
<file path=[Content_Types].xml><?xml version="1.0" encoding="utf-8"?>
<Types xmlns="http://schemas.openxmlformats.org/package/2006/content-types">
  <Default Extension="jpeg" ContentType="image/jpeg"/>
  <Default Extension="jp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theme/theme2.xml" ContentType="application/vnd.openxmlformats-officedocument.theme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theme/theme3.xml" ContentType="application/vnd.openxmlformats-officedocument.theme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theme/theme4.xml" ContentType="application/vnd.openxmlformats-officedocument.theme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theme/theme5.xml" ContentType="application/vnd.openxmlformats-officedocument.theme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theme/theme6.xml" ContentType="application/vnd.openxmlformats-officedocument.theme+xml"/>
  <Override PartName="/ppt/theme/theme7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4" r:id="rId2"/>
    <p:sldMasterId id="2147483693" r:id="rId3"/>
    <p:sldMasterId id="2147483722" r:id="rId4"/>
    <p:sldMasterId id="2147483751" r:id="rId5"/>
    <p:sldMasterId id="2147483780" r:id="rId6"/>
  </p:sldMasterIdLst>
  <p:notesMasterIdLst>
    <p:notesMasterId r:id="rId21"/>
  </p:notesMasterIdLst>
  <p:sldIdLst>
    <p:sldId id="276" r:id="rId7"/>
    <p:sldId id="277" r:id="rId8"/>
    <p:sldId id="256" r:id="rId9"/>
    <p:sldId id="271" r:id="rId10"/>
    <p:sldId id="278" r:id="rId11"/>
    <p:sldId id="261" r:id="rId12"/>
    <p:sldId id="262" r:id="rId13"/>
    <p:sldId id="272" r:id="rId14"/>
    <p:sldId id="279" r:id="rId15"/>
    <p:sldId id="263" r:id="rId16"/>
    <p:sldId id="274" r:id="rId17"/>
    <p:sldId id="273" r:id="rId18"/>
    <p:sldId id="264" r:id="rId19"/>
    <p:sldId id="280" r:id="rId20"/>
  </p:sldIdLst>
  <p:sldSz cx="9144000" cy="6858000" type="screen4x3"/>
  <p:notesSz cx="6858000" cy="9144000"/>
  <p:defaultTextStyle>
    <a:defPPr>
      <a:defRPr lang="vi-V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610"/>
    <p:restoredTop sz="94660"/>
  </p:normalViewPr>
  <p:slideViewPr>
    <p:cSldViewPr>
      <p:cViewPr varScale="1">
        <p:scale>
          <a:sx n="115" d="100"/>
          <a:sy n="115" d="100"/>
        </p:scale>
        <p:origin x="1560" y="192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2.xml"/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3" Type="http://schemas.openxmlformats.org/officeDocument/2006/relationships/slideMaster" Target="slideMasters/slideMaster3.xml"/><Relationship Id="rId21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5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0.xml"/><Relationship Id="rId20" Type="http://schemas.openxmlformats.org/officeDocument/2006/relationships/slide" Target="slides/slide14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5.xml"/><Relationship Id="rId24" Type="http://schemas.openxmlformats.org/officeDocument/2006/relationships/theme" Target="theme/theme1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9.xml"/><Relationship Id="rId23" Type="http://schemas.openxmlformats.org/officeDocument/2006/relationships/viewProps" Target="viewProps.xml"/><Relationship Id="rId10" Type="http://schemas.openxmlformats.org/officeDocument/2006/relationships/slide" Target="slides/slide4.xml"/><Relationship Id="rId19" Type="http://schemas.openxmlformats.org/officeDocument/2006/relationships/slide" Target="slides/slide13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vi-VN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9A65834-D23C-49AD-91BD-E7C575378E54}" type="datetimeFigureOut">
              <a:rPr lang="vi-VN" smtClean="0"/>
              <a:t>15/03/2023</a:t>
            </a:fld>
            <a:endParaRPr lang="vi-VN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vi-VN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vi-V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D95AAC4-CC90-402D-A8DC-0861DEEF04AE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57768283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6" name="Google Shape;3166;ge7fcef0fd9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67" name="Google Shape;3167;ge7fcef0fd9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1502088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4" name="Google Shape;3764;g99f2f57a71_0_207:notes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65" name="Google Shape;3765;g99f2f57a71_0_20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9049492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2" name="Google Shape;4172;ge966006c54_0_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73" name="Google Shape;4173;ge966006c54_0_2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1506595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4" name="Google Shape;3764;g99f2f57a71_0_207:notes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65" name="Google Shape;3765;g99f2f57a71_0_20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9149327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2" name="Google Shape;2702;ge91413284e_0_1776:notes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03" name="Google Shape;2703;ge91413284e_0_177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9737642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9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5.xml"/><Relationship Id="rId4" Type="http://schemas.openxmlformats.org/officeDocument/2006/relationships/hyperlink" Target="http://bit.ly/2TtBDfr" TargetMode="Externa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3.xml"/><Relationship Id="rId4" Type="http://schemas.openxmlformats.org/officeDocument/2006/relationships/hyperlink" Target="http://bit.ly/2TtBDfr" TargetMode="Externa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4.xml"/><Relationship Id="rId4" Type="http://schemas.openxmlformats.org/officeDocument/2006/relationships/hyperlink" Target="http://bit.ly/2TtBDfr" TargetMode="Externa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vi-V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8CEB1B-3AFC-4B92-A390-47DBA1879660}" type="datetimeFigureOut">
              <a:rPr lang="vi-VN" smtClean="0"/>
              <a:t>15/03/2023</a:t>
            </a:fld>
            <a:endParaRPr lang="vi-V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7828288-2D46-4135-BCC6-7D887DD3D531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50728322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8CEB1B-3AFC-4B92-A390-47DBA1879660}" type="datetimeFigureOut">
              <a:rPr lang="vi-VN" smtClean="0"/>
              <a:t>15/03/2023</a:t>
            </a:fld>
            <a:endParaRPr lang="vi-V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7828288-2D46-4135-BCC6-7D887DD3D531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971094005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" name="Google Shape;563;p6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564" name="Google Shape;564;p6"/>
          <p:cNvGrpSpPr/>
          <p:nvPr/>
        </p:nvGrpSpPr>
        <p:grpSpPr>
          <a:xfrm rot="-3780242">
            <a:off x="524024" y="5534095"/>
            <a:ext cx="681504" cy="1680641"/>
            <a:chOff x="2643963" y="1509025"/>
            <a:chExt cx="330600" cy="1087047"/>
          </a:xfrm>
        </p:grpSpPr>
        <p:sp>
          <p:nvSpPr>
            <p:cNvPr id="565" name="Google Shape;565;p6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566" name="Google Shape;566;p6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567" name="Google Shape;567;p6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68" name="Google Shape;568;p6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69" name="Google Shape;569;p6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0" name="Google Shape;570;p6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1" name="Google Shape;571;p6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2" name="Google Shape;572;p6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3" name="Google Shape;573;p6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4" name="Google Shape;574;p6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5" name="Google Shape;575;p6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6" name="Google Shape;576;p6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7" name="Google Shape;577;p6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8" name="Google Shape;578;p6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579" name="Google Shape;579;p6"/>
          <p:cNvGrpSpPr/>
          <p:nvPr/>
        </p:nvGrpSpPr>
        <p:grpSpPr>
          <a:xfrm rot="9848423">
            <a:off x="307608" y="251011"/>
            <a:ext cx="1203382" cy="1450249"/>
            <a:chOff x="2401900" y="1895088"/>
            <a:chExt cx="1203300" cy="1087613"/>
          </a:xfrm>
        </p:grpSpPr>
        <p:sp>
          <p:nvSpPr>
            <p:cNvPr id="580" name="Google Shape;580;p6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581" name="Google Shape;581;p6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582" name="Google Shape;582;p6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3" name="Google Shape;583;p6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4" name="Google Shape;584;p6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5" name="Google Shape;585;p6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6" name="Google Shape;586;p6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7" name="Google Shape;587;p6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8" name="Google Shape;588;p6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9" name="Google Shape;589;p6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0" name="Google Shape;590;p6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1" name="Google Shape;591;p6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2" name="Google Shape;592;p6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3" name="Google Shape;593;p6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4" name="Google Shape;594;p6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5" name="Google Shape;595;p6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6" name="Google Shape;596;p6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7" name="Google Shape;597;p6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8" name="Google Shape;598;p6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9" name="Google Shape;599;p6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0" name="Google Shape;600;p6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1" name="Google Shape;601;p6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2" name="Google Shape;602;p6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3" name="Google Shape;603;p6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4" name="Google Shape;604;p6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5" name="Google Shape;605;p6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6" name="Google Shape;606;p6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7" name="Google Shape;607;p6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8" name="Google Shape;608;p6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9" name="Google Shape;609;p6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0" name="Google Shape;610;p6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1" name="Google Shape;611;p6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612" name="Google Shape;612;p6"/>
          <p:cNvGrpSpPr/>
          <p:nvPr/>
        </p:nvGrpSpPr>
        <p:grpSpPr>
          <a:xfrm rot="-6979994">
            <a:off x="7230372" y="112950"/>
            <a:ext cx="1879697" cy="1862010"/>
            <a:chOff x="4027650" y="2008513"/>
            <a:chExt cx="792200" cy="1046275"/>
          </a:xfrm>
        </p:grpSpPr>
        <p:sp>
          <p:nvSpPr>
            <p:cNvPr id="613" name="Google Shape;613;p6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614" name="Google Shape;614;p6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615" name="Google Shape;615;p6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6" name="Google Shape;616;p6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7" name="Google Shape;617;p6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8" name="Google Shape;618;p6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9" name="Google Shape;619;p6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0" name="Google Shape;620;p6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1" name="Google Shape;621;p6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2" name="Google Shape;622;p6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3" name="Google Shape;623;p6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4" name="Google Shape;624;p6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5" name="Google Shape;625;p6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6" name="Google Shape;626;p6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7" name="Google Shape;627;p6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8" name="Google Shape;628;p6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9" name="Google Shape;629;p6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0" name="Google Shape;630;p6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1" name="Google Shape;631;p6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2" name="Google Shape;632;p6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3" name="Google Shape;633;p6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4" name="Google Shape;634;p6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5" name="Google Shape;635;p6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6" name="Google Shape;636;p6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7" name="Google Shape;637;p6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8" name="Google Shape;638;p6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9" name="Google Shape;639;p6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0" name="Google Shape;640;p6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1" name="Google Shape;641;p6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2" name="Google Shape;642;p6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3" name="Google Shape;643;p6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4" name="Google Shape;644;p6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5" name="Google Shape;645;p6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6" name="Google Shape;646;p6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7" name="Google Shape;647;p6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8" name="Google Shape;648;p6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9" name="Google Shape;649;p6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0" name="Google Shape;650;p6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1" name="Google Shape;651;p6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2" name="Google Shape;652;p6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3" name="Google Shape;653;p6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4" name="Google Shape;654;p6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5" name="Google Shape;655;p6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6" name="Google Shape;656;p6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7" name="Google Shape;657;p6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8" name="Google Shape;658;p6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9" name="Google Shape;659;p6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0" name="Google Shape;660;p6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1" name="Google Shape;661;p6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2" name="Google Shape;662;p6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3" name="Google Shape;663;p6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4" name="Google Shape;664;p6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5" name="Google Shape;665;p6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6" name="Google Shape;666;p6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7" name="Google Shape;667;p6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8" name="Google Shape;668;p6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9" name="Google Shape;669;p6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0" name="Google Shape;670;p6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1" name="Google Shape;671;p6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2" name="Google Shape;672;p6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3" name="Google Shape;673;p6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4" name="Google Shape;674;p6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5" name="Google Shape;675;p6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6" name="Google Shape;676;p6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7" name="Google Shape;677;p6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8" name="Google Shape;678;p6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9" name="Google Shape;679;p6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0" name="Google Shape;680;p6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1" name="Google Shape;681;p6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2" name="Google Shape;682;p6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3" name="Google Shape;683;p6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4" name="Google Shape;684;p6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5" name="Google Shape;685;p6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6" name="Google Shape;686;p6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7" name="Google Shape;687;p6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8" name="Google Shape;688;p6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9" name="Google Shape;689;p6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90" name="Google Shape;690;p6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91" name="Google Shape;691;p6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692" name="Google Shape;692;p6"/>
          <p:cNvSpPr/>
          <p:nvPr/>
        </p:nvSpPr>
        <p:spPr>
          <a:xfrm>
            <a:off x="4583950" y="6203951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693" name="Google Shape;693;p6"/>
          <p:cNvSpPr/>
          <p:nvPr/>
        </p:nvSpPr>
        <p:spPr>
          <a:xfrm>
            <a:off x="4926104" y="6332667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694" name="Google Shape;694;p6"/>
          <p:cNvSpPr/>
          <p:nvPr/>
        </p:nvSpPr>
        <p:spPr>
          <a:xfrm>
            <a:off x="8562929" y="5649833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695" name="Google Shape;695;p6"/>
          <p:cNvSpPr/>
          <p:nvPr/>
        </p:nvSpPr>
        <p:spPr>
          <a:xfrm>
            <a:off x="383804" y="2997667"/>
            <a:ext cx="222600" cy="2968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696" name="Google Shape;696;p6"/>
          <p:cNvSpPr/>
          <p:nvPr/>
        </p:nvSpPr>
        <p:spPr>
          <a:xfrm>
            <a:off x="8714729" y="3631033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697" name="Google Shape;697;p6"/>
          <p:cNvSpPr/>
          <p:nvPr/>
        </p:nvSpPr>
        <p:spPr>
          <a:xfrm>
            <a:off x="8583473" y="3124233"/>
            <a:ext cx="181500" cy="242000"/>
          </a:xfrm>
          <a:prstGeom prst="ellipse">
            <a:avLst/>
          </a:prstGeom>
          <a:solidFill>
            <a:schemeClr val="dk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65697081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1" name="Google Shape;871;p8"/>
          <p:cNvSpPr txBox="1">
            <a:spLocks noGrp="1"/>
          </p:cNvSpPr>
          <p:nvPr>
            <p:ph type="title"/>
          </p:nvPr>
        </p:nvSpPr>
        <p:spPr>
          <a:xfrm>
            <a:off x="1189350" y="1742800"/>
            <a:ext cx="6765300" cy="337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0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872" name="Google Shape;872;p8"/>
          <p:cNvGrpSpPr/>
          <p:nvPr/>
        </p:nvGrpSpPr>
        <p:grpSpPr>
          <a:xfrm rot="10157723">
            <a:off x="3245998" y="-556475"/>
            <a:ext cx="1801347" cy="1806201"/>
            <a:chOff x="2434713" y="2011488"/>
            <a:chExt cx="1504463" cy="1131388"/>
          </a:xfrm>
        </p:grpSpPr>
        <p:sp>
          <p:nvSpPr>
            <p:cNvPr id="873" name="Google Shape;873;p8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874" name="Google Shape;874;p8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875" name="Google Shape;875;p8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76" name="Google Shape;876;p8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77" name="Google Shape;877;p8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78" name="Google Shape;878;p8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79" name="Google Shape;879;p8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0" name="Google Shape;880;p8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1" name="Google Shape;881;p8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2" name="Google Shape;882;p8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3" name="Google Shape;883;p8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4" name="Google Shape;884;p8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5" name="Google Shape;885;p8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6" name="Google Shape;886;p8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7" name="Google Shape;887;p8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8" name="Google Shape;888;p8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9" name="Google Shape;889;p8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0" name="Google Shape;890;p8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1" name="Google Shape;891;p8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2" name="Google Shape;892;p8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3" name="Google Shape;893;p8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4" name="Google Shape;894;p8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5" name="Google Shape;895;p8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6" name="Google Shape;896;p8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7" name="Google Shape;897;p8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8" name="Google Shape;898;p8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9" name="Google Shape;899;p8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0" name="Google Shape;900;p8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1" name="Google Shape;901;p8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2" name="Google Shape;902;p8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3" name="Google Shape;903;p8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4" name="Google Shape;904;p8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5" name="Google Shape;905;p8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6" name="Google Shape;906;p8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7" name="Google Shape;907;p8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8" name="Google Shape;908;p8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9" name="Google Shape;909;p8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0" name="Google Shape;910;p8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1" name="Google Shape;911;p8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2" name="Google Shape;912;p8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3" name="Google Shape;913;p8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4" name="Google Shape;914;p8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5" name="Google Shape;915;p8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6" name="Google Shape;916;p8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7" name="Google Shape;917;p8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8" name="Google Shape;918;p8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9" name="Google Shape;919;p8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0" name="Google Shape;920;p8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1" name="Google Shape;921;p8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2" name="Google Shape;922;p8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3" name="Google Shape;923;p8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4" name="Google Shape;924;p8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5" name="Google Shape;925;p8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6" name="Google Shape;926;p8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7" name="Google Shape;927;p8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8" name="Google Shape;928;p8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9" name="Google Shape;929;p8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0" name="Google Shape;930;p8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1" name="Google Shape;931;p8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2" name="Google Shape;932;p8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3" name="Google Shape;933;p8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4" name="Google Shape;934;p8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5" name="Google Shape;935;p8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6" name="Google Shape;936;p8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7" name="Google Shape;937;p8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8" name="Google Shape;938;p8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9" name="Google Shape;939;p8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0" name="Google Shape;940;p8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1" name="Google Shape;941;p8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2" name="Google Shape;942;p8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3" name="Google Shape;943;p8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4" name="Google Shape;944;p8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5" name="Google Shape;945;p8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6" name="Google Shape;946;p8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7" name="Google Shape;947;p8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8" name="Google Shape;948;p8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9" name="Google Shape;949;p8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0" name="Google Shape;950;p8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1" name="Google Shape;951;p8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2" name="Google Shape;952;p8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3" name="Google Shape;953;p8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4" name="Google Shape;954;p8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5" name="Google Shape;955;p8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6" name="Google Shape;956;p8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7" name="Google Shape;957;p8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8" name="Google Shape;958;p8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959" name="Google Shape;959;p8"/>
          <p:cNvSpPr/>
          <p:nvPr/>
        </p:nvSpPr>
        <p:spPr>
          <a:xfrm>
            <a:off x="435563" y="809667"/>
            <a:ext cx="165000" cy="2200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960" name="Google Shape;960;p8"/>
          <p:cNvSpPr/>
          <p:nvPr/>
        </p:nvSpPr>
        <p:spPr>
          <a:xfrm>
            <a:off x="399588" y="5005000"/>
            <a:ext cx="165000" cy="220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1487607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" name="Google Shape;962;p9"/>
          <p:cNvSpPr txBox="1">
            <a:spLocks noGrp="1"/>
          </p:cNvSpPr>
          <p:nvPr>
            <p:ph type="title"/>
          </p:nvPr>
        </p:nvSpPr>
        <p:spPr>
          <a:xfrm>
            <a:off x="4676775" y="1824951"/>
            <a:ext cx="3407400" cy="148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4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963" name="Google Shape;963;p9"/>
          <p:cNvSpPr txBox="1">
            <a:spLocks noGrp="1"/>
          </p:cNvSpPr>
          <p:nvPr>
            <p:ph type="subTitle" idx="1"/>
          </p:nvPr>
        </p:nvSpPr>
        <p:spPr>
          <a:xfrm>
            <a:off x="4676775" y="3408664"/>
            <a:ext cx="3407400" cy="16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64" name="Google Shape;964;p9"/>
          <p:cNvGrpSpPr/>
          <p:nvPr/>
        </p:nvGrpSpPr>
        <p:grpSpPr>
          <a:xfrm>
            <a:off x="129764" y="5733451"/>
            <a:ext cx="583325" cy="537900"/>
            <a:chOff x="3736388" y="802750"/>
            <a:chExt cx="583325" cy="403425"/>
          </a:xfrm>
        </p:grpSpPr>
        <p:sp>
          <p:nvSpPr>
            <p:cNvPr id="965" name="Google Shape;965;p9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966" name="Google Shape;966;p9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967" name="Google Shape;967;p9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68" name="Google Shape;968;p9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69" name="Google Shape;969;p9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0" name="Google Shape;970;p9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1" name="Google Shape;971;p9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2" name="Google Shape;972;p9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3" name="Google Shape;973;p9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4" name="Google Shape;974;p9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5" name="Google Shape;975;p9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6" name="Google Shape;976;p9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7" name="Google Shape;977;p9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8" name="Google Shape;978;p9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9" name="Google Shape;979;p9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0" name="Google Shape;980;p9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1" name="Google Shape;981;p9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2" name="Google Shape;982;p9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3" name="Google Shape;983;p9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4" name="Google Shape;984;p9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5" name="Google Shape;985;p9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6" name="Google Shape;986;p9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7" name="Google Shape;987;p9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8" name="Google Shape;988;p9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9" name="Google Shape;989;p9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0" name="Google Shape;990;p9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991" name="Google Shape;991;p9"/>
          <p:cNvGrpSpPr/>
          <p:nvPr/>
        </p:nvGrpSpPr>
        <p:grpSpPr>
          <a:xfrm rot="-3780242">
            <a:off x="7938474" y="315029"/>
            <a:ext cx="681504" cy="1680641"/>
            <a:chOff x="2643963" y="1509025"/>
            <a:chExt cx="330600" cy="1087047"/>
          </a:xfrm>
        </p:grpSpPr>
        <p:sp>
          <p:nvSpPr>
            <p:cNvPr id="992" name="Google Shape;992;p9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993" name="Google Shape;993;p9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994" name="Google Shape;994;p9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5" name="Google Shape;995;p9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6" name="Google Shape;996;p9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7" name="Google Shape;997;p9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8" name="Google Shape;998;p9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9" name="Google Shape;999;p9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0" name="Google Shape;1000;p9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1" name="Google Shape;1001;p9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2" name="Google Shape;1002;p9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3" name="Google Shape;1003;p9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4" name="Google Shape;1004;p9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5" name="Google Shape;1005;p9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006" name="Google Shape;1006;p9"/>
          <p:cNvGrpSpPr/>
          <p:nvPr/>
        </p:nvGrpSpPr>
        <p:grpSpPr>
          <a:xfrm rot="1590691">
            <a:off x="6741688" y="4435957"/>
            <a:ext cx="1933923" cy="3405688"/>
            <a:chOff x="4027650" y="2008513"/>
            <a:chExt cx="792200" cy="1046275"/>
          </a:xfrm>
        </p:grpSpPr>
        <p:sp>
          <p:nvSpPr>
            <p:cNvPr id="1007" name="Google Shape;1007;p9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008" name="Google Shape;1008;p9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1009" name="Google Shape;1009;p9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0" name="Google Shape;1010;p9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1" name="Google Shape;1011;p9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2" name="Google Shape;1012;p9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3" name="Google Shape;1013;p9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4" name="Google Shape;1014;p9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5" name="Google Shape;1015;p9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6" name="Google Shape;1016;p9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7" name="Google Shape;1017;p9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8" name="Google Shape;1018;p9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9" name="Google Shape;1019;p9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0" name="Google Shape;1020;p9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1" name="Google Shape;1021;p9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2" name="Google Shape;1022;p9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3" name="Google Shape;1023;p9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4" name="Google Shape;1024;p9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5" name="Google Shape;1025;p9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6" name="Google Shape;1026;p9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7" name="Google Shape;1027;p9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8" name="Google Shape;1028;p9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9" name="Google Shape;1029;p9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0" name="Google Shape;1030;p9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1" name="Google Shape;1031;p9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2" name="Google Shape;1032;p9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3" name="Google Shape;1033;p9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4" name="Google Shape;1034;p9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5" name="Google Shape;1035;p9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6" name="Google Shape;1036;p9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7" name="Google Shape;1037;p9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8" name="Google Shape;1038;p9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9" name="Google Shape;1039;p9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0" name="Google Shape;1040;p9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1" name="Google Shape;1041;p9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2" name="Google Shape;1042;p9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3" name="Google Shape;1043;p9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4" name="Google Shape;1044;p9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5" name="Google Shape;1045;p9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6" name="Google Shape;1046;p9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7" name="Google Shape;1047;p9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8" name="Google Shape;1048;p9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9" name="Google Shape;1049;p9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0" name="Google Shape;1050;p9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1" name="Google Shape;1051;p9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2" name="Google Shape;1052;p9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3" name="Google Shape;1053;p9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4" name="Google Shape;1054;p9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5" name="Google Shape;1055;p9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6" name="Google Shape;1056;p9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7" name="Google Shape;1057;p9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8" name="Google Shape;1058;p9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9" name="Google Shape;1059;p9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0" name="Google Shape;1060;p9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1" name="Google Shape;1061;p9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2" name="Google Shape;1062;p9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3" name="Google Shape;1063;p9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4" name="Google Shape;1064;p9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5" name="Google Shape;1065;p9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6" name="Google Shape;1066;p9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7" name="Google Shape;1067;p9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8" name="Google Shape;1068;p9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9" name="Google Shape;1069;p9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0" name="Google Shape;1070;p9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1" name="Google Shape;1071;p9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2" name="Google Shape;1072;p9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3" name="Google Shape;1073;p9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4" name="Google Shape;1074;p9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5" name="Google Shape;1075;p9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6" name="Google Shape;1076;p9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7" name="Google Shape;1077;p9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8" name="Google Shape;1078;p9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9" name="Google Shape;1079;p9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0" name="Google Shape;1080;p9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1" name="Google Shape;1081;p9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2" name="Google Shape;1082;p9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3" name="Google Shape;1083;p9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4" name="Google Shape;1084;p9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5" name="Google Shape;1085;p9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086" name="Google Shape;1086;p9"/>
          <p:cNvGrpSpPr/>
          <p:nvPr/>
        </p:nvGrpSpPr>
        <p:grpSpPr>
          <a:xfrm rot="7173862">
            <a:off x="-32349" y="225672"/>
            <a:ext cx="1604396" cy="1087610"/>
            <a:chOff x="2401900" y="1895088"/>
            <a:chExt cx="1203300" cy="1087613"/>
          </a:xfrm>
        </p:grpSpPr>
        <p:sp>
          <p:nvSpPr>
            <p:cNvPr id="1087" name="Google Shape;1087;p9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088" name="Google Shape;1088;p9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1089" name="Google Shape;1089;p9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0" name="Google Shape;1090;p9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1" name="Google Shape;1091;p9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2" name="Google Shape;1092;p9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3" name="Google Shape;1093;p9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4" name="Google Shape;1094;p9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5" name="Google Shape;1095;p9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6" name="Google Shape;1096;p9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7" name="Google Shape;1097;p9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8" name="Google Shape;1098;p9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9" name="Google Shape;1099;p9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0" name="Google Shape;1100;p9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1" name="Google Shape;1101;p9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2" name="Google Shape;1102;p9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3" name="Google Shape;1103;p9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4" name="Google Shape;1104;p9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5" name="Google Shape;1105;p9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6" name="Google Shape;1106;p9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7" name="Google Shape;1107;p9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8" name="Google Shape;1108;p9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9" name="Google Shape;1109;p9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0" name="Google Shape;1110;p9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1" name="Google Shape;1111;p9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2" name="Google Shape;1112;p9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3" name="Google Shape;1113;p9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4" name="Google Shape;1114;p9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5" name="Google Shape;1115;p9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6" name="Google Shape;1116;p9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7" name="Google Shape;1117;p9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8" name="Google Shape;1118;p9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40826849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0" name="Google Shape;1120;p10"/>
          <p:cNvSpPr txBox="1">
            <a:spLocks noGrp="1"/>
          </p:cNvSpPr>
          <p:nvPr>
            <p:ph type="title"/>
          </p:nvPr>
        </p:nvSpPr>
        <p:spPr>
          <a:xfrm>
            <a:off x="5106400" y="4631367"/>
            <a:ext cx="3324600" cy="1507200"/>
          </a:xfrm>
          <a:prstGeom prst="rect">
            <a:avLst/>
          </a:prstGeom>
          <a:solidFill>
            <a:schemeClr val="lt1"/>
          </a:solidFill>
          <a:ln w="1524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87297504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2" name="Google Shape;1122;p11"/>
          <p:cNvSpPr txBox="1">
            <a:spLocks noGrp="1"/>
          </p:cNvSpPr>
          <p:nvPr>
            <p:ph type="title" hasCustomPrompt="1"/>
          </p:nvPr>
        </p:nvSpPr>
        <p:spPr>
          <a:xfrm>
            <a:off x="999725" y="1771133"/>
            <a:ext cx="7196400" cy="231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123" name="Google Shape;1123;p11"/>
          <p:cNvSpPr txBox="1">
            <a:spLocks noGrp="1"/>
          </p:cNvSpPr>
          <p:nvPr>
            <p:ph type="subTitle" idx="1"/>
          </p:nvPr>
        </p:nvSpPr>
        <p:spPr>
          <a:xfrm>
            <a:off x="1284000" y="4243833"/>
            <a:ext cx="6576000" cy="66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124" name="Google Shape;1124;p11"/>
          <p:cNvSpPr/>
          <p:nvPr/>
        </p:nvSpPr>
        <p:spPr>
          <a:xfrm rot="10800000">
            <a:off x="1482037" y="6050919"/>
            <a:ext cx="111600" cy="1488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1125" name="Google Shape;1125;p11"/>
          <p:cNvGrpSpPr/>
          <p:nvPr/>
        </p:nvGrpSpPr>
        <p:grpSpPr>
          <a:xfrm rot="-5400000">
            <a:off x="6779304" y="-130259"/>
            <a:ext cx="1958812" cy="1327757"/>
            <a:chOff x="2401900" y="1895088"/>
            <a:chExt cx="1203300" cy="1087613"/>
          </a:xfrm>
        </p:grpSpPr>
        <p:sp>
          <p:nvSpPr>
            <p:cNvPr id="1126" name="Google Shape;1126;p11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127" name="Google Shape;1127;p11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1128" name="Google Shape;1128;p11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29" name="Google Shape;1129;p11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0" name="Google Shape;1130;p11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1" name="Google Shape;1131;p11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2" name="Google Shape;1132;p11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3" name="Google Shape;1133;p11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4" name="Google Shape;1134;p11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5" name="Google Shape;1135;p11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6" name="Google Shape;1136;p11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7" name="Google Shape;1137;p11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8" name="Google Shape;1138;p11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9" name="Google Shape;1139;p11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0" name="Google Shape;1140;p11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1" name="Google Shape;1141;p11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2" name="Google Shape;1142;p11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3" name="Google Shape;1143;p11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4" name="Google Shape;1144;p11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5" name="Google Shape;1145;p11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6" name="Google Shape;1146;p11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7" name="Google Shape;1147;p11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8" name="Google Shape;1148;p11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9" name="Google Shape;1149;p11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0" name="Google Shape;1150;p11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1" name="Google Shape;1151;p11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2" name="Google Shape;1152;p11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3" name="Google Shape;1153;p11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4" name="Google Shape;1154;p11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5" name="Google Shape;1155;p11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6" name="Google Shape;1156;p11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7" name="Google Shape;1157;p11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1158" name="Google Shape;1158;p11"/>
          <p:cNvSpPr/>
          <p:nvPr/>
        </p:nvSpPr>
        <p:spPr>
          <a:xfrm rot="10800000">
            <a:off x="8871521" y="6479119"/>
            <a:ext cx="165000" cy="2200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159" name="Google Shape;1159;p11"/>
          <p:cNvSpPr/>
          <p:nvPr/>
        </p:nvSpPr>
        <p:spPr>
          <a:xfrm rot="10800000">
            <a:off x="1689671" y="6199719"/>
            <a:ext cx="165000" cy="220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160" name="Google Shape;1160;p11"/>
          <p:cNvSpPr/>
          <p:nvPr/>
        </p:nvSpPr>
        <p:spPr>
          <a:xfrm rot="10800000">
            <a:off x="8569371" y="2226352"/>
            <a:ext cx="165000" cy="220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1161" name="Google Shape;1161;p11"/>
          <p:cNvGrpSpPr/>
          <p:nvPr/>
        </p:nvGrpSpPr>
        <p:grpSpPr>
          <a:xfrm rot="-6762031">
            <a:off x="8078611" y="4024711"/>
            <a:ext cx="777737" cy="403410"/>
            <a:chOff x="3736388" y="802750"/>
            <a:chExt cx="583325" cy="403425"/>
          </a:xfrm>
        </p:grpSpPr>
        <p:sp>
          <p:nvSpPr>
            <p:cNvPr id="1162" name="Google Shape;1162;p11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163" name="Google Shape;1163;p11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1164" name="Google Shape;1164;p11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65" name="Google Shape;1165;p11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66" name="Google Shape;1166;p11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67" name="Google Shape;1167;p11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68" name="Google Shape;1168;p11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69" name="Google Shape;1169;p11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0" name="Google Shape;1170;p11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1" name="Google Shape;1171;p11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2" name="Google Shape;1172;p11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3" name="Google Shape;1173;p11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4" name="Google Shape;1174;p11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5" name="Google Shape;1175;p11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6" name="Google Shape;1176;p11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7" name="Google Shape;1177;p11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8" name="Google Shape;1178;p11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9" name="Google Shape;1179;p11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0" name="Google Shape;1180;p11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1" name="Google Shape;1181;p11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2" name="Google Shape;1182;p11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3" name="Google Shape;1183;p11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4" name="Google Shape;1184;p11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5" name="Google Shape;1185;p11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6" name="Google Shape;1186;p11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7" name="Google Shape;1187;p11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26697357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11730730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 1">
  <p:cSld name="Section title and description 1">
    <p:spTree>
      <p:nvGrpSpPr>
        <p:cNvPr id="1" name="Shape 1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4" name="Google Shape;1374;p14"/>
          <p:cNvSpPr txBox="1">
            <a:spLocks noGrp="1"/>
          </p:cNvSpPr>
          <p:nvPr>
            <p:ph type="title"/>
          </p:nvPr>
        </p:nvSpPr>
        <p:spPr>
          <a:xfrm>
            <a:off x="938425" y="2171861"/>
            <a:ext cx="3856200" cy="10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4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375" name="Google Shape;1375;p14"/>
          <p:cNvSpPr txBox="1">
            <a:spLocks noGrp="1"/>
          </p:cNvSpPr>
          <p:nvPr>
            <p:ph type="subTitle" idx="1"/>
          </p:nvPr>
        </p:nvSpPr>
        <p:spPr>
          <a:xfrm>
            <a:off x="938425" y="3218251"/>
            <a:ext cx="3648300" cy="170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76" name="Google Shape;1376;p14"/>
          <p:cNvGrpSpPr/>
          <p:nvPr/>
        </p:nvGrpSpPr>
        <p:grpSpPr>
          <a:xfrm>
            <a:off x="129764" y="5733451"/>
            <a:ext cx="583325" cy="537900"/>
            <a:chOff x="3736388" y="802750"/>
            <a:chExt cx="583325" cy="403425"/>
          </a:xfrm>
        </p:grpSpPr>
        <p:sp>
          <p:nvSpPr>
            <p:cNvPr id="1377" name="Google Shape;1377;p14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378" name="Google Shape;1378;p14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1379" name="Google Shape;1379;p14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0" name="Google Shape;1380;p14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1" name="Google Shape;1381;p14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2" name="Google Shape;1382;p14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3" name="Google Shape;1383;p14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4" name="Google Shape;1384;p14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5" name="Google Shape;1385;p14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6" name="Google Shape;1386;p14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7" name="Google Shape;1387;p14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8" name="Google Shape;1388;p14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9" name="Google Shape;1389;p14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0" name="Google Shape;1390;p14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1" name="Google Shape;1391;p14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2" name="Google Shape;1392;p14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3" name="Google Shape;1393;p14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4" name="Google Shape;1394;p14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5" name="Google Shape;1395;p14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6" name="Google Shape;1396;p14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7" name="Google Shape;1397;p14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8" name="Google Shape;1398;p14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9" name="Google Shape;1399;p14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0" name="Google Shape;1400;p14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1" name="Google Shape;1401;p14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2" name="Google Shape;1402;p14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403" name="Google Shape;1403;p14"/>
          <p:cNvGrpSpPr/>
          <p:nvPr/>
        </p:nvGrpSpPr>
        <p:grpSpPr>
          <a:xfrm rot="-8528902">
            <a:off x="281597" y="-864834"/>
            <a:ext cx="1380627" cy="2431231"/>
            <a:chOff x="4027650" y="2008513"/>
            <a:chExt cx="792200" cy="1046275"/>
          </a:xfrm>
        </p:grpSpPr>
        <p:sp>
          <p:nvSpPr>
            <p:cNvPr id="1404" name="Google Shape;1404;p14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405" name="Google Shape;1405;p14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1406" name="Google Shape;1406;p14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7" name="Google Shape;1407;p14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8" name="Google Shape;1408;p14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9" name="Google Shape;1409;p14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0" name="Google Shape;1410;p14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1" name="Google Shape;1411;p14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2" name="Google Shape;1412;p14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3" name="Google Shape;1413;p14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4" name="Google Shape;1414;p14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5" name="Google Shape;1415;p14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6" name="Google Shape;1416;p14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7" name="Google Shape;1417;p14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8" name="Google Shape;1418;p14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9" name="Google Shape;1419;p14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0" name="Google Shape;1420;p14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1" name="Google Shape;1421;p14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2" name="Google Shape;1422;p14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3" name="Google Shape;1423;p14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4" name="Google Shape;1424;p14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5" name="Google Shape;1425;p14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6" name="Google Shape;1426;p14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7" name="Google Shape;1427;p14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8" name="Google Shape;1428;p14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9" name="Google Shape;1429;p14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0" name="Google Shape;1430;p14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1" name="Google Shape;1431;p14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2" name="Google Shape;1432;p14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3" name="Google Shape;1433;p14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4" name="Google Shape;1434;p14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5" name="Google Shape;1435;p14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6" name="Google Shape;1436;p14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7" name="Google Shape;1437;p14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8" name="Google Shape;1438;p14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9" name="Google Shape;1439;p14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0" name="Google Shape;1440;p14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1" name="Google Shape;1441;p14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2" name="Google Shape;1442;p14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3" name="Google Shape;1443;p14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4" name="Google Shape;1444;p14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5" name="Google Shape;1445;p14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6" name="Google Shape;1446;p14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7" name="Google Shape;1447;p14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8" name="Google Shape;1448;p14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9" name="Google Shape;1449;p14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0" name="Google Shape;1450;p14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1" name="Google Shape;1451;p14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2" name="Google Shape;1452;p14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3" name="Google Shape;1453;p14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4" name="Google Shape;1454;p14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5" name="Google Shape;1455;p14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6" name="Google Shape;1456;p14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7" name="Google Shape;1457;p14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8" name="Google Shape;1458;p14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9" name="Google Shape;1459;p14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0" name="Google Shape;1460;p14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1" name="Google Shape;1461;p14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2" name="Google Shape;1462;p14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3" name="Google Shape;1463;p14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4" name="Google Shape;1464;p14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5" name="Google Shape;1465;p14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6" name="Google Shape;1466;p14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7" name="Google Shape;1467;p14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8" name="Google Shape;1468;p14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9" name="Google Shape;1469;p14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0" name="Google Shape;1470;p14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1" name="Google Shape;1471;p14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2" name="Google Shape;1472;p14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3" name="Google Shape;1473;p14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4" name="Google Shape;1474;p14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5" name="Google Shape;1475;p14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6" name="Google Shape;1476;p14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7" name="Google Shape;1477;p14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8" name="Google Shape;1478;p14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9" name="Google Shape;1479;p14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80" name="Google Shape;1480;p14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81" name="Google Shape;1481;p14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82" name="Google Shape;1482;p14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10945212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15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485" name="Google Shape;1485;p15"/>
          <p:cNvGrpSpPr/>
          <p:nvPr/>
        </p:nvGrpSpPr>
        <p:grpSpPr>
          <a:xfrm rot="1036479">
            <a:off x="8392664" y="4840991"/>
            <a:ext cx="511120" cy="2240821"/>
            <a:chOff x="2643963" y="1509025"/>
            <a:chExt cx="330600" cy="1087047"/>
          </a:xfrm>
        </p:grpSpPr>
        <p:sp>
          <p:nvSpPr>
            <p:cNvPr id="1486" name="Google Shape;1486;p15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487" name="Google Shape;1487;p15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1488" name="Google Shape;1488;p15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89" name="Google Shape;1489;p15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0" name="Google Shape;1490;p15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1" name="Google Shape;1491;p15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2" name="Google Shape;1492;p15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3" name="Google Shape;1493;p15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4" name="Google Shape;1494;p15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5" name="Google Shape;1495;p15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6" name="Google Shape;1496;p15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7" name="Google Shape;1497;p15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8" name="Google Shape;1498;p15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9" name="Google Shape;1499;p15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500" name="Google Shape;1500;p15"/>
          <p:cNvGrpSpPr/>
          <p:nvPr/>
        </p:nvGrpSpPr>
        <p:grpSpPr>
          <a:xfrm rot="-199485">
            <a:off x="318887" y="5413428"/>
            <a:ext cx="1203400" cy="1450271"/>
            <a:chOff x="2401900" y="1895088"/>
            <a:chExt cx="1203300" cy="1087613"/>
          </a:xfrm>
        </p:grpSpPr>
        <p:sp>
          <p:nvSpPr>
            <p:cNvPr id="1501" name="Google Shape;1501;p15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502" name="Google Shape;1502;p15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1503" name="Google Shape;1503;p15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4" name="Google Shape;1504;p15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5" name="Google Shape;1505;p15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6" name="Google Shape;1506;p15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7" name="Google Shape;1507;p15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8" name="Google Shape;1508;p15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9" name="Google Shape;1509;p15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0" name="Google Shape;1510;p15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1" name="Google Shape;1511;p15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2" name="Google Shape;1512;p15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3" name="Google Shape;1513;p15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4" name="Google Shape;1514;p15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5" name="Google Shape;1515;p15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6" name="Google Shape;1516;p15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7" name="Google Shape;1517;p15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8" name="Google Shape;1518;p15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9" name="Google Shape;1519;p15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0" name="Google Shape;1520;p15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1" name="Google Shape;1521;p15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2" name="Google Shape;1522;p15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3" name="Google Shape;1523;p15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4" name="Google Shape;1524;p15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5" name="Google Shape;1525;p15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6" name="Google Shape;1526;p15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7" name="Google Shape;1527;p15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8" name="Google Shape;1528;p15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9" name="Google Shape;1529;p15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30" name="Google Shape;1530;p15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31" name="Google Shape;1531;p15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32" name="Google Shape;1532;p15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533" name="Google Shape;1533;p15"/>
          <p:cNvGrpSpPr/>
          <p:nvPr/>
        </p:nvGrpSpPr>
        <p:grpSpPr>
          <a:xfrm rot="-9137151">
            <a:off x="352147" y="-522153"/>
            <a:ext cx="1409761" cy="2482724"/>
            <a:chOff x="4027650" y="2008513"/>
            <a:chExt cx="792200" cy="1046275"/>
          </a:xfrm>
        </p:grpSpPr>
        <p:sp>
          <p:nvSpPr>
            <p:cNvPr id="1534" name="Google Shape;1534;p15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535" name="Google Shape;1535;p15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1536" name="Google Shape;1536;p15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37" name="Google Shape;1537;p15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38" name="Google Shape;1538;p15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39" name="Google Shape;1539;p15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0" name="Google Shape;1540;p15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1" name="Google Shape;1541;p15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2" name="Google Shape;1542;p15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3" name="Google Shape;1543;p15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4" name="Google Shape;1544;p15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5" name="Google Shape;1545;p15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6" name="Google Shape;1546;p15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7" name="Google Shape;1547;p15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8" name="Google Shape;1548;p15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9" name="Google Shape;1549;p15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0" name="Google Shape;1550;p15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1" name="Google Shape;1551;p15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2" name="Google Shape;1552;p15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3" name="Google Shape;1553;p15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4" name="Google Shape;1554;p15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5" name="Google Shape;1555;p15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6" name="Google Shape;1556;p15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7" name="Google Shape;1557;p15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8" name="Google Shape;1558;p15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9" name="Google Shape;1559;p15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0" name="Google Shape;1560;p15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1" name="Google Shape;1561;p15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2" name="Google Shape;1562;p15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3" name="Google Shape;1563;p15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4" name="Google Shape;1564;p15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5" name="Google Shape;1565;p15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6" name="Google Shape;1566;p15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7" name="Google Shape;1567;p15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8" name="Google Shape;1568;p15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9" name="Google Shape;1569;p15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0" name="Google Shape;1570;p15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1" name="Google Shape;1571;p15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2" name="Google Shape;1572;p15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3" name="Google Shape;1573;p15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4" name="Google Shape;1574;p15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5" name="Google Shape;1575;p15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6" name="Google Shape;1576;p15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7" name="Google Shape;1577;p15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8" name="Google Shape;1578;p15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9" name="Google Shape;1579;p15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0" name="Google Shape;1580;p15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1" name="Google Shape;1581;p15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2" name="Google Shape;1582;p15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3" name="Google Shape;1583;p15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4" name="Google Shape;1584;p15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5" name="Google Shape;1585;p15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6" name="Google Shape;1586;p15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7" name="Google Shape;1587;p15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8" name="Google Shape;1588;p15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9" name="Google Shape;1589;p15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0" name="Google Shape;1590;p15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1" name="Google Shape;1591;p15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2" name="Google Shape;1592;p15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3" name="Google Shape;1593;p15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4" name="Google Shape;1594;p15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5" name="Google Shape;1595;p15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6" name="Google Shape;1596;p15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7" name="Google Shape;1597;p15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8" name="Google Shape;1598;p15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9" name="Google Shape;1599;p15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0" name="Google Shape;1600;p15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1" name="Google Shape;1601;p15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2" name="Google Shape;1602;p15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3" name="Google Shape;1603;p15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4" name="Google Shape;1604;p15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5" name="Google Shape;1605;p15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6" name="Google Shape;1606;p15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7" name="Google Shape;1607;p15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8" name="Google Shape;1608;p15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9" name="Google Shape;1609;p15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10" name="Google Shape;1610;p15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11" name="Google Shape;1611;p15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12" name="Google Shape;1612;p15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1613" name="Google Shape;1613;p15"/>
          <p:cNvSpPr/>
          <p:nvPr/>
        </p:nvSpPr>
        <p:spPr>
          <a:xfrm>
            <a:off x="3374275" y="6203951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614" name="Google Shape;1614;p15"/>
          <p:cNvSpPr/>
          <p:nvPr/>
        </p:nvSpPr>
        <p:spPr>
          <a:xfrm>
            <a:off x="8582577" y="4019384"/>
            <a:ext cx="142200" cy="190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615" name="Google Shape;1615;p15"/>
          <p:cNvSpPr/>
          <p:nvPr/>
        </p:nvSpPr>
        <p:spPr>
          <a:xfrm>
            <a:off x="8542379" y="342500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616" name="Google Shape;1616;p15"/>
          <p:cNvSpPr/>
          <p:nvPr/>
        </p:nvSpPr>
        <p:spPr>
          <a:xfrm>
            <a:off x="383804" y="2997667"/>
            <a:ext cx="222600" cy="296800"/>
          </a:xfrm>
          <a:prstGeom prst="ellipse">
            <a:avLst/>
          </a:prstGeom>
          <a:solidFill>
            <a:schemeClr val="dk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617" name="Google Shape;1617;p15"/>
          <p:cNvSpPr/>
          <p:nvPr/>
        </p:nvSpPr>
        <p:spPr>
          <a:xfrm>
            <a:off x="8764979" y="2700867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618" name="Google Shape;1618;p15"/>
          <p:cNvSpPr/>
          <p:nvPr/>
        </p:nvSpPr>
        <p:spPr>
          <a:xfrm>
            <a:off x="3734323" y="6396233"/>
            <a:ext cx="181500" cy="242000"/>
          </a:xfrm>
          <a:prstGeom prst="ellipse">
            <a:avLst/>
          </a:prstGeom>
          <a:solidFill>
            <a:schemeClr val="dk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7462973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" name="Google Shape;1620;p16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621" name="Google Shape;1621;p16"/>
          <p:cNvGrpSpPr/>
          <p:nvPr/>
        </p:nvGrpSpPr>
        <p:grpSpPr>
          <a:xfrm rot="-8801229">
            <a:off x="457532" y="-121020"/>
            <a:ext cx="511120" cy="2240821"/>
            <a:chOff x="2643963" y="1509025"/>
            <a:chExt cx="330600" cy="1087047"/>
          </a:xfrm>
        </p:grpSpPr>
        <p:sp>
          <p:nvSpPr>
            <p:cNvPr id="1622" name="Google Shape;1622;p16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623" name="Google Shape;1623;p16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1624" name="Google Shape;1624;p16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25" name="Google Shape;1625;p16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26" name="Google Shape;1626;p16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27" name="Google Shape;1627;p16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28" name="Google Shape;1628;p16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29" name="Google Shape;1629;p16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0" name="Google Shape;1630;p16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1" name="Google Shape;1631;p16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2" name="Google Shape;1632;p16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3" name="Google Shape;1633;p16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4" name="Google Shape;1634;p16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5" name="Google Shape;1635;p16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636" name="Google Shape;1636;p16"/>
          <p:cNvGrpSpPr/>
          <p:nvPr/>
        </p:nvGrpSpPr>
        <p:grpSpPr>
          <a:xfrm rot="3771199">
            <a:off x="7936008" y="5214125"/>
            <a:ext cx="1604505" cy="1087684"/>
            <a:chOff x="2401900" y="1895088"/>
            <a:chExt cx="1203300" cy="1087613"/>
          </a:xfrm>
        </p:grpSpPr>
        <p:sp>
          <p:nvSpPr>
            <p:cNvPr id="1637" name="Google Shape;1637;p16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638" name="Google Shape;1638;p16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1639" name="Google Shape;1639;p16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0" name="Google Shape;1640;p16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1" name="Google Shape;1641;p16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2" name="Google Shape;1642;p16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3" name="Google Shape;1643;p16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4" name="Google Shape;1644;p16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5" name="Google Shape;1645;p16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6" name="Google Shape;1646;p16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7" name="Google Shape;1647;p16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8" name="Google Shape;1648;p16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9" name="Google Shape;1649;p16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0" name="Google Shape;1650;p16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1" name="Google Shape;1651;p16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2" name="Google Shape;1652;p16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3" name="Google Shape;1653;p16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4" name="Google Shape;1654;p16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5" name="Google Shape;1655;p16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6" name="Google Shape;1656;p16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7" name="Google Shape;1657;p16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8" name="Google Shape;1658;p16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9" name="Google Shape;1659;p16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0" name="Google Shape;1660;p16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1" name="Google Shape;1661;p16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2" name="Google Shape;1662;p16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3" name="Google Shape;1663;p16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4" name="Google Shape;1664;p16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5" name="Google Shape;1665;p16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6" name="Google Shape;1666;p16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7" name="Google Shape;1667;p16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8" name="Google Shape;1668;p16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669" name="Google Shape;1669;p16"/>
          <p:cNvGrpSpPr/>
          <p:nvPr/>
        </p:nvGrpSpPr>
        <p:grpSpPr>
          <a:xfrm rot="5156969">
            <a:off x="-309595" y="5512364"/>
            <a:ext cx="1879675" cy="1861990"/>
            <a:chOff x="4027650" y="2008513"/>
            <a:chExt cx="792200" cy="1046275"/>
          </a:xfrm>
        </p:grpSpPr>
        <p:sp>
          <p:nvSpPr>
            <p:cNvPr id="1670" name="Google Shape;1670;p16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671" name="Google Shape;1671;p16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1672" name="Google Shape;1672;p16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3" name="Google Shape;1673;p16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4" name="Google Shape;1674;p16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5" name="Google Shape;1675;p16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6" name="Google Shape;1676;p16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7" name="Google Shape;1677;p16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8" name="Google Shape;1678;p16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9" name="Google Shape;1679;p16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0" name="Google Shape;1680;p16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1" name="Google Shape;1681;p16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2" name="Google Shape;1682;p16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3" name="Google Shape;1683;p16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4" name="Google Shape;1684;p16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5" name="Google Shape;1685;p16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6" name="Google Shape;1686;p16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7" name="Google Shape;1687;p16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8" name="Google Shape;1688;p16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9" name="Google Shape;1689;p16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0" name="Google Shape;1690;p16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1" name="Google Shape;1691;p16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2" name="Google Shape;1692;p16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3" name="Google Shape;1693;p16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4" name="Google Shape;1694;p16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5" name="Google Shape;1695;p16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6" name="Google Shape;1696;p16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7" name="Google Shape;1697;p16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8" name="Google Shape;1698;p16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9" name="Google Shape;1699;p16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0" name="Google Shape;1700;p16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1" name="Google Shape;1701;p16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2" name="Google Shape;1702;p16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3" name="Google Shape;1703;p16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4" name="Google Shape;1704;p16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5" name="Google Shape;1705;p16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6" name="Google Shape;1706;p16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7" name="Google Shape;1707;p16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8" name="Google Shape;1708;p16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9" name="Google Shape;1709;p16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0" name="Google Shape;1710;p16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1" name="Google Shape;1711;p16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2" name="Google Shape;1712;p16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3" name="Google Shape;1713;p16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4" name="Google Shape;1714;p16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5" name="Google Shape;1715;p16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6" name="Google Shape;1716;p16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7" name="Google Shape;1717;p16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8" name="Google Shape;1718;p16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9" name="Google Shape;1719;p16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0" name="Google Shape;1720;p16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1" name="Google Shape;1721;p16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2" name="Google Shape;1722;p16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3" name="Google Shape;1723;p16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4" name="Google Shape;1724;p16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5" name="Google Shape;1725;p16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6" name="Google Shape;1726;p16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7" name="Google Shape;1727;p16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8" name="Google Shape;1728;p16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9" name="Google Shape;1729;p16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0" name="Google Shape;1730;p16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1" name="Google Shape;1731;p16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2" name="Google Shape;1732;p16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3" name="Google Shape;1733;p16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4" name="Google Shape;1734;p16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5" name="Google Shape;1735;p16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6" name="Google Shape;1736;p16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7" name="Google Shape;1737;p16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8" name="Google Shape;1738;p16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9" name="Google Shape;1739;p16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0" name="Google Shape;1740;p16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1" name="Google Shape;1741;p16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2" name="Google Shape;1742;p16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3" name="Google Shape;1743;p16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4" name="Google Shape;1744;p16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5" name="Google Shape;1745;p16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6" name="Google Shape;1746;p16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7" name="Google Shape;1747;p16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8" name="Google Shape;1748;p16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1749" name="Google Shape;1749;p16"/>
          <p:cNvSpPr/>
          <p:nvPr/>
        </p:nvSpPr>
        <p:spPr>
          <a:xfrm>
            <a:off x="3717175" y="6119151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750" name="Google Shape;1750;p16"/>
          <p:cNvSpPr/>
          <p:nvPr/>
        </p:nvSpPr>
        <p:spPr>
          <a:xfrm>
            <a:off x="8582577" y="3816184"/>
            <a:ext cx="142200" cy="190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751" name="Google Shape;1751;p16"/>
          <p:cNvSpPr/>
          <p:nvPr/>
        </p:nvSpPr>
        <p:spPr>
          <a:xfrm>
            <a:off x="8637629" y="1117200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752" name="Google Shape;1752;p16"/>
          <p:cNvSpPr/>
          <p:nvPr/>
        </p:nvSpPr>
        <p:spPr>
          <a:xfrm>
            <a:off x="202829" y="4686767"/>
            <a:ext cx="222600" cy="296800"/>
          </a:xfrm>
          <a:prstGeom prst="ellipse">
            <a:avLst/>
          </a:prstGeom>
          <a:solidFill>
            <a:schemeClr val="dk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753" name="Google Shape;1753;p16"/>
          <p:cNvSpPr/>
          <p:nvPr/>
        </p:nvSpPr>
        <p:spPr>
          <a:xfrm>
            <a:off x="3354779" y="6371167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754" name="Google Shape;1754;p16"/>
          <p:cNvSpPr/>
          <p:nvPr/>
        </p:nvSpPr>
        <p:spPr>
          <a:xfrm>
            <a:off x="8724773" y="3375100"/>
            <a:ext cx="181500" cy="242000"/>
          </a:xfrm>
          <a:prstGeom prst="ellipse">
            <a:avLst/>
          </a:prstGeom>
          <a:solidFill>
            <a:schemeClr val="dk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43598423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6" name="Google Shape;1756;p17"/>
          <p:cNvSpPr txBox="1">
            <a:spLocks noGrp="1"/>
          </p:cNvSpPr>
          <p:nvPr>
            <p:ph type="title"/>
          </p:nvPr>
        </p:nvSpPr>
        <p:spPr>
          <a:xfrm>
            <a:off x="3557400" y="4560617"/>
            <a:ext cx="43602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757" name="Google Shape;1757;p17"/>
          <p:cNvSpPr txBox="1">
            <a:spLocks noGrp="1"/>
          </p:cNvSpPr>
          <p:nvPr>
            <p:ph type="subTitle" idx="1"/>
          </p:nvPr>
        </p:nvSpPr>
        <p:spPr>
          <a:xfrm>
            <a:off x="1226400" y="2421484"/>
            <a:ext cx="66912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758" name="Google Shape;1758;p17"/>
          <p:cNvSpPr/>
          <p:nvPr/>
        </p:nvSpPr>
        <p:spPr>
          <a:xfrm>
            <a:off x="7650827" y="6080033"/>
            <a:ext cx="144300" cy="1924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759" name="Google Shape;1759;p17"/>
          <p:cNvSpPr/>
          <p:nvPr/>
        </p:nvSpPr>
        <p:spPr>
          <a:xfrm>
            <a:off x="292799" y="3595167"/>
            <a:ext cx="222600" cy="296800"/>
          </a:xfrm>
          <a:prstGeom prst="ellipse">
            <a:avLst/>
          </a:prstGeom>
          <a:solidFill>
            <a:schemeClr val="accent5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7002272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8CEB1B-3AFC-4B92-A390-47DBA1879660}" type="datetimeFigureOut">
              <a:rPr lang="vi-VN" smtClean="0"/>
              <a:t>15/03/2023</a:t>
            </a:fld>
            <a:endParaRPr lang="vi-V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7828288-2D46-4135-BCC6-7D887DD3D531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621493219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" name="Google Shape;1761;p18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62" name="Google Shape;1762;p18"/>
          <p:cNvSpPr txBox="1">
            <a:spLocks noGrp="1"/>
          </p:cNvSpPr>
          <p:nvPr>
            <p:ph type="subTitle" idx="1"/>
          </p:nvPr>
        </p:nvSpPr>
        <p:spPr>
          <a:xfrm>
            <a:off x="720000" y="1740467"/>
            <a:ext cx="4294800" cy="439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1763" name="Google Shape;1763;p18"/>
          <p:cNvGrpSpPr/>
          <p:nvPr/>
        </p:nvGrpSpPr>
        <p:grpSpPr>
          <a:xfrm rot="4922613">
            <a:off x="7077698" y="-681291"/>
            <a:ext cx="1611639" cy="1596394"/>
            <a:chOff x="4027650" y="2008513"/>
            <a:chExt cx="792200" cy="1046275"/>
          </a:xfrm>
        </p:grpSpPr>
        <p:sp>
          <p:nvSpPr>
            <p:cNvPr id="1764" name="Google Shape;1764;p18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765" name="Google Shape;1765;p18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1766" name="Google Shape;1766;p18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67" name="Google Shape;1767;p18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68" name="Google Shape;1768;p18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69" name="Google Shape;1769;p18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0" name="Google Shape;1770;p18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1" name="Google Shape;1771;p18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2" name="Google Shape;1772;p18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3" name="Google Shape;1773;p18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4" name="Google Shape;1774;p18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5" name="Google Shape;1775;p18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6" name="Google Shape;1776;p18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7" name="Google Shape;1777;p18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8" name="Google Shape;1778;p18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9" name="Google Shape;1779;p18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0" name="Google Shape;1780;p18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1" name="Google Shape;1781;p18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2" name="Google Shape;1782;p18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3" name="Google Shape;1783;p18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4" name="Google Shape;1784;p18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5" name="Google Shape;1785;p18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6" name="Google Shape;1786;p18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7" name="Google Shape;1787;p18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8" name="Google Shape;1788;p18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9" name="Google Shape;1789;p18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0" name="Google Shape;1790;p18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1" name="Google Shape;1791;p18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2" name="Google Shape;1792;p18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3" name="Google Shape;1793;p18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4" name="Google Shape;1794;p18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5" name="Google Shape;1795;p18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6" name="Google Shape;1796;p18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7" name="Google Shape;1797;p18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8" name="Google Shape;1798;p18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9" name="Google Shape;1799;p18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0" name="Google Shape;1800;p18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1" name="Google Shape;1801;p18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2" name="Google Shape;1802;p18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3" name="Google Shape;1803;p18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4" name="Google Shape;1804;p18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5" name="Google Shape;1805;p18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6" name="Google Shape;1806;p18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7" name="Google Shape;1807;p18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8" name="Google Shape;1808;p18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9" name="Google Shape;1809;p18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0" name="Google Shape;1810;p18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1" name="Google Shape;1811;p18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2" name="Google Shape;1812;p18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3" name="Google Shape;1813;p18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4" name="Google Shape;1814;p18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5" name="Google Shape;1815;p18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6" name="Google Shape;1816;p18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7" name="Google Shape;1817;p18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8" name="Google Shape;1818;p18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9" name="Google Shape;1819;p18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0" name="Google Shape;1820;p18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1" name="Google Shape;1821;p18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2" name="Google Shape;1822;p18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3" name="Google Shape;1823;p18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4" name="Google Shape;1824;p18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5" name="Google Shape;1825;p18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6" name="Google Shape;1826;p18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7" name="Google Shape;1827;p18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8" name="Google Shape;1828;p18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9" name="Google Shape;1829;p18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0" name="Google Shape;1830;p18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1" name="Google Shape;1831;p18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2" name="Google Shape;1832;p18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3" name="Google Shape;1833;p18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4" name="Google Shape;1834;p18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5" name="Google Shape;1835;p18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6" name="Google Shape;1836;p18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7" name="Google Shape;1837;p18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8" name="Google Shape;1838;p18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9" name="Google Shape;1839;p18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40" name="Google Shape;1840;p18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41" name="Google Shape;1841;p18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42" name="Google Shape;1842;p18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1843" name="Google Shape;1843;p18"/>
          <p:cNvSpPr/>
          <p:nvPr/>
        </p:nvSpPr>
        <p:spPr>
          <a:xfrm>
            <a:off x="375100" y="384800"/>
            <a:ext cx="250800" cy="334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844" name="Google Shape;1844;p18"/>
          <p:cNvSpPr/>
          <p:nvPr/>
        </p:nvSpPr>
        <p:spPr>
          <a:xfrm>
            <a:off x="223600" y="1014833"/>
            <a:ext cx="151500" cy="2020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0330693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6" name="Google Shape;1846;p19"/>
          <p:cNvSpPr txBox="1">
            <a:spLocks noGrp="1"/>
          </p:cNvSpPr>
          <p:nvPr>
            <p:ph type="title"/>
          </p:nvPr>
        </p:nvSpPr>
        <p:spPr>
          <a:xfrm>
            <a:off x="1024800" y="2261100"/>
            <a:ext cx="25605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847" name="Google Shape;1847;p19"/>
          <p:cNvSpPr txBox="1">
            <a:spLocks noGrp="1"/>
          </p:cNvSpPr>
          <p:nvPr>
            <p:ph type="subTitle" idx="1"/>
          </p:nvPr>
        </p:nvSpPr>
        <p:spPr>
          <a:xfrm>
            <a:off x="1024800" y="3156500"/>
            <a:ext cx="29763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48" name="Google Shape;1848;p19"/>
          <p:cNvGrpSpPr/>
          <p:nvPr/>
        </p:nvGrpSpPr>
        <p:grpSpPr>
          <a:xfrm rot="6154607">
            <a:off x="58417" y="5565731"/>
            <a:ext cx="1309321" cy="887581"/>
            <a:chOff x="2401900" y="1895088"/>
            <a:chExt cx="1203300" cy="1087613"/>
          </a:xfrm>
        </p:grpSpPr>
        <p:sp>
          <p:nvSpPr>
            <p:cNvPr id="1849" name="Google Shape;1849;p19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850" name="Google Shape;1850;p19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1851" name="Google Shape;1851;p19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2" name="Google Shape;1852;p19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3" name="Google Shape;1853;p19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4" name="Google Shape;1854;p19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5" name="Google Shape;1855;p19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6" name="Google Shape;1856;p19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7" name="Google Shape;1857;p19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8" name="Google Shape;1858;p19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9" name="Google Shape;1859;p19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0" name="Google Shape;1860;p19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1" name="Google Shape;1861;p19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2" name="Google Shape;1862;p19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3" name="Google Shape;1863;p19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4" name="Google Shape;1864;p19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5" name="Google Shape;1865;p19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6" name="Google Shape;1866;p19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7" name="Google Shape;1867;p19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8" name="Google Shape;1868;p19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9" name="Google Shape;1869;p19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0" name="Google Shape;1870;p19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1" name="Google Shape;1871;p19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2" name="Google Shape;1872;p19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3" name="Google Shape;1873;p19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4" name="Google Shape;1874;p19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5" name="Google Shape;1875;p19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6" name="Google Shape;1876;p19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7" name="Google Shape;1877;p19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8" name="Google Shape;1878;p19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9" name="Google Shape;1879;p19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0" name="Google Shape;1880;p19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881" name="Google Shape;1881;p19"/>
          <p:cNvGrpSpPr/>
          <p:nvPr/>
        </p:nvGrpSpPr>
        <p:grpSpPr>
          <a:xfrm>
            <a:off x="8139239" y="5963401"/>
            <a:ext cx="583325" cy="537900"/>
            <a:chOff x="3736388" y="802750"/>
            <a:chExt cx="583325" cy="403425"/>
          </a:xfrm>
        </p:grpSpPr>
        <p:sp>
          <p:nvSpPr>
            <p:cNvPr id="1882" name="Google Shape;1882;p19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883" name="Google Shape;1883;p19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1884" name="Google Shape;1884;p19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5" name="Google Shape;1885;p19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6" name="Google Shape;1886;p19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7" name="Google Shape;1887;p19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8" name="Google Shape;1888;p19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9" name="Google Shape;1889;p19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0" name="Google Shape;1890;p19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1" name="Google Shape;1891;p19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2" name="Google Shape;1892;p19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3" name="Google Shape;1893;p19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4" name="Google Shape;1894;p19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5" name="Google Shape;1895;p19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6" name="Google Shape;1896;p19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7" name="Google Shape;1897;p19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8" name="Google Shape;1898;p19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9" name="Google Shape;1899;p19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0" name="Google Shape;1900;p19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1" name="Google Shape;1901;p19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2" name="Google Shape;1902;p19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3" name="Google Shape;1903;p19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4" name="Google Shape;1904;p19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5" name="Google Shape;1905;p19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6" name="Google Shape;1906;p19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7" name="Google Shape;1907;p19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908" name="Google Shape;1908;p19"/>
          <p:cNvGrpSpPr/>
          <p:nvPr/>
        </p:nvGrpSpPr>
        <p:grpSpPr>
          <a:xfrm rot="-5950668">
            <a:off x="7745694" y="-216154"/>
            <a:ext cx="681517" cy="1680675"/>
            <a:chOff x="2643963" y="1509025"/>
            <a:chExt cx="330600" cy="1087047"/>
          </a:xfrm>
        </p:grpSpPr>
        <p:sp>
          <p:nvSpPr>
            <p:cNvPr id="1909" name="Google Shape;1909;p19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910" name="Google Shape;1910;p19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1911" name="Google Shape;1911;p19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2" name="Google Shape;1912;p19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3" name="Google Shape;1913;p19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4" name="Google Shape;1914;p19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5" name="Google Shape;1915;p19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6" name="Google Shape;1916;p19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7" name="Google Shape;1917;p19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8" name="Google Shape;1918;p19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9" name="Google Shape;1919;p19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20" name="Google Shape;1920;p19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21" name="Google Shape;1921;p19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22" name="Google Shape;1922;p19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1923" name="Google Shape;1923;p19"/>
          <p:cNvSpPr/>
          <p:nvPr/>
        </p:nvSpPr>
        <p:spPr>
          <a:xfrm>
            <a:off x="8611825" y="3308001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924" name="Google Shape;1924;p19"/>
          <p:cNvSpPr/>
          <p:nvPr/>
        </p:nvSpPr>
        <p:spPr>
          <a:xfrm>
            <a:off x="353029" y="3826900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925" name="Google Shape;1925;p19"/>
          <p:cNvSpPr/>
          <p:nvPr/>
        </p:nvSpPr>
        <p:spPr>
          <a:xfrm>
            <a:off x="8722579" y="2728433"/>
            <a:ext cx="222600" cy="2968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926" name="Google Shape;1926;p19"/>
          <p:cNvSpPr/>
          <p:nvPr/>
        </p:nvSpPr>
        <p:spPr>
          <a:xfrm>
            <a:off x="206626" y="952600"/>
            <a:ext cx="144300" cy="192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1927" name="Google Shape;1927;p19"/>
          <p:cNvGrpSpPr/>
          <p:nvPr/>
        </p:nvGrpSpPr>
        <p:grpSpPr>
          <a:xfrm rot="10800000">
            <a:off x="3032624" y="-576178"/>
            <a:ext cx="1801293" cy="1806147"/>
            <a:chOff x="2434713" y="2011488"/>
            <a:chExt cx="1504463" cy="1131388"/>
          </a:xfrm>
        </p:grpSpPr>
        <p:sp>
          <p:nvSpPr>
            <p:cNvPr id="1928" name="Google Shape;1928;p19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929" name="Google Shape;1929;p19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1930" name="Google Shape;1930;p19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1" name="Google Shape;1931;p19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2" name="Google Shape;1932;p19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3" name="Google Shape;1933;p19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4" name="Google Shape;1934;p19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5" name="Google Shape;1935;p19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6" name="Google Shape;1936;p19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7" name="Google Shape;1937;p19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8" name="Google Shape;1938;p19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9" name="Google Shape;1939;p19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0" name="Google Shape;1940;p19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1" name="Google Shape;1941;p19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2" name="Google Shape;1942;p19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3" name="Google Shape;1943;p19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4" name="Google Shape;1944;p19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5" name="Google Shape;1945;p19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6" name="Google Shape;1946;p19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7" name="Google Shape;1947;p19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8" name="Google Shape;1948;p19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9" name="Google Shape;1949;p19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0" name="Google Shape;1950;p19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1" name="Google Shape;1951;p19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2" name="Google Shape;1952;p19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3" name="Google Shape;1953;p19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4" name="Google Shape;1954;p19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5" name="Google Shape;1955;p19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6" name="Google Shape;1956;p19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7" name="Google Shape;1957;p19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8" name="Google Shape;1958;p19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9" name="Google Shape;1959;p19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0" name="Google Shape;1960;p19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1" name="Google Shape;1961;p19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2" name="Google Shape;1962;p19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3" name="Google Shape;1963;p19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4" name="Google Shape;1964;p19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5" name="Google Shape;1965;p19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6" name="Google Shape;1966;p19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7" name="Google Shape;1967;p19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8" name="Google Shape;1968;p19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9" name="Google Shape;1969;p19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0" name="Google Shape;1970;p19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1" name="Google Shape;1971;p19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2" name="Google Shape;1972;p19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3" name="Google Shape;1973;p19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4" name="Google Shape;1974;p19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5" name="Google Shape;1975;p19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6" name="Google Shape;1976;p19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7" name="Google Shape;1977;p19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8" name="Google Shape;1978;p19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9" name="Google Shape;1979;p19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0" name="Google Shape;1980;p19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1" name="Google Shape;1981;p19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2" name="Google Shape;1982;p19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3" name="Google Shape;1983;p19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4" name="Google Shape;1984;p19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5" name="Google Shape;1985;p19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6" name="Google Shape;1986;p19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7" name="Google Shape;1987;p19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8" name="Google Shape;1988;p19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9" name="Google Shape;1989;p19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0" name="Google Shape;1990;p19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1" name="Google Shape;1991;p19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2" name="Google Shape;1992;p19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3" name="Google Shape;1993;p19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4" name="Google Shape;1994;p19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5" name="Google Shape;1995;p19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6" name="Google Shape;1996;p19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7" name="Google Shape;1997;p19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8" name="Google Shape;1998;p19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9" name="Google Shape;1999;p19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0" name="Google Shape;2000;p19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1" name="Google Shape;2001;p19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2" name="Google Shape;2002;p19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3" name="Google Shape;2003;p19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4" name="Google Shape;2004;p19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5" name="Google Shape;2005;p19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6" name="Google Shape;2006;p19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7" name="Google Shape;2007;p19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8" name="Google Shape;2008;p19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9" name="Google Shape;2009;p19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10" name="Google Shape;2010;p19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11" name="Google Shape;2011;p19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12" name="Google Shape;2012;p19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13" name="Google Shape;2013;p19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15779563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2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5" name="Google Shape;2015;p20"/>
          <p:cNvSpPr txBox="1">
            <a:spLocks noGrp="1"/>
          </p:cNvSpPr>
          <p:nvPr>
            <p:ph type="title"/>
          </p:nvPr>
        </p:nvSpPr>
        <p:spPr>
          <a:xfrm>
            <a:off x="4653000" y="878433"/>
            <a:ext cx="3293100" cy="142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016" name="Google Shape;2016;p20"/>
          <p:cNvGrpSpPr/>
          <p:nvPr/>
        </p:nvGrpSpPr>
        <p:grpSpPr>
          <a:xfrm rot="10324585">
            <a:off x="7629676" y="-11158"/>
            <a:ext cx="982003" cy="1183455"/>
            <a:chOff x="2401900" y="1895088"/>
            <a:chExt cx="1203300" cy="1087613"/>
          </a:xfrm>
        </p:grpSpPr>
        <p:sp>
          <p:nvSpPr>
            <p:cNvPr id="2017" name="Google Shape;2017;p20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018" name="Google Shape;2018;p20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2019" name="Google Shape;2019;p20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0" name="Google Shape;2020;p20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1" name="Google Shape;2021;p20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2" name="Google Shape;2022;p20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3" name="Google Shape;2023;p20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4" name="Google Shape;2024;p20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5" name="Google Shape;2025;p20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6" name="Google Shape;2026;p20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7" name="Google Shape;2027;p20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8" name="Google Shape;2028;p20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9" name="Google Shape;2029;p20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0" name="Google Shape;2030;p20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1" name="Google Shape;2031;p20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2" name="Google Shape;2032;p20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3" name="Google Shape;2033;p20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4" name="Google Shape;2034;p20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5" name="Google Shape;2035;p20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6" name="Google Shape;2036;p20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7" name="Google Shape;2037;p20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8" name="Google Shape;2038;p20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9" name="Google Shape;2039;p20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0" name="Google Shape;2040;p20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1" name="Google Shape;2041;p20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2" name="Google Shape;2042;p20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3" name="Google Shape;2043;p20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4" name="Google Shape;2044;p20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5" name="Google Shape;2045;p20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6" name="Google Shape;2046;p20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7" name="Google Shape;2047;p20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8" name="Google Shape;2048;p20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049" name="Google Shape;2049;p20"/>
          <p:cNvGrpSpPr/>
          <p:nvPr/>
        </p:nvGrpSpPr>
        <p:grpSpPr>
          <a:xfrm rot="-5950668">
            <a:off x="7289219" y="5575598"/>
            <a:ext cx="681517" cy="1680675"/>
            <a:chOff x="2643963" y="1509025"/>
            <a:chExt cx="330600" cy="1087047"/>
          </a:xfrm>
        </p:grpSpPr>
        <p:sp>
          <p:nvSpPr>
            <p:cNvPr id="2050" name="Google Shape;2050;p20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051" name="Google Shape;2051;p20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2052" name="Google Shape;2052;p20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3" name="Google Shape;2053;p20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4" name="Google Shape;2054;p20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5" name="Google Shape;2055;p20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6" name="Google Shape;2056;p20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7" name="Google Shape;2057;p20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8" name="Google Shape;2058;p20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9" name="Google Shape;2059;p20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60" name="Google Shape;2060;p20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61" name="Google Shape;2061;p20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62" name="Google Shape;2062;p20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63" name="Google Shape;2063;p20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064" name="Google Shape;2064;p20"/>
          <p:cNvSpPr/>
          <p:nvPr/>
        </p:nvSpPr>
        <p:spPr>
          <a:xfrm>
            <a:off x="1217513" y="6364568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065" name="Google Shape;2065;p20"/>
          <p:cNvSpPr/>
          <p:nvPr/>
        </p:nvSpPr>
        <p:spPr>
          <a:xfrm>
            <a:off x="8624529" y="2859700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066" name="Google Shape;2066;p20"/>
          <p:cNvSpPr/>
          <p:nvPr/>
        </p:nvSpPr>
        <p:spPr>
          <a:xfrm>
            <a:off x="1730317" y="6227833"/>
            <a:ext cx="222600" cy="2968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067" name="Google Shape;2067;p20"/>
          <p:cNvSpPr/>
          <p:nvPr/>
        </p:nvSpPr>
        <p:spPr>
          <a:xfrm>
            <a:off x="206626" y="952600"/>
            <a:ext cx="144300" cy="192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2068" name="Google Shape;2068;p20"/>
          <p:cNvGrpSpPr/>
          <p:nvPr/>
        </p:nvGrpSpPr>
        <p:grpSpPr>
          <a:xfrm rot="8563286">
            <a:off x="85429" y="-184146"/>
            <a:ext cx="1801309" cy="1806163"/>
            <a:chOff x="2434713" y="2011488"/>
            <a:chExt cx="1504463" cy="1131388"/>
          </a:xfrm>
        </p:grpSpPr>
        <p:sp>
          <p:nvSpPr>
            <p:cNvPr id="2069" name="Google Shape;2069;p20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070" name="Google Shape;2070;p20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2071" name="Google Shape;2071;p20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2" name="Google Shape;2072;p20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3" name="Google Shape;2073;p20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4" name="Google Shape;2074;p20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5" name="Google Shape;2075;p20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6" name="Google Shape;2076;p20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7" name="Google Shape;2077;p20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8" name="Google Shape;2078;p20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9" name="Google Shape;2079;p20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0" name="Google Shape;2080;p20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1" name="Google Shape;2081;p20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2" name="Google Shape;2082;p20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3" name="Google Shape;2083;p20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4" name="Google Shape;2084;p20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5" name="Google Shape;2085;p20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6" name="Google Shape;2086;p20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7" name="Google Shape;2087;p20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8" name="Google Shape;2088;p20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9" name="Google Shape;2089;p20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0" name="Google Shape;2090;p20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1" name="Google Shape;2091;p20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2" name="Google Shape;2092;p20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3" name="Google Shape;2093;p20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4" name="Google Shape;2094;p20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5" name="Google Shape;2095;p20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6" name="Google Shape;2096;p20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7" name="Google Shape;2097;p20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8" name="Google Shape;2098;p20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9" name="Google Shape;2099;p20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0" name="Google Shape;2100;p20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1" name="Google Shape;2101;p20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2" name="Google Shape;2102;p20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3" name="Google Shape;2103;p20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4" name="Google Shape;2104;p20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5" name="Google Shape;2105;p20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6" name="Google Shape;2106;p20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7" name="Google Shape;2107;p20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8" name="Google Shape;2108;p20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9" name="Google Shape;2109;p20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0" name="Google Shape;2110;p20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1" name="Google Shape;2111;p20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2" name="Google Shape;2112;p20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3" name="Google Shape;2113;p20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4" name="Google Shape;2114;p20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5" name="Google Shape;2115;p20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6" name="Google Shape;2116;p20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7" name="Google Shape;2117;p20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8" name="Google Shape;2118;p20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9" name="Google Shape;2119;p20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0" name="Google Shape;2120;p20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1" name="Google Shape;2121;p20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2" name="Google Shape;2122;p20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3" name="Google Shape;2123;p20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4" name="Google Shape;2124;p20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5" name="Google Shape;2125;p20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6" name="Google Shape;2126;p20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7" name="Google Shape;2127;p20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8" name="Google Shape;2128;p20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9" name="Google Shape;2129;p20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0" name="Google Shape;2130;p20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1" name="Google Shape;2131;p20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2" name="Google Shape;2132;p20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3" name="Google Shape;2133;p20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4" name="Google Shape;2134;p20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5" name="Google Shape;2135;p20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6" name="Google Shape;2136;p20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7" name="Google Shape;2137;p20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8" name="Google Shape;2138;p20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9" name="Google Shape;2139;p20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0" name="Google Shape;2140;p20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1" name="Google Shape;2141;p20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2" name="Google Shape;2142;p20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3" name="Google Shape;2143;p20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4" name="Google Shape;2144;p20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5" name="Google Shape;2145;p20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6" name="Google Shape;2146;p20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7" name="Google Shape;2147;p20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8" name="Google Shape;2148;p20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9" name="Google Shape;2149;p20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50" name="Google Shape;2150;p20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51" name="Google Shape;2151;p20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52" name="Google Shape;2152;p20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53" name="Google Shape;2153;p20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54" name="Google Shape;2154;p20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155" name="Google Shape;2155;p20"/>
          <p:cNvSpPr/>
          <p:nvPr/>
        </p:nvSpPr>
        <p:spPr>
          <a:xfrm>
            <a:off x="350926" y="4488167"/>
            <a:ext cx="144300" cy="192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156" name="Google Shape;2156;p20"/>
          <p:cNvSpPr/>
          <p:nvPr/>
        </p:nvSpPr>
        <p:spPr>
          <a:xfrm>
            <a:off x="214849" y="3869533"/>
            <a:ext cx="271800" cy="362400"/>
          </a:xfrm>
          <a:prstGeom prst="ellipse">
            <a:avLst/>
          </a:prstGeom>
          <a:solidFill>
            <a:schemeClr val="accent5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157" name="Google Shape;2157;p20"/>
          <p:cNvSpPr txBox="1">
            <a:spLocks noGrp="1"/>
          </p:cNvSpPr>
          <p:nvPr>
            <p:ph type="body" idx="1"/>
          </p:nvPr>
        </p:nvSpPr>
        <p:spPr>
          <a:xfrm>
            <a:off x="4653000" y="2418767"/>
            <a:ext cx="3293100" cy="356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189" lvl="0" indent="-317492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378" lvl="1" indent="-317492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566" lvl="2" indent="-317492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754" lvl="3" indent="-317492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5943" lvl="4" indent="-317492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132" lvl="5" indent="-317492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320" lvl="6" indent="-317492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509" lvl="7" indent="-317492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697" lvl="8" indent="-317492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18709469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2" name="Google Shape;2242;p22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243" name="Google Shape;2243;p22"/>
          <p:cNvGrpSpPr/>
          <p:nvPr/>
        </p:nvGrpSpPr>
        <p:grpSpPr>
          <a:xfrm rot="-3780242">
            <a:off x="734424" y="5662762"/>
            <a:ext cx="681504" cy="1680641"/>
            <a:chOff x="2643963" y="1509025"/>
            <a:chExt cx="330600" cy="1087047"/>
          </a:xfrm>
        </p:grpSpPr>
        <p:sp>
          <p:nvSpPr>
            <p:cNvPr id="2244" name="Google Shape;2244;p22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245" name="Google Shape;2245;p22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2246" name="Google Shape;2246;p22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47" name="Google Shape;2247;p22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48" name="Google Shape;2248;p22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49" name="Google Shape;2249;p22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0" name="Google Shape;2250;p22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1" name="Google Shape;2251;p22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2" name="Google Shape;2252;p22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3" name="Google Shape;2253;p22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4" name="Google Shape;2254;p22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5" name="Google Shape;2255;p22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6" name="Google Shape;2256;p22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7" name="Google Shape;2257;p22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258" name="Google Shape;2258;p22"/>
          <p:cNvGrpSpPr/>
          <p:nvPr/>
        </p:nvGrpSpPr>
        <p:grpSpPr>
          <a:xfrm rot="6827663">
            <a:off x="7502362" y="5696531"/>
            <a:ext cx="1604577" cy="1087732"/>
            <a:chOff x="2401900" y="1895088"/>
            <a:chExt cx="1203300" cy="1087613"/>
          </a:xfrm>
        </p:grpSpPr>
        <p:sp>
          <p:nvSpPr>
            <p:cNvPr id="2259" name="Google Shape;2259;p22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260" name="Google Shape;2260;p22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2261" name="Google Shape;2261;p22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2" name="Google Shape;2262;p22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3" name="Google Shape;2263;p22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4" name="Google Shape;2264;p22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5" name="Google Shape;2265;p22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6" name="Google Shape;2266;p22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7" name="Google Shape;2267;p22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8" name="Google Shape;2268;p22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9" name="Google Shape;2269;p22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0" name="Google Shape;2270;p22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1" name="Google Shape;2271;p22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2" name="Google Shape;2272;p22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3" name="Google Shape;2273;p22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4" name="Google Shape;2274;p22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5" name="Google Shape;2275;p22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6" name="Google Shape;2276;p22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7" name="Google Shape;2277;p22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8" name="Google Shape;2278;p22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9" name="Google Shape;2279;p22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0" name="Google Shape;2280;p22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1" name="Google Shape;2281;p22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2" name="Google Shape;2282;p22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3" name="Google Shape;2283;p22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4" name="Google Shape;2284;p22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5" name="Google Shape;2285;p22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6" name="Google Shape;2286;p22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7" name="Google Shape;2287;p22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8" name="Google Shape;2288;p22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9" name="Google Shape;2289;p22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90" name="Google Shape;2290;p22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291" name="Google Shape;2291;p22"/>
          <p:cNvSpPr/>
          <p:nvPr/>
        </p:nvSpPr>
        <p:spPr>
          <a:xfrm>
            <a:off x="4658175" y="6382084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292" name="Google Shape;2292;p22"/>
          <p:cNvSpPr/>
          <p:nvPr/>
        </p:nvSpPr>
        <p:spPr>
          <a:xfrm>
            <a:off x="5030029" y="6085300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2293" name="Google Shape;2293;p22"/>
          <p:cNvGrpSpPr/>
          <p:nvPr/>
        </p:nvGrpSpPr>
        <p:grpSpPr>
          <a:xfrm>
            <a:off x="210400" y="1004814"/>
            <a:ext cx="671174" cy="618908"/>
            <a:chOff x="3736388" y="802750"/>
            <a:chExt cx="583325" cy="403425"/>
          </a:xfrm>
        </p:grpSpPr>
        <p:sp>
          <p:nvSpPr>
            <p:cNvPr id="2294" name="Google Shape;2294;p22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295" name="Google Shape;2295;p22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296" name="Google Shape;2296;p22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97" name="Google Shape;2297;p22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98" name="Google Shape;2298;p22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99" name="Google Shape;2299;p22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0" name="Google Shape;2300;p22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1" name="Google Shape;2301;p22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2" name="Google Shape;2302;p22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3" name="Google Shape;2303;p22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4" name="Google Shape;2304;p22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5" name="Google Shape;2305;p22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6" name="Google Shape;2306;p22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7" name="Google Shape;2307;p22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8" name="Google Shape;2308;p22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9" name="Google Shape;2309;p22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0" name="Google Shape;2310;p22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1" name="Google Shape;2311;p22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2" name="Google Shape;2312;p22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3" name="Google Shape;2313;p22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4" name="Google Shape;2314;p22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5" name="Google Shape;2315;p22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6" name="Google Shape;2316;p22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7" name="Google Shape;2317;p22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8" name="Google Shape;2318;p22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9" name="Google Shape;2319;p22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320" name="Google Shape;2320;p22"/>
          <p:cNvSpPr txBox="1">
            <a:spLocks noGrp="1"/>
          </p:cNvSpPr>
          <p:nvPr>
            <p:ph type="body" idx="1"/>
          </p:nvPr>
        </p:nvSpPr>
        <p:spPr>
          <a:xfrm>
            <a:off x="726925" y="1776033"/>
            <a:ext cx="3629400" cy="41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189" lvl="0" indent="-317492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378" lvl="1" indent="-317492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566" lvl="2" indent="-317492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754" lvl="3" indent="-317492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5943" lvl="4" indent="-317492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132" lvl="5" indent="-317492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320" lvl="6" indent="-317492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509" lvl="7" indent="-317492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697" lvl="8" indent="-317492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321" name="Google Shape;2321;p22"/>
          <p:cNvSpPr txBox="1">
            <a:spLocks noGrp="1"/>
          </p:cNvSpPr>
          <p:nvPr>
            <p:ph type="body" idx="2"/>
          </p:nvPr>
        </p:nvSpPr>
        <p:spPr>
          <a:xfrm>
            <a:off x="4801450" y="1776033"/>
            <a:ext cx="3629400" cy="223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189" lvl="0" indent="-317492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378" lvl="1" indent="-317492" rtl="0">
              <a:spcBef>
                <a:spcPts val="1000"/>
              </a:spcBef>
              <a:spcAft>
                <a:spcPts val="0"/>
              </a:spcAft>
              <a:buSzPts val="1400"/>
              <a:buChar char="○"/>
              <a:defRPr/>
            </a:lvl2pPr>
            <a:lvl3pPr marL="1371566" lvl="2" indent="-317492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754" lvl="3" indent="-317492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5943" lvl="4" indent="-317492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132" lvl="5" indent="-317492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320" lvl="6" indent="-317492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509" lvl="7" indent="-317492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697" lvl="8" indent="-317492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2322" name="Google Shape;2322;p22"/>
          <p:cNvGrpSpPr/>
          <p:nvPr/>
        </p:nvGrpSpPr>
        <p:grpSpPr>
          <a:xfrm rot="-8100000">
            <a:off x="6933385" y="-185720"/>
            <a:ext cx="2401671" cy="1354580"/>
            <a:chOff x="2434713" y="2011488"/>
            <a:chExt cx="1504463" cy="1131388"/>
          </a:xfrm>
        </p:grpSpPr>
        <p:sp>
          <p:nvSpPr>
            <p:cNvPr id="2323" name="Google Shape;2323;p22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324" name="Google Shape;2324;p22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2325" name="Google Shape;2325;p22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26" name="Google Shape;2326;p22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27" name="Google Shape;2327;p22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28" name="Google Shape;2328;p22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29" name="Google Shape;2329;p22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0" name="Google Shape;2330;p22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1" name="Google Shape;2331;p22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2" name="Google Shape;2332;p22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3" name="Google Shape;2333;p22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4" name="Google Shape;2334;p22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5" name="Google Shape;2335;p22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6" name="Google Shape;2336;p22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7" name="Google Shape;2337;p22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8" name="Google Shape;2338;p22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9" name="Google Shape;2339;p22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0" name="Google Shape;2340;p22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1" name="Google Shape;2341;p22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2" name="Google Shape;2342;p22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3" name="Google Shape;2343;p22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4" name="Google Shape;2344;p22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5" name="Google Shape;2345;p22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6" name="Google Shape;2346;p22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7" name="Google Shape;2347;p22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8" name="Google Shape;2348;p22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9" name="Google Shape;2349;p22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0" name="Google Shape;2350;p22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1" name="Google Shape;2351;p22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2" name="Google Shape;2352;p22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3" name="Google Shape;2353;p22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4" name="Google Shape;2354;p22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5" name="Google Shape;2355;p22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6" name="Google Shape;2356;p22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7" name="Google Shape;2357;p22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8" name="Google Shape;2358;p22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9" name="Google Shape;2359;p22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0" name="Google Shape;2360;p22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1" name="Google Shape;2361;p22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2" name="Google Shape;2362;p22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3" name="Google Shape;2363;p22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4" name="Google Shape;2364;p22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5" name="Google Shape;2365;p22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6" name="Google Shape;2366;p22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7" name="Google Shape;2367;p22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8" name="Google Shape;2368;p22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9" name="Google Shape;2369;p22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0" name="Google Shape;2370;p22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1" name="Google Shape;2371;p22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2" name="Google Shape;2372;p22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3" name="Google Shape;2373;p22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4" name="Google Shape;2374;p22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5" name="Google Shape;2375;p22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6" name="Google Shape;2376;p22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7" name="Google Shape;2377;p22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8" name="Google Shape;2378;p22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9" name="Google Shape;2379;p22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0" name="Google Shape;2380;p22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1" name="Google Shape;2381;p22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2" name="Google Shape;2382;p22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3" name="Google Shape;2383;p22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4" name="Google Shape;2384;p22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5" name="Google Shape;2385;p22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6" name="Google Shape;2386;p22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7" name="Google Shape;2387;p22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8" name="Google Shape;2388;p22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9" name="Google Shape;2389;p22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0" name="Google Shape;2390;p22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1" name="Google Shape;2391;p22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2" name="Google Shape;2392;p22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3" name="Google Shape;2393;p22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4" name="Google Shape;2394;p22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5" name="Google Shape;2395;p22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6" name="Google Shape;2396;p22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7" name="Google Shape;2397;p22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8" name="Google Shape;2398;p22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9" name="Google Shape;2399;p22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0" name="Google Shape;2400;p22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1" name="Google Shape;2401;p22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2" name="Google Shape;2402;p22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3" name="Google Shape;2403;p22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4" name="Google Shape;2404;p22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5" name="Google Shape;2405;p22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6" name="Google Shape;2406;p22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7" name="Google Shape;2407;p22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8" name="Google Shape;2408;p22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53469245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0" name="Google Shape;2410;p23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411" name="Google Shape;2411;p23"/>
          <p:cNvSpPr txBox="1">
            <a:spLocks noGrp="1"/>
          </p:cNvSpPr>
          <p:nvPr>
            <p:ph type="title" idx="2"/>
          </p:nvPr>
        </p:nvSpPr>
        <p:spPr>
          <a:xfrm>
            <a:off x="825338" y="3815667"/>
            <a:ext cx="22425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12" name="Google Shape;2412;p23"/>
          <p:cNvSpPr txBox="1">
            <a:spLocks noGrp="1"/>
          </p:cNvSpPr>
          <p:nvPr>
            <p:ph type="subTitle" idx="1"/>
          </p:nvPr>
        </p:nvSpPr>
        <p:spPr>
          <a:xfrm>
            <a:off x="825338" y="4544433"/>
            <a:ext cx="2242500" cy="115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13" name="Google Shape;2413;p23"/>
          <p:cNvSpPr txBox="1">
            <a:spLocks noGrp="1"/>
          </p:cNvSpPr>
          <p:nvPr>
            <p:ph type="title" idx="3"/>
          </p:nvPr>
        </p:nvSpPr>
        <p:spPr>
          <a:xfrm>
            <a:off x="3450750" y="3815667"/>
            <a:ext cx="22425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14" name="Google Shape;2414;p23"/>
          <p:cNvSpPr txBox="1">
            <a:spLocks noGrp="1"/>
          </p:cNvSpPr>
          <p:nvPr>
            <p:ph type="subTitle" idx="4"/>
          </p:nvPr>
        </p:nvSpPr>
        <p:spPr>
          <a:xfrm>
            <a:off x="3450751" y="4544433"/>
            <a:ext cx="2242500" cy="115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15" name="Google Shape;2415;p23"/>
          <p:cNvSpPr txBox="1">
            <a:spLocks noGrp="1"/>
          </p:cNvSpPr>
          <p:nvPr>
            <p:ph type="title" idx="5"/>
          </p:nvPr>
        </p:nvSpPr>
        <p:spPr>
          <a:xfrm>
            <a:off x="6076168" y="3815667"/>
            <a:ext cx="22425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16" name="Google Shape;2416;p23"/>
          <p:cNvSpPr txBox="1">
            <a:spLocks noGrp="1"/>
          </p:cNvSpPr>
          <p:nvPr>
            <p:ph type="subTitle" idx="6"/>
          </p:nvPr>
        </p:nvSpPr>
        <p:spPr>
          <a:xfrm>
            <a:off x="6076172" y="4544433"/>
            <a:ext cx="2242500" cy="115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417" name="Google Shape;2417;p23"/>
          <p:cNvGrpSpPr/>
          <p:nvPr/>
        </p:nvGrpSpPr>
        <p:grpSpPr>
          <a:xfrm rot="-3780242">
            <a:off x="734424" y="5662762"/>
            <a:ext cx="681504" cy="1680641"/>
            <a:chOff x="2643963" y="1509025"/>
            <a:chExt cx="330600" cy="1087047"/>
          </a:xfrm>
        </p:grpSpPr>
        <p:sp>
          <p:nvSpPr>
            <p:cNvPr id="2418" name="Google Shape;2418;p23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419" name="Google Shape;2419;p23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2420" name="Google Shape;2420;p23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1" name="Google Shape;2421;p23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2" name="Google Shape;2422;p23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3" name="Google Shape;2423;p23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4" name="Google Shape;2424;p23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5" name="Google Shape;2425;p23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6" name="Google Shape;2426;p23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7" name="Google Shape;2427;p23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8" name="Google Shape;2428;p23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9" name="Google Shape;2429;p23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30" name="Google Shape;2430;p23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31" name="Google Shape;2431;p23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432" name="Google Shape;2432;p23"/>
          <p:cNvSpPr/>
          <p:nvPr/>
        </p:nvSpPr>
        <p:spPr>
          <a:xfrm>
            <a:off x="4658175" y="6382084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433" name="Google Shape;2433;p23"/>
          <p:cNvSpPr/>
          <p:nvPr/>
        </p:nvSpPr>
        <p:spPr>
          <a:xfrm>
            <a:off x="5030029" y="6085300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434" name="Google Shape;2434;p23"/>
          <p:cNvSpPr/>
          <p:nvPr/>
        </p:nvSpPr>
        <p:spPr>
          <a:xfrm>
            <a:off x="8601552" y="6322867"/>
            <a:ext cx="144300" cy="1924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435" name="Google Shape;2435;p23"/>
          <p:cNvSpPr/>
          <p:nvPr/>
        </p:nvSpPr>
        <p:spPr>
          <a:xfrm>
            <a:off x="8701599" y="4247633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6270504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2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" name="Google Shape;2437;p24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438" name="Google Shape;2438;p24"/>
          <p:cNvSpPr txBox="1">
            <a:spLocks noGrp="1"/>
          </p:cNvSpPr>
          <p:nvPr>
            <p:ph type="title" idx="2"/>
          </p:nvPr>
        </p:nvSpPr>
        <p:spPr>
          <a:xfrm>
            <a:off x="901538" y="4555633"/>
            <a:ext cx="22425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39" name="Google Shape;2439;p24"/>
          <p:cNvSpPr txBox="1">
            <a:spLocks noGrp="1"/>
          </p:cNvSpPr>
          <p:nvPr>
            <p:ph type="subTitle" idx="1"/>
          </p:nvPr>
        </p:nvSpPr>
        <p:spPr>
          <a:xfrm>
            <a:off x="901550" y="5195467"/>
            <a:ext cx="2242500" cy="94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0" name="Google Shape;2440;p24"/>
          <p:cNvSpPr txBox="1">
            <a:spLocks noGrp="1"/>
          </p:cNvSpPr>
          <p:nvPr>
            <p:ph type="title" idx="3"/>
          </p:nvPr>
        </p:nvSpPr>
        <p:spPr>
          <a:xfrm>
            <a:off x="3450750" y="4555633"/>
            <a:ext cx="22425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41" name="Google Shape;2441;p24"/>
          <p:cNvSpPr txBox="1">
            <a:spLocks noGrp="1"/>
          </p:cNvSpPr>
          <p:nvPr>
            <p:ph type="subTitle" idx="4"/>
          </p:nvPr>
        </p:nvSpPr>
        <p:spPr>
          <a:xfrm>
            <a:off x="3450760" y="5195467"/>
            <a:ext cx="2242500" cy="94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2" name="Google Shape;2442;p24"/>
          <p:cNvSpPr txBox="1">
            <a:spLocks noGrp="1"/>
          </p:cNvSpPr>
          <p:nvPr>
            <p:ph type="title" idx="5"/>
          </p:nvPr>
        </p:nvSpPr>
        <p:spPr>
          <a:xfrm>
            <a:off x="5999968" y="4555633"/>
            <a:ext cx="22425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43" name="Google Shape;2443;p24"/>
          <p:cNvSpPr txBox="1">
            <a:spLocks noGrp="1"/>
          </p:cNvSpPr>
          <p:nvPr>
            <p:ph type="subTitle" idx="6"/>
          </p:nvPr>
        </p:nvSpPr>
        <p:spPr>
          <a:xfrm>
            <a:off x="5999978" y="5195467"/>
            <a:ext cx="2242500" cy="94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444" name="Google Shape;2444;p24"/>
          <p:cNvGrpSpPr/>
          <p:nvPr/>
        </p:nvGrpSpPr>
        <p:grpSpPr>
          <a:xfrm rot="-2221577">
            <a:off x="559835" y="5480509"/>
            <a:ext cx="511123" cy="2240832"/>
            <a:chOff x="2643963" y="1509025"/>
            <a:chExt cx="330600" cy="1087047"/>
          </a:xfrm>
        </p:grpSpPr>
        <p:sp>
          <p:nvSpPr>
            <p:cNvPr id="2445" name="Google Shape;2445;p24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446" name="Google Shape;2446;p24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2447" name="Google Shape;2447;p24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48" name="Google Shape;2448;p24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49" name="Google Shape;2449;p24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0" name="Google Shape;2450;p24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1" name="Google Shape;2451;p24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2" name="Google Shape;2452;p24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3" name="Google Shape;2453;p24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4" name="Google Shape;2454;p24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5" name="Google Shape;2455;p24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6" name="Google Shape;2456;p24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7" name="Google Shape;2457;p24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8" name="Google Shape;2458;p24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459" name="Google Shape;2459;p24"/>
          <p:cNvSpPr/>
          <p:nvPr/>
        </p:nvSpPr>
        <p:spPr>
          <a:xfrm>
            <a:off x="8596600" y="5259217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460" name="Google Shape;2460;p24"/>
          <p:cNvSpPr/>
          <p:nvPr/>
        </p:nvSpPr>
        <p:spPr>
          <a:xfrm>
            <a:off x="8724929" y="4759033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461" name="Google Shape;2461;p24"/>
          <p:cNvSpPr/>
          <p:nvPr/>
        </p:nvSpPr>
        <p:spPr>
          <a:xfrm>
            <a:off x="6215199" y="318867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0083670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2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3" name="Google Shape;2463;p25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Itim"/>
                <a:ea typeface="Itim"/>
                <a:cs typeface="Itim"/>
                <a:sym typeface="Iti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464" name="Google Shape;2464;p25"/>
          <p:cNvSpPr txBox="1">
            <a:spLocks noGrp="1"/>
          </p:cNvSpPr>
          <p:nvPr>
            <p:ph type="title" idx="2"/>
          </p:nvPr>
        </p:nvSpPr>
        <p:spPr>
          <a:xfrm>
            <a:off x="1129450" y="2259267"/>
            <a:ext cx="1978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65" name="Google Shape;2465;p25"/>
          <p:cNvSpPr txBox="1">
            <a:spLocks noGrp="1"/>
          </p:cNvSpPr>
          <p:nvPr>
            <p:ph type="subTitle" idx="1"/>
          </p:nvPr>
        </p:nvSpPr>
        <p:spPr>
          <a:xfrm>
            <a:off x="1129450" y="2838100"/>
            <a:ext cx="1978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66" name="Google Shape;2466;p25"/>
          <p:cNvSpPr txBox="1">
            <a:spLocks noGrp="1"/>
          </p:cNvSpPr>
          <p:nvPr>
            <p:ph type="title" idx="3"/>
          </p:nvPr>
        </p:nvSpPr>
        <p:spPr>
          <a:xfrm>
            <a:off x="6036358" y="2259267"/>
            <a:ext cx="1978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67" name="Google Shape;2467;p25"/>
          <p:cNvSpPr txBox="1">
            <a:spLocks noGrp="1"/>
          </p:cNvSpPr>
          <p:nvPr>
            <p:ph type="subTitle" idx="4"/>
          </p:nvPr>
        </p:nvSpPr>
        <p:spPr>
          <a:xfrm>
            <a:off x="6036354" y="2838100"/>
            <a:ext cx="1978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68" name="Google Shape;2468;p25"/>
          <p:cNvSpPr txBox="1">
            <a:spLocks noGrp="1"/>
          </p:cNvSpPr>
          <p:nvPr>
            <p:ph type="title" idx="5"/>
          </p:nvPr>
        </p:nvSpPr>
        <p:spPr>
          <a:xfrm>
            <a:off x="1129450" y="4170467"/>
            <a:ext cx="1978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69" name="Google Shape;2469;p25"/>
          <p:cNvSpPr txBox="1">
            <a:spLocks noGrp="1"/>
          </p:cNvSpPr>
          <p:nvPr>
            <p:ph type="subTitle" idx="6"/>
          </p:nvPr>
        </p:nvSpPr>
        <p:spPr>
          <a:xfrm>
            <a:off x="1129450" y="4749300"/>
            <a:ext cx="1978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70" name="Google Shape;2470;p25"/>
          <p:cNvSpPr txBox="1">
            <a:spLocks noGrp="1"/>
          </p:cNvSpPr>
          <p:nvPr>
            <p:ph type="title" idx="7"/>
          </p:nvPr>
        </p:nvSpPr>
        <p:spPr>
          <a:xfrm>
            <a:off x="6036358" y="4170467"/>
            <a:ext cx="1978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71" name="Google Shape;2471;p25"/>
          <p:cNvSpPr txBox="1">
            <a:spLocks noGrp="1"/>
          </p:cNvSpPr>
          <p:nvPr>
            <p:ph type="subTitle" idx="8"/>
          </p:nvPr>
        </p:nvSpPr>
        <p:spPr>
          <a:xfrm>
            <a:off x="6036354" y="4749300"/>
            <a:ext cx="1978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472" name="Google Shape;2472;p25"/>
          <p:cNvGrpSpPr/>
          <p:nvPr/>
        </p:nvGrpSpPr>
        <p:grpSpPr>
          <a:xfrm>
            <a:off x="8139239" y="5963401"/>
            <a:ext cx="583325" cy="537900"/>
            <a:chOff x="3736388" y="802750"/>
            <a:chExt cx="583325" cy="403425"/>
          </a:xfrm>
        </p:grpSpPr>
        <p:sp>
          <p:nvSpPr>
            <p:cNvPr id="2473" name="Google Shape;2473;p25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474" name="Google Shape;2474;p25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475" name="Google Shape;2475;p25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76" name="Google Shape;2476;p25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77" name="Google Shape;2477;p25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78" name="Google Shape;2478;p25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79" name="Google Shape;2479;p25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0" name="Google Shape;2480;p25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1" name="Google Shape;2481;p25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2" name="Google Shape;2482;p25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3" name="Google Shape;2483;p25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4" name="Google Shape;2484;p25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5" name="Google Shape;2485;p25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6" name="Google Shape;2486;p25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7" name="Google Shape;2487;p25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8" name="Google Shape;2488;p25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9" name="Google Shape;2489;p25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0" name="Google Shape;2490;p25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1" name="Google Shape;2491;p25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2" name="Google Shape;2492;p25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3" name="Google Shape;2493;p25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4" name="Google Shape;2494;p25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5" name="Google Shape;2495;p25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6" name="Google Shape;2496;p25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7" name="Google Shape;2497;p25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8" name="Google Shape;2498;p25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499" name="Google Shape;2499;p25"/>
          <p:cNvGrpSpPr/>
          <p:nvPr/>
        </p:nvGrpSpPr>
        <p:grpSpPr>
          <a:xfrm rot="-3780242">
            <a:off x="728474" y="5611862"/>
            <a:ext cx="681504" cy="1680641"/>
            <a:chOff x="2643963" y="1509025"/>
            <a:chExt cx="330600" cy="1087047"/>
          </a:xfrm>
        </p:grpSpPr>
        <p:sp>
          <p:nvSpPr>
            <p:cNvPr id="2500" name="Google Shape;2500;p25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501" name="Google Shape;2501;p25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2502" name="Google Shape;2502;p25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3" name="Google Shape;2503;p25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4" name="Google Shape;2504;p25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5" name="Google Shape;2505;p25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6" name="Google Shape;2506;p25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7" name="Google Shape;2507;p25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8" name="Google Shape;2508;p25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9" name="Google Shape;2509;p25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10" name="Google Shape;2510;p25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11" name="Google Shape;2511;p25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12" name="Google Shape;2512;p25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13" name="Google Shape;2513;p25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514" name="Google Shape;2514;p25"/>
          <p:cNvSpPr/>
          <p:nvPr/>
        </p:nvSpPr>
        <p:spPr>
          <a:xfrm>
            <a:off x="353029" y="3826900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15" name="Google Shape;2515;p25"/>
          <p:cNvSpPr/>
          <p:nvPr/>
        </p:nvSpPr>
        <p:spPr>
          <a:xfrm>
            <a:off x="8722579" y="2728433"/>
            <a:ext cx="222600" cy="2968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16" name="Google Shape;2516;p25"/>
          <p:cNvSpPr/>
          <p:nvPr/>
        </p:nvSpPr>
        <p:spPr>
          <a:xfrm>
            <a:off x="206626" y="952600"/>
            <a:ext cx="144300" cy="192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3750273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2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8" name="Google Shape;2518;p26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519" name="Google Shape;2519;p26"/>
          <p:cNvSpPr txBox="1">
            <a:spLocks noGrp="1"/>
          </p:cNvSpPr>
          <p:nvPr>
            <p:ph type="title" idx="2"/>
          </p:nvPr>
        </p:nvSpPr>
        <p:spPr>
          <a:xfrm>
            <a:off x="1101175" y="2243800"/>
            <a:ext cx="19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520" name="Google Shape;2520;p26"/>
          <p:cNvSpPr txBox="1">
            <a:spLocks noGrp="1"/>
          </p:cNvSpPr>
          <p:nvPr>
            <p:ph type="subTitle" idx="1"/>
          </p:nvPr>
        </p:nvSpPr>
        <p:spPr>
          <a:xfrm>
            <a:off x="1101175" y="3025833"/>
            <a:ext cx="1986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1" name="Google Shape;2521;p26"/>
          <p:cNvSpPr txBox="1">
            <a:spLocks noGrp="1"/>
          </p:cNvSpPr>
          <p:nvPr>
            <p:ph type="title" idx="3"/>
          </p:nvPr>
        </p:nvSpPr>
        <p:spPr>
          <a:xfrm>
            <a:off x="3579000" y="2243800"/>
            <a:ext cx="19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522" name="Google Shape;2522;p26"/>
          <p:cNvSpPr txBox="1">
            <a:spLocks noGrp="1"/>
          </p:cNvSpPr>
          <p:nvPr>
            <p:ph type="subTitle" idx="4"/>
          </p:nvPr>
        </p:nvSpPr>
        <p:spPr>
          <a:xfrm>
            <a:off x="3579000" y="3025833"/>
            <a:ext cx="1986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3" name="Google Shape;2523;p26"/>
          <p:cNvSpPr txBox="1">
            <a:spLocks noGrp="1"/>
          </p:cNvSpPr>
          <p:nvPr>
            <p:ph type="title" idx="5"/>
          </p:nvPr>
        </p:nvSpPr>
        <p:spPr>
          <a:xfrm>
            <a:off x="1101175" y="4155000"/>
            <a:ext cx="19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524" name="Google Shape;2524;p26"/>
          <p:cNvSpPr txBox="1">
            <a:spLocks noGrp="1"/>
          </p:cNvSpPr>
          <p:nvPr>
            <p:ph type="subTitle" idx="6"/>
          </p:nvPr>
        </p:nvSpPr>
        <p:spPr>
          <a:xfrm>
            <a:off x="1101175" y="4937033"/>
            <a:ext cx="1986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5" name="Google Shape;2525;p26"/>
          <p:cNvSpPr txBox="1">
            <a:spLocks noGrp="1"/>
          </p:cNvSpPr>
          <p:nvPr>
            <p:ph type="title" idx="7"/>
          </p:nvPr>
        </p:nvSpPr>
        <p:spPr>
          <a:xfrm>
            <a:off x="3578948" y="4155000"/>
            <a:ext cx="19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526" name="Google Shape;2526;p26"/>
          <p:cNvSpPr txBox="1">
            <a:spLocks noGrp="1"/>
          </p:cNvSpPr>
          <p:nvPr>
            <p:ph type="subTitle" idx="8"/>
          </p:nvPr>
        </p:nvSpPr>
        <p:spPr>
          <a:xfrm>
            <a:off x="3578998" y="4937033"/>
            <a:ext cx="1986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7" name="Google Shape;2527;p26"/>
          <p:cNvSpPr txBox="1">
            <a:spLocks noGrp="1"/>
          </p:cNvSpPr>
          <p:nvPr>
            <p:ph type="title" idx="9"/>
          </p:nvPr>
        </p:nvSpPr>
        <p:spPr>
          <a:xfrm>
            <a:off x="6056727" y="2243800"/>
            <a:ext cx="19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528" name="Google Shape;2528;p26"/>
          <p:cNvSpPr txBox="1">
            <a:spLocks noGrp="1"/>
          </p:cNvSpPr>
          <p:nvPr>
            <p:ph type="subTitle" idx="13"/>
          </p:nvPr>
        </p:nvSpPr>
        <p:spPr>
          <a:xfrm>
            <a:off x="6056727" y="3025833"/>
            <a:ext cx="1986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9" name="Google Shape;2529;p26"/>
          <p:cNvSpPr txBox="1">
            <a:spLocks noGrp="1"/>
          </p:cNvSpPr>
          <p:nvPr>
            <p:ph type="title" idx="14"/>
          </p:nvPr>
        </p:nvSpPr>
        <p:spPr>
          <a:xfrm>
            <a:off x="6056727" y="4155000"/>
            <a:ext cx="19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530" name="Google Shape;2530;p26"/>
          <p:cNvSpPr txBox="1">
            <a:spLocks noGrp="1"/>
          </p:cNvSpPr>
          <p:nvPr>
            <p:ph type="subTitle" idx="15"/>
          </p:nvPr>
        </p:nvSpPr>
        <p:spPr>
          <a:xfrm>
            <a:off x="6056727" y="4937033"/>
            <a:ext cx="1986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531" name="Google Shape;2531;p26"/>
          <p:cNvGrpSpPr/>
          <p:nvPr/>
        </p:nvGrpSpPr>
        <p:grpSpPr>
          <a:xfrm>
            <a:off x="421426" y="5869834"/>
            <a:ext cx="583325" cy="537900"/>
            <a:chOff x="3736388" y="802750"/>
            <a:chExt cx="583325" cy="403425"/>
          </a:xfrm>
        </p:grpSpPr>
        <p:sp>
          <p:nvSpPr>
            <p:cNvPr id="2532" name="Google Shape;2532;p26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533" name="Google Shape;2533;p26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534" name="Google Shape;2534;p26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35" name="Google Shape;2535;p26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36" name="Google Shape;2536;p26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37" name="Google Shape;2537;p26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38" name="Google Shape;2538;p26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39" name="Google Shape;2539;p26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0" name="Google Shape;2540;p26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1" name="Google Shape;2541;p26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2" name="Google Shape;2542;p26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3" name="Google Shape;2543;p26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4" name="Google Shape;2544;p26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5" name="Google Shape;2545;p26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6" name="Google Shape;2546;p26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7" name="Google Shape;2547;p26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8" name="Google Shape;2548;p26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9" name="Google Shape;2549;p26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0" name="Google Shape;2550;p26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1" name="Google Shape;2551;p26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2" name="Google Shape;2552;p26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3" name="Google Shape;2553;p26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4" name="Google Shape;2554;p26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5" name="Google Shape;2555;p26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6" name="Google Shape;2556;p26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7" name="Google Shape;2557;p26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558" name="Google Shape;2558;p26"/>
          <p:cNvSpPr/>
          <p:nvPr/>
        </p:nvSpPr>
        <p:spPr>
          <a:xfrm>
            <a:off x="396979" y="3650767"/>
            <a:ext cx="222600" cy="2968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59" name="Google Shape;2559;p26"/>
          <p:cNvSpPr/>
          <p:nvPr/>
        </p:nvSpPr>
        <p:spPr>
          <a:xfrm>
            <a:off x="541302" y="4553800"/>
            <a:ext cx="144300" cy="1924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60" name="Google Shape;2560;p26"/>
          <p:cNvSpPr/>
          <p:nvPr/>
        </p:nvSpPr>
        <p:spPr>
          <a:xfrm>
            <a:off x="8670604" y="2649300"/>
            <a:ext cx="222600" cy="2968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61" name="Google Shape;2561;p26"/>
          <p:cNvSpPr/>
          <p:nvPr/>
        </p:nvSpPr>
        <p:spPr>
          <a:xfrm>
            <a:off x="8744826" y="3194900"/>
            <a:ext cx="144300" cy="1924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62" name="Google Shape;2562;p26"/>
          <p:cNvSpPr/>
          <p:nvPr/>
        </p:nvSpPr>
        <p:spPr>
          <a:xfrm>
            <a:off x="4440374" y="6332233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63" name="Google Shape;2563;p26"/>
          <p:cNvSpPr/>
          <p:nvPr/>
        </p:nvSpPr>
        <p:spPr>
          <a:xfrm>
            <a:off x="2090552" y="420533"/>
            <a:ext cx="144300" cy="192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2564" name="Google Shape;2564;p26"/>
          <p:cNvGrpSpPr/>
          <p:nvPr/>
        </p:nvGrpSpPr>
        <p:grpSpPr>
          <a:xfrm rot="-1817143">
            <a:off x="8042581" y="5583234"/>
            <a:ext cx="583311" cy="537887"/>
            <a:chOff x="3736388" y="802750"/>
            <a:chExt cx="583325" cy="403425"/>
          </a:xfrm>
        </p:grpSpPr>
        <p:sp>
          <p:nvSpPr>
            <p:cNvPr id="2565" name="Google Shape;2565;p26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566" name="Google Shape;2566;p26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567" name="Google Shape;2567;p26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68" name="Google Shape;2568;p26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69" name="Google Shape;2569;p26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0" name="Google Shape;2570;p26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1" name="Google Shape;2571;p26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2" name="Google Shape;2572;p26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3" name="Google Shape;2573;p26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4" name="Google Shape;2574;p26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5" name="Google Shape;2575;p26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6" name="Google Shape;2576;p26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7" name="Google Shape;2577;p26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8" name="Google Shape;2578;p26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9" name="Google Shape;2579;p26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0" name="Google Shape;2580;p26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1" name="Google Shape;2581;p26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2" name="Google Shape;2582;p26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3" name="Google Shape;2583;p26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4" name="Google Shape;2584;p26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5" name="Google Shape;2585;p26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6" name="Google Shape;2586;p26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7" name="Google Shape;2587;p26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8" name="Google Shape;2588;p26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9" name="Google Shape;2589;p26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90" name="Google Shape;2590;p26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50450796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2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2" name="Google Shape;2592;p27"/>
          <p:cNvSpPr txBox="1">
            <a:spLocks noGrp="1"/>
          </p:cNvSpPr>
          <p:nvPr>
            <p:ph type="title" hasCustomPrompt="1"/>
          </p:nvPr>
        </p:nvSpPr>
        <p:spPr>
          <a:xfrm>
            <a:off x="941700" y="893633"/>
            <a:ext cx="4696800" cy="102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593" name="Google Shape;2593;p27"/>
          <p:cNvSpPr txBox="1">
            <a:spLocks noGrp="1"/>
          </p:cNvSpPr>
          <p:nvPr>
            <p:ph type="subTitle" idx="1"/>
          </p:nvPr>
        </p:nvSpPr>
        <p:spPr>
          <a:xfrm>
            <a:off x="986125" y="1646433"/>
            <a:ext cx="4696800" cy="79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8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2594" name="Google Shape;2594;p27"/>
          <p:cNvSpPr txBox="1">
            <a:spLocks noGrp="1"/>
          </p:cNvSpPr>
          <p:nvPr>
            <p:ph type="title" idx="2" hasCustomPrompt="1"/>
          </p:nvPr>
        </p:nvSpPr>
        <p:spPr>
          <a:xfrm>
            <a:off x="2223600" y="2605748"/>
            <a:ext cx="4696800" cy="102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595" name="Google Shape;2595;p27"/>
          <p:cNvSpPr txBox="1">
            <a:spLocks noGrp="1"/>
          </p:cNvSpPr>
          <p:nvPr>
            <p:ph type="subTitle" idx="3"/>
          </p:nvPr>
        </p:nvSpPr>
        <p:spPr>
          <a:xfrm>
            <a:off x="2223600" y="3361025"/>
            <a:ext cx="4696800" cy="79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8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2596" name="Google Shape;2596;p27"/>
          <p:cNvSpPr txBox="1">
            <a:spLocks noGrp="1"/>
          </p:cNvSpPr>
          <p:nvPr>
            <p:ph type="title" idx="4" hasCustomPrompt="1"/>
          </p:nvPr>
        </p:nvSpPr>
        <p:spPr>
          <a:xfrm>
            <a:off x="3505500" y="4314284"/>
            <a:ext cx="4696800" cy="102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597" name="Google Shape;2597;p27"/>
          <p:cNvSpPr txBox="1">
            <a:spLocks noGrp="1"/>
          </p:cNvSpPr>
          <p:nvPr>
            <p:ph type="subTitle" idx="5"/>
          </p:nvPr>
        </p:nvSpPr>
        <p:spPr>
          <a:xfrm>
            <a:off x="3505500" y="5060484"/>
            <a:ext cx="4696800" cy="79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8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grpSp>
        <p:nvGrpSpPr>
          <p:cNvPr id="2598" name="Google Shape;2598;p27"/>
          <p:cNvGrpSpPr/>
          <p:nvPr/>
        </p:nvGrpSpPr>
        <p:grpSpPr>
          <a:xfrm rot="2519457">
            <a:off x="244284" y="1373327"/>
            <a:ext cx="795974" cy="734025"/>
            <a:chOff x="3736388" y="802750"/>
            <a:chExt cx="583325" cy="403425"/>
          </a:xfrm>
        </p:grpSpPr>
        <p:sp>
          <p:nvSpPr>
            <p:cNvPr id="2599" name="Google Shape;2599;p27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600" name="Google Shape;2600;p27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601" name="Google Shape;2601;p27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2" name="Google Shape;2602;p27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3" name="Google Shape;2603;p27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4" name="Google Shape;2604;p27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5" name="Google Shape;2605;p27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6" name="Google Shape;2606;p27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7" name="Google Shape;2607;p27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8" name="Google Shape;2608;p27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9" name="Google Shape;2609;p27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0" name="Google Shape;2610;p27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1" name="Google Shape;2611;p27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2" name="Google Shape;2612;p27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3" name="Google Shape;2613;p27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4" name="Google Shape;2614;p27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5" name="Google Shape;2615;p27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6" name="Google Shape;2616;p27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7" name="Google Shape;2617;p27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8" name="Google Shape;2618;p27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9" name="Google Shape;2619;p27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20" name="Google Shape;2620;p27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21" name="Google Shape;2621;p27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22" name="Google Shape;2622;p27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23" name="Google Shape;2623;p27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24" name="Google Shape;2624;p27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625" name="Google Shape;2625;p27"/>
          <p:cNvSpPr/>
          <p:nvPr/>
        </p:nvSpPr>
        <p:spPr>
          <a:xfrm>
            <a:off x="8708600" y="601800"/>
            <a:ext cx="176100" cy="234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626" name="Google Shape;2626;p27"/>
          <p:cNvSpPr/>
          <p:nvPr/>
        </p:nvSpPr>
        <p:spPr>
          <a:xfrm>
            <a:off x="8671250" y="6316533"/>
            <a:ext cx="250800" cy="3344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9164428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2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8" name="Google Shape;2628;p28"/>
          <p:cNvSpPr txBox="1">
            <a:spLocks noGrp="1"/>
          </p:cNvSpPr>
          <p:nvPr>
            <p:ph type="title"/>
          </p:nvPr>
        </p:nvSpPr>
        <p:spPr>
          <a:xfrm>
            <a:off x="2424600" y="719193"/>
            <a:ext cx="4294800" cy="169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80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629" name="Google Shape;2629;p28"/>
          <p:cNvSpPr txBox="1">
            <a:spLocks noGrp="1"/>
          </p:cNvSpPr>
          <p:nvPr>
            <p:ph type="subTitle" idx="1"/>
          </p:nvPr>
        </p:nvSpPr>
        <p:spPr>
          <a:xfrm>
            <a:off x="2854650" y="2420200"/>
            <a:ext cx="3434700" cy="144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30" name="Google Shape;2630;p28"/>
          <p:cNvSpPr txBox="1"/>
          <p:nvPr/>
        </p:nvSpPr>
        <p:spPr>
          <a:xfrm>
            <a:off x="2589600" y="4955100"/>
            <a:ext cx="39648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>
              <a:spcBef>
                <a:spcPts val="300"/>
              </a:spcBef>
            </a:pPr>
            <a:r>
              <a:rPr lang="en" sz="1000">
                <a:solidFill>
                  <a:srgbClr val="191919"/>
                </a:solidFill>
                <a:latin typeface="Oxygen"/>
                <a:ea typeface="Oxygen"/>
                <a:cs typeface="Oxygen"/>
                <a:sym typeface="Oxygen"/>
              </a:rPr>
              <a:t>CREDITS: This presentation template was created by </a:t>
            </a:r>
            <a:r>
              <a:rPr lang="en" sz="1000" b="1">
                <a:solidFill>
                  <a:srgbClr val="191919"/>
                </a:solidFill>
                <a:uFill>
                  <a:noFill/>
                </a:uFill>
                <a:latin typeface="Oxygen"/>
                <a:ea typeface="Oxygen"/>
                <a:cs typeface="Oxygen"/>
                <a:sym typeface="Oxygen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rgbClr val="191919"/>
                </a:solidFill>
                <a:latin typeface="Oxygen"/>
                <a:ea typeface="Oxygen"/>
                <a:cs typeface="Oxygen"/>
                <a:sym typeface="Oxygen"/>
              </a:rPr>
              <a:t>, including icons by </a:t>
            </a:r>
            <a:r>
              <a:rPr lang="en" sz="1000" b="1">
                <a:solidFill>
                  <a:srgbClr val="191919"/>
                </a:solidFill>
                <a:uFill>
                  <a:noFill/>
                </a:uFill>
                <a:latin typeface="Oxygen"/>
                <a:ea typeface="Oxygen"/>
                <a:cs typeface="Oxygen"/>
                <a:sym typeface="Oxygen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rgbClr val="191919"/>
                </a:solidFill>
                <a:latin typeface="Oxygen"/>
                <a:ea typeface="Oxygen"/>
                <a:cs typeface="Oxygen"/>
                <a:sym typeface="Oxygen"/>
              </a:rPr>
              <a:t> and infographics &amp; images by </a:t>
            </a:r>
            <a:r>
              <a:rPr lang="en" sz="1000" b="1">
                <a:solidFill>
                  <a:srgbClr val="191919"/>
                </a:solidFill>
                <a:uFill>
                  <a:noFill/>
                </a:uFill>
                <a:latin typeface="Oxygen"/>
                <a:ea typeface="Oxygen"/>
                <a:cs typeface="Oxygen"/>
                <a:sym typeface="Oxygen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000" b="1">
              <a:solidFill>
                <a:srgbClr val="191919"/>
              </a:solidFill>
              <a:latin typeface="Oxygen"/>
              <a:ea typeface="Oxygen"/>
              <a:cs typeface="Oxygen"/>
              <a:sym typeface="Oxygen"/>
            </a:endParaRPr>
          </a:p>
        </p:txBody>
      </p:sp>
      <p:grpSp>
        <p:nvGrpSpPr>
          <p:cNvPr id="2631" name="Google Shape;2631;p28"/>
          <p:cNvGrpSpPr/>
          <p:nvPr/>
        </p:nvGrpSpPr>
        <p:grpSpPr>
          <a:xfrm rot="-8100178">
            <a:off x="8032889" y="443014"/>
            <a:ext cx="796032" cy="734043"/>
            <a:chOff x="3736388" y="802750"/>
            <a:chExt cx="583325" cy="403425"/>
          </a:xfrm>
        </p:grpSpPr>
        <p:sp>
          <p:nvSpPr>
            <p:cNvPr id="2632" name="Google Shape;2632;p28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633" name="Google Shape;2633;p28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634" name="Google Shape;2634;p28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35" name="Google Shape;2635;p28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36" name="Google Shape;2636;p28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37" name="Google Shape;2637;p28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38" name="Google Shape;2638;p28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39" name="Google Shape;2639;p28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0" name="Google Shape;2640;p28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1" name="Google Shape;2641;p28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2" name="Google Shape;2642;p28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3" name="Google Shape;2643;p28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4" name="Google Shape;2644;p28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5" name="Google Shape;2645;p28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6" name="Google Shape;2646;p28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7" name="Google Shape;2647;p28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8" name="Google Shape;2648;p28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9" name="Google Shape;2649;p28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0" name="Google Shape;2650;p28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1" name="Google Shape;2651;p28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2" name="Google Shape;2652;p28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3" name="Google Shape;2653;p28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4" name="Google Shape;2654;p28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5" name="Google Shape;2655;p28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6" name="Google Shape;2656;p28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7" name="Google Shape;2657;p28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658" name="Google Shape;2658;p28"/>
          <p:cNvGrpSpPr/>
          <p:nvPr/>
        </p:nvGrpSpPr>
        <p:grpSpPr>
          <a:xfrm rot="2699644">
            <a:off x="256834" y="5771761"/>
            <a:ext cx="795991" cy="734081"/>
            <a:chOff x="3736388" y="802750"/>
            <a:chExt cx="583325" cy="403425"/>
          </a:xfrm>
        </p:grpSpPr>
        <p:sp>
          <p:nvSpPr>
            <p:cNvPr id="2659" name="Google Shape;2659;p28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660" name="Google Shape;2660;p28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661" name="Google Shape;2661;p28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2" name="Google Shape;2662;p28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3" name="Google Shape;2663;p28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4" name="Google Shape;2664;p28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5" name="Google Shape;2665;p28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6" name="Google Shape;2666;p28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7" name="Google Shape;2667;p28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8" name="Google Shape;2668;p28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9" name="Google Shape;2669;p28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0" name="Google Shape;2670;p28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1" name="Google Shape;2671;p28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2" name="Google Shape;2672;p28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3" name="Google Shape;2673;p28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4" name="Google Shape;2674;p28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5" name="Google Shape;2675;p28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6" name="Google Shape;2676;p28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7" name="Google Shape;2677;p28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8" name="Google Shape;2678;p28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9" name="Google Shape;2679;p28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0" name="Google Shape;2680;p28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1" name="Google Shape;2681;p28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2" name="Google Shape;2682;p28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3" name="Google Shape;2683;p28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4" name="Google Shape;2684;p28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685" name="Google Shape;2685;p28"/>
          <p:cNvGrpSpPr/>
          <p:nvPr/>
        </p:nvGrpSpPr>
        <p:grpSpPr>
          <a:xfrm rot="-2700000">
            <a:off x="7218744" y="5810484"/>
            <a:ext cx="1801253" cy="1806107"/>
            <a:chOff x="2434713" y="2011488"/>
            <a:chExt cx="1504463" cy="1131388"/>
          </a:xfrm>
        </p:grpSpPr>
        <p:sp>
          <p:nvSpPr>
            <p:cNvPr id="2686" name="Google Shape;2686;p28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687" name="Google Shape;2687;p28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2688" name="Google Shape;2688;p28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9" name="Google Shape;2689;p28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0" name="Google Shape;2690;p28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1" name="Google Shape;2691;p28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2" name="Google Shape;2692;p28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3" name="Google Shape;2693;p28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4" name="Google Shape;2694;p28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5" name="Google Shape;2695;p28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6" name="Google Shape;2696;p28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7" name="Google Shape;2697;p28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8" name="Google Shape;2698;p28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9" name="Google Shape;2699;p28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0" name="Google Shape;2700;p28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1" name="Google Shape;2701;p28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2" name="Google Shape;2702;p28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3" name="Google Shape;2703;p28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4" name="Google Shape;2704;p28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5" name="Google Shape;2705;p28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6" name="Google Shape;2706;p28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7" name="Google Shape;2707;p28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8" name="Google Shape;2708;p28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9" name="Google Shape;2709;p28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0" name="Google Shape;2710;p28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1" name="Google Shape;2711;p28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2" name="Google Shape;2712;p28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3" name="Google Shape;2713;p28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4" name="Google Shape;2714;p28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5" name="Google Shape;2715;p28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6" name="Google Shape;2716;p28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7" name="Google Shape;2717;p28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8" name="Google Shape;2718;p28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9" name="Google Shape;2719;p28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0" name="Google Shape;2720;p28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1" name="Google Shape;2721;p28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2" name="Google Shape;2722;p28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3" name="Google Shape;2723;p28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4" name="Google Shape;2724;p28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5" name="Google Shape;2725;p28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6" name="Google Shape;2726;p28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7" name="Google Shape;2727;p28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8" name="Google Shape;2728;p28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9" name="Google Shape;2729;p28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0" name="Google Shape;2730;p28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1" name="Google Shape;2731;p28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2" name="Google Shape;2732;p28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3" name="Google Shape;2733;p28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4" name="Google Shape;2734;p28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5" name="Google Shape;2735;p28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6" name="Google Shape;2736;p28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7" name="Google Shape;2737;p28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8" name="Google Shape;2738;p28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9" name="Google Shape;2739;p28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0" name="Google Shape;2740;p28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1" name="Google Shape;2741;p28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2" name="Google Shape;2742;p28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3" name="Google Shape;2743;p28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4" name="Google Shape;2744;p28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5" name="Google Shape;2745;p28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6" name="Google Shape;2746;p28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7" name="Google Shape;2747;p28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8" name="Google Shape;2748;p28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9" name="Google Shape;2749;p28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0" name="Google Shape;2750;p28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1" name="Google Shape;2751;p28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2" name="Google Shape;2752;p28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3" name="Google Shape;2753;p28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4" name="Google Shape;2754;p28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5" name="Google Shape;2755;p28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6" name="Google Shape;2756;p28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7" name="Google Shape;2757;p28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8" name="Google Shape;2758;p28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9" name="Google Shape;2759;p28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0" name="Google Shape;2760;p28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1" name="Google Shape;2761;p28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2" name="Google Shape;2762;p28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3" name="Google Shape;2763;p28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4" name="Google Shape;2764;p28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5" name="Google Shape;2765;p28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6" name="Google Shape;2766;p28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7" name="Google Shape;2767;p28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8" name="Google Shape;2768;p28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9" name="Google Shape;2769;p28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0" name="Google Shape;2770;p28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1" name="Google Shape;2771;p28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772" name="Google Shape;2772;p28"/>
          <p:cNvGrpSpPr/>
          <p:nvPr/>
        </p:nvGrpSpPr>
        <p:grpSpPr>
          <a:xfrm rot="4922613">
            <a:off x="443448" y="-413091"/>
            <a:ext cx="1611639" cy="1596394"/>
            <a:chOff x="4027650" y="2008513"/>
            <a:chExt cx="792200" cy="1046275"/>
          </a:xfrm>
        </p:grpSpPr>
        <p:sp>
          <p:nvSpPr>
            <p:cNvPr id="2773" name="Google Shape;2773;p28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774" name="Google Shape;2774;p28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2775" name="Google Shape;2775;p28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6" name="Google Shape;2776;p28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7" name="Google Shape;2777;p28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8" name="Google Shape;2778;p28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9" name="Google Shape;2779;p28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0" name="Google Shape;2780;p28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1" name="Google Shape;2781;p28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2" name="Google Shape;2782;p28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3" name="Google Shape;2783;p28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4" name="Google Shape;2784;p28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5" name="Google Shape;2785;p28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6" name="Google Shape;2786;p28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7" name="Google Shape;2787;p28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8" name="Google Shape;2788;p28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9" name="Google Shape;2789;p28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0" name="Google Shape;2790;p28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1" name="Google Shape;2791;p28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2" name="Google Shape;2792;p28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3" name="Google Shape;2793;p28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4" name="Google Shape;2794;p28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5" name="Google Shape;2795;p28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6" name="Google Shape;2796;p28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7" name="Google Shape;2797;p28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8" name="Google Shape;2798;p28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9" name="Google Shape;2799;p28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0" name="Google Shape;2800;p28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1" name="Google Shape;2801;p28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2" name="Google Shape;2802;p28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3" name="Google Shape;2803;p28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4" name="Google Shape;2804;p28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5" name="Google Shape;2805;p28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6" name="Google Shape;2806;p28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7" name="Google Shape;2807;p28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8" name="Google Shape;2808;p28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9" name="Google Shape;2809;p28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0" name="Google Shape;2810;p28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1" name="Google Shape;2811;p28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2" name="Google Shape;2812;p28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3" name="Google Shape;2813;p28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4" name="Google Shape;2814;p28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5" name="Google Shape;2815;p28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6" name="Google Shape;2816;p28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7" name="Google Shape;2817;p28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8" name="Google Shape;2818;p28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9" name="Google Shape;2819;p28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0" name="Google Shape;2820;p28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1" name="Google Shape;2821;p28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2" name="Google Shape;2822;p28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3" name="Google Shape;2823;p28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4" name="Google Shape;2824;p28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5" name="Google Shape;2825;p28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6" name="Google Shape;2826;p28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7" name="Google Shape;2827;p28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8" name="Google Shape;2828;p28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9" name="Google Shape;2829;p28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0" name="Google Shape;2830;p28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1" name="Google Shape;2831;p28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2" name="Google Shape;2832;p28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3" name="Google Shape;2833;p28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4" name="Google Shape;2834;p28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5" name="Google Shape;2835;p28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6" name="Google Shape;2836;p28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7" name="Google Shape;2837;p28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8" name="Google Shape;2838;p28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9" name="Google Shape;2839;p28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0" name="Google Shape;2840;p28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1" name="Google Shape;2841;p28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2" name="Google Shape;2842;p28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3" name="Google Shape;2843;p28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4" name="Google Shape;2844;p28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5" name="Google Shape;2845;p28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6" name="Google Shape;2846;p28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7" name="Google Shape;2847;p28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8" name="Google Shape;2848;p28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9" name="Google Shape;2849;p28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50" name="Google Shape;2850;p28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51" name="Google Shape;2851;p28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852" name="Google Shape;2852;p28"/>
          <p:cNvSpPr/>
          <p:nvPr/>
        </p:nvSpPr>
        <p:spPr>
          <a:xfrm>
            <a:off x="375100" y="1444767"/>
            <a:ext cx="250800" cy="334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853" name="Google Shape;2853;p28"/>
          <p:cNvSpPr/>
          <p:nvPr/>
        </p:nvSpPr>
        <p:spPr>
          <a:xfrm>
            <a:off x="8430900" y="1444767"/>
            <a:ext cx="165000" cy="2200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854" name="Google Shape;2854;p28"/>
          <p:cNvSpPr/>
          <p:nvPr/>
        </p:nvSpPr>
        <p:spPr>
          <a:xfrm>
            <a:off x="6855525" y="6138800"/>
            <a:ext cx="151500" cy="2020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855" name="Google Shape;2855;p28"/>
          <p:cNvSpPr/>
          <p:nvPr/>
        </p:nvSpPr>
        <p:spPr>
          <a:xfrm>
            <a:off x="7304250" y="284100"/>
            <a:ext cx="151500" cy="2020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856" name="Google Shape;2856;p28"/>
          <p:cNvSpPr/>
          <p:nvPr/>
        </p:nvSpPr>
        <p:spPr>
          <a:xfrm>
            <a:off x="223600" y="1014833"/>
            <a:ext cx="151500" cy="2020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6990734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854225" y="1391267"/>
            <a:ext cx="4528800" cy="3441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0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854225" y="4832333"/>
            <a:ext cx="4528800" cy="63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 rot="-8100178">
            <a:off x="8032889" y="443014"/>
            <a:ext cx="796032" cy="734043"/>
            <a:chOff x="3736388" y="802750"/>
            <a:chExt cx="583325" cy="403425"/>
          </a:xfrm>
        </p:grpSpPr>
        <p:sp>
          <p:nvSpPr>
            <p:cNvPr id="12" name="Google Shape;12;p2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3" name="Google Shape;13;p2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38" name="Google Shape;38;p2"/>
          <p:cNvGrpSpPr/>
          <p:nvPr/>
        </p:nvGrpSpPr>
        <p:grpSpPr>
          <a:xfrm rot="2699644">
            <a:off x="256834" y="5771761"/>
            <a:ext cx="795991" cy="734081"/>
            <a:chOff x="3736388" y="802750"/>
            <a:chExt cx="583325" cy="403425"/>
          </a:xfrm>
        </p:grpSpPr>
        <p:sp>
          <p:nvSpPr>
            <p:cNvPr id="39" name="Google Shape;39;p2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40" name="Google Shape;40;p2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41" name="Google Shape;41;p2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65" name="Google Shape;65;p2"/>
          <p:cNvGrpSpPr/>
          <p:nvPr/>
        </p:nvGrpSpPr>
        <p:grpSpPr>
          <a:xfrm rot="-2700000">
            <a:off x="7218744" y="5810484"/>
            <a:ext cx="1801253" cy="1806107"/>
            <a:chOff x="2434713" y="2011488"/>
            <a:chExt cx="1504463" cy="1131388"/>
          </a:xfrm>
        </p:grpSpPr>
        <p:sp>
          <p:nvSpPr>
            <p:cNvPr id="66" name="Google Shape;66;p2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67" name="Google Shape;67;p2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68" name="Google Shape;68;p2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52" name="Google Shape;152;p2"/>
          <p:cNvGrpSpPr/>
          <p:nvPr/>
        </p:nvGrpSpPr>
        <p:grpSpPr>
          <a:xfrm rot="4922613">
            <a:off x="443448" y="-413091"/>
            <a:ext cx="1611639" cy="1596394"/>
            <a:chOff x="4027650" y="2008513"/>
            <a:chExt cx="792200" cy="1046275"/>
          </a:xfrm>
        </p:grpSpPr>
        <p:sp>
          <p:nvSpPr>
            <p:cNvPr id="153" name="Google Shape;153;p2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54" name="Google Shape;154;p2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155" name="Google Shape;155;p2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32" name="Google Shape;232;p2"/>
          <p:cNvSpPr/>
          <p:nvPr/>
        </p:nvSpPr>
        <p:spPr>
          <a:xfrm>
            <a:off x="375100" y="1444767"/>
            <a:ext cx="250800" cy="334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33" name="Google Shape;233;p2"/>
          <p:cNvSpPr/>
          <p:nvPr/>
        </p:nvSpPr>
        <p:spPr>
          <a:xfrm>
            <a:off x="223600" y="1014833"/>
            <a:ext cx="151500" cy="2020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34" name="Google Shape;234;p2"/>
          <p:cNvSpPr/>
          <p:nvPr/>
        </p:nvSpPr>
        <p:spPr>
          <a:xfrm>
            <a:off x="8430900" y="1444767"/>
            <a:ext cx="165000" cy="2200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35" name="Google Shape;235;p2"/>
          <p:cNvSpPr/>
          <p:nvPr/>
        </p:nvSpPr>
        <p:spPr>
          <a:xfrm>
            <a:off x="6855525" y="6138800"/>
            <a:ext cx="151500" cy="2020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3037334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2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58" name="Google Shape;2858;p29"/>
          <p:cNvGrpSpPr/>
          <p:nvPr/>
        </p:nvGrpSpPr>
        <p:grpSpPr>
          <a:xfrm rot="-3780242">
            <a:off x="734424" y="5662762"/>
            <a:ext cx="681504" cy="1680641"/>
            <a:chOff x="2643963" y="1509025"/>
            <a:chExt cx="330600" cy="1087047"/>
          </a:xfrm>
        </p:grpSpPr>
        <p:sp>
          <p:nvSpPr>
            <p:cNvPr id="2859" name="Google Shape;2859;p29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860" name="Google Shape;2860;p29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2861" name="Google Shape;2861;p29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2" name="Google Shape;2862;p29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3" name="Google Shape;2863;p29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4" name="Google Shape;2864;p29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5" name="Google Shape;2865;p29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6" name="Google Shape;2866;p29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7" name="Google Shape;2867;p29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8" name="Google Shape;2868;p29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9" name="Google Shape;2869;p29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0" name="Google Shape;2870;p29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1" name="Google Shape;2871;p29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2" name="Google Shape;2872;p29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873" name="Google Shape;2873;p29"/>
          <p:cNvGrpSpPr/>
          <p:nvPr/>
        </p:nvGrpSpPr>
        <p:grpSpPr>
          <a:xfrm rot="6827663">
            <a:off x="7502362" y="5696531"/>
            <a:ext cx="1604577" cy="1087732"/>
            <a:chOff x="2401900" y="1895088"/>
            <a:chExt cx="1203300" cy="1087613"/>
          </a:xfrm>
        </p:grpSpPr>
        <p:sp>
          <p:nvSpPr>
            <p:cNvPr id="2874" name="Google Shape;2874;p29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875" name="Google Shape;2875;p29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2876" name="Google Shape;2876;p29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7" name="Google Shape;2877;p29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8" name="Google Shape;2878;p29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9" name="Google Shape;2879;p29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0" name="Google Shape;2880;p29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1" name="Google Shape;2881;p29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2" name="Google Shape;2882;p29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3" name="Google Shape;2883;p29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4" name="Google Shape;2884;p29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5" name="Google Shape;2885;p29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6" name="Google Shape;2886;p29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7" name="Google Shape;2887;p29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8" name="Google Shape;2888;p29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9" name="Google Shape;2889;p29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0" name="Google Shape;2890;p29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1" name="Google Shape;2891;p29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2" name="Google Shape;2892;p29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3" name="Google Shape;2893;p29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4" name="Google Shape;2894;p29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5" name="Google Shape;2895;p29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6" name="Google Shape;2896;p29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7" name="Google Shape;2897;p29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8" name="Google Shape;2898;p29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9" name="Google Shape;2899;p29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0" name="Google Shape;2900;p29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1" name="Google Shape;2901;p29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2" name="Google Shape;2902;p29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3" name="Google Shape;2903;p29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4" name="Google Shape;2904;p29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5" name="Google Shape;2905;p29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906" name="Google Shape;2906;p29"/>
          <p:cNvSpPr/>
          <p:nvPr/>
        </p:nvSpPr>
        <p:spPr>
          <a:xfrm>
            <a:off x="4658175" y="6382084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907" name="Google Shape;2907;p29"/>
          <p:cNvSpPr/>
          <p:nvPr/>
        </p:nvSpPr>
        <p:spPr>
          <a:xfrm>
            <a:off x="5030029" y="6085300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2908" name="Google Shape;2908;p29"/>
          <p:cNvGrpSpPr/>
          <p:nvPr/>
        </p:nvGrpSpPr>
        <p:grpSpPr>
          <a:xfrm>
            <a:off x="210400" y="1004814"/>
            <a:ext cx="671174" cy="618908"/>
            <a:chOff x="3736388" y="802750"/>
            <a:chExt cx="583325" cy="403425"/>
          </a:xfrm>
        </p:grpSpPr>
        <p:sp>
          <p:nvSpPr>
            <p:cNvPr id="2909" name="Google Shape;2909;p29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910" name="Google Shape;2910;p29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911" name="Google Shape;2911;p29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2" name="Google Shape;2912;p29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3" name="Google Shape;2913;p29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4" name="Google Shape;2914;p29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5" name="Google Shape;2915;p29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6" name="Google Shape;2916;p29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7" name="Google Shape;2917;p29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8" name="Google Shape;2918;p29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9" name="Google Shape;2919;p29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0" name="Google Shape;2920;p29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1" name="Google Shape;2921;p29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2" name="Google Shape;2922;p29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3" name="Google Shape;2923;p29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4" name="Google Shape;2924;p29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5" name="Google Shape;2925;p29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6" name="Google Shape;2926;p29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7" name="Google Shape;2927;p29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8" name="Google Shape;2928;p29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9" name="Google Shape;2929;p29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0" name="Google Shape;2930;p29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1" name="Google Shape;2931;p29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2" name="Google Shape;2932;p29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3" name="Google Shape;2933;p29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4" name="Google Shape;2934;p29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935" name="Google Shape;2935;p29"/>
          <p:cNvGrpSpPr/>
          <p:nvPr/>
        </p:nvGrpSpPr>
        <p:grpSpPr>
          <a:xfrm rot="-8100000">
            <a:off x="6933385" y="-185720"/>
            <a:ext cx="2401671" cy="1354580"/>
            <a:chOff x="2434713" y="2011488"/>
            <a:chExt cx="1504463" cy="1131388"/>
          </a:xfrm>
        </p:grpSpPr>
        <p:sp>
          <p:nvSpPr>
            <p:cNvPr id="2936" name="Google Shape;2936;p29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937" name="Google Shape;2937;p29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2938" name="Google Shape;2938;p29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9" name="Google Shape;2939;p29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0" name="Google Shape;2940;p29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1" name="Google Shape;2941;p29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2" name="Google Shape;2942;p29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3" name="Google Shape;2943;p29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4" name="Google Shape;2944;p29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5" name="Google Shape;2945;p29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6" name="Google Shape;2946;p29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7" name="Google Shape;2947;p29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8" name="Google Shape;2948;p29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9" name="Google Shape;2949;p29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0" name="Google Shape;2950;p29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1" name="Google Shape;2951;p29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2" name="Google Shape;2952;p29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3" name="Google Shape;2953;p29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4" name="Google Shape;2954;p29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5" name="Google Shape;2955;p29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6" name="Google Shape;2956;p29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7" name="Google Shape;2957;p29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8" name="Google Shape;2958;p29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9" name="Google Shape;2959;p29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0" name="Google Shape;2960;p29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1" name="Google Shape;2961;p29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2" name="Google Shape;2962;p29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3" name="Google Shape;2963;p29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4" name="Google Shape;2964;p29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5" name="Google Shape;2965;p29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6" name="Google Shape;2966;p29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7" name="Google Shape;2967;p29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8" name="Google Shape;2968;p29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9" name="Google Shape;2969;p29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0" name="Google Shape;2970;p29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1" name="Google Shape;2971;p29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2" name="Google Shape;2972;p29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3" name="Google Shape;2973;p29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4" name="Google Shape;2974;p29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5" name="Google Shape;2975;p29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6" name="Google Shape;2976;p29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7" name="Google Shape;2977;p29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8" name="Google Shape;2978;p29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9" name="Google Shape;2979;p29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0" name="Google Shape;2980;p29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1" name="Google Shape;2981;p29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2" name="Google Shape;2982;p29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3" name="Google Shape;2983;p29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4" name="Google Shape;2984;p29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5" name="Google Shape;2985;p29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6" name="Google Shape;2986;p29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7" name="Google Shape;2987;p29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8" name="Google Shape;2988;p29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9" name="Google Shape;2989;p29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0" name="Google Shape;2990;p29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1" name="Google Shape;2991;p29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2" name="Google Shape;2992;p29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3" name="Google Shape;2993;p29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4" name="Google Shape;2994;p29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5" name="Google Shape;2995;p29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6" name="Google Shape;2996;p29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7" name="Google Shape;2997;p29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8" name="Google Shape;2998;p29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9" name="Google Shape;2999;p29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0" name="Google Shape;3000;p29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1" name="Google Shape;3001;p29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2" name="Google Shape;3002;p29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3" name="Google Shape;3003;p29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4" name="Google Shape;3004;p29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5" name="Google Shape;3005;p29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6" name="Google Shape;3006;p29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7" name="Google Shape;3007;p29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8" name="Google Shape;3008;p29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9" name="Google Shape;3009;p29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0" name="Google Shape;3010;p29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1" name="Google Shape;3011;p29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2" name="Google Shape;3012;p29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3" name="Google Shape;3013;p29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4" name="Google Shape;3014;p29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5" name="Google Shape;3015;p29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6" name="Google Shape;3016;p29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7" name="Google Shape;3017;p29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8" name="Google Shape;3018;p29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9" name="Google Shape;3019;p29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20" name="Google Shape;3020;p29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21" name="Google Shape;3021;p29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16038053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23" name="Google Shape;3023;p30"/>
          <p:cNvGrpSpPr/>
          <p:nvPr/>
        </p:nvGrpSpPr>
        <p:grpSpPr>
          <a:xfrm rot="-3780242">
            <a:off x="524024" y="5534095"/>
            <a:ext cx="681504" cy="1680641"/>
            <a:chOff x="2643963" y="1509025"/>
            <a:chExt cx="330600" cy="1087047"/>
          </a:xfrm>
        </p:grpSpPr>
        <p:sp>
          <p:nvSpPr>
            <p:cNvPr id="3024" name="Google Shape;3024;p30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3025" name="Google Shape;3025;p30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3026" name="Google Shape;3026;p30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27" name="Google Shape;3027;p30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28" name="Google Shape;3028;p30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29" name="Google Shape;3029;p30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0" name="Google Shape;3030;p30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1" name="Google Shape;3031;p30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2" name="Google Shape;3032;p30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3" name="Google Shape;3033;p30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4" name="Google Shape;3034;p30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5" name="Google Shape;3035;p30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6" name="Google Shape;3036;p30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7" name="Google Shape;3037;p30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3038" name="Google Shape;3038;p30"/>
          <p:cNvGrpSpPr/>
          <p:nvPr/>
        </p:nvGrpSpPr>
        <p:grpSpPr>
          <a:xfrm rot="9848423">
            <a:off x="307608" y="251011"/>
            <a:ext cx="1203382" cy="1450249"/>
            <a:chOff x="2401900" y="1895088"/>
            <a:chExt cx="1203300" cy="1087613"/>
          </a:xfrm>
        </p:grpSpPr>
        <p:sp>
          <p:nvSpPr>
            <p:cNvPr id="3039" name="Google Shape;3039;p30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3040" name="Google Shape;3040;p30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3041" name="Google Shape;3041;p30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2" name="Google Shape;3042;p30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3" name="Google Shape;3043;p30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4" name="Google Shape;3044;p30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5" name="Google Shape;3045;p30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6" name="Google Shape;3046;p30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7" name="Google Shape;3047;p30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8" name="Google Shape;3048;p30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9" name="Google Shape;3049;p30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0" name="Google Shape;3050;p30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1" name="Google Shape;3051;p30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2" name="Google Shape;3052;p30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3" name="Google Shape;3053;p30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4" name="Google Shape;3054;p30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5" name="Google Shape;3055;p30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6" name="Google Shape;3056;p30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7" name="Google Shape;3057;p30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8" name="Google Shape;3058;p30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9" name="Google Shape;3059;p30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0" name="Google Shape;3060;p30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1" name="Google Shape;3061;p30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2" name="Google Shape;3062;p30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3" name="Google Shape;3063;p30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4" name="Google Shape;3064;p30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5" name="Google Shape;3065;p30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6" name="Google Shape;3066;p30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7" name="Google Shape;3067;p30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8" name="Google Shape;3068;p30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9" name="Google Shape;3069;p30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0" name="Google Shape;3070;p30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3071" name="Google Shape;3071;p30"/>
          <p:cNvGrpSpPr/>
          <p:nvPr/>
        </p:nvGrpSpPr>
        <p:grpSpPr>
          <a:xfrm rot="-6979994">
            <a:off x="7230372" y="112950"/>
            <a:ext cx="1879697" cy="1862010"/>
            <a:chOff x="4027650" y="2008513"/>
            <a:chExt cx="792200" cy="1046275"/>
          </a:xfrm>
        </p:grpSpPr>
        <p:sp>
          <p:nvSpPr>
            <p:cNvPr id="3072" name="Google Shape;3072;p30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3073" name="Google Shape;3073;p30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3074" name="Google Shape;3074;p30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5" name="Google Shape;3075;p30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6" name="Google Shape;3076;p30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7" name="Google Shape;3077;p30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8" name="Google Shape;3078;p30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9" name="Google Shape;3079;p30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0" name="Google Shape;3080;p30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1" name="Google Shape;3081;p30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2" name="Google Shape;3082;p30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3" name="Google Shape;3083;p30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4" name="Google Shape;3084;p30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5" name="Google Shape;3085;p30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6" name="Google Shape;3086;p30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7" name="Google Shape;3087;p30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8" name="Google Shape;3088;p30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9" name="Google Shape;3089;p30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0" name="Google Shape;3090;p30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1" name="Google Shape;3091;p30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2" name="Google Shape;3092;p30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3" name="Google Shape;3093;p30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4" name="Google Shape;3094;p30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5" name="Google Shape;3095;p30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6" name="Google Shape;3096;p30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7" name="Google Shape;3097;p30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8" name="Google Shape;3098;p30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9" name="Google Shape;3099;p30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0" name="Google Shape;3100;p30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1" name="Google Shape;3101;p30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2" name="Google Shape;3102;p30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3" name="Google Shape;3103;p30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4" name="Google Shape;3104;p30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5" name="Google Shape;3105;p30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6" name="Google Shape;3106;p30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7" name="Google Shape;3107;p30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8" name="Google Shape;3108;p30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9" name="Google Shape;3109;p30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0" name="Google Shape;3110;p30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1" name="Google Shape;3111;p30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2" name="Google Shape;3112;p30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3" name="Google Shape;3113;p30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4" name="Google Shape;3114;p30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5" name="Google Shape;3115;p30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6" name="Google Shape;3116;p30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7" name="Google Shape;3117;p30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8" name="Google Shape;3118;p30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9" name="Google Shape;3119;p30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0" name="Google Shape;3120;p30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1" name="Google Shape;3121;p30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2" name="Google Shape;3122;p30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3" name="Google Shape;3123;p30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4" name="Google Shape;3124;p30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5" name="Google Shape;3125;p30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6" name="Google Shape;3126;p30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7" name="Google Shape;3127;p30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8" name="Google Shape;3128;p30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9" name="Google Shape;3129;p30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0" name="Google Shape;3130;p30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1" name="Google Shape;3131;p30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2" name="Google Shape;3132;p30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3" name="Google Shape;3133;p30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4" name="Google Shape;3134;p30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5" name="Google Shape;3135;p30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6" name="Google Shape;3136;p30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7" name="Google Shape;3137;p30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8" name="Google Shape;3138;p30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9" name="Google Shape;3139;p30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0" name="Google Shape;3140;p30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1" name="Google Shape;3141;p30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2" name="Google Shape;3142;p30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3" name="Google Shape;3143;p30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4" name="Google Shape;3144;p30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5" name="Google Shape;3145;p30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6" name="Google Shape;3146;p30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7" name="Google Shape;3147;p30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8" name="Google Shape;3148;p30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9" name="Google Shape;3149;p30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50" name="Google Shape;3150;p30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3151" name="Google Shape;3151;p30"/>
          <p:cNvSpPr/>
          <p:nvPr/>
        </p:nvSpPr>
        <p:spPr>
          <a:xfrm>
            <a:off x="4583950" y="6203951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3152" name="Google Shape;3152;p30"/>
          <p:cNvSpPr/>
          <p:nvPr/>
        </p:nvSpPr>
        <p:spPr>
          <a:xfrm>
            <a:off x="4926104" y="6332667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3153" name="Google Shape;3153;p30"/>
          <p:cNvSpPr/>
          <p:nvPr/>
        </p:nvSpPr>
        <p:spPr>
          <a:xfrm>
            <a:off x="8562929" y="5649833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3154" name="Google Shape;3154;p30"/>
          <p:cNvSpPr/>
          <p:nvPr/>
        </p:nvSpPr>
        <p:spPr>
          <a:xfrm>
            <a:off x="383804" y="2997667"/>
            <a:ext cx="222600" cy="2968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3155" name="Google Shape;3155;p30"/>
          <p:cNvSpPr/>
          <p:nvPr/>
        </p:nvSpPr>
        <p:spPr>
          <a:xfrm>
            <a:off x="8714729" y="3631033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3156" name="Google Shape;3156;p30"/>
          <p:cNvSpPr/>
          <p:nvPr/>
        </p:nvSpPr>
        <p:spPr>
          <a:xfrm>
            <a:off x="8583473" y="3124233"/>
            <a:ext cx="181500" cy="242000"/>
          </a:xfrm>
          <a:prstGeom prst="ellipse">
            <a:avLst/>
          </a:prstGeom>
          <a:solidFill>
            <a:schemeClr val="dk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1531859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DESIGN 2">
  <p:cSld name="TITLE + DESIGN 2">
    <p:bg>
      <p:bgPr>
        <a:solidFill>
          <a:schemeClr val="lt1"/>
        </a:solidFill>
        <a:effectLst/>
      </p:bgPr>
    </p:bg>
    <p:spTree>
      <p:nvGrpSpPr>
        <p:cNvPr id="1" name="Shape 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2" name="Google Shape;392;p7"/>
          <p:cNvGrpSpPr/>
          <p:nvPr/>
        </p:nvGrpSpPr>
        <p:grpSpPr>
          <a:xfrm>
            <a:off x="1" y="1"/>
            <a:ext cx="9144057" cy="6858012"/>
            <a:chOff x="0" y="0"/>
            <a:chExt cx="9144057" cy="5143509"/>
          </a:xfrm>
        </p:grpSpPr>
        <p:grpSp>
          <p:nvGrpSpPr>
            <p:cNvPr id="393" name="Google Shape;393;p7"/>
            <p:cNvGrpSpPr/>
            <p:nvPr/>
          </p:nvGrpSpPr>
          <p:grpSpPr>
            <a:xfrm>
              <a:off x="6516018" y="0"/>
              <a:ext cx="2627979" cy="4044405"/>
              <a:chOff x="6589593" y="0"/>
              <a:chExt cx="2627979" cy="4044405"/>
            </a:xfrm>
          </p:grpSpPr>
          <p:sp>
            <p:nvSpPr>
              <p:cNvPr id="394" name="Google Shape;394;p7"/>
              <p:cNvSpPr/>
              <p:nvPr/>
            </p:nvSpPr>
            <p:spPr>
              <a:xfrm>
                <a:off x="6589593" y="0"/>
                <a:ext cx="154229" cy="4044405"/>
              </a:xfrm>
              <a:custGeom>
                <a:avLst/>
                <a:gdLst/>
                <a:ahLst/>
                <a:cxnLst/>
                <a:rect l="l" t="t" r="r" b="b"/>
                <a:pathLst>
                  <a:path w="13752" h="26825" extrusionOk="0">
                    <a:moveTo>
                      <a:pt x="1" y="0"/>
                    </a:moveTo>
                    <a:lnTo>
                      <a:pt x="1" y="26825"/>
                    </a:lnTo>
                    <a:lnTo>
                      <a:pt x="13752" y="26825"/>
                    </a:lnTo>
                    <a:lnTo>
                      <a:pt x="13752" y="0"/>
                    </a:lnTo>
                    <a:close/>
                  </a:path>
                </a:pathLst>
              </a:custGeom>
              <a:solidFill>
                <a:schemeClr val="lt2">
                  <a:alpha val="4038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grpSp>
            <p:nvGrpSpPr>
              <p:cNvPr id="395" name="Google Shape;395;p7"/>
              <p:cNvGrpSpPr/>
              <p:nvPr/>
            </p:nvGrpSpPr>
            <p:grpSpPr>
              <a:xfrm>
                <a:off x="7746917" y="253849"/>
                <a:ext cx="359077" cy="1370278"/>
                <a:chOff x="8637920" y="205202"/>
                <a:chExt cx="225777" cy="861593"/>
              </a:xfrm>
            </p:grpSpPr>
            <p:sp>
              <p:nvSpPr>
                <p:cNvPr id="396" name="Google Shape;396;p7"/>
                <p:cNvSpPr/>
                <p:nvPr/>
              </p:nvSpPr>
              <p:spPr>
                <a:xfrm>
                  <a:off x="8637920" y="205202"/>
                  <a:ext cx="191156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7" h="73" extrusionOk="0">
                      <a:moveTo>
                        <a:pt x="36" y="1"/>
                      </a:moveTo>
                      <a:cubicBezTo>
                        <a:pt x="36" y="1"/>
                        <a:pt x="0" y="1"/>
                        <a:pt x="0" y="37"/>
                      </a:cubicBezTo>
                      <a:lnTo>
                        <a:pt x="36" y="73"/>
                      </a:lnTo>
                      <a:lnTo>
                        <a:pt x="2260" y="73"/>
                      </a:lnTo>
                      <a:cubicBezTo>
                        <a:pt x="2297" y="73"/>
                        <a:pt x="2297" y="37"/>
                        <a:pt x="2297" y="37"/>
                      </a:cubicBezTo>
                      <a:cubicBezTo>
                        <a:pt x="2297" y="1"/>
                        <a:pt x="2297" y="1"/>
                        <a:pt x="2260" y="1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397" name="Google Shape;397;p7"/>
                <p:cNvSpPr/>
                <p:nvPr/>
              </p:nvSpPr>
              <p:spPr>
                <a:xfrm>
                  <a:off x="8759755" y="230002"/>
                  <a:ext cx="94122" cy="61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1" h="74" extrusionOk="0">
                      <a:moveTo>
                        <a:pt x="37" y="1"/>
                      </a:moveTo>
                      <a:lnTo>
                        <a:pt x="1" y="37"/>
                      </a:lnTo>
                      <a:cubicBezTo>
                        <a:pt x="1" y="73"/>
                        <a:pt x="37" y="73"/>
                        <a:pt x="37" y="73"/>
                      </a:cubicBezTo>
                      <a:lnTo>
                        <a:pt x="1095" y="73"/>
                      </a:lnTo>
                      <a:cubicBezTo>
                        <a:pt x="1095" y="73"/>
                        <a:pt x="1131" y="73"/>
                        <a:pt x="1131" y="37"/>
                      </a:cubicBezTo>
                      <a:lnTo>
                        <a:pt x="1095" y="1"/>
                      </a:ln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398" name="Google Shape;398;p7"/>
                <p:cNvSpPr/>
                <p:nvPr/>
              </p:nvSpPr>
              <p:spPr>
                <a:xfrm>
                  <a:off x="8649904" y="743895"/>
                  <a:ext cx="188244" cy="69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" h="83" extrusionOk="0">
                      <a:moveTo>
                        <a:pt x="37" y="1"/>
                      </a:moveTo>
                      <a:cubicBezTo>
                        <a:pt x="1" y="1"/>
                        <a:pt x="1" y="37"/>
                        <a:pt x="1" y="37"/>
                      </a:cubicBezTo>
                      <a:cubicBezTo>
                        <a:pt x="1" y="82"/>
                        <a:pt x="1" y="82"/>
                        <a:pt x="37" y="82"/>
                      </a:cubicBezTo>
                      <a:lnTo>
                        <a:pt x="2261" y="82"/>
                      </a:lnTo>
                      <a:lnTo>
                        <a:pt x="2261" y="37"/>
                      </a:lnTo>
                      <a:lnTo>
                        <a:pt x="2261" y="1"/>
                      </a:ln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399" name="Google Shape;399;p7"/>
                <p:cNvSpPr/>
                <p:nvPr/>
              </p:nvSpPr>
              <p:spPr>
                <a:xfrm>
                  <a:off x="8772571" y="772523"/>
                  <a:ext cx="91126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5" h="73" extrusionOk="0">
                      <a:moveTo>
                        <a:pt x="37" y="0"/>
                      </a:moveTo>
                      <a:cubicBezTo>
                        <a:pt x="1" y="0"/>
                        <a:pt x="1" y="0"/>
                        <a:pt x="1" y="37"/>
                      </a:cubicBezTo>
                      <a:cubicBezTo>
                        <a:pt x="1" y="37"/>
                        <a:pt x="1" y="73"/>
                        <a:pt x="37" y="73"/>
                      </a:cubicBezTo>
                      <a:lnTo>
                        <a:pt x="1049" y="73"/>
                      </a:lnTo>
                      <a:cubicBezTo>
                        <a:pt x="1094" y="73"/>
                        <a:pt x="1094" y="37"/>
                        <a:pt x="1094" y="37"/>
                      </a:cubicBezTo>
                      <a:cubicBezTo>
                        <a:pt x="1094" y="0"/>
                        <a:pt x="1094" y="0"/>
                        <a:pt x="1049" y="0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00" name="Google Shape;400;p7"/>
                <p:cNvSpPr/>
                <p:nvPr/>
              </p:nvSpPr>
              <p:spPr>
                <a:xfrm>
                  <a:off x="8643912" y="399358"/>
                  <a:ext cx="91126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5" h="73" extrusionOk="0">
                      <a:moveTo>
                        <a:pt x="37" y="0"/>
                      </a:moveTo>
                      <a:cubicBezTo>
                        <a:pt x="0" y="0"/>
                        <a:pt x="0" y="0"/>
                        <a:pt x="0" y="36"/>
                      </a:cubicBezTo>
                      <a:cubicBezTo>
                        <a:pt x="0" y="36"/>
                        <a:pt x="0" y="72"/>
                        <a:pt x="37" y="72"/>
                      </a:cubicBezTo>
                      <a:lnTo>
                        <a:pt x="1058" y="72"/>
                      </a:lnTo>
                      <a:cubicBezTo>
                        <a:pt x="1094" y="72"/>
                        <a:pt x="1094" y="36"/>
                        <a:pt x="1094" y="36"/>
                      </a:cubicBezTo>
                      <a:cubicBezTo>
                        <a:pt x="1094" y="0"/>
                        <a:pt x="1094" y="0"/>
                        <a:pt x="1058" y="0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01" name="Google Shape;401;p7"/>
                <p:cNvSpPr/>
                <p:nvPr/>
              </p:nvSpPr>
              <p:spPr>
                <a:xfrm>
                  <a:off x="8675536" y="421162"/>
                  <a:ext cx="33954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" h="73" extrusionOk="0">
                      <a:moveTo>
                        <a:pt x="36" y="0"/>
                      </a:moveTo>
                      <a:cubicBezTo>
                        <a:pt x="36" y="0"/>
                        <a:pt x="0" y="0"/>
                        <a:pt x="0" y="36"/>
                      </a:cubicBezTo>
                      <a:lnTo>
                        <a:pt x="36" y="73"/>
                      </a:lnTo>
                      <a:lnTo>
                        <a:pt x="407" y="73"/>
                      </a:lnTo>
                      <a:lnTo>
                        <a:pt x="407" y="36"/>
                      </a:lnTo>
                      <a:lnTo>
                        <a:pt x="407" y="0"/>
                      </a:ln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02" name="Google Shape;402;p7"/>
                <p:cNvSpPr/>
                <p:nvPr/>
              </p:nvSpPr>
              <p:spPr>
                <a:xfrm>
                  <a:off x="8753763" y="1038832"/>
                  <a:ext cx="94122" cy="3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1" h="38" extrusionOk="0">
                      <a:moveTo>
                        <a:pt x="37" y="1"/>
                      </a:moveTo>
                      <a:cubicBezTo>
                        <a:pt x="37" y="1"/>
                        <a:pt x="0" y="1"/>
                        <a:pt x="0" y="37"/>
                      </a:cubicBezTo>
                      <a:lnTo>
                        <a:pt x="1131" y="37"/>
                      </a:lnTo>
                      <a:cubicBezTo>
                        <a:pt x="1131" y="1"/>
                        <a:pt x="1094" y="1"/>
                        <a:pt x="1094" y="1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03" name="Google Shape;403;p7"/>
                <p:cNvSpPr/>
                <p:nvPr/>
              </p:nvSpPr>
              <p:spPr>
                <a:xfrm>
                  <a:off x="8788383" y="1060720"/>
                  <a:ext cx="33954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" h="73" extrusionOk="0">
                      <a:moveTo>
                        <a:pt x="37" y="0"/>
                      </a:moveTo>
                      <a:cubicBezTo>
                        <a:pt x="0" y="0"/>
                        <a:pt x="0" y="0"/>
                        <a:pt x="0" y="36"/>
                      </a:cubicBezTo>
                      <a:cubicBezTo>
                        <a:pt x="0" y="36"/>
                        <a:pt x="0" y="72"/>
                        <a:pt x="37" y="72"/>
                      </a:cubicBezTo>
                      <a:lnTo>
                        <a:pt x="371" y="72"/>
                      </a:lnTo>
                      <a:lnTo>
                        <a:pt x="407" y="36"/>
                      </a:lnTo>
                      <a:cubicBezTo>
                        <a:pt x="407" y="0"/>
                        <a:pt x="371" y="0"/>
                        <a:pt x="371" y="0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</p:grpSp>
          <p:sp>
            <p:nvSpPr>
              <p:cNvPr id="404" name="Google Shape;404;p7"/>
              <p:cNvSpPr/>
              <p:nvPr/>
            </p:nvSpPr>
            <p:spPr>
              <a:xfrm>
                <a:off x="7348493" y="0"/>
                <a:ext cx="154229" cy="4044405"/>
              </a:xfrm>
              <a:custGeom>
                <a:avLst/>
                <a:gdLst/>
                <a:ahLst/>
                <a:cxnLst/>
                <a:rect l="l" t="t" r="r" b="b"/>
                <a:pathLst>
                  <a:path w="13752" h="26825" extrusionOk="0">
                    <a:moveTo>
                      <a:pt x="1" y="0"/>
                    </a:moveTo>
                    <a:lnTo>
                      <a:pt x="1" y="26825"/>
                    </a:lnTo>
                    <a:lnTo>
                      <a:pt x="13752" y="26825"/>
                    </a:lnTo>
                    <a:lnTo>
                      <a:pt x="13752" y="0"/>
                    </a:lnTo>
                    <a:close/>
                  </a:path>
                </a:pathLst>
              </a:custGeom>
              <a:solidFill>
                <a:schemeClr val="lt2">
                  <a:alpha val="4038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5" name="Google Shape;405;p7"/>
              <p:cNvSpPr/>
              <p:nvPr/>
            </p:nvSpPr>
            <p:spPr>
              <a:xfrm>
                <a:off x="8205918" y="0"/>
                <a:ext cx="154229" cy="4044405"/>
              </a:xfrm>
              <a:custGeom>
                <a:avLst/>
                <a:gdLst/>
                <a:ahLst/>
                <a:cxnLst/>
                <a:rect l="l" t="t" r="r" b="b"/>
                <a:pathLst>
                  <a:path w="13752" h="26825" extrusionOk="0">
                    <a:moveTo>
                      <a:pt x="1" y="0"/>
                    </a:moveTo>
                    <a:lnTo>
                      <a:pt x="1" y="26825"/>
                    </a:lnTo>
                    <a:lnTo>
                      <a:pt x="13752" y="26825"/>
                    </a:lnTo>
                    <a:lnTo>
                      <a:pt x="13752" y="0"/>
                    </a:lnTo>
                    <a:close/>
                  </a:path>
                </a:pathLst>
              </a:custGeom>
              <a:solidFill>
                <a:schemeClr val="lt2">
                  <a:alpha val="4038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grpSp>
            <p:nvGrpSpPr>
              <p:cNvPr id="406" name="Google Shape;406;p7"/>
              <p:cNvGrpSpPr/>
              <p:nvPr/>
            </p:nvGrpSpPr>
            <p:grpSpPr>
              <a:xfrm rot="10800000">
                <a:off x="8504637" y="2322834"/>
                <a:ext cx="312115" cy="1348221"/>
                <a:chOff x="8637920" y="205202"/>
                <a:chExt cx="225777" cy="861593"/>
              </a:xfrm>
            </p:grpSpPr>
            <p:sp>
              <p:nvSpPr>
                <p:cNvPr id="407" name="Google Shape;407;p7"/>
                <p:cNvSpPr/>
                <p:nvPr/>
              </p:nvSpPr>
              <p:spPr>
                <a:xfrm>
                  <a:off x="8637920" y="205202"/>
                  <a:ext cx="191156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7" h="73" extrusionOk="0">
                      <a:moveTo>
                        <a:pt x="36" y="1"/>
                      </a:moveTo>
                      <a:cubicBezTo>
                        <a:pt x="36" y="1"/>
                        <a:pt x="0" y="1"/>
                        <a:pt x="0" y="37"/>
                      </a:cubicBezTo>
                      <a:lnTo>
                        <a:pt x="36" y="73"/>
                      </a:lnTo>
                      <a:lnTo>
                        <a:pt x="2260" y="73"/>
                      </a:lnTo>
                      <a:cubicBezTo>
                        <a:pt x="2297" y="73"/>
                        <a:pt x="2297" y="37"/>
                        <a:pt x="2297" y="37"/>
                      </a:cubicBezTo>
                      <a:cubicBezTo>
                        <a:pt x="2297" y="1"/>
                        <a:pt x="2297" y="1"/>
                        <a:pt x="2260" y="1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08" name="Google Shape;408;p7"/>
                <p:cNvSpPr/>
                <p:nvPr/>
              </p:nvSpPr>
              <p:spPr>
                <a:xfrm>
                  <a:off x="8759755" y="230002"/>
                  <a:ext cx="94122" cy="61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1" h="74" extrusionOk="0">
                      <a:moveTo>
                        <a:pt x="37" y="1"/>
                      </a:moveTo>
                      <a:lnTo>
                        <a:pt x="1" y="37"/>
                      </a:lnTo>
                      <a:cubicBezTo>
                        <a:pt x="1" y="73"/>
                        <a:pt x="37" y="73"/>
                        <a:pt x="37" y="73"/>
                      </a:cubicBezTo>
                      <a:lnTo>
                        <a:pt x="1095" y="73"/>
                      </a:lnTo>
                      <a:cubicBezTo>
                        <a:pt x="1095" y="73"/>
                        <a:pt x="1131" y="73"/>
                        <a:pt x="1131" y="37"/>
                      </a:cubicBezTo>
                      <a:lnTo>
                        <a:pt x="1095" y="1"/>
                      </a:ln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09" name="Google Shape;409;p7"/>
                <p:cNvSpPr/>
                <p:nvPr/>
              </p:nvSpPr>
              <p:spPr>
                <a:xfrm>
                  <a:off x="8649904" y="743895"/>
                  <a:ext cx="188244" cy="69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" h="83" extrusionOk="0">
                      <a:moveTo>
                        <a:pt x="37" y="1"/>
                      </a:moveTo>
                      <a:cubicBezTo>
                        <a:pt x="1" y="1"/>
                        <a:pt x="1" y="37"/>
                        <a:pt x="1" y="37"/>
                      </a:cubicBezTo>
                      <a:cubicBezTo>
                        <a:pt x="1" y="82"/>
                        <a:pt x="1" y="82"/>
                        <a:pt x="37" y="82"/>
                      </a:cubicBezTo>
                      <a:lnTo>
                        <a:pt x="2261" y="82"/>
                      </a:lnTo>
                      <a:lnTo>
                        <a:pt x="2261" y="37"/>
                      </a:lnTo>
                      <a:lnTo>
                        <a:pt x="2261" y="1"/>
                      </a:ln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10" name="Google Shape;410;p7"/>
                <p:cNvSpPr/>
                <p:nvPr/>
              </p:nvSpPr>
              <p:spPr>
                <a:xfrm>
                  <a:off x="8772571" y="772523"/>
                  <a:ext cx="91126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5" h="73" extrusionOk="0">
                      <a:moveTo>
                        <a:pt x="37" y="0"/>
                      </a:moveTo>
                      <a:cubicBezTo>
                        <a:pt x="1" y="0"/>
                        <a:pt x="1" y="0"/>
                        <a:pt x="1" y="37"/>
                      </a:cubicBezTo>
                      <a:cubicBezTo>
                        <a:pt x="1" y="37"/>
                        <a:pt x="1" y="73"/>
                        <a:pt x="37" y="73"/>
                      </a:cubicBezTo>
                      <a:lnTo>
                        <a:pt x="1049" y="73"/>
                      </a:lnTo>
                      <a:cubicBezTo>
                        <a:pt x="1094" y="73"/>
                        <a:pt x="1094" y="37"/>
                        <a:pt x="1094" y="37"/>
                      </a:cubicBezTo>
                      <a:cubicBezTo>
                        <a:pt x="1094" y="0"/>
                        <a:pt x="1094" y="0"/>
                        <a:pt x="1049" y="0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11" name="Google Shape;411;p7"/>
                <p:cNvSpPr/>
                <p:nvPr/>
              </p:nvSpPr>
              <p:spPr>
                <a:xfrm>
                  <a:off x="8643912" y="399358"/>
                  <a:ext cx="91126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5" h="73" extrusionOk="0">
                      <a:moveTo>
                        <a:pt x="37" y="0"/>
                      </a:moveTo>
                      <a:cubicBezTo>
                        <a:pt x="0" y="0"/>
                        <a:pt x="0" y="0"/>
                        <a:pt x="0" y="36"/>
                      </a:cubicBezTo>
                      <a:cubicBezTo>
                        <a:pt x="0" y="36"/>
                        <a:pt x="0" y="72"/>
                        <a:pt x="37" y="72"/>
                      </a:cubicBezTo>
                      <a:lnTo>
                        <a:pt x="1058" y="72"/>
                      </a:lnTo>
                      <a:cubicBezTo>
                        <a:pt x="1094" y="72"/>
                        <a:pt x="1094" y="36"/>
                        <a:pt x="1094" y="36"/>
                      </a:cubicBezTo>
                      <a:cubicBezTo>
                        <a:pt x="1094" y="0"/>
                        <a:pt x="1094" y="0"/>
                        <a:pt x="1058" y="0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12" name="Google Shape;412;p7"/>
                <p:cNvSpPr/>
                <p:nvPr/>
              </p:nvSpPr>
              <p:spPr>
                <a:xfrm>
                  <a:off x="8675536" y="421162"/>
                  <a:ext cx="33954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" h="73" extrusionOk="0">
                      <a:moveTo>
                        <a:pt x="36" y="0"/>
                      </a:moveTo>
                      <a:cubicBezTo>
                        <a:pt x="36" y="0"/>
                        <a:pt x="0" y="0"/>
                        <a:pt x="0" y="36"/>
                      </a:cubicBezTo>
                      <a:lnTo>
                        <a:pt x="36" y="73"/>
                      </a:lnTo>
                      <a:lnTo>
                        <a:pt x="407" y="73"/>
                      </a:lnTo>
                      <a:lnTo>
                        <a:pt x="407" y="36"/>
                      </a:lnTo>
                      <a:lnTo>
                        <a:pt x="407" y="0"/>
                      </a:ln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13" name="Google Shape;413;p7"/>
                <p:cNvSpPr/>
                <p:nvPr/>
              </p:nvSpPr>
              <p:spPr>
                <a:xfrm>
                  <a:off x="8753763" y="1038832"/>
                  <a:ext cx="94122" cy="3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1" h="38" extrusionOk="0">
                      <a:moveTo>
                        <a:pt x="37" y="1"/>
                      </a:moveTo>
                      <a:cubicBezTo>
                        <a:pt x="37" y="1"/>
                        <a:pt x="0" y="1"/>
                        <a:pt x="0" y="37"/>
                      </a:cubicBezTo>
                      <a:lnTo>
                        <a:pt x="1131" y="37"/>
                      </a:lnTo>
                      <a:cubicBezTo>
                        <a:pt x="1131" y="1"/>
                        <a:pt x="1094" y="1"/>
                        <a:pt x="1094" y="1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14" name="Google Shape;414;p7"/>
                <p:cNvSpPr/>
                <p:nvPr/>
              </p:nvSpPr>
              <p:spPr>
                <a:xfrm>
                  <a:off x="8788383" y="1060720"/>
                  <a:ext cx="33954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" h="73" extrusionOk="0">
                      <a:moveTo>
                        <a:pt x="37" y="0"/>
                      </a:moveTo>
                      <a:cubicBezTo>
                        <a:pt x="0" y="0"/>
                        <a:pt x="0" y="0"/>
                        <a:pt x="0" y="36"/>
                      </a:cubicBezTo>
                      <a:cubicBezTo>
                        <a:pt x="0" y="36"/>
                        <a:pt x="0" y="72"/>
                        <a:pt x="37" y="72"/>
                      </a:cubicBezTo>
                      <a:lnTo>
                        <a:pt x="371" y="72"/>
                      </a:lnTo>
                      <a:lnTo>
                        <a:pt x="407" y="36"/>
                      </a:lnTo>
                      <a:cubicBezTo>
                        <a:pt x="407" y="0"/>
                        <a:pt x="371" y="0"/>
                        <a:pt x="371" y="0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</p:grpSp>
          <p:sp>
            <p:nvSpPr>
              <p:cNvPr id="415" name="Google Shape;415;p7"/>
              <p:cNvSpPr/>
              <p:nvPr/>
            </p:nvSpPr>
            <p:spPr>
              <a:xfrm>
                <a:off x="9063343" y="0"/>
                <a:ext cx="154229" cy="4044405"/>
              </a:xfrm>
              <a:custGeom>
                <a:avLst/>
                <a:gdLst/>
                <a:ahLst/>
                <a:cxnLst/>
                <a:rect l="l" t="t" r="r" b="b"/>
                <a:pathLst>
                  <a:path w="13752" h="26825" extrusionOk="0">
                    <a:moveTo>
                      <a:pt x="1" y="0"/>
                    </a:moveTo>
                    <a:lnTo>
                      <a:pt x="1" y="26825"/>
                    </a:lnTo>
                    <a:lnTo>
                      <a:pt x="13752" y="26825"/>
                    </a:lnTo>
                    <a:lnTo>
                      <a:pt x="13752" y="0"/>
                    </a:lnTo>
                    <a:close/>
                  </a:path>
                </a:pathLst>
              </a:custGeom>
              <a:solidFill>
                <a:schemeClr val="lt2">
                  <a:alpha val="4038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  <p:sp>
          <p:nvSpPr>
            <p:cNvPr id="416" name="Google Shape;416;p7"/>
            <p:cNvSpPr/>
            <p:nvPr/>
          </p:nvSpPr>
          <p:spPr>
            <a:xfrm>
              <a:off x="0" y="4044403"/>
              <a:ext cx="9144057" cy="1099107"/>
            </a:xfrm>
            <a:custGeom>
              <a:avLst/>
              <a:gdLst/>
              <a:ahLst/>
              <a:cxnLst/>
              <a:rect l="l" t="t" r="r" b="b"/>
              <a:pathLst>
                <a:path w="53343" h="7414" extrusionOk="0">
                  <a:moveTo>
                    <a:pt x="1" y="0"/>
                  </a:moveTo>
                  <a:lnTo>
                    <a:pt x="1" y="7414"/>
                  </a:lnTo>
                  <a:lnTo>
                    <a:pt x="53342" y="7414"/>
                  </a:lnTo>
                  <a:lnTo>
                    <a:pt x="53342" y="0"/>
                  </a:lnTo>
                  <a:close/>
                </a:path>
              </a:pathLst>
            </a:custGeom>
            <a:solidFill>
              <a:schemeClr val="lt2">
                <a:alpha val="16540"/>
              </a:schemeClr>
            </a:solidFill>
            <a:ln>
              <a:noFill/>
            </a:ln>
            <a:effectLst>
              <a:reflection endPos="30000" dist="38100" dir="5400000" fadeDir="5400012" sy="-100000" algn="bl" rotWithShape="0"/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</p:grpSp>
      <p:sp>
        <p:nvSpPr>
          <p:cNvPr id="417" name="Google Shape;417;p7"/>
          <p:cNvSpPr txBox="1">
            <a:spLocks noGrp="1"/>
          </p:cNvSpPr>
          <p:nvPr>
            <p:ph type="sldNum" idx="12"/>
          </p:nvPr>
        </p:nvSpPr>
        <p:spPr>
          <a:xfrm>
            <a:off x="8412462" y="6062955"/>
            <a:ext cx="316500" cy="52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1pPr>
            <a:lvl2pPr lvl="1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2pPr>
            <a:lvl3pPr lvl="2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3pPr>
            <a:lvl4pPr lvl="3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4pPr>
            <a:lvl5pPr lvl="4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5pPr>
            <a:lvl6pPr lvl="5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6pPr>
            <a:lvl7pPr lvl="6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7pPr>
            <a:lvl8pPr lvl="7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8pPr>
            <a:lvl9pPr lvl="8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9pPr>
          </a:lstStyle>
          <a:p>
            <a:fld id="{00000000-1234-1234-1234-123412341234}" type="slidenum">
              <a:rPr lang="es" smtClean="0"/>
              <a:pPr/>
              <a:t>‹#›</a:t>
            </a:fld>
            <a:endParaRPr lang="es">
              <a:solidFill>
                <a:srgbClr val="191919"/>
              </a:solidFill>
            </a:endParaRPr>
          </a:p>
        </p:txBody>
      </p:sp>
      <p:cxnSp>
        <p:nvCxnSpPr>
          <p:cNvPr id="418" name="Google Shape;418;p7"/>
          <p:cNvCxnSpPr/>
          <p:nvPr/>
        </p:nvCxnSpPr>
        <p:spPr>
          <a:xfrm>
            <a:off x="8481150" y="6090943"/>
            <a:ext cx="6627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419" name="Google Shape;419;p7"/>
          <p:cNvSpPr txBox="1">
            <a:spLocks noGrp="1"/>
          </p:cNvSpPr>
          <p:nvPr>
            <p:ph type="title"/>
          </p:nvPr>
        </p:nvSpPr>
        <p:spPr>
          <a:xfrm>
            <a:off x="-14054" y="808800"/>
            <a:ext cx="2036700" cy="38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>
            <a:endParaRPr/>
          </a:p>
        </p:txBody>
      </p:sp>
      <p:cxnSp>
        <p:nvCxnSpPr>
          <p:cNvPr id="420" name="Google Shape;420;p7"/>
          <p:cNvCxnSpPr/>
          <p:nvPr/>
        </p:nvCxnSpPr>
        <p:spPr>
          <a:xfrm>
            <a:off x="-14053" y="1167884"/>
            <a:ext cx="1950600" cy="0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2667067195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1_Title and four columns">
    <p:spTree>
      <p:nvGrpSpPr>
        <p:cNvPr id="1" name="Shape 1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" name="Google Shape;2068;p20"/>
          <p:cNvSpPr txBox="1">
            <a:spLocks noGrp="1"/>
          </p:cNvSpPr>
          <p:nvPr>
            <p:ph type="title"/>
          </p:nvPr>
        </p:nvSpPr>
        <p:spPr>
          <a:xfrm>
            <a:off x="720009" y="4144267"/>
            <a:ext cx="1828800" cy="70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069" name="Google Shape;2069;p20"/>
          <p:cNvSpPr txBox="1">
            <a:spLocks noGrp="1"/>
          </p:cNvSpPr>
          <p:nvPr>
            <p:ph type="subTitle" idx="1"/>
          </p:nvPr>
        </p:nvSpPr>
        <p:spPr>
          <a:xfrm>
            <a:off x="720009" y="4847867"/>
            <a:ext cx="18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0" name="Google Shape;2070;p20"/>
          <p:cNvSpPr txBox="1">
            <a:spLocks noGrp="1"/>
          </p:cNvSpPr>
          <p:nvPr>
            <p:ph type="title" idx="2"/>
          </p:nvPr>
        </p:nvSpPr>
        <p:spPr>
          <a:xfrm>
            <a:off x="4636792" y="4144267"/>
            <a:ext cx="1828800" cy="70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071" name="Google Shape;2071;p20"/>
          <p:cNvSpPr txBox="1">
            <a:spLocks noGrp="1"/>
          </p:cNvSpPr>
          <p:nvPr>
            <p:ph type="subTitle" idx="3"/>
          </p:nvPr>
        </p:nvSpPr>
        <p:spPr>
          <a:xfrm>
            <a:off x="4636792" y="4847867"/>
            <a:ext cx="18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2" name="Google Shape;2072;p20"/>
          <p:cNvSpPr txBox="1">
            <a:spLocks noGrp="1"/>
          </p:cNvSpPr>
          <p:nvPr>
            <p:ph type="title" idx="4"/>
          </p:nvPr>
        </p:nvSpPr>
        <p:spPr>
          <a:xfrm>
            <a:off x="2678401" y="4144267"/>
            <a:ext cx="1828800" cy="70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073" name="Google Shape;2073;p20"/>
          <p:cNvSpPr txBox="1">
            <a:spLocks noGrp="1"/>
          </p:cNvSpPr>
          <p:nvPr>
            <p:ph type="subTitle" idx="5"/>
          </p:nvPr>
        </p:nvSpPr>
        <p:spPr>
          <a:xfrm>
            <a:off x="2678401" y="4847867"/>
            <a:ext cx="18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4" name="Google Shape;2074;p20"/>
          <p:cNvSpPr txBox="1">
            <a:spLocks noGrp="1"/>
          </p:cNvSpPr>
          <p:nvPr>
            <p:ph type="title" idx="6"/>
          </p:nvPr>
        </p:nvSpPr>
        <p:spPr>
          <a:xfrm>
            <a:off x="6595184" y="4144267"/>
            <a:ext cx="1828800" cy="70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075" name="Google Shape;2075;p20"/>
          <p:cNvSpPr txBox="1">
            <a:spLocks noGrp="1"/>
          </p:cNvSpPr>
          <p:nvPr>
            <p:ph type="subTitle" idx="7"/>
          </p:nvPr>
        </p:nvSpPr>
        <p:spPr>
          <a:xfrm>
            <a:off x="6595184" y="4847867"/>
            <a:ext cx="18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6" name="Google Shape;2076;p20"/>
          <p:cNvSpPr txBox="1">
            <a:spLocks noGrp="1"/>
          </p:cNvSpPr>
          <p:nvPr>
            <p:ph type="title" idx="8"/>
          </p:nvPr>
        </p:nvSpPr>
        <p:spPr>
          <a:xfrm>
            <a:off x="720000" y="560460"/>
            <a:ext cx="7704000" cy="609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92544694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 flipH="1">
            <a:off x="-2340642" y="2227647"/>
            <a:ext cx="13825282" cy="6223916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10" name="Google Shape;10;p2"/>
          <p:cNvSpPr/>
          <p:nvPr/>
        </p:nvSpPr>
        <p:spPr>
          <a:xfrm>
            <a:off x="-183475" y="3890133"/>
            <a:ext cx="10937774" cy="4689648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11" name="Google Shape;11;p2"/>
          <p:cNvSpPr/>
          <p:nvPr/>
        </p:nvSpPr>
        <p:spPr>
          <a:xfrm flipH="1">
            <a:off x="3684242" y="3134021"/>
            <a:ext cx="6961863" cy="4892603"/>
          </a:xfrm>
          <a:custGeom>
            <a:avLst/>
            <a:gdLst/>
            <a:ahLst/>
            <a:cxnLst/>
            <a:rect l="l" t="t" r="r" b="b"/>
            <a:pathLst>
              <a:path w="190449" h="97404" extrusionOk="0">
                <a:moveTo>
                  <a:pt x="12428" y="1"/>
                </a:moveTo>
                <a:cubicBezTo>
                  <a:pt x="11845" y="1"/>
                  <a:pt x="11261" y="20"/>
                  <a:pt x="10620" y="79"/>
                </a:cubicBezTo>
                <a:lnTo>
                  <a:pt x="10561" y="79"/>
                </a:lnTo>
                <a:cubicBezTo>
                  <a:pt x="7099" y="351"/>
                  <a:pt x="3793" y="1265"/>
                  <a:pt x="448" y="2899"/>
                </a:cubicBezTo>
                <a:lnTo>
                  <a:pt x="0" y="3113"/>
                </a:lnTo>
                <a:lnTo>
                  <a:pt x="0" y="97403"/>
                </a:lnTo>
                <a:lnTo>
                  <a:pt x="190448" y="97403"/>
                </a:lnTo>
                <a:cubicBezTo>
                  <a:pt x="190448" y="92774"/>
                  <a:pt x="188153" y="88495"/>
                  <a:pt x="184322" y="85947"/>
                </a:cubicBezTo>
                <a:cubicBezTo>
                  <a:pt x="183952" y="85695"/>
                  <a:pt x="183583" y="85461"/>
                  <a:pt x="183194" y="85247"/>
                </a:cubicBezTo>
                <a:cubicBezTo>
                  <a:pt x="179576" y="83011"/>
                  <a:pt x="175900" y="81746"/>
                  <a:pt x="173469" y="80988"/>
                </a:cubicBezTo>
                <a:cubicBezTo>
                  <a:pt x="172652" y="80716"/>
                  <a:pt x="171796" y="80502"/>
                  <a:pt x="170941" y="80288"/>
                </a:cubicBezTo>
                <a:cubicBezTo>
                  <a:pt x="170610" y="78848"/>
                  <a:pt x="170124" y="77409"/>
                  <a:pt x="169462" y="76048"/>
                </a:cubicBezTo>
                <a:cubicBezTo>
                  <a:pt x="168607" y="74278"/>
                  <a:pt x="167420" y="72566"/>
                  <a:pt x="165942" y="71049"/>
                </a:cubicBezTo>
                <a:cubicBezTo>
                  <a:pt x="164697" y="69746"/>
                  <a:pt x="163258" y="68618"/>
                  <a:pt x="161683" y="67607"/>
                </a:cubicBezTo>
                <a:cubicBezTo>
                  <a:pt x="159193" y="66090"/>
                  <a:pt x="156451" y="65137"/>
                  <a:pt x="153320" y="64670"/>
                </a:cubicBezTo>
                <a:cubicBezTo>
                  <a:pt x="152308" y="64514"/>
                  <a:pt x="151297" y="64456"/>
                  <a:pt x="150247" y="64456"/>
                </a:cubicBezTo>
                <a:cubicBezTo>
                  <a:pt x="149838" y="64456"/>
                  <a:pt x="149449" y="64456"/>
                  <a:pt x="149041" y="64475"/>
                </a:cubicBezTo>
                <a:cubicBezTo>
                  <a:pt x="148943" y="60508"/>
                  <a:pt x="147835" y="56793"/>
                  <a:pt x="145832" y="53642"/>
                </a:cubicBezTo>
                <a:cubicBezTo>
                  <a:pt x="143264" y="49655"/>
                  <a:pt x="139258" y="46563"/>
                  <a:pt x="134473" y="44987"/>
                </a:cubicBezTo>
                <a:cubicBezTo>
                  <a:pt x="132373" y="44268"/>
                  <a:pt x="130175" y="43937"/>
                  <a:pt x="127938" y="43937"/>
                </a:cubicBezTo>
                <a:cubicBezTo>
                  <a:pt x="125760" y="43937"/>
                  <a:pt x="123601" y="44248"/>
                  <a:pt x="121539" y="44909"/>
                </a:cubicBezTo>
                <a:cubicBezTo>
                  <a:pt x="118369" y="45882"/>
                  <a:pt x="115413" y="47496"/>
                  <a:pt x="112437" y="49908"/>
                </a:cubicBezTo>
                <a:cubicBezTo>
                  <a:pt x="110395" y="51600"/>
                  <a:pt x="108586" y="53467"/>
                  <a:pt x="106505" y="56015"/>
                </a:cubicBezTo>
                <a:cubicBezTo>
                  <a:pt x="105785" y="56949"/>
                  <a:pt x="105046" y="57882"/>
                  <a:pt x="104346" y="58893"/>
                </a:cubicBezTo>
                <a:cubicBezTo>
                  <a:pt x="104132" y="58757"/>
                  <a:pt x="103938" y="58621"/>
                  <a:pt x="103724" y="58504"/>
                </a:cubicBezTo>
                <a:cubicBezTo>
                  <a:pt x="103529" y="58368"/>
                  <a:pt x="103296" y="58271"/>
                  <a:pt x="103101" y="58154"/>
                </a:cubicBezTo>
                <a:cubicBezTo>
                  <a:pt x="102965" y="55976"/>
                  <a:pt x="102596" y="53992"/>
                  <a:pt x="102012" y="52047"/>
                </a:cubicBezTo>
                <a:cubicBezTo>
                  <a:pt x="100612" y="47243"/>
                  <a:pt x="97811" y="43334"/>
                  <a:pt x="93941" y="40708"/>
                </a:cubicBezTo>
                <a:cubicBezTo>
                  <a:pt x="91918" y="39347"/>
                  <a:pt x="89565" y="38316"/>
                  <a:pt x="87056" y="37791"/>
                </a:cubicBezTo>
                <a:cubicBezTo>
                  <a:pt x="85694" y="37499"/>
                  <a:pt x="84313" y="37344"/>
                  <a:pt x="82913" y="37344"/>
                </a:cubicBezTo>
                <a:cubicBezTo>
                  <a:pt x="82038" y="37344"/>
                  <a:pt x="81123" y="37402"/>
                  <a:pt x="80229" y="37519"/>
                </a:cubicBezTo>
                <a:cubicBezTo>
                  <a:pt x="76728" y="37966"/>
                  <a:pt x="73441" y="39347"/>
                  <a:pt x="70193" y="41681"/>
                </a:cubicBezTo>
                <a:cubicBezTo>
                  <a:pt x="69318" y="40864"/>
                  <a:pt x="68345" y="40144"/>
                  <a:pt x="67314" y="39502"/>
                </a:cubicBezTo>
                <a:cubicBezTo>
                  <a:pt x="65058" y="38122"/>
                  <a:pt x="62549" y="37266"/>
                  <a:pt x="59982" y="37013"/>
                </a:cubicBezTo>
                <a:cubicBezTo>
                  <a:pt x="58718" y="35671"/>
                  <a:pt x="57259" y="34543"/>
                  <a:pt x="55645" y="33648"/>
                </a:cubicBezTo>
                <a:cubicBezTo>
                  <a:pt x="52961" y="32151"/>
                  <a:pt x="49868" y="31334"/>
                  <a:pt x="46698" y="31334"/>
                </a:cubicBezTo>
                <a:cubicBezTo>
                  <a:pt x="46367" y="31334"/>
                  <a:pt x="46056" y="31334"/>
                  <a:pt x="45765" y="31373"/>
                </a:cubicBezTo>
                <a:cubicBezTo>
                  <a:pt x="44306" y="31431"/>
                  <a:pt x="42847" y="31684"/>
                  <a:pt x="41427" y="32092"/>
                </a:cubicBezTo>
                <a:cubicBezTo>
                  <a:pt x="41194" y="30167"/>
                  <a:pt x="40824" y="28280"/>
                  <a:pt x="40377" y="26510"/>
                </a:cubicBezTo>
                <a:cubicBezTo>
                  <a:pt x="39774" y="24040"/>
                  <a:pt x="38899" y="21551"/>
                  <a:pt x="37790" y="19042"/>
                </a:cubicBezTo>
                <a:cubicBezTo>
                  <a:pt x="36079" y="15191"/>
                  <a:pt x="34056" y="11962"/>
                  <a:pt x="31605" y="9142"/>
                </a:cubicBezTo>
                <a:cubicBezTo>
                  <a:pt x="30341" y="7683"/>
                  <a:pt x="28902" y="6341"/>
                  <a:pt x="27346" y="5155"/>
                </a:cubicBezTo>
                <a:cubicBezTo>
                  <a:pt x="25829" y="3969"/>
                  <a:pt x="24117" y="2977"/>
                  <a:pt x="22153" y="2063"/>
                </a:cubicBezTo>
                <a:cubicBezTo>
                  <a:pt x="19158" y="701"/>
                  <a:pt x="15774" y="1"/>
                  <a:pt x="1242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12" name="Google Shape;12;p2"/>
          <p:cNvSpPr/>
          <p:nvPr/>
        </p:nvSpPr>
        <p:spPr>
          <a:xfrm flipH="1">
            <a:off x="3988527" y="3485746"/>
            <a:ext cx="6656885" cy="4540892"/>
          </a:xfrm>
          <a:custGeom>
            <a:avLst/>
            <a:gdLst/>
            <a:ahLst/>
            <a:cxnLst/>
            <a:rect l="l" t="t" r="r" b="b"/>
            <a:pathLst>
              <a:path w="182106" h="90402" extrusionOk="0">
                <a:moveTo>
                  <a:pt x="10990" y="1"/>
                </a:moveTo>
                <a:cubicBezTo>
                  <a:pt x="10581" y="1"/>
                  <a:pt x="10173" y="20"/>
                  <a:pt x="9706" y="59"/>
                </a:cubicBezTo>
                <a:lnTo>
                  <a:pt x="9667" y="59"/>
                </a:lnTo>
                <a:cubicBezTo>
                  <a:pt x="7080" y="254"/>
                  <a:pt x="4571" y="954"/>
                  <a:pt x="2023" y="2198"/>
                </a:cubicBezTo>
                <a:cubicBezTo>
                  <a:pt x="1343" y="2510"/>
                  <a:pt x="681" y="2879"/>
                  <a:pt x="1" y="3288"/>
                </a:cubicBezTo>
                <a:lnTo>
                  <a:pt x="1" y="90401"/>
                </a:lnTo>
                <a:lnTo>
                  <a:pt x="182105" y="90401"/>
                </a:lnTo>
                <a:cubicBezTo>
                  <a:pt x="182105" y="88126"/>
                  <a:pt x="180996" y="85967"/>
                  <a:pt x="179051" y="84664"/>
                </a:cubicBezTo>
                <a:cubicBezTo>
                  <a:pt x="178721" y="84469"/>
                  <a:pt x="178429" y="84255"/>
                  <a:pt x="178118" y="84080"/>
                </a:cubicBezTo>
                <a:cubicBezTo>
                  <a:pt x="175181" y="82252"/>
                  <a:pt x="172069" y="81202"/>
                  <a:pt x="170008" y="80540"/>
                </a:cubicBezTo>
                <a:cubicBezTo>
                  <a:pt x="167907" y="79918"/>
                  <a:pt x="165690" y="79373"/>
                  <a:pt x="163239" y="78984"/>
                </a:cubicBezTo>
                <a:cubicBezTo>
                  <a:pt x="163161" y="78965"/>
                  <a:pt x="163103" y="78945"/>
                  <a:pt x="163025" y="78945"/>
                </a:cubicBezTo>
                <a:cubicBezTo>
                  <a:pt x="163259" y="76631"/>
                  <a:pt x="162850" y="74200"/>
                  <a:pt x="161800" y="72041"/>
                </a:cubicBezTo>
                <a:cubicBezTo>
                  <a:pt x="161275" y="70913"/>
                  <a:pt x="160497" y="69824"/>
                  <a:pt x="159524" y="68812"/>
                </a:cubicBezTo>
                <a:cubicBezTo>
                  <a:pt x="158688" y="67937"/>
                  <a:pt x="157716" y="67159"/>
                  <a:pt x="156626" y="66498"/>
                </a:cubicBezTo>
                <a:cubicBezTo>
                  <a:pt x="154954" y="65467"/>
                  <a:pt x="153087" y="64825"/>
                  <a:pt x="150889" y="64495"/>
                </a:cubicBezTo>
                <a:cubicBezTo>
                  <a:pt x="150228" y="64397"/>
                  <a:pt x="149527" y="64358"/>
                  <a:pt x="148827" y="64358"/>
                </a:cubicBezTo>
                <a:cubicBezTo>
                  <a:pt x="147796" y="64358"/>
                  <a:pt x="146707" y="64456"/>
                  <a:pt x="145521" y="64670"/>
                </a:cubicBezTo>
                <a:cubicBezTo>
                  <a:pt x="143693" y="64981"/>
                  <a:pt x="142098" y="65564"/>
                  <a:pt x="140892" y="66031"/>
                </a:cubicBezTo>
                <a:cubicBezTo>
                  <a:pt x="140658" y="66128"/>
                  <a:pt x="140386" y="66226"/>
                  <a:pt x="140114" y="66342"/>
                </a:cubicBezTo>
                <a:cubicBezTo>
                  <a:pt x="139861" y="66128"/>
                  <a:pt x="139589" y="65934"/>
                  <a:pt x="139316" y="65739"/>
                </a:cubicBezTo>
                <a:cubicBezTo>
                  <a:pt x="140094" y="63425"/>
                  <a:pt x="140561" y="61285"/>
                  <a:pt x="140678" y="59224"/>
                </a:cubicBezTo>
                <a:cubicBezTo>
                  <a:pt x="140892" y="55917"/>
                  <a:pt x="140172" y="52864"/>
                  <a:pt x="138558" y="50374"/>
                </a:cubicBezTo>
                <a:cubicBezTo>
                  <a:pt x="136866" y="47710"/>
                  <a:pt x="134143" y="45668"/>
                  <a:pt x="130856" y="44559"/>
                </a:cubicBezTo>
                <a:cubicBezTo>
                  <a:pt x="129475" y="44112"/>
                  <a:pt x="127997" y="43859"/>
                  <a:pt x="126480" y="43859"/>
                </a:cubicBezTo>
                <a:cubicBezTo>
                  <a:pt x="125002" y="43859"/>
                  <a:pt x="123524" y="44073"/>
                  <a:pt x="122104" y="44520"/>
                </a:cubicBezTo>
                <a:cubicBezTo>
                  <a:pt x="119828" y="45220"/>
                  <a:pt x="117611" y="46446"/>
                  <a:pt x="115374" y="48254"/>
                </a:cubicBezTo>
                <a:cubicBezTo>
                  <a:pt x="113721" y="49616"/>
                  <a:pt x="112185" y="51211"/>
                  <a:pt x="110434" y="53370"/>
                </a:cubicBezTo>
                <a:cubicBezTo>
                  <a:pt x="109092" y="55023"/>
                  <a:pt x="107828" y="56851"/>
                  <a:pt x="106544" y="58932"/>
                </a:cubicBezTo>
                <a:lnTo>
                  <a:pt x="105883" y="60021"/>
                </a:lnTo>
                <a:cubicBezTo>
                  <a:pt x="105669" y="60002"/>
                  <a:pt x="105455" y="60002"/>
                  <a:pt x="105241" y="60002"/>
                </a:cubicBezTo>
                <a:cubicBezTo>
                  <a:pt x="104210" y="60002"/>
                  <a:pt x="103199" y="60157"/>
                  <a:pt x="102188" y="60410"/>
                </a:cubicBezTo>
                <a:cubicBezTo>
                  <a:pt x="101273" y="59243"/>
                  <a:pt x="100145" y="58271"/>
                  <a:pt x="98862" y="57551"/>
                </a:cubicBezTo>
                <a:cubicBezTo>
                  <a:pt x="97598" y="56812"/>
                  <a:pt x="96236" y="56365"/>
                  <a:pt x="94797" y="56131"/>
                </a:cubicBezTo>
                <a:cubicBezTo>
                  <a:pt x="94836" y="55684"/>
                  <a:pt x="94855" y="55198"/>
                  <a:pt x="94855" y="54731"/>
                </a:cubicBezTo>
                <a:cubicBezTo>
                  <a:pt x="94933" y="51755"/>
                  <a:pt x="94661" y="49324"/>
                  <a:pt x="93980" y="47068"/>
                </a:cubicBezTo>
                <a:cubicBezTo>
                  <a:pt x="93007" y="43820"/>
                  <a:pt x="91160" y="41194"/>
                  <a:pt x="88631" y="39483"/>
                </a:cubicBezTo>
                <a:cubicBezTo>
                  <a:pt x="87348" y="38608"/>
                  <a:pt x="85811" y="37946"/>
                  <a:pt x="84177" y="37616"/>
                </a:cubicBezTo>
                <a:cubicBezTo>
                  <a:pt x="83302" y="37421"/>
                  <a:pt x="82388" y="37324"/>
                  <a:pt x="81474" y="37324"/>
                </a:cubicBezTo>
                <a:cubicBezTo>
                  <a:pt x="80891" y="37324"/>
                  <a:pt x="80288" y="37363"/>
                  <a:pt x="79685" y="37441"/>
                </a:cubicBezTo>
                <a:cubicBezTo>
                  <a:pt x="77254" y="37752"/>
                  <a:pt x="74900" y="38783"/>
                  <a:pt x="72488" y="40572"/>
                </a:cubicBezTo>
                <a:cubicBezTo>
                  <a:pt x="70349" y="42167"/>
                  <a:pt x="68735" y="44053"/>
                  <a:pt x="67568" y="45512"/>
                </a:cubicBezTo>
                <a:cubicBezTo>
                  <a:pt x="67568" y="45512"/>
                  <a:pt x="67548" y="45570"/>
                  <a:pt x="67529" y="45570"/>
                </a:cubicBezTo>
                <a:cubicBezTo>
                  <a:pt x="67257" y="44695"/>
                  <a:pt x="66945" y="43859"/>
                  <a:pt x="66517" y="43081"/>
                </a:cubicBezTo>
                <a:cubicBezTo>
                  <a:pt x="66517" y="43081"/>
                  <a:pt x="66517" y="43061"/>
                  <a:pt x="66498" y="43061"/>
                </a:cubicBezTo>
                <a:cubicBezTo>
                  <a:pt x="65526" y="41194"/>
                  <a:pt x="64047" y="39599"/>
                  <a:pt x="62219" y="38491"/>
                </a:cubicBezTo>
                <a:cubicBezTo>
                  <a:pt x="60547" y="37460"/>
                  <a:pt x="58679" y="36915"/>
                  <a:pt x="56773" y="36915"/>
                </a:cubicBezTo>
                <a:cubicBezTo>
                  <a:pt x="56482" y="36915"/>
                  <a:pt x="56170" y="36935"/>
                  <a:pt x="55879" y="36954"/>
                </a:cubicBezTo>
                <a:cubicBezTo>
                  <a:pt x="55626" y="36974"/>
                  <a:pt x="55392" y="37013"/>
                  <a:pt x="55178" y="37052"/>
                </a:cubicBezTo>
                <a:cubicBezTo>
                  <a:pt x="54070" y="35204"/>
                  <a:pt x="52592" y="33765"/>
                  <a:pt x="50822" y="32773"/>
                </a:cubicBezTo>
                <a:cubicBezTo>
                  <a:pt x="49149" y="31839"/>
                  <a:pt x="47224" y="31334"/>
                  <a:pt x="45259" y="31334"/>
                </a:cubicBezTo>
                <a:cubicBezTo>
                  <a:pt x="45104" y="31334"/>
                  <a:pt x="44890" y="31334"/>
                  <a:pt x="44637" y="31372"/>
                </a:cubicBezTo>
                <a:cubicBezTo>
                  <a:pt x="42595" y="31450"/>
                  <a:pt x="40611" y="32092"/>
                  <a:pt x="38860" y="33220"/>
                </a:cubicBezTo>
                <a:cubicBezTo>
                  <a:pt x="37091" y="34329"/>
                  <a:pt x="35865" y="35749"/>
                  <a:pt x="35107" y="36682"/>
                </a:cubicBezTo>
                <a:cubicBezTo>
                  <a:pt x="34329" y="37693"/>
                  <a:pt x="33629" y="38783"/>
                  <a:pt x="32928" y="40144"/>
                </a:cubicBezTo>
                <a:cubicBezTo>
                  <a:pt x="33531" y="35690"/>
                  <a:pt x="33687" y="31625"/>
                  <a:pt x="33317" y="27697"/>
                </a:cubicBezTo>
                <a:cubicBezTo>
                  <a:pt x="33123" y="25460"/>
                  <a:pt x="32753" y="23301"/>
                  <a:pt x="32248" y="21278"/>
                </a:cubicBezTo>
                <a:cubicBezTo>
                  <a:pt x="31742" y="19217"/>
                  <a:pt x="30983" y="17097"/>
                  <a:pt x="30030" y="14957"/>
                </a:cubicBezTo>
                <a:cubicBezTo>
                  <a:pt x="28591" y="11748"/>
                  <a:pt x="26938" y="9045"/>
                  <a:pt x="24954" y="6769"/>
                </a:cubicBezTo>
                <a:cubicBezTo>
                  <a:pt x="24001" y="5660"/>
                  <a:pt x="22893" y="4630"/>
                  <a:pt x="21687" y="3696"/>
                </a:cubicBezTo>
                <a:cubicBezTo>
                  <a:pt x="20598" y="2840"/>
                  <a:pt x="19353" y="2121"/>
                  <a:pt x="17894" y="1459"/>
                </a:cubicBezTo>
                <a:cubicBezTo>
                  <a:pt x="15794" y="506"/>
                  <a:pt x="13382" y="1"/>
                  <a:pt x="10990" y="1"/>
                </a:cubicBezTo>
                <a:close/>
              </a:path>
            </a:pathLst>
          </a:custGeom>
          <a:solidFill>
            <a:srgbClr val="7ABEAE">
              <a:alpha val="441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13" name="Google Shape;13;p2"/>
          <p:cNvSpPr/>
          <p:nvPr/>
        </p:nvSpPr>
        <p:spPr>
          <a:xfrm>
            <a:off x="-1313197" y="3375012"/>
            <a:ext cx="6174357" cy="4339024"/>
          </a:xfrm>
          <a:custGeom>
            <a:avLst/>
            <a:gdLst/>
            <a:ahLst/>
            <a:cxnLst/>
            <a:rect l="l" t="t" r="r" b="b"/>
            <a:pathLst>
              <a:path w="190449" h="97404" extrusionOk="0">
                <a:moveTo>
                  <a:pt x="12428" y="1"/>
                </a:moveTo>
                <a:cubicBezTo>
                  <a:pt x="11845" y="1"/>
                  <a:pt x="11261" y="20"/>
                  <a:pt x="10620" y="79"/>
                </a:cubicBezTo>
                <a:lnTo>
                  <a:pt x="10561" y="79"/>
                </a:lnTo>
                <a:cubicBezTo>
                  <a:pt x="7099" y="351"/>
                  <a:pt x="3793" y="1265"/>
                  <a:pt x="448" y="2899"/>
                </a:cubicBezTo>
                <a:lnTo>
                  <a:pt x="0" y="3113"/>
                </a:lnTo>
                <a:lnTo>
                  <a:pt x="0" y="97403"/>
                </a:lnTo>
                <a:lnTo>
                  <a:pt x="190448" y="97403"/>
                </a:lnTo>
                <a:cubicBezTo>
                  <a:pt x="190448" y="92774"/>
                  <a:pt x="188153" y="88495"/>
                  <a:pt x="184322" y="85947"/>
                </a:cubicBezTo>
                <a:cubicBezTo>
                  <a:pt x="183952" y="85695"/>
                  <a:pt x="183583" y="85461"/>
                  <a:pt x="183194" y="85247"/>
                </a:cubicBezTo>
                <a:cubicBezTo>
                  <a:pt x="179576" y="83011"/>
                  <a:pt x="175900" y="81746"/>
                  <a:pt x="173469" y="80988"/>
                </a:cubicBezTo>
                <a:cubicBezTo>
                  <a:pt x="172652" y="80716"/>
                  <a:pt x="171796" y="80502"/>
                  <a:pt x="170941" y="80288"/>
                </a:cubicBezTo>
                <a:cubicBezTo>
                  <a:pt x="170610" y="78848"/>
                  <a:pt x="170124" y="77409"/>
                  <a:pt x="169462" y="76048"/>
                </a:cubicBezTo>
                <a:cubicBezTo>
                  <a:pt x="168607" y="74278"/>
                  <a:pt x="167420" y="72566"/>
                  <a:pt x="165942" y="71049"/>
                </a:cubicBezTo>
                <a:cubicBezTo>
                  <a:pt x="164697" y="69746"/>
                  <a:pt x="163258" y="68618"/>
                  <a:pt x="161683" y="67607"/>
                </a:cubicBezTo>
                <a:cubicBezTo>
                  <a:pt x="159193" y="66090"/>
                  <a:pt x="156451" y="65137"/>
                  <a:pt x="153320" y="64670"/>
                </a:cubicBezTo>
                <a:cubicBezTo>
                  <a:pt x="152308" y="64514"/>
                  <a:pt x="151297" y="64456"/>
                  <a:pt x="150247" y="64456"/>
                </a:cubicBezTo>
                <a:cubicBezTo>
                  <a:pt x="149838" y="64456"/>
                  <a:pt x="149449" y="64456"/>
                  <a:pt x="149041" y="64475"/>
                </a:cubicBezTo>
                <a:cubicBezTo>
                  <a:pt x="148943" y="60508"/>
                  <a:pt x="147835" y="56793"/>
                  <a:pt x="145832" y="53642"/>
                </a:cubicBezTo>
                <a:cubicBezTo>
                  <a:pt x="143264" y="49655"/>
                  <a:pt x="139258" y="46563"/>
                  <a:pt x="134473" y="44987"/>
                </a:cubicBezTo>
                <a:cubicBezTo>
                  <a:pt x="132373" y="44268"/>
                  <a:pt x="130175" y="43937"/>
                  <a:pt x="127938" y="43937"/>
                </a:cubicBezTo>
                <a:cubicBezTo>
                  <a:pt x="125760" y="43937"/>
                  <a:pt x="123601" y="44248"/>
                  <a:pt x="121539" y="44909"/>
                </a:cubicBezTo>
                <a:cubicBezTo>
                  <a:pt x="118369" y="45882"/>
                  <a:pt x="115413" y="47496"/>
                  <a:pt x="112437" y="49908"/>
                </a:cubicBezTo>
                <a:cubicBezTo>
                  <a:pt x="110395" y="51600"/>
                  <a:pt x="108586" y="53467"/>
                  <a:pt x="106505" y="56015"/>
                </a:cubicBezTo>
                <a:cubicBezTo>
                  <a:pt x="105785" y="56949"/>
                  <a:pt x="105046" y="57882"/>
                  <a:pt x="104346" y="58893"/>
                </a:cubicBezTo>
                <a:cubicBezTo>
                  <a:pt x="104132" y="58757"/>
                  <a:pt x="103938" y="58621"/>
                  <a:pt x="103724" y="58504"/>
                </a:cubicBezTo>
                <a:cubicBezTo>
                  <a:pt x="103529" y="58368"/>
                  <a:pt x="103296" y="58271"/>
                  <a:pt x="103101" y="58154"/>
                </a:cubicBezTo>
                <a:cubicBezTo>
                  <a:pt x="102965" y="55976"/>
                  <a:pt x="102596" y="53992"/>
                  <a:pt x="102012" y="52047"/>
                </a:cubicBezTo>
                <a:cubicBezTo>
                  <a:pt x="100612" y="47243"/>
                  <a:pt x="97811" y="43334"/>
                  <a:pt x="93941" y="40708"/>
                </a:cubicBezTo>
                <a:cubicBezTo>
                  <a:pt x="91918" y="39347"/>
                  <a:pt x="89565" y="38316"/>
                  <a:pt x="87056" y="37791"/>
                </a:cubicBezTo>
                <a:cubicBezTo>
                  <a:pt x="85694" y="37499"/>
                  <a:pt x="84313" y="37344"/>
                  <a:pt x="82913" y="37344"/>
                </a:cubicBezTo>
                <a:cubicBezTo>
                  <a:pt x="82038" y="37344"/>
                  <a:pt x="81123" y="37402"/>
                  <a:pt x="80229" y="37519"/>
                </a:cubicBezTo>
                <a:cubicBezTo>
                  <a:pt x="76728" y="37966"/>
                  <a:pt x="73441" y="39347"/>
                  <a:pt x="70193" y="41681"/>
                </a:cubicBezTo>
                <a:cubicBezTo>
                  <a:pt x="69318" y="40864"/>
                  <a:pt x="68345" y="40144"/>
                  <a:pt x="67314" y="39502"/>
                </a:cubicBezTo>
                <a:cubicBezTo>
                  <a:pt x="65058" y="38122"/>
                  <a:pt x="62549" y="37266"/>
                  <a:pt x="59982" y="37013"/>
                </a:cubicBezTo>
                <a:cubicBezTo>
                  <a:pt x="58718" y="35671"/>
                  <a:pt x="57259" y="34543"/>
                  <a:pt x="55645" y="33648"/>
                </a:cubicBezTo>
                <a:cubicBezTo>
                  <a:pt x="52961" y="32151"/>
                  <a:pt x="49868" y="31334"/>
                  <a:pt x="46698" y="31334"/>
                </a:cubicBezTo>
                <a:cubicBezTo>
                  <a:pt x="46367" y="31334"/>
                  <a:pt x="46056" y="31334"/>
                  <a:pt x="45765" y="31373"/>
                </a:cubicBezTo>
                <a:cubicBezTo>
                  <a:pt x="44306" y="31431"/>
                  <a:pt x="42847" y="31684"/>
                  <a:pt x="41427" y="32092"/>
                </a:cubicBezTo>
                <a:cubicBezTo>
                  <a:pt x="41194" y="30167"/>
                  <a:pt x="40824" y="28280"/>
                  <a:pt x="40377" y="26510"/>
                </a:cubicBezTo>
                <a:cubicBezTo>
                  <a:pt x="39774" y="24040"/>
                  <a:pt x="38899" y="21551"/>
                  <a:pt x="37790" y="19042"/>
                </a:cubicBezTo>
                <a:cubicBezTo>
                  <a:pt x="36079" y="15191"/>
                  <a:pt x="34056" y="11962"/>
                  <a:pt x="31605" y="9142"/>
                </a:cubicBezTo>
                <a:cubicBezTo>
                  <a:pt x="30341" y="7683"/>
                  <a:pt x="28902" y="6341"/>
                  <a:pt x="27346" y="5155"/>
                </a:cubicBezTo>
                <a:cubicBezTo>
                  <a:pt x="25829" y="3969"/>
                  <a:pt x="24117" y="2977"/>
                  <a:pt x="22153" y="2063"/>
                </a:cubicBezTo>
                <a:cubicBezTo>
                  <a:pt x="19158" y="701"/>
                  <a:pt x="15774" y="1"/>
                  <a:pt x="1242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14" name="Google Shape;14;p2"/>
          <p:cNvSpPr/>
          <p:nvPr/>
        </p:nvSpPr>
        <p:spPr>
          <a:xfrm>
            <a:off x="-1312582" y="3686918"/>
            <a:ext cx="5903877" cy="4027108"/>
          </a:xfrm>
          <a:custGeom>
            <a:avLst/>
            <a:gdLst/>
            <a:ahLst/>
            <a:cxnLst/>
            <a:rect l="l" t="t" r="r" b="b"/>
            <a:pathLst>
              <a:path w="182106" h="90402" extrusionOk="0">
                <a:moveTo>
                  <a:pt x="10990" y="1"/>
                </a:moveTo>
                <a:cubicBezTo>
                  <a:pt x="10581" y="1"/>
                  <a:pt x="10173" y="20"/>
                  <a:pt x="9706" y="59"/>
                </a:cubicBezTo>
                <a:lnTo>
                  <a:pt x="9667" y="59"/>
                </a:lnTo>
                <a:cubicBezTo>
                  <a:pt x="7080" y="254"/>
                  <a:pt x="4571" y="954"/>
                  <a:pt x="2023" y="2198"/>
                </a:cubicBezTo>
                <a:cubicBezTo>
                  <a:pt x="1343" y="2510"/>
                  <a:pt x="681" y="2879"/>
                  <a:pt x="1" y="3288"/>
                </a:cubicBezTo>
                <a:lnTo>
                  <a:pt x="1" y="90401"/>
                </a:lnTo>
                <a:lnTo>
                  <a:pt x="182105" y="90401"/>
                </a:lnTo>
                <a:cubicBezTo>
                  <a:pt x="182105" y="88126"/>
                  <a:pt x="180996" y="85967"/>
                  <a:pt x="179051" y="84664"/>
                </a:cubicBezTo>
                <a:cubicBezTo>
                  <a:pt x="178721" y="84469"/>
                  <a:pt x="178429" y="84255"/>
                  <a:pt x="178118" y="84080"/>
                </a:cubicBezTo>
                <a:cubicBezTo>
                  <a:pt x="175181" y="82252"/>
                  <a:pt x="172069" y="81202"/>
                  <a:pt x="170008" y="80540"/>
                </a:cubicBezTo>
                <a:cubicBezTo>
                  <a:pt x="167907" y="79918"/>
                  <a:pt x="165690" y="79373"/>
                  <a:pt x="163239" y="78984"/>
                </a:cubicBezTo>
                <a:cubicBezTo>
                  <a:pt x="163161" y="78965"/>
                  <a:pt x="163103" y="78945"/>
                  <a:pt x="163025" y="78945"/>
                </a:cubicBezTo>
                <a:cubicBezTo>
                  <a:pt x="163259" y="76631"/>
                  <a:pt x="162850" y="74200"/>
                  <a:pt x="161800" y="72041"/>
                </a:cubicBezTo>
                <a:cubicBezTo>
                  <a:pt x="161275" y="70913"/>
                  <a:pt x="160497" y="69824"/>
                  <a:pt x="159524" y="68812"/>
                </a:cubicBezTo>
                <a:cubicBezTo>
                  <a:pt x="158688" y="67937"/>
                  <a:pt x="157716" y="67159"/>
                  <a:pt x="156626" y="66498"/>
                </a:cubicBezTo>
                <a:cubicBezTo>
                  <a:pt x="154954" y="65467"/>
                  <a:pt x="153087" y="64825"/>
                  <a:pt x="150889" y="64495"/>
                </a:cubicBezTo>
                <a:cubicBezTo>
                  <a:pt x="150228" y="64397"/>
                  <a:pt x="149527" y="64358"/>
                  <a:pt x="148827" y="64358"/>
                </a:cubicBezTo>
                <a:cubicBezTo>
                  <a:pt x="147796" y="64358"/>
                  <a:pt x="146707" y="64456"/>
                  <a:pt x="145521" y="64670"/>
                </a:cubicBezTo>
                <a:cubicBezTo>
                  <a:pt x="143693" y="64981"/>
                  <a:pt x="142098" y="65564"/>
                  <a:pt x="140892" y="66031"/>
                </a:cubicBezTo>
                <a:cubicBezTo>
                  <a:pt x="140658" y="66128"/>
                  <a:pt x="140386" y="66226"/>
                  <a:pt x="140114" y="66342"/>
                </a:cubicBezTo>
                <a:cubicBezTo>
                  <a:pt x="139861" y="66128"/>
                  <a:pt x="139589" y="65934"/>
                  <a:pt x="139316" y="65739"/>
                </a:cubicBezTo>
                <a:cubicBezTo>
                  <a:pt x="140094" y="63425"/>
                  <a:pt x="140561" y="61285"/>
                  <a:pt x="140678" y="59224"/>
                </a:cubicBezTo>
                <a:cubicBezTo>
                  <a:pt x="140892" y="55917"/>
                  <a:pt x="140172" y="52864"/>
                  <a:pt x="138558" y="50374"/>
                </a:cubicBezTo>
                <a:cubicBezTo>
                  <a:pt x="136866" y="47710"/>
                  <a:pt x="134143" y="45668"/>
                  <a:pt x="130856" y="44559"/>
                </a:cubicBezTo>
                <a:cubicBezTo>
                  <a:pt x="129475" y="44112"/>
                  <a:pt x="127997" y="43859"/>
                  <a:pt x="126480" y="43859"/>
                </a:cubicBezTo>
                <a:cubicBezTo>
                  <a:pt x="125002" y="43859"/>
                  <a:pt x="123524" y="44073"/>
                  <a:pt x="122104" y="44520"/>
                </a:cubicBezTo>
                <a:cubicBezTo>
                  <a:pt x="119828" y="45220"/>
                  <a:pt x="117611" y="46446"/>
                  <a:pt x="115374" y="48254"/>
                </a:cubicBezTo>
                <a:cubicBezTo>
                  <a:pt x="113721" y="49616"/>
                  <a:pt x="112185" y="51211"/>
                  <a:pt x="110434" y="53370"/>
                </a:cubicBezTo>
                <a:cubicBezTo>
                  <a:pt x="109092" y="55023"/>
                  <a:pt x="107828" y="56851"/>
                  <a:pt x="106544" y="58932"/>
                </a:cubicBezTo>
                <a:lnTo>
                  <a:pt x="105883" y="60021"/>
                </a:lnTo>
                <a:cubicBezTo>
                  <a:pt x="105669" y="60002"/>
                  <a:pt x="105455" y="60002"/>
                  <a:pt x="105241" y="60002"/>
                </a:cubicBezTo>
                <a:cubicBezTo>
                  <a:pt x="104210" y="60002"/>
                  <a:pt x="103199" y="60157"/>
                  <a:pt x="102188" y="60410"/>
                </a:cubicBezTo>
                <a:cubicBezTo>
                  <a:pt x="101273" y="59243"/>
                  <a:pt x="100145" y="58271"/>
                  <a:pt x="98862" y="57551"/>
                </a:cubicBezTo>
                <a:cubicBezTo>
                  <a:pt x="97598" y="56812"/>
                  <a:pt x="96236" y="56365"/>
                  <a:pt x="94797" y="56131"/>
                </a:cubicBezTo>
                <a:cubicBezTo>
                  <a:pt x="94836" y="55684"/>
                  <a:pt x="94855" y="55198"/>
                  <a:pt x="94855" y="54731"/>
                </a:cubicBezTo>
                <a:cubicBezTo>
                  <a:pt x="94933" y="51755"/>
                  <a:pt x="94661" y="49324"/>
                  <a:pt x="93980" y="47068"/>
                </a:cubicBezTo>
                <a:cubicBezTo>
                  <a:pt x="93007" y="43820"/>
                  <a:pt x="91160" y="41194"/>
                  <a:pt x="88631" y="39483"/>
                </a:cubicBezTo>
                <a:cubicBezTo>
                  <a:pt x="87348" y="38608"/>
                  <a:pt x="85811" y="37946"/>
                  <a:pt x="84177" y="37616"/>
                </a:cubicBezTo>
                <a:cubicBezTo>
                  <a:pt x="83302" y="37421"/>
                  <a:pt x="82388" y="37324"/>
                  <a:pt x="81474" y="37324"/>
                </a:cubicBezTo>
                <a:cubicBezTo>
                  <a:pt x="80891" y="37324"/>
                  <a:pt x="80288" y="37363"/>
                  <a:pt x="79685" y="37441"/>
                </a:cubicBezTo>
                <a:cubicBezTo>
                  <a:pt x="77254" y="37752"/>
                  <a:pt x="74900" y="38783"/>
                  <a:pt x="72488" y="40572"/>
                </a:cubicBezTo>
                <a:cubicBezTo>
                  <a:pt x="70349" y="42167"/>
                  <a:pt x="68735" y="44053"/>
                  <a:pt x="67568" y="45512"/>
                </a:cubicBezTo>
                <a:cubicBezTo>
                  <a:pt x="67568" y="45512"/>
                  <a:pt x="67548" y="45570"/>
                  <a:pt x="67529" y="45570"/>
                </a:cubicBezTo>
                <a:cubicBezTo>
                  <a:pt x="67257" y="44695"/>
                  <a:pt x="66945" y="43859"/>
                  <a:pt x="66517" y="43081"/>
                </a:cubicBezTo>
                <a:cubicBezTo>
                  <a:pt x="66517" y="43081"/>
                  <a:pt x="66517" y="43061"/>
                  <a:pt x="66498" y="43061"/>
                </a:cubicBezTo>
                <a:cubicBezTo>
                  <a:pt x="65526" y="41194"/>
                  <a:pt x="64047" y="39599"/>
                  <a:pt x="62219" y="38491"/>
                </a:cubicBezTo>
                <a:cubicBezTo>
                  <a:pt x="60547" y="37460"/>
                  <a:pt x="58679" y="36915"/>
                  <a:pt x="56773" y="36915"/>
                </a:cubicBezTo>
                <a:cubicBezTo>
                  <a:pt x="56482" y="36915"/>
                  <a:pt x="56170" y="36935"/>
                  <a:pt x="55879" y="36954"/>
                </a:cubicBezTo>
                <a:cubicBezTo>
                  <a:pt x="55626" y="36974"/>
                  <a:pt x="55392" y="37013"/>
                  <a:pt x="55178" y="37052"/>
                </a:cubicBezTo>
                <a:cubicBezTo>
                  <a:pt x="54070" y="35204"/>
                  <a:pt x="52592" y="33765"/>
                  <a:pt x="50822" y="32773"/>
                </a:cubicBezTo>
                <a:cubicBezTo>
                  <a:pt x="49149" y="31839"/>
                  <a:pt x="47224" y="31334"/>
                  <a:pt x="45259" y="31334"/>
                </a:cubicBezTo>
                <a:cubicBezTo>
                  <a:pt x="45104" y="31334"/>
                  <a:pt x="44890" y="31334"/>
                  <a:pt x="44637" y="31372"/>
                </a:cubicBezTo>
                <a:cubicBezTo>
                  <a:pt x="42595" y="31450"/>
                  <a:pt x="40611" y="32092"/>
                  <a:pt x="38860" y="33220"/>
                </a:cubicBezTo>
                <a:cubicBezTo>
                  <a:pt x="37091" y="34329"/>
                  <a:pt x="35865" y="35749"/>
                  <a:pt x="35107" y="36682"/>
                </a:cubicBezTo>
                <a:cubicBezTo>
                  <a:pt x="34329" y="37693"/>
                  <a:pt x="33629" y="38783"/>
                  <a:pt x="32928" y="40144"/>
                </a:cubicBezTo>
                <a:cubicBezTo>
                  <a:pt x="33531" y="35690"/>
                  <a:pt x="33687" y="31625"/>
                  <a:pt x="33317" y="27697"/>
                </a:cubicBezTo>
                <a:cubicBezTo>
                  <a:pt x="33123" y="25460"/>
                  <a:pt x="32753" y="23301"/>
                  <a:pt x="32248" y="21278"/>
                </a:cubicBezTo>
                <a:cubicBezTo>
                  <a:pt x="31742" y="19217"/>
                  <a:pt x="30983" y="17097"/>
                  <a:pt x="30030" y="14957"/>
                </a:cubicBezTo>
                <a:cubicBezTo>
                  <a:pt x="28591" y="11748"/>
                  <a:pt x="26938" y="9045"/>
                  <a:pt x="24954" y="6769"/>
                </a:cubicBezTo>
                <a:cubicBezTo>
                  <a:pt x="24001" y="5660"/>
                  <a:pt x="22893" y="4630"/>
                  <a:pt x="21687" y="3696"/>
                </a:cubicBezTo>
                <a:cubicBezTo>
                  <a:pt x="20598" y="2840"/>
                  <a:pt x="19353" y="2121"/>
                  <a:pt x="17894" y="1459"/>
                </a:cubicBezTo>
                <a:cubicBezTo>
                  <a:pt x="15794" y="506"/>
                  <a:pt x="13382" y="1"/>
                  <a:pt x="1099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15" name="Google Shape;15;p2"/>
          <p:cNvSpPr txBox="1">
            <a:spLocks noGrp="1"/>
          </p:cNvSpPr>
          <p:nvPr>
            <p:ph type="ctrTitle"/>
          </p:nvPr>
        </p:nvSpPr>
        <p:spPr>
          <a:xfrm>
            <a:off x="2002650" y="1629351"/>
            <a:ext cx="5138700" cy="2198400"/>
          </a:xfrm>
          <a:prstGeom prst="rect">
            <a:avLst/>
          </a:prstGeom>
          <a:effectLst>
            <a:outerShdw dist="38100" dir="396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A3376C"/>
              </a:buClr>
              <a:buSzPts val="5200"/>
              <a:buNone/>
              <a:defRPr sz="6600">
                <a:solidFill>
                  <a:schemeClr val="lt2"/>
                </a:solidFill>
              </a:defRPr>
            </a:lvl1pPr>
            <a:lvl2pPr lvl="1" algn="ctr">
              <a:spcBef>
                <a:spcPts val="100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6" name="Google Shape;16;p2"/>
          <p:cNvSpPr txBox="1">
            <a:spLocks noGrp="1"/>
          </p:cNvSpPr>
          <p:nvPr>
            <p:ph type="subTitle" idx="1"/>
          </p:nvPr>
        </p:nvSpPr>
        <p:spPr>
          <a:xfrm>
            <a:off x="2392500" y="4761800"/>
            <a:ext cx="4359000" cy="54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lt2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7" name="Google Shape;17;p2"/>
          <p:cNvSpPr txBox="1">
            <a:spLocks noGrp="1"/>
          </p:cNvSpPr>
          <p:nvPr>
            <p:ph type="subTitle" idx="2"/>
          </p:nvPr>
        </p:nvSpPr>
        <p:spPr>
          <a:xfrm>
            <a:off x="3254800" y="4062600"/>
            <a:ext cx="2745300" cy="60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400"/>
              <a:buFont typeface="Hammersmith One"/>
              <a:buNone/>
              <a:defRPr sz="2400">
                <a:solidFill>
                  <a:schemeClr val="l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2400"/>
              <a:buFont typeface="Hammersmith One"/>
              <a:buNone/>
              <a:defRPr sz="2400">
                <a:solidFill>
                  <a:schemeClr val="l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2pPr>
            <a:lvl3pPr lvl="2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2400"/>
              <a:buFont typeface="Hammersmith One"/>
              <a:buNone/>
              <a:defRPr sz="2400">
                <a:solidFill>
                  <a:schemeClr val="l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3pPr>
            <a:lvl4pPr lvl="3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2400"/>
              <a:buFont typeface="Hammersmith One"/>
              <a:buNone/>
              <a:defRPr sz="2400">
                <a:solidFill>
                  <a:schemeClr val="l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4pPr>
            <a:lvl5pPr lvl="4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2400"/>
              <a:buFont typeface="Hammersmith One"/>
              <a:buNone/>
              <a:defRPr sz="2400">
                <a:solidFill>
                  <a:schemeClr val="l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5pPr>
            <a:lvl6pPr lvl="5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2400"/>
              <a:buFont typeface="Hammersmith One"/>
              <a:buNone/>
              <a:defRPr sz="2400">
                <a:solidFill>
                  <a:schemeClr val="l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6pPr>
            <a:lvl7pPr lvl="6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2400"/>
              <a:buFont typeface="Hammersmith One"/>
              <a:buNone/>
              <a:defRPr sz="2400">
                <a:solidFill>
                  <a:schemeClr val="l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7pPr>
            <a:lvl8pPr lvl="7" algn="ctr">
              <a:spcBef>
                <a:spcPts val="1600"/>
              </a:spcBef>
              <a:spcAft>
                <a:spcPts val="0"/>
              </a:spcAft>
              <a:buClr>
                <a:schemeClr val="lt2"/>
              </a:buClr>
              <a:buSzPts val="2400"/>
              <a:buFont typeface="Hammersmith One"/>
              <a:buNone/>
              <a:defRPr sz="2400">
                <a:solidFill>
                  <a:schemeClr val="l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8pPr>
            <a:lvl9pPr lvl="8" algn="ctr">
              <a:spcBef>
                <a:spcPts val="1600"/>
              </a:spcBef>
              <a:spcAft>
                <a:spcPts val="1600"/>
              </a:spcAft>
              <a:buClr>
                <a:schemeClr val="lt2"/>
              </a:buClr>
              <a:buSzPts val="2400"/>
              <a:buFont typeface="Hammersmith One"/>
              <a:buNone/>
              <a:defRPr sz="2400">
                <a:solidFill>
                  <a:schemeClr val="lt2"/>
                </a:solidFill>
                <a:latin typeface="Hammersmith One"/>
                <a:ea typeface="Hammersmith One"/>
                <a:cs typeface="Hammersmith One"/>
                <a:sym typeface="Hammersmith On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55620979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Google Shape;19;p3"/>
          <p:cNvSpPr/>
          <p:nvPr/>
        </p:nvSpPr>
        <p:spPr>
          <a:xfrm flipH="1">
            <a:off x="-896888" y="4196133"/>
            <a:ext cx="10937774" cy="4689648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20" name="Google Shape;20;p3"/>
          <p:cNvSpPr/>
          <p:nvPr/>
        </p:nvSpPr>
        <p:spPr>
          <a:xfrm rot="10800000" flipH="1">
            <a:off x="-1835942" y="-3679619"/>
            <a:ext cx="13825282" cy="6223916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grpSp>
        <p:nvGrpSpPr>
          <p:cNvPr id="21" name="Google Shape;21;p3"/>
          <p:cNvGrpSpPr/>
          <p:nvPr/>
        </p:nvGrpSpPr>
        <p:grpSpPr>
          <a:xfrm rot="10800000">
            <a:off x="6065960" y="5299586"/>
            <a:ext cx="1927771" cy="1690153"/>
            <a:chOff x="2972001" y="3277838"/>
            <a:chExt cx="987082" cy="649060"/>
          </a:xfrm>
        </p:grpSpPr>
        <p:sp>
          <p:nvSpPr>
            <p:cNvPr id="22" name="Google Shape;22;p3"/>
            <p:cNvSpPr/>
            <p:nvPr/>
          </p:nvSpPr>
          <p:spPr>
            <a:xfrm>
              <a:off x="2983046" y="3277838"/>
              <a:ext cx="976037" cy="649060"/>
            </a:xfrm>
            <a:custGeom>
              <a:avLst/>
              <a:gdLst/>
              <a:ahLst/>
              <a:cxnLst/>
              <a:rect l="l" t="t" r="r" b="b"/>
              <a:pathLst>
                <a:path w="13167" h="8756" extrusionOk="0">
                  <a:moveTo>
                    <a:pt x="271" y="501"/>
                  </a:moveTo>
                  <a:cubicBezTo>
                    <a:pt x="285" y="515"/>
                    <a:pt x="285" y="528"/>
                    <a:pt x="298" y="542"/>
                  </a:cubicBezTo>
                  <a:cubicBezTo>
                    <a:pt x="352" y="596"/>
                    <a:pt x="393" y="650"/>
                    <a:pt x="433" y="704"/>
                  </a:cubicBezTo>
                  <a:cubicBezTo>
                    <a:pt x="433" y="745"/>
                    <a:pt x="433" y="772"/>
                    <a:pt x="433" y="812"/>
                  </a:cubicBezTo>
                  <a:cubicBezTo>
                    <a:pt x="447" y="839"/>
                    <a:pt x="460" y="867"/>
                    <a:pt x="474" y="880"/>
                  </a:cubicBezTo>
                  <a:lnTo>
                    <a:pt x="447" y="867"/>
                  </a:lnTo>
                  <a:cubicBezTo>
                    <a:pt x="366" y="772"/>
                    <a:pt x="298" y="650"/>
                    <a:pt x="244" y="542"/>
                  </a:cubicBezTo>
                  <a:lnTo>
                    <a:pt x="244" y="515"/>
                  </a:lnTo>
                  <a:cubicBezTo>
                    <a:pt x="257" y="515"/>
                    <a:pt x="257" y="501"/>
                    <a:pt x="271" y="501"/>
                  </a:cubicBezTo>
                  <a:close/>
                  <a:moveTo>
                    <a:pt x="636" y="1"/>
                  </a:moveTo>
                  <a:cubicBezTo>
                    <a:pt x="569" y="1"/>
                    <a:pt x="501" y="1"/>
                    <a:pt x="433" y="14"/>
                  </a:cubicBezTo>
                  <a:cubicBezTo>
                    <a:pt x="366" y="41"/>
                    <a:pt x="312" y="55"/>
                    <a:pt x="244" y="95"/>
                  </a:cubicBezTo>
                  <a:cubicBezTo>
                    <a:pt x="176" y="136"/>
                    <a:pt x="122" y="190"/>
                    <a:pt x="68" y="244"/>
                  </a:cubicBezTo>
                  <a:cubicBezTo>
                    <a:pt x="0" y="312"/>
                    <a:pt x="0" y="406"/>
                    <a:pt x="68" y="474"/>
                  </a:cubicBezTo>
                  <a:cubicBezTo>
                    <a:pt x="82" y="488"/>
                    <a:pt x="109" y="501"/>
                    <a:pt x="136" y="515"/>
                  </a:cubicBezTo>
                  <a:cubicBezTo>
                    <a:pt x="136" y="542"/>
                    <a:pt x="149" y="555"/>
                    <a:pt x="149" y="582"/>
                  </a:cubicBezTo>
                  <a:cubicBezTo>
                    <a:pt x="190" y="691"/>
                    <a:pt x="257" y="785"/>
                    <a:pt x="325" y="880"/>
                  </a:cubicBezTo>
                  <a:cubicBezTo>
                    <a:pt x="406" y="988"/>
                    <a:pt x="488" y="1097"/>
                    <a:pt x="582" y="1205"/>
                  </a:cubicBezTo>
                  <a:cubicBezTo>
                    <a:pt x="704" y="1340"/>
                    <a:pt x="839" y="1489"/>
                    <a:pt x="975" y="1624"/>
                  </a:cubicBezTo>
                  <a:cubicBezTo>
                    <a:pt x="1015" y="1665"/>
                    <a:pt x="1069" y="1719"/>
                    <a:pt x="1110" y="1760"/>
                  </a:cubicBezTo>
                  <a:cubicBezTo>
                    <a:pt x="1584" y="3180"/>
                    <a:pt x="2368" y="4479"/>
                    <a:pt x="3424" y="5535"/>
                  </a:cubicBezTo>
                  <a:cubicBezTo>
                    <a:pt x="4033" y="6157"/>
                    <a:pt x="4696" y="6712"/>
                    <a:pt x="5426" y="7199"/>
                  </a:cubicBezTo>
                  <a:cubicBezTo>
                    <a:pt x="6130" y="7659"/>
                    <a:pt x="6888" y="8038"/>
                    <a:pt x="7673" y="8322"/>
                  </a:cubicBezTo>
                  <a:cubicBezTo>
                    <a:pt x="8403" y="8593"/>
                    <a:pt x="9188" y="8742"/>
                    <a:pt x="9973" y="8755"/>
                  </a:cubicBezTo>
                  <a:lnTo>
                    <a:pt x="10135" y="8755"/>
                  </a:lnTo>
                  <a:cubicBezTo>
                    <a:pt x="10555" y="8742"/>
                    <a:pt x="10974" y="8647"/>
                    <a:pt x="11367" y="8498"/>
                  </a:cubicBezTo>
                  <a:cubicBezTo>
                    <a:pt x="11786" y="8336"/>
                    <a:pt x="12165" y="8092"/>
                    <a:pt x="12490" y="7794"/>
                  </a:cubicBezTo>
                  <a:cubicBezTo>
                    <a:pt x="12814" y="7524"/>
                    <a:pt x="13031" y="7172"/>
                    <a:pt x="13139" y="6780"/>
                  </a:cubicBezTo>
                  <a:cubicBezTo>
                    <a:pt x="13166" y="6590"/>
                    <a:pt x="13166" y="6414"/>
                    <a:pt x="13112" y="6238"/>
                  </a:cubicBezTo>
                  <a:cubicBezTo>
                    <a:pt x="13085" y="6144"/>
                    <a:pt x="13058" y="6062"/>
                    <a:pt x="13017" y="5981"/>
                  </a:cubicBezTo>
                  <a:cubicBezTo>
                    <a:pt x="12963" y="5900"/>
                    <a:pt x="12909" y="5819"/>
                    <a:pt x="12841" y="5738"/>
                  </a:cubicBezTo>
                  <a:cubicBezTo>
                    <a:pt x="12693" y="5562"/>
                    <a:pt x="12517" y="5413"/>
                    <a:pt x="12314" y="5291"/>
                  </a:cubicBezTo>
                  <a:cubicBezTo>
                    <a:pt x="12138" y="5183"/>
                    <a:pt x="11948" y="5088"/>
                    <a:pt x="11745" y="5007"/>
                  </a:cubicBezTo>
                  <a:cubicBezTo>
                    <a:pt x="11326" y="4845"/>
                    <a:pt x="10906" y="4709"/>
                    <a:pt x="10473" y="4628"/>
                  </a:cubicBezTo>
                  <a:cubicBezTo>
                    <a:pt x="10257" y="4574"/>
                    <a:pt x="10040" y="4533"/>
                    <a:pt x="9824" y="4493"/>
                  </a:cubicBezTo>
                  <a:lnTo>
                    <a:pt x="9364" y="4398"/>
                  </a:lnTo>
                  <a:cubicBezTo>
                    <a:pt x="9202" y="4358"/>
                    <a:pt x="9026" y="4317"/>
                    <a:pt x="8850" y="4276"/>
                  </a:cubicBezTo>
                  <a:cubicBezTo>
                    <a:pt x="8633" y="4222"/>
                    <a:pt x="8417" y="4155"/>
                    <a:pt x="8214" y="4087"/>
                  </a:cubicBezTo>
                  <a:cubicBezTo>
                    <a:pt x="7361" y="3803"/>
                    <a:pt x="6536" y="3464"/>
                    <a:pt x="5738" y="3086"/>
                  </a:cubicBezTo>
                  <a:cubicBezTo>
                    <a:pt x="4953" y="2734"/>
                    <a:pt x="4209" y="2328"/>
                    <a:pt x="3491" y="1868"/>
                  </a:cubicBezTo>
                  <a:lnTo>
                    <a:pt x="3478" y="1868"/>
                  </a:lnTo>
                  <a:cubicBezTo>
                    <a:pt x="3167" y="1651"/>
                    <a:pt x="2842" y="1421"/>
                    <a:pt x="2517" y="1191"/>
                  </a:cubicBezTo>
                  <a:cubicBezTo>
                    <a:pt x="2355" y="1069"/>
                    <a:pt x="2192" y="934"/>
                    <a:pt x="2030" y="812"/>
                  </a:cubicBezTo>
                  <a:cubicBezTo>
                    <a:pt x="1881" y="691"/>
                    <a:pt x="1719" y="555"/>
                    <a:pt x="1570" y="420"/>
                  </a:cubicBezTo>
                  <a:cubicBezTo>
                    <a:pt x="1556" y="406"/>
                    <a:pt x="1543" y="393"/>
                    <a:pt x="1529" y="393"/>
                  </a:cubicBezTo>
                  <a:cubicBezTo>
                    <a:pt x="1516" y="379"/>
                    <a:pt x="1502" y="366"/>
                    <a:pt x="1489" y="352"/>
                  </a:cubicBezTo>
                  <a:cubicBezTo>
                    <a:pt x="1475" y="339"/>
                    <a:pt x="1448" y="325"/>
                    <a:pt x="1421" y="325"/>
                  </a:cubicBezTo>
                  <a:cubicBezTo>
                    <a:pt x="1340" y="258"/>
                    <a:pt x="1259" y="203"/>
                    <a:pt x="1164" y="149"/>
                  </a:cubicBezTo>
                  <a:cubicBezTo>
                    <a:pt x="1096" y="122"/>
                    <a:pt x="1042" y="95"/>
                    <a:pt x="975" y="82"/>
                  </a:cubicBezTo>
                  <a:cubicBezTo>
                    <a:pt x="921" y="55"/>
                    <a:pt x="853" y="28"/>
                    <a:pt x="799" y="14"/>
                  </a:cubicBezTo>
                  <a:cubicBezTo>
                    <a:pt x="745" y="1"/>
                    <a:pt x="690" y="1"/>
                    <a:pt x="636" y="1"/>
                  </a:cubicBezTo>
                  <a:close/>
                </a:path>
              </a:pathLst>
            </a:custGeom>
            <a:solidFill>
              <a:srgbClr val="FFAD00"/>
            </a:solidFill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dist="38100" dir="30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3" name="Google Shape;23;p3"/>
            <p:cNvSpPr/>
            <p:nvPr/>
          </p:nvSpPr>
          <p:spPr>
            <a:xfrm>
              <a:off x="2972001" y="3287845"/>
              <a:ext cx="911546" cy="569225"/>
            </a:xfrm>
            <a:custGeom>
              <a:avLst/>
              <a:gdLst/>
              <a:ahLst/>
              <a:cxnLst/>
              <a:rect l="l" t="t" r="r" b="b"/>
              <a:pathLst>
                <a:path w="12297" h="7679" extrusionOk="0">
                  <a:moveTo>
                    <a:pt x="258" y="1"/>
                  </a:moveTo>
                  <a:cubicBezTo>
                    <a:pt x="231" y="1"/>
                    <a:pt x="204" y="1"/>
                    <a:pt x="176" y="14"/>
                  </a:cubicBezTo>
                  <a:cubicBezTo>
                    <a:pt x="109" y="41"/>
                    <a:pt x="55" y="82"/>
                    <a:pt x="28" y="150"/>
                  </a:cubicBezTo>
                  <a:cubicBezTo>
                    <a:pt x="1" y="204"/>
                    <a:pt x="1" y="285"/>
                    <a:pt x="28" y="339"/>
                  </a:cubicBezTo>
                  <a:cubicBezTo>
                    <a:pt x="136" y="542"/>
                    <a:pt x="244" y="745"/>
                    <a:pt x="366" y="934"/>
                  </a:cubicBezTo>
                  <a:cubicBezTo>
                    <a:pt x="488" y="1124"/>
                    <a:pt x="596" y="1300"/>
                    <a:pt x="731" y="1476"/>
                  </a:cubicBezTo>
                  <a:cubicBezTo>
                    <a:pt x="961" y="1814"/>
                    <a:pt x="1218" y="2139"/>
                    <a:pt x="1503" y="2450"/>
                  </a:cubicBezTo>
                  <a:cubicBezTo>
                    <a:pt x="2044" y="3086"/>
                    <a:pt x="2666" y="3654"/>
                    <a:pt x="3329" y="4141"/>
                  </a:cubicBezTo>
                  <a:cubicBezTo>
                    <a:pt x="3857" y="4534"/>
                    <a:pt x="4412" y="4886"/>
                    <a:pt x="4994" y="5197"/>
                  </a:cubicBezTo>
                  <a:cubicBezTo>
                    <a:pt x="5129" y="5522"/>
                    <a:pt x="5345" y="5806"/>
                    <a:pt x="5602" y="6036"/>
                  </a:cubicBezTo>
                  <a:cubicBezTo>
                    <a:pt x="5657" y="6103"/>
                    <a:pt x="5724" y="6157"/>
                    <a:pt x="5792" y="6212"/>
                  </a:cubicBezTo>
                  <a:lnTo>
                    <a:pt x="5995" y="6374"/>
                  </a:lnTo>
                  <a:cubicBezTo>
                    <a:pt x="6144" y="6482"/>
                    <a:pt x="6293" y="6590"/>
                    <a:pt x="6441" y="6685"/>
                  </a:cubicBezTo>
                  <a:cubicBezTo>
                    <a:pt x="6445" y="6689"/>
                    <a:pt x="6450" y="6691"/>
                    <a:pt x="6456" y="6691"/>
                  </a:cubicBezTo>
                  <a:cubicBezTo>
                    <a:pt x="6470" y="6691"/>
                    <a:pt x="6486" y="6681"/>
                    <a:pt x="6495" y="6672"/>
                  </a:cubicBezTo>
                  <a:cubicBezTo>
                    <a:pt x="6509" y="6645"/>
                    <a:pt x="6509" y="6618"/>
                    <a:pt x="6482" y="6604"/>
                  </a:cubicBezTo>
                  <a:cubicBezTo>
                    <a:pt x="6414" y="6563"/>
                    <a:pt x="6347" y="6523"/>
                    <a:pt x="6293" y="6469"/>
                  </a:cubicBezTo>
                  <a:cubicBezTo>
                    <a:pt x="6171" y="6388"/>
                    <a:pt x="6063" y="6293"/>
                    <a:pt x="5954" y="6185"/>
                  </a:cubicBezTo>
                  <a:cubicBezTo>
                    <a:pt x="5900" y="6130"/>
                    <a:pt x="5846" y="6076"/>
                    <a:pt x="5805" y="6022"/>
                  </a:cubicBezTo>
                  <a:cubicBezTo>
                    <a:pt x="5751" y="5968"/>
                    <a:pt x="5697" y="5900"/>
                    <a:pt x="5657" y="5846"/>
                  </a:cubicBezTo>
                  <a:cubicBezTo>
                    <a:pt x="5535" y="5711"/>
                    <a:pt x="5440" y="5562"/>
                    <a:pt x="5359" y="5400"/>
                  </a:cubicBezTo>
                  <a:lnTo>
                    <a:pt x="5359" y="5400"/>
                  </a:lnTo>
                  <a:lnTo>
                    <a:pt x="5427" y="5427"/>
                  </a:lnTo>
                  <a:cubicBezTo>
                    <a:pt x="6130" y="5779"/>
                    <a:pt x="6874" y="6063"/>
                    <a:pt x="7619" y="6293"/>
                  </a:cubicBezTo>
                  <a:cubicBezTo>
                    <a:pt x="7686" y="6374"/>
                    <a:pt x="7754" y="6455"/>
                    <a:pt x="7835" y="6523"/>
                  </a:cubicBezTo>
                  <a:cubicBezTo>
                    <a:pt x="7916" y="6604"/>
                    <a:pt x="8011" y="6685"/>
                    <a:pt x="8106" y="6753"/>
                  </a:cubicBezTo>
                  <a:cubicBezTo>
                    <a:pt x="8187" y="6820"/>
                    <a:pt x="8268" y="6888"/>
                    <a:pt x="8363" y="6956"/>
                  </a:cubicBezTo>
                  <a:cubicBezTo>
                    <a:pt x="8471" y="7010"/>
                    <a:pt x="8566" y="7078"/>
                    <a:pt x="8674" y="7145"/>
                  </a:cubicBezTo>
                  <a:cubicBezTo>
                    <a:pt x="8877" y="7267"/>
                    <a:pt x="9093" y="7362"/>
                    <a:pt x="9310" y="7456"/>
                  </a:cubicBezTo>
                  <a:cubicBezTo>
                    <a:pt x="9405" y="7497"/>
                    <a:pt x="9499" y="7538"/>
                    <a:pt x="9608" y="7565"/>
                  </a:cubicBezTo>
                  <a:cubicBezTo>
                    <a:pt x="9702" y="7605"/>
                    <a:pt x="9838" y="7646"/>
                    <a:pt x="9946" y="7673"/>
                  </a:cubicBezTo>
                  <a:cubicBezTo>
                    <a:pt x="9953" y="7677"/>
                    <a:pt x="9959" y="7678"/>
                    <a:pt x="9965" y="7678"/>
                  </a:cubicBezTo>
                  <a:cubicBezTo>
                    <a:pt x="9980" y="7678"/>
                    <a:pt x="9990" y="7666"/>
                    <a:pt x="10000" y="7646"/>
                  </a:cubicBezTo>
                  <a:cubicBezTo>
                    <a:pt x="10000" y="7619"/>
                    <a:pt x="9987" y="7592"/>
                    <a:pt x="9959" y="7592"/>
                  </a:cubicBezTo>
                  <a:cubicBezTo>
                    <a:pt x="9838" y="7551"/>
                    <a:pt x="9716" y="7511"/>
                    <a:pt x="9581" y="7456"/>
                  </a:cubicBezTo>
                  <a:cubicBezTo>
                    <a:pt x="9202" y="7308"/>
                    <a:pt x="8836" y="7105"/>
                    <a:pt x="8498" y="6861"/>
                  </a:cubicBezTo>
                  <a:cubicBezTo>
                    <a:pt x="8322" y="6712"/>
                    <a:pt x="8160" y="6563"/>
                    <a:pt x="8011" y="6401"/>
                  </a:cubicBezTo>
                  <a:lnTo>
                    <a:pt x="8011" y="6401"/>
                  </a:lnTo>
                  <a:cubicBezTo>
                    <a:pt x="8633" y="6577"/>
                    <a:pt x="9269" y="6726"/>
                    <a:pt x="9905" y="6834"/>
                  </a:cubicBezTo>
                  <a:cubicBezTo>
                    <a:pt x="10041" y="6861"/>
                    <a:pt x="10176" y="6875"/>
                    <a:pt x="10311" y="6902"/>
                  </a:cubicBezTo>
                  <a:cubicBezTo>
                    <a:pt x="10325" y="6902"/>
                    <a:pt x="10325" y="6915"/>
                    <a:pt x="10325" y="6915"/>
                  </a:cubicBezTo>
                  <a:cubicBezTo>
                    <a:pt x="10474" y="7078"/>
                    <a:pt x="10636" y="7226"/>
                    <a:pt x="10825" y="7335"/>
                  </a:cubicBezTo>
                  <a:cubicBezTo>
                    <a:pt x="11028" y="7456"/>
                    <a:pt x="11231" y="7551"/>
                    <a:pt x="11448" y="7646"/>
                  </a:cubicBezTo>
                  <a:cubicBezTo>
                    <a:pt x="11459" y="7651"/>
                    <a:pt x="11470" y="7655"/>
                    <a:pt x="11482" y="7655"/>
                  </a:cubicBezTo>
                  <a:cubicBezTo>
                    <a:pt x="11497" y="7655"/>
                    <a:pt x="11513" y="7648"/>
                    <a:pt x="11529" y="7632"/>
                  </a:cubicBezTo>
                  <a:cubicBezTo>
                    <a:pt x="11529" y="7605"/>
                    <a:pt x="11529" y="7578"/>
                    <a:pt x="11502" y="7565"/>
                  </a:cubicBezTo>
                  <a:cubicBezTo>
                    <a:pt x="11272" y="7470"/>
                    <a:pt x="11055" y="7362"/>
                    <a:pt x="10866" y="7213"/>
                  </a:cubicBezTo>
                  <a:cubicBezTo>
                    <a:pt x="10798" y="7159"/>
                    <a:pt x="10731" y="7105"/>
                    <a:pt x="10663" y="7051"/>
                  </a:cubicBezTo>
                  <a:cubicBezTo>
                    <a:pt x="10622" y="7010"/>
                    <a:pt x="10595" y="6983"/>
                    <a:pt x="10568" y="6942"/>
                  </a:cubicBezTo>
                  <a:lnTo>
                    <a:pt x="10568" y="6942"/>
                  </a:lnTo>
                  <a:cubicBezTo>
                    <a:pt x="11110" y="7010"/>
                    <a:pt x="11651" y="7064"/>
                    <a:pt x="12206" y="7091"/>
                  </a:cubicBezTo>
                  <a:cubicBezTo>
                    <a:pt x="12210" y="7092"/>
                    <a:pt x="12214" y="7092"/>
                    <a:pt x="12218" y="7092"/>
                  </a:cubicBezTo>
                  <a:cubicBezTo>
                    <a:pt x="12288" y="7092"/>
                    <a:pt x="12296" y="6982"/>
                    <a:pt x="12219" y="6969"/>
                  </a:cubicBezTo>
                  <a:cubicBezTo>
                    <a:pt x="11881" y="6956"/>
                    <a:pt x="11556" y="6915"/>
                    <a:pt x="11231" y="6875"/>
                  </a:cubicBezTo>
                  <a:cubicBezTo>
                    <a:pt x="11015" y="6848"/>
                    <a:pt x="10812" y="6820"/>
                    <a:pt x="10595" y="6780"/>
                  </a:cubicBezTo>
                  <a:cubicBezTo>
                    <a:pt x="10636" y="6739"/>
                    <a:pt x="10677" y="6699"/>
                    <a:pt x="10731" y="6672"/>
                  </a:cubicBezTo>
                  <a:cubicBezTo>
                    <a:pt x="10785" y="6631"/>
                    <a:pt x="10839" y="6590"/>
                    <a:pt x="10893" y="6550"/>
                  </a:cubicBezTo>
                  <a:cubicBezTo>
                    <a:pt x="10961" y="6523"/>
                    <a:pt x="11028" y="6482"/>
                    <a:pt x="11096" y="6455"/>
                  </a:cubicBezTo>
                  <a:cubicBezTo>
                    <a:pt x="11204" y="6401"/>
                    <a:pt x="11326" y="6374"/>
                    <a:pt x="11448" y="6333"/>
                  </a:cubicBezTo>
                  <a:cubicBezTo>
                    <a:pt x="11570" y="6306"/>
                    <a:pt x="11691" y="6279"/>
                    <a:pt x="11827" y="6266"/>
                  </a:cubicBezTo>
                  <a:cubicBezTo>
                    <a:pt x="11894" y="6252"/>
                    <a:pt x="11949" y="6239"/>
                    <a:pt x="12016" y="6239"/>
                  </a:cubicBezTo>
                  <a:cubicBezTo>
                    <a:pt x="12043" y="6239"/>
                    <a:pt x="12057" y="6212"/>
                    <a:pt x="12057" y="6198"/>
                  </a:cubicBezTo>
                  <a:cubicBezTo>
                    <a:pt x="12057" y="6171"/>
                    <a:pt x="12043" y="6157"/>
                    <a:pt x="12016" y="6157"/>
                  </a:cubicBezTo>
                  <a:cubicBezTo>
                    <a:pt x="11719" y="6171"/>
                    <a:pt x="11434" y="6225"/>
                    <a:pt x="11137" y="6306"/>
                  </a:cubicBezTo>
                  <a:cubicBezTo>
                    <a:pt x="10988" y="6347"/>
                    <a:pt x="10853" y="6415"/>
                    <a:pt x="10717" y="6482"/>
                  </a:cubicBezTo>
                  <a:cubicBezTo>
                    <a:pt x="10650" y="6509"/>
                    <a:pt x="10582" y="6550"/>
                    <a:pt x="10514" y="6590"/>
                  </a:cubicBezTo>
                  <a:cubicBezTo>
                    <a:pt x="10447" y="6631"/>
                    <a:pt x="10392" y="6672"/>
                    <a:pt x="10338" y="6739"/>
                  </a:cubicBezTo>
                  <a:lnTo>
                    <a:pt x="10230" y="6712"/>
                  </a:lnTo>
                  <a:cubicBezTo>
                    <a:pt x="9892" y="6645"/>
                    <a:pt x="9554" y="6577"/>
                    <a:pt x="9229" y="6496"/>
                  </a:cubicBezTo>
                  <a:cubicBezTo>
                    <a:pt x="8904" y="6415"/>
                    <a:pt x="8579" y="6333"/>
                    <a:pt x="8268" y="6225"/>
                  </a:cubicBezTo>
                  <a:cubicBezTo>
                    <a:pt x="8092" y="6185"/>
                    <a:pt x="7930" y="6117"/>
                    <a:pt x="7754" y="6063"/>
                  </a:cubicBezTo>
                  <a:lnTo>
                    <a:pt x="7849" y="5995"/>
                  </a:lnTo>
                  <a:lnTo>
                    <a:pt x="7835" y="5995"/>
                  </a:lnTo>
                  <a:cubicBezTo>
                    <a:pt x="7930" y="5914"/>
                    <a:pt x="8025" y="5846"/>
                    <a:pt x="8133" y="5779"/>
                  </a:cubicBezTo>
                  <a:cubicBezTo>
                    <a:pt x="8241" y="5724"/>
                    <a:pt x="8349" y="5670"/>
                    <a:pt x="8458" y="5630"/>
                  </a:cubicBezTo>
                  <a:cubicBezTo>
                    <a:pt x="8742" y="5508"/>
                    <a:pt x="9039" y="5427"/>
                    <a:pt x="9337" y="5386"/>
                  </a:cubicBezTo>
                  <a:cubicBezTo>
                    <a:pt x="9527" y="5354"/>
                    <a:pt x="9717" y="5341"/>
                    <a:pt x="9908" y="5341"/>
                  </a:cubicBezTo>
                  <a:cubicBezTo>
                    <a:pt x="10042" y="5341"/>
                    <a:pt x="10177" y="5348"/>
                    <a:pt x="10311" y="5359"/>
                  </a:cubicBezTo>
                  <a:cubicBezTo>
                    <a:pt x="10338" y="5359"/>
                    <a:pt x="10352" y="5346"/>
                    <a:pt x="10352" y="5332"/>
                  </a:cubicBezTo>
                  <a:cubicBezTo>
                    <a:pt x="10365" y="5305"/>
                    <a:pt x="10352" y="5278"/>
                    <a:pt x="10325" y="5278"/>
                  </a:cubicBezTo>
                  <a:cubicBezTo>
                    <a:pt x="10176" y="5264"/>
                    <a:pt x="10014" y="5251"/>
                    <a:pt x="9851" y="5251"/>
                  </a:cubicBezTo>
                  <a:lnTo>
                    <a:pt x="9635" y="5251"/>
                  </a:lnTo>
                  <a:cubicBezTo>
                    <a:pt x="9378" y="5264"/>
                    <a:pt x="9121" y="5291"/>
                    <a:pt x="8850" y="5346"/>
                  </a:cubicBezTo>
                  <a:cubicBezTo>
                    <a:pt x="8606" y="5400"/>
                    <a:pt x="8363" y="5467"/>
                    <a:pt x="8119" y="5576"/>
                  </a:cubicBezTo>
                  <a:cubicBezTo>
                    <a:pt x="7997" y="5616"/>
                    <a:pt x="7889" y="5670"/>
                    <a:pt x="7781" y="5724"/>
                  </a:cubicBezTo>
                  <a:cubicBezTo>
                    <a:pt x="7727" y="5765"/>
                    <a:pt x="7686" y="5792"/>
                    <a:pt x="7632" y="5833"/>
                  </a:cubicBezTo>
                  <a:lnTo>
                    <a:pt x="7564" y="5887"/>
                  </a:lnTo>
                  <a:cubicBezTo>
                    <a:pt x="7537" y="5914"/>
                    <a:pt x="7510" y="5941"/>
                    <a:pt x="7483" y="5955"/>
                  </a:cubicBezTo>
                  <a:cubicBezTo>
                    <a:pt x="6739" y="5684"/>
                    <a:pt x="6022" y="5359"/>
                    <a:pt x="5332" y="4980"/>
                  </a:cubicBezTo>
                  <a:lnTo>
                    <a:pt x="5345" y="4967"/>
                  </a:lnTo>
                  <a:cubicBezTo>
                    <a:pt x="5440" y="4913"/>
                    <a:pt x="5535" y="4858"/>
                    <a:pt x="5643" y="4818"/>
                  </a:cubicBezTo>
                  <a:cubicBezTo>
                    <a:pt x="5792" y="4764"/>
                    <a:pt x="5941" y="4710"/>
                    <a:pt x="6090" y="4669"/>
                  </a:cubicBezTo>
                  <a:cubicBezTo>
                    <a:pt x="6171" y="4642"/>
                    <a:pt x="6252" y="4628"/>
                    <a:pt x="6333" y="4601"/>
                  </a:cubicBezTo>
                  <a:cubicBezTo>
                    <a:pt x="6414" y="4588"/>
                    <a:pt x="6509" y="4574"/>
                    <a:pt x="6577" y="4561"/>
                  </a:cubicBezTo>
                  <a:cubicBezTo>
                    <a:pt x="6820" y="4530"/>
                    <a:pt x="7064" y="4515"/>
                    <a:pt x="7307" y="4515"/>
                  </a:cubicBezTo>
                  <a:cubicBezTo>
                    <a:pt x="7389" y="4515"/>
                    <a:pt x="7470" y="4517"/>
                    <a:pt x="7551" y="4520"/>
                  </a:cubicBezTo>
                  <a:cubicBezTo>
                    <a:pt x="7578" y="4520"/>
                    <a:pt x="7592" y="4493"/>
                    <a:pt x="7592" y="4480"/>
                  </a:cubicBezTo>
                  <a:cubicBezTo>
                    <a:pt x="7592" y="4458"/>
                    <a:pt x="7582" y="4435"/>
                    <a:pt x="7564" y="4435"/>
                  </a:cubicBezTo>
                  <a:cubicBezTo>
                    <a:pt x="7560" y="4435"/>
                    <a:pt x="7556" y="4437"/>
                    <a:pt x="7551" y="4439"/>
                  </a:cubicBezTo>
                  <a:cubicBezTo>
                    <a:pt x="7443" y="4439"/>
                    <a:pt x="7334" y="4425"/>
                    <a:pt x="7226" y="4412"/>
                  </a:cubicBezTo>
                  <a:lnTo>
                    <a:pt x="6915" y="4412"/>
                  </a:lnTo>
                  <a:cubicBezTo>
                    <a:pt x="6807" y="4412"/>
                    <a:pt x="6698" y="4412"/>
                    <a:pt x="6577" y="4439"/>
                  </a:cubicBezTo>
                  <a:cubicBezTo>
                    <a:pt x="6468" y="4453"/>
                    <a:pt x="6360" y="4453"/>
                    <a:pt x="6238" y="4466"/>
                  </a:cubicBezTo>
                  <a:cubicBezTo>
                    <a:pt x="6022" y="4493"/>
                    <a:pt x="5805" y="4547"/>
                    <a:pt x="5589" y="4615"/>
                  </a:cubicBezTo>
                  <a:cubicBezTo>
                    <a:pt x="5494" y="4642"/>
                    <a:pt x="5386" y="4683"/>
                    <a:pt x="5278" y="4723"/>
                  </a:cubicBezTo>
                  <a:cubicBezTo>
                    <a:pt x="5237" y="4737"/>
                    <a:pt x="5183" y="4764"/>
                    <a:pt x="5129" y="4791"/>
                  </a:cubicBezTo>
                  <a:lnTo>
                    <a:pt x="5061" y="4818"/>
                  </a:lnTo>
                  <a:cubicBezTo>
                    <a:pt x="4926" y="4737"/>
                    <a:pt x="4804" y="4669"/>
                    <a:pt x="4669" y="4574"/>
                  </a:cubicBezTo>
                  <a:cubicBezTo>
                    <a:pt x="3749" y="3992"/>
                    <a:pt x="2910" y="3289"/>
                    <a:pt x="2166" y="2491"/>
                  </a:cubicBezTo>
                  <a:lnTo>
                    <a:pt x="2166" y="2477"/>
                  </a:lnTo>
                  <a:lnTo>
                    <a:pt x="2129" y="2453"/>
                  </a:lnTo>
                  <a:lnTo>
                    <a:pt x="2129" y="2453"/>
                  </a:lnTo>
                  <a:cubicBezTo>
                    <a:pt x="1821" y="2104"/>
                    <a:pt x="1527" y="1742"/>
                    <a:pt x="1259" y="1367"/>
                  </a:cubicBezTo>
                  <a:cubicBezTo>
                    <a:pt x="1124" y="1165"/>
                    <a:pt x="988" y="962"/>
                    <a:pt x="853" y="759"/>
                  </a:cubicBezTo>
                  <a:cubicBezTo>
                    <a:pt x="785" y="650"/>
                    <a:pt x="731" y="556"/>
                    <a:pt x="664" y="447"/>
                  </a:cubicBezTo>
                  <a:cubicBezTo>
                    <a:pt x="609" y="339"/>
                    <a:pt x="542" y="217"/>
                    <a:pt x="474" y="109"/>
                  </a:cubicBezTo>
                  <a:cubicBezTo>
                    <a:pt x="420" y="41"/>
                    <a:pt x="339" y="1"/>
                    <a:pt x="258" y="1"/>
                  </a:cubicBezTo>
                  <a:close/>
                </a:path>
              </a:pathLst>
            </a:custGeom>
            <a:solidFill>
              <a:srgbClr val="D89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sp>
        <p:nvSpPr>
          <p:cNvPr id="24" name="Google Shape;24;p3"/>
          <p:cNvSpPr/>
          <p:nvPr/>
        </p:nvSpPr>
        <p:spPr>
          <a:xfrm>
            <a:off x="-937175" y="3301501"/>
            <a:ext cx="5650622" cy="3995188"/>
          </a:xfrm>
          <a:custGeom>
            <a:avLst/>
            <a:gdLst/>
            <a:ahLst/>
            <a:cxnLst/>
            <a:rect l="l" t="t" r="r" b="b"/>
            <a:pathLst>
              <a:path w="190449" h="97404" extrusionOk="0">
                <a:moveTo>
                  <a:pt x="12428" y="1"/>
                </a:moveTo>
                <a:cubicBezTo>
                  <a:pt x="11845" y="1"/>
                  <a:pt x="11261" y="20"/>
                  <a:pt x="10620" y="79"/>
                </a:cubicBezTo>
                <a:lnTo>
                  <a:pt x="10561" y="79"/>
                </a:lnTo>
                <a:cubicBezTo>
                  <a:pt x="7099" y="351"/>
                  <a:pt x="3793" y="1265"/>
                  <a:pt x="448" y="2899"/>
                </a:cubicBezTo>
                <a:lnTo>
                  <a:pt x="0" y="3113"/>
                </a:lnTo>
                <a:lnTo>
                  <a:pt x="0" y="97403"/>
                </a:lnTo>
                <a:lnTo>
                  <a:pt x="190448" y="97403"/>
                </a:lnTo>
                <a:cubicBezTo>
                  <a:pt x="190448" y="92774"/>
                  <a:pt x="188153" y="88495"/>
                  <a:pt x="184322" y="85947"/>
                </a:cubicBezTo>
                <a:cubicBezTo>
                  <a:pt x="183952" y="85695"/>
                  <a:pt x="183583" y="85461"/>
                  <a:pt x="183194" y="85247"/>
                </a:cubicBezTo>
                <a:cubicBezTo>
                  <a:pt x="179576" y="83011"/>
                  <a:pt x="175900" y="81746"/>
                  <a:pt x="173469" y="80988"/>
                </a:cubicBezTo>
                <a:cubicBezTo>
                  <a:pt x="172652" y="80716"/>
                  <a:pt x="171796" y="80502"/>
                  <a:pt x="170941" y="80288"/>
                </a:cubicBezTo>
                <a:cubicBezTo>
                  <a:pt x="170610" y="78848"/>
                  <a:pt x="170124" y="77409"/>
                  <a:pt x="169462" y="76048"/>
                </a:cubicBezTo>
                <a:cubicBezTo>
                  <a:pt x="168607" y="74278"/>
                  <a:pt x="167420" y="72566"/>
                  <a:pt x="165942" y="71049"/>
                </a:cubicBezTo>
                <a:cubicBezTo>
                  <a:pt x="164697" y="69746"/>
                  <a:pt x="163258" y="68618"/>
                  <a:pt x="161683" y="67607"/>
                </a:cubicBezTo>
                <a:cubicBezTo>
                  <a:pt x="159193" y="66090"/>
                  <a:pt x="156451" y="65137"/>
                  <a:pt x="153320" y="64670"/>
                </a:cubicBezTo>
                <a:cubicBezTo>
                  <a:pt x="152308" y="64514"/>
                  <a:pt x="151297" y="64456"/>
                  <a:pt x="150247" y="64456"/>
                </a:cubicBezTo>
                <a:cubicBezTo>
                  <a:pt x="149838" y="64456"/>
                  <a:pt x="149449" y="64456"/>
                  <a:pt x="149041" y="64475"/>
                </a:cubicBezTo>
                <a:cubicBezTo>
                  <a:pt x="148943" y="60508"/>
                  <a:pt x="147835" y="56793"/>
                  <a:pt x="145832" y="53642"/>
                </a:cubicBezTo>
                <a:cubicBezTo>
                  <a:pt x="143264" y="49655"/>
                  <a:pt x="139258" y="46563"/>
                  <a:pt x="134473" y="44987"/>
                </a:cubicBezTo>
                <a:cubicBezTo>
                  <a:pt x="132373" y="44268"/>
                  <a:pt x="130175" y="43937"/>
                  <a:pt x="127938" y="43937"/>
                </a:cubicBezTo>
                <a:cubicBezTo>
                  <a:pt x="125760" y="43937"/>
                  <a:pt x="123601" y="44248"/>
                  <a:pt x="121539" y="44909"/>
                </a:cubicBezTo>
                <a:cubicBezTo>
                  <a:pt x="118369" y="45882"/>
                  <a:pt x="115413" y="47496"/>
                  <a:pt x="112437" y="49908"/>
                </a:cubicBezTo>
                <a:cubicBezTo>
                  <a:pt x="110395" y="51600"/>
                  <a:pt x="108586" y="53467"/>
                  <a:pt x="106505" y="56015"/>
                </a:cubicBezTo>
                <a:cubicBezTo>
                  <a:pt x="105785" y="56949"/>
                  <a:pt x="105046" y="57882"/>
                  <a:pt x="104346" y="58893"/>
                </a:cubicBezTo>
                <a:cubicBezTo>
                  <a:pt x="104132" y="58757"/>
                  <a:pt x="103938" y="58621"/>
                  <a:pt x="103724" y="58504"/>
                </a:cubicBezTo>
                <a:cubicBezTo>
                  <a:pt x="103529" y="58368"/>
                  <a:pt x="103296" y="58271"/>
                  <a:pt x="103101" y="58154"/>
                </a:cubicBezTo>
                <a:cubicBezTo>
                  <a:pt x="102965" y="55976"/>
                  <a:pt x="102596" y="53992"/>
                  <a:pt x="102012" y="52047"/>
                </a:cubicBezTo>
                <a:cubicBezTo>
                  <a:pt x="100612" y="47243"/>
                  <a:pt x="97811" y="43334"/>
                  <a:pt x="93941" y="40708"/>
                </a:cubicBezTo>
                <a:cubicBezTo>
                  <a:pt x="91918" y="39347"/>
                  <a:pt x="89565" y="38316"/>
                  <a:pt x="87056" y="37791"/>
                </a:cubicBezTo>
                <a:cubicBezTo>
                  <a:pt x="85694" y="37499"/>
                  <a:pt x="84313" y="37344"/>
                  <a:pt x="82913" y="37344"/>
                </a:cubicBezTo>
                <a:cubicBezTo>
                  <a:pt x="82038" y="37344"/>
                  <a:pt x="81123" y="37402"/>
                  <a:pt x="80229" y="37519"/>
                </a:cubicBezTo>
                <a:cubicBezTo>
                  <a:pt x="76728" y="37966"/>
                  <a:pt x="73441" y="39347"/>
                  <a:pt x="70193" y="41681"/>
                </a:cubicBezTo>
                <a:cubicBezTo>
                  <a:pt x="69318" y="40864"/>
                  <a:pt x="68345" y="40144"/>
                  <a:pt x="67314" y="39502"/>
                </a:cubicBezTo>
                <a:cubicBezTo>
                  <a:pt x="65058" y="38122"/>
                  <a:pt x="62549" y="37266"/>
                  <a:pt x="59982" y="37013"/>
                </a:cubicBezTo>
                <a:cubicBezTo>
                  <a:pt x="58718" y="35671"/>
                  <a:pt x="57259" y="34543"/>
                  <a:pt x="55645" y="33648"/>
                </a:cubicBezTo>
                <a:cubicBezTo>
                  <a:pt x="52961" y="32151"/>
                  <a:pt x="49868" y="31334"/>
                  <a:pt x="46698" y="31334"/>
                </a:cubicBezTo>
                <a:cubicBezTo>
                  <a:pt x="46367" y="31334"/>
                  <a:pt x="46056" y="31334"/>
                  <a:pt x="45765" y="31373"/>
                </a:cubicBezTo>
                <a:cubicBezTo>
                  <a:pt x="44306" y="31431"/>
                  <a:pt x="42847" y="31684"/>
                  <a:pt x="41427" y="32092"/>
                </a:cubicBezTo>
                <a:cubicBezTo>
                  <a:pt x="41194" y="30167"/>
                  <a:pt x="40824" y="28280"/>
                  <a:pt x="40377" y="26510"/>
                </a:cubicBezTo>
                <a:cubicBezTo>
                  <a:pt x="39774" y="24040"/>
                  <a:pt x="38899" y="21551"/>
                  <a:pt x="37790" y="19042"/>
                </a:cubicBezTo>
                <a:cubicBezTo>
                  <a:pt x="36079" y="15191"/>
                  <a:pt x="34056" y="11962"/>
                  <a:pt x="31605" y="9142"/>
                </a:cubicBezTo>
                <a:cubicBezTo>
                  <a:pt x="30341" y="7683"/>
                  <a:pt x="28902" y="6341"/>
                  <a:pt x="27346" y="5155"/>
                </a:cubicBezTo>
                <a:cubicBezTo>
                  <a:pt x="25829" y="3969"/>
                  <a:pt x="24117" y="2977"/>
                  <a:pt x="22153" y="2063"/>
                </a:cubicBezTo>
                <a:cubicBezTo>
                  <a:pt x="19158" y="701"/>
                  <a:pt x="15774" y="1"/>
                  <a:pt x="1242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25" name="Google Shape;25;p3"/>
          <p:cNvSpPr/>
          <p:nvPr/>
        </p:nvSpPr>
        <p:spPr>
          <a:xfrm>
            <a:off x="-937181" y="3445117"/>
            <a:ext cx="5435864" cy="3707989"/>
          </a:xfrm>
          <a:custGeom>
            <a:avLst/>
            <a:gdLst/>
            <a:ahLst/>
            <a:cxnLst/>
            <a:rect l="l" t="t" r="r" b="b"/>
            <a:pathLst>
              <a:path w="182106" h="90402" extrusionOk="0">
                <a:moveTo>
                  <a:pt x="10990" y="1"/>
                </a:moveTo>
                <a:cubicBezTo>
                  <a:pt x="10581" y="1"/>
                  <a:pt x="10173" y="20"/>
                  <a:pt x="9706" y="59"/>
                </a:cubicBezTo>
                <a:lnTo>
                  <a:pt x="9667" y="59"/>
                </a:lnTo>
                <a:cubicBezTo>
                  <a:pt x="7080" y="254"/>
                  <a:pt x="4571" y="954"/>
                  <a:pt x="2023" y="2198"/>
                </a:cubicBezTo>
                <a:cubicBezTo>
                  <a:pt x="1343" y="2510"/>
                  <a:pt x="681" y="2879"/>
                  <a:pt x="1" y="3288"/>
                </a:cubicBezTo>
                <a:lnTo>
                  <a:pt x="1" y="90401"/>
                </a:lnTo>
                <a:lnTo>
                  <a:pt x="182105" y="90401"/>
                </a:lnTo>
                <a:cubicBezTo>
                  <a:pt x="182105" y="88126"/>
                  <a:pt x="180996" y="85967"/>
                  <a:pt x="179051" y="84664"/>
                </a:cubicBezTo>
                <a:cubicBezTo>
                  <a:pt x="178721" y="84469"/>
                  <a:pt x="178429" y="84255"/>
                  <a:pt x="178118" y="84080"/>
                </a:cubicBezTo>
                <a:cubicBezTo>
                  <a:pt x="175181" y="82252"/>
                  <a:pt x="172069" y="81202"/>
                  <a:pt x="170008" y="80540"/>
                </a:cubicBezTo>
                <a:cubicBezTo>
                  <a:pt x="167907" y="79918"/>
                  <a:pt x="165690" y="79373"/>
                  <a:pt x="163239" y="78984"/>
                </a:cubicBezTo>
                <a:cubicBezTo>
                  <a:pt x="163161" y="78965"/>
                  <a:pt x="163103" y="78945"/>
                  <a:pt x="163025" y="78945"/>
                </a:cubicBezTo>
                <a:cubicBezTo>
                  <a:pt x="163259" y="76631"/>
                  <a:pt x="162850" y="74200"/>
                  <a:pt x="161800" y="72041"/>
                </a:cubicBezTo>
                <a:cubicBezTo>
                  <a:pt x="161275" y="70913"/>
                  <a:pt x="160497" y="69824"/>
                  <a:pt x="159524" y="68812"/>
                </a:cubicBezTo>
                <a:cubicBezTo>
                  <a:pt x="158688" y="67937"/>
                  <a:pt x="157716" y="67159"/>
                  <a:pt x="156626" y="66498"/>
                </a:cubicBezTo>
                <a:cubicBezTo>
                  <a:pt x="154954" y="65467"/>
                  <a:pt x="153087" y="64825"/>
                  <a:pt x="150889" y="64495"/>
                </a:cubicBezTo>
                <a:cubicBezTo>
                  <a:pt x="150228" y="64397"/>
                  <a:pt x="149527" y="64358"/>
                  <a:pt x="148827" y="64358"/>
                </a:cubicBezTo>
                <a:cubicBezTo>
                  <a:pt x="147796" y="64358"/>
                  <a:pt x="146707" y="64456"/>
                  <a:pt x="145521" y="64670"/>
                </a:cubicBezTo>
                <a:cubicBezTo>
                  <a:pt x="143693" y="64981"/>
                  <a:pt x="142098" y="65564"/>
                  <a:pt x="140892" y="66031"/>
                </a:cubicBezTo>
                <a:cubicBezTo>
                  <a:pt x="140658" y="66128"/>
                  <a:pt x="140386" y="66226"/>
                  <a:pt x="140114" y="66342"/>
                </a:cubicBezTo>
                <a:cubicBezTo>
                  <a:pt x="139861" y="66128"/>
                  <a:pt x="139589" y="65934"/>
                  <a:pt x="139316" y="65739"/>
                </a:cubicBezTo>
                <a:cubicBezTo>
                  <a:pt x="140094" y="63425"/>
                  <a:pt x="140561" y="61285"/>
                  <a:pt x="140678" y="59224"/>
                </a:cubicBezTo>
                <a:cubicBezTo>
                  <a:pt x="140892" y="55917"/>
                  <a:pt x="140172" y="52864"/>
                  <a:pt x="138558" y="50374"/>
                </a:cubicBezTo>
                <a:cubicBezTo>
                  <a:pt x="136866" y="47710"/>
                  <a:pt x="134143" y="45668"/>
                  <a:pt x="130856" y="44559"/>
                </a:cubicBezTo>
                <a:cubicBezTo>
                  <a:pt x="129475" y="44112"/>
                  <a:pt x="127997" y="43859"/>
                  <a:pt x="126480" y="43859"/>
                </a:cubicBezTo>
                <a:cubicBezTo>
                  <a:pt x="125002" y="43859"/>
                  <a:pt x="123524" y="44073"/>
                  <a:pt x="122104" y="44520"/>
                </a:cubicBezTo>
                <a:cubicBezTo>
                  <a:pt x="119828" y="45220"/>
                  <a:pt x="117611" y="46446"/>
                  <a:pt x="115374" y="48254"/>
                </a:cubicBezTo>
                <a:cubicBezTo>
                  <a:pt x="113721" y="49616"/>
                  <a:pt x="112185" y="51211"/>
                  <a:pt x="110434" y="53370"/>
                </a:cubicBezTo>
                <a:cubicBezTo>
                  <a:pt x="109092" y="55023"/>
                  <a:pt x="107828" y="56851"/>
                  <a:pt x="106544" y="58932"/>
                </a:cubicBezTo>
                <a:lnTo>
                  <a:pt x="105883" y="60021"/>
                </a:lnTo>
                <a:cubicBezTo>
                  <a:pt x="105669" y="60002"/>
                  <a:pt x="105455" y="60002"/>
                  <a:pt x="105241" y="60002"/>
                </a:cubicBezTo>
                <a:cubicBezTo>
                  <a:pt x="104210" y="60002"/>
                  <a:pt x="103199" y="60157"/>
                  <a:pt x="102188" y="60410"/>
                </a:cubicBezTo>
                <a:cubicBezTo>
                  <a:pt x="101273" y="59243"/>
                  <a:pt x="100145" y="58271"/>
                  <a:pt x="98862" y="57551"/>
                </a:cubicBezTo>
                <a:cubicBezTo>
                  <a:pt x="97598" y="56812"/>
                  <a:pt x="96236" y="56365"/>
                  <a:pt x="94797" y="56131"/>
                </a:cubicBezTo>
                <a:cubicBezTo>
                  <a:pt x="94836" y="55684"/>
                  <a:pt x="94855" y="55198"/>
                  <a:pt x="94855" y="54731"/>
                </a:cubicBezTo>
                <a:cubicBezTo>
                  <a:pt x="94933" y="51755"/>
                  <a:pt x="94661" y="49324"/>
                  <a:pt x="93980" y="47068"/>
                </a:cubicBezTo>
                <a:cubicBezTo>
                  <a:pt x="93007" y="43820"/>
                  <a:pt x="91160" y="41194"/>
                  <a:pt x="88631" y="39483"/>
                </a:cubicBezTo>
                <a:cubicBezTo>
                  <a:pt x="87348" y="38608"/>
                  <a:pt x="85811" y="37946"/>
                  <a:pt x="84177" y="37616"/>
                </a:cubicBezTo>
                <a:cubicBezTo>
                  <a:pt x="83302" y="37421"/>
                  <a:pt x="82388" y="37324"/>
                  <a:pt x="81474" y="37324"/>
                </a:cubicBezTo>
                <a:cubicBezTo>
                  <a:pt x="80891" y="37324"/>
                  <a:pt x="80288" y="37363"/>
                  <a:pt x="79685" y="37441"/>
                </a:cubicBezTo>
                <a:cubicBezTo>
                  <a:pt x="77254" y="37752"/>
                  <a:pt x="74900" y="38783"/>
                  <a:pt x="72488" y="40572"/>
                </a:cubicBezTo>
                <a:cubicBezTo>
                  <a:pt x="70349" y="42167"/>
                  <a:pt x="68735" y="44053"/>
                  <a:pt x="67568" y="45512"/>
                </a:cubicBezTo>
                <a:cubicBezTo>
                  <a:pt x="67568" y="45512"/>
                  <a:pt x="67548" y="45570"/>
                  <a:pt x="67529" y="45570"/>
                </a:cubicBezTo>
                <a:cubicBezTo>
                  <a:pt x="67257" y="44695"/>
                  <a:pt x="66945" y="43859"/>
                  <a:pt x="66517" y="43081"/>
                </a:cubicBezTo>
                <a:cubicBezTo>
                  <a:pt x="66517" y="43081"/>
                  <a:pt x="66517" y="43061"/>
                  <a:pt x="66498" y="43061"/>
                </a:cubicBezTo>
                <a:cubicBezTo>
                  <a:pt x="65526" y="41194"/>
                  <a:pt x="64047" y="39599"/>
                  <a:pt x="62219" y="38491"/>
                </a:cubicBezTo>
                <a:cubicBezTo>
                  <a:pt x="60547" y="37460"/>
                  <a:pt x="58679" y="36915"/>
                  <a:pt x="56773" y="36915"/>
                </a:cubicBezTo>
                <a:cubicBezTo>
                  <a:pt x="56482" y="36915"/>
                  <a:pt x="56170" y="36935"/>
                  <a:pt x="55879" y="36954"/>
                </a:cubicBezTo>
                <a:cubicBezTo>
                  <a:pt x="55626" y="36974"/>
                  <a:pt x="55392" y="37013"/>
                  <a:pt x="55178" y="37052"/>
                </a:cubicBezTo>
                <a:cubicBezTo>
                  <a:pt x="54070" y="35204"/>
                  <a:pt x="52592" y="33765"/>
                  <a:pt x="50822" y="32773"/>
                </a:cubicBezTo>
                <a:cubicBezTo>
                  <a:pt x="49149" y="31839"/>
                  <a:pt x="47224" y="31334"/>
                  <a:pt x="45259" y="31334"/>
                </a:cubicBezTo>
                <a:cubicBezTo>
                  <a:pt x="45104" y="31334"/>
                  <a:pt x="44890" y="31334"/>
                  <a:pt x="44637" y="31372"/>
                </a:cubicBezTo>
                <a:cubicBezTo>
                  <a:pt x="42595" y="31450"/>
                  <a:pt x="40611" y="32092"/>
                  <a:pt x="38860" y="33220"/>
                </a:cubicBezTo>
                <a:cubicBezTo>
                  <a:pt x="37091" y="34329"/>
                  <a:pt x="35865" y="35749"/>
                  <a:pt x="35107" y="36682"/>
                </a:cubicBezTo>
                <a:cubicBezTo>
                  <a:pt x="34329" y="37693"/>
                  <a:pt x="33629" y="38783"/>
                  <a:pt x="32928" y="40144"/>
                </a:cubicBezTo>
                <a:cubicBezTo>
                  <a:pt x="33531" y="35690"/>
                  <a:pt x="33687" y="31625"/>
                  <a:pt x="33317" y="27697"/>
                </a:cubicBezTo>
                <a:cubicBezTo>
                  <a:pt x="33123" y="25460"/>
                  <a:pt x="32753" y="23301"/>
                  <a:pt x="32248" y="21278"/>
                </a:cubicBezTo>
                <a:cubicBezTo>
                  <a:pt x="31742" y="19217"/>
                  <a:pt x="30983" y="17097"/>
                  <a:pt x="30030" y="14957"/>
                </a:cubicBezTo>
                <a:cubicBezTo>
                  <a:pt x="28591" y="11748"/>
                  <a:pt x="26938" y="9045"/>
                  <a:pt x="24954" y="6769"/>
                </a:cubicBezTo>
                <a:cubicBezTo>
                  <a:pt x="24001" y="5660"/>
                  <a:pt x="22893" y="4630"/>
                  <a:pt x="21687" y="3696"/>
                </a:cubicBezTo>
                <a:cubicBezTo>
                  <a:pt x="20598" y="2840"/>
                  <a:pt x="19353" y="2121"/>
                  <a:pt x="17894" y="1459"/>
                </a:cubicBezTo>
                <a:cubicBezTo>
                  <a:pt x="15794" y="506"/>
                  <a:pt x="13382" y="1"/>
                  <a:pt x="10990" y="1"/>
                </a:cubicBezTo>
                <a:close/>
              </a:path>
            </a:pathLst>
          </a:custGeom>
          <a:solidFill>
            <a:srgbClr val="74BEA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grpSp>
        <p:nvGrpSpPr>
          <p:cNvPr id="26" name="Google Shape;26;p3"/>
          <p:cNvGrpSpPr/>
          <p:nvPr/>
        </p:nvGrpSpPr>
        <p:grpSpPr>
          <a:xfrm rot="-6026666">
            <a:off x="7794939" y="489249"/>
            <a:ext cx="1478735" cy="1449462"/>
            <a:chOff x="2179573" y="1629825"/>
            <a:chExt cx="658104" cy="860102"/>
          </a:xfrm>
        </p:grpSpPr>
        <p:sp>
          <p:nvSpPr>
            <p:cNvPr id="27" name="Google Shape;27;p3"/>
            <p:cNvSpPr/>
            <p:nvPr/>
          </p:nvSpPr>
          <p:spPr>
            <a:xfrm>
              <a:off x="2179573" y="1629825"/>
              <a:ext cx="658104" cy="776411"/>
            </a:xfrm>
            <a:custGeom>
              <a:avLst/>
              <a:gdLst/>
              <a:ahLst/>
              <a:cxnLst/>
              <a:rect l="l" t="t" r="r" b="b"/>
              <a:pathLst>
                <a:path w="8878" h="10474" extrusionOk="0">
                  <a:moveTo>
                    <a:pt x="1922" y="1"/>
                  </a:moveTo>
                  <a:cubicBezTo>
                    <a:pt x="1868" y="1"/>
                    <a:pt x="1828" y="28"/>
                    <a:pt x="1814" y="55"/>
                  </a:cubicBezTo>
                  <a:cubicBezTo>
                    <a:pt x="1747" y="177"/>
                    <a:pt x="1692" y="299"/>
                    <a:pt x="1638" y="420"/>
                  </a:cubicBezTo>
                  <a:cubicBezTo>
                    <a:pt x="1598" y="542"/>
                    <a:pt x="1544" y="650"/>
                    <a:pt x="1489" y="745"/>
                  </a:cubicBezTo>
                  <a:lnTo>
                    <a:pt x="1151" y="1395"/>
                  </a:lnTo>
                  <a:cubicBezTo>
                    <a:pt x="962" y="1760"/>
                    <a:pt x="745" y="2193"/>
                    <a:pt x="542" y="2653"/>
                  </a:cubicBezTo>
                  <a:cubicBezTo>
                    <a:pt x="448" y="2870"/>
                    <a:pt x="366" y="3072"/>
                    <a:pt x="299" y="3275"/>
                  </a:cubicBezTo>
                  <a:cubicBezTo>
                    <a:pt x="231" y="3492"/>
                    <a:pt x="163" y="3708"/>
                    <a:pt x="123" y="3925"/>
                  </a:cubicBezTo>
                  <a:cubicBezTo>
                    <a:pt x="69" y="4141"/>
                    <a:pt x="42" y="4358"/>
                    <a:pt x="15" y="4574"/>
                  </a:cubicBezTo>
                  <a:cubicBezTo>
                    <a:pt x="1" y="4804"/>
                    <a:pt x="1" y="5048"/>
                    <a:pt x="15" y="5278"/>
                  </a:cubicBezTo>
                  <a:cubicBezTo>
                    <a:pt x="55" y="5765"/>
                    <a:pt x="177" y="6239"/>
                    <a:pt x="353" y="6685"/>
                  </a:cubicBezTo>
                  <a:cubicBezTo>
                    <a:pt x="502" y="7051"/>
                    <a:pt x="678" y="7402"/>
                    <a:pt x="908" y="7727"/>
                  </a:cubicBezTo>
                  <a:cubicBezTo>
                    <a:pt x="1381" y="8417"/>
                    <a:pt x="1977" y="9013"/>
                    <a:pt x="2680" y="9473"/>
                  </a:cubicBezTo>
                  <a:cubicBezTo>
                    <a:pt x="3073" y="9743"/>
                    <a:pt x="3519" y="9960"/>
                    <a:pt x="3979" y="10109"/>
                  </a:cubicBezTo>
                  <a:cubicBezTo>
                    <a:pt x="4182" y="10203"/>
                    <a:pt x="4399" y="10271"/>
                    <a:pt x="4629" y="10325"/>
                  </a:cubicBezTo>
                  <a:cubicBezTo>
                    <a:pt x="4777" y="10366"/>
                    <a:pt x="4940" y="10393"/>
                    <a:pt x="5062" y="10406"/>
                  </a:cubicBezTo>
                  <a:cubicBezTo>
                    <a:pt x="5210" y="10433"/>
                    <a:pt x="5359" y="10460"/>
                    <a:pt x="5522" y="10460"/>
                  </a:cubicBezTo>
                  <a:cubicBezTo>
                    <a:pt x="5616" y="10474"/>
                    <a:pt x="5711" y="10474"/>
                    <a:pt x="5792" y="10474"/>
                  </a:cubicBezTo>
                  <a:lnTo>
                    <a:pt x="5995" y="10474"/>
                  </a:lnTo>
                  <a:cubicBezTo>
                    <a:pt x="6076" y="10474"/>
                    <a:pt x="6144" y="10460"/>
                    <a:pt x="6212" y="10447"/>
                  </a:cubicBezTo>
                  <a:cubicBezTo>
                    <a:pt x="6279" y="10447"/>
                    <a:pt x="6334" y="10433"/>
                    <a:pt x="6401" y="10420"/>
                  </a:cubicBezTo>
                  <a:lnTo>
                    <a:pt x="6415" y="10420"/>
                  </a:lnTo>
                  <a:cubicBezTo>
                    <a:pt x="6442" y="10420"/>
                    <a:pt x="6469" y="10406"/>
                    <a:pt x="6482" y="10393"/>
                  </a:cubicBezTo>
                  <a:cubicBezTo>
                    <a:pt x="6685" y="10285"/>
                    <a:pt x="6888" y="10149"/>
                    <a:pt x="7078" y="10000"/>
                  </a:cubicBezTo>
                  <a:cubicBezTo>
                    <a:pt x="7254" y="9865"/>
                    <a:pt x="7430" y="9703"/>
                    <a:pt x="7592" y="9527"/>
                  </a:cubicBezTo>
                  <a:cubicBezTo>
                    <a:pt x="7754" y="9351"/>
                    <a:pt x="7917" y="9161"/>
                    <a:pt x="8052" y="8972"/>
                  </a:cubicBezTo>
                  <a:cubicBezTo>
                    <a:pt x="8187" y="8783"/>
                    <a:pt x="8309" y="8580"/>
                    <a:pt x="8417" y="8363"/>
                  </a:cubicBezTo>
                  <a:cubicBezTo>
                    <a:pt x="8580" y="8038"/>
                    <a:pt x="8701" y="7687"/>
                    <a:pt x="8783" y="7335"/>
                  </a:cubicBezTo>
                  <a:cubicBezTo>
                    <a:pt x="8850" y="6969"/>
                    <a:pt x="8877" y="6604"/>
                    <a:pt x="8877" y="6239"/>
                  </a:cubicBezTo>
                  <a:cubicBezTo>
                    <a:pt x="8850" y="5467"/>
                    <a:pt x="8688" y="4710"/>
                    <a:pt x="8363" y="4006"/>
                  </a:cubicBezTo>
                  <a:cubicBezTo>
                    <a:pt x="8066" y="3330"/>
                    <a:pt x="7605" y="2721"/>
                    <a:pt x="7037" y="2261"/>
                  </a:cubicBezTo>
                  <a:cubicBezTo>
                    <a:pt x="6739" y="2031"/>
                    <a:pt x="6428" y="1841"/>
                    <a:pt x="6090" y="1692"/>
                  </a:cubicBezTo>
                  <a:cubicBezTo>
                    <a:pt x="5725" y="1530"/>
                    <a:pt x="5332" y="1395"/>
                    <a:pt x="4940" y="1300"/>
                  </a:cubicBezTo>
                  <a:lnTo>
                    <a:pt x="4520" y="1192"/>
                  </a:lnTo>
                  <a:cubicBezTo>
                    <a:pt x="4277" y="1124"/>
                    <a:pt x="4033" y="1056"/>
                    <a:pt x="3790" y="989"/>
                  </a:cubicBezTo>
                  <a:cubicBezTo>
                    <a:pt x="3411" y="880"/>
                    <a:pt x="3045" y="732"/>
                    <a:pt x="2694" y="556"/>
                  </a:cubicBezTo>
                  <a:cubicBezTo>
                    <a:pt x="2464" y="420"/>
                    <a:pt x="2247" y="272"/>
                    <a:pt x="2058" y="109"/>
                  </a:cubicBezTo>
                  <a:lnTo>
                    <a:pt x="2031" y="82"/>
                  </a:lnTo>
                  <a:lnTo>
                    <a:pt x="2004" y="55"/>
                  </a:lnTo>
                  <a:cubicBezTo>
                    <a:pt x="1990" y="28"/>
                    <a:pt x="1949" y="14"/>
                    <a:pt x="1922" y="1"/>
                  </a:cubicBezTo>
                  <a:close/>
                </a:path>
              </a:pathLst>
            </a:custGeom>
            <a:solidFill>
              <a:srgbClr val="7ABEAE"/>
            </a:solidFill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dist="38100" dir="30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8" name="Google Shape;28;p3"/>
            <p:cNvSpPr/>
            <p:nvPr/>
          </p:nvSpPr>
          <p:spPr>
            <a:xfrm>
              <a:off x="2260891" y="1672004"/>
              <a:ext cx="503548" cy="817923"/>
            </a:xfrm>
            <a:custGeom>
              <a:avLst/>
              <a:gdLst/>
              <a:ahLst/>
              <a:cxnLst/>
              <a:rect l="l" t="t" r="r" b="b"/>
              <a:pathLst>
                <a:path w="6793" h="11034" extrusionOk="0">
                  <a:moveTo>
                    <a:pt x="961" y="0"/>
                  </a:moveTo>
                  <a:cubicBezTo>
                    <a:pt x="947" y="14"/>
                    <a:pt x="934" y="41"/>
                    <a:pt x="934" y="54"/>
                  </a:cubicBezTo>
                  <a:cubicBezTo>
                    <a:pt x="1015" y="257"/>
                    <a:pt x="1110" y="460"/>
                    <a:pt x="1218" y="650"/>
                  </a:cubicBezTo>
                  <a:cubicBezTo>
                    <a:pt x="1313" y="853"/>
                    <a:pt x="1434" y="1042"/>
                    <a:pt x="1556" y="1232"/>
                  </a:cubicBezTo>
                  <a:cubicBezTo>
                    <a:pt x="1678" y="1435"/>
                    <a:pt x="1800" y="1610"/>
                    <a:pt x="1935" y="1800"/>
                  </a:cubicBezTo>
                  <a:cubicBezTo>
                    <a:pt x="1989" y="1881"/>
                    <a:pt x="2057" y="1962"/>
                    <a:pt x="2111" y="2030"/>
                  </a:cubicBezTo>
                  <a:lnTo>
                    <a:pt x="2016" y="2003"/>
                  </a:lnTo>
                  <a:cubicBezTo>
                    <a:pt x="1881" y="1962"/>
                    <a:pt x="1759" y="1908"/>
                    <a:pt x="1651" y="1854"/>
                  </a:cubicBezTo>
                  <a:cubicBezTo>
                    <a:pt x="1515" y="1800"/>
                    <a:pt x="1407" y="1732"/>
                    <a:pt x="1285" y="1651"/>
                  </a:cubicBezTo>
                  <a:cubicBezTo>
                    <a:pt x="1164" y="1570"/>
                    <a:pt x="1042" y="1475"/>
                    <a:pt x="920" y="1380"/>
                  </a:cubicBezTo>
                  <a:cubicBezTo>
                    <a:pt x="812" y="1286"/>
                    <a:pt x="690" y="1177"/>
                    <a:pt x="595" y="1056"/>
                  </a:cubicBezTo>
                  <a:lnTo>
                    <a:pt x="555" y="1015"/>
                  </a:lnTo>
                  <a:cubicBezTo>
                    <a:pt x="541" y="1002"/>
                    <a:pt x="528" y="988"/>
                    <a:pt x="514" y="988"/>
                  </a:cubicBezTo>
                  <a:lnTo>
                    <a:pt x="487" y="988"/>
                  </a:lnTo>
                  <a:cubicBezTo>
                    <a:pt x="474" y="1002"/>
                    <a:pt x="460" y="1029"/>
                    <a:pt x="474" y="1056"/>
                  </a:cubicBezTo>
                  <a:cubicBezTo>
                    <a:pt x="595" y="1177"/>
                    <a:pt x="717" y="1313"/>
                    <a:pt x="839" y="1421"/>
                  </a:cubicBezTo>
                  <a:cubicBezTo>
                    <a:pt x="907" y="1489"/>
                    <a:pt x="974" y="1556"/>
                    <a:pt x="1055" y="1610"/>
                  </a:cubicBezTo>
                  <a:cubicBezTo>
                    <a:pt x="1123" y="1678"/>
                    <a:pt x="1218" y="1746"/>
                    <a:pt x="1299" y="1800"/>
                  </a:cubicBezTo>
                  <a:cubicBezTo>
                    <a:pt x="1448" y="1908"/>
                    <a:pt x="1610" y="2003"/>
                    <a:pt x="1786" y="2084"/>
                  </a:cubicBezTo>
                  <a:cubicBezTo>
                    <a:pt x="1867" y="2125"/>
                    <a:pt x="1948" y="2152"/>
                    <a:pt x="2030" y="2179"/>
                  </a:cubicBezTo>
                  <a:cubicBezTo>
                    <a:pt x="2070" y="2192"/>
                    <a:pt x="2111" y="2206"/>
                    <a:pt x="2165" y="2206"/>
                  </a:cubicBezTo>
                  <a:cubicBezTo>
                    <a:pt x="2192" y="2219"/>
                    <a:pt x="2219" y="2219"/>
                    <a:pt x="2246" y="2219"/>
                  </a:cubicBezTo>
                  <a:lnTo>
                    <a:pt x="2341" y="2368"/>
                  </a:lnTo>
                  <a:cubicBezTo>
                    <a:pt x="2625" y="2734"/>
                    <a:pt x="2909" y="3085"/>
                    <a:pt x="3193" y="3451"/>
                  </a:cubicBezTo>
                  <a:cubicBezTo>
                    <a:pt x="3450" y="3816"/>
                    <a:pt x="3694" y="4181"/>
                    <a:pt x="3924" y="4560"/>
                  </a:cubicBezTo>
                  <a:cubicBezTo>
                    <a:pt x="3992" y="4696"/>
                    <a:pt x="4059" y="4831"/>
                    <a:pt x="4127" y="4966"/>
                  </a:cubicBezTo>
                  <a:lnTo>
                    <a:pt x="3843" y="4966"/>
                  </a:lnTo>
                  <a:cubicBezTo>
                    <a:pt x="3667" y="4966"/>
                    <a:pt x="3505" y="4966"/>
                    <a:pt x="3329" y="4953"/>
                  </a:cubicBezTo>
                  <a:cubicBezTo>
                    <a:pt x="3139" y="4939"/>
                    <a:pt x="2936" y="4898"/>
                    <a:pt x="2733" y="4858"/>
                  </a:cubicBezTo>
                  <a:cubicBezTo>
                    <a:pt x="2530" y="4817"/>
                    <a:pt x="2327" y="4763"/>
                    <a:pt x="2138" y="4696"/>
                  </a:cubicBezTo>
                  <a:cubicBezTo>
                    <a:pt x="1921" y="4614"/>
                    <a:pt x="1718" y="4533"/>
                    <a:pt x="1515" y="4438"/>
                  </a:cubicBezTo>
                  <a:cubicBezTo>
                    <a:pt x="1326" y="4330"/>
                    <a:pt x="1123" y="4222"/>
                    <a:pt x="947" y="4100"/>
                  </a:cubicBezTo>
                  <a:lnTo>
                    <a:pt x="961" y="4100"/>
                  </a:lnTo>
                  <a:cubicBezTo>
                    <a:pt x="690" y="3924"/>
                    <a:pt x="447" y="3708"/>
                    <a:pt x="230" y="3478"/>
                  </a:cubicBezTo>
                  <a:cubicBezTo>
                    <a:pt x="176" y="3410"/>
                    <a:pt x="135" y="3356"/>
                    <a:pt x="81" y="3302"/>
                  </a:cubicBezTo>
                  <a:cubicBezTo>
                    <a:pt x="68" y="3288"/>
                    <a:pt x="68" y="3275"/>
                    <a:pt x="54" y="3275"/>
                  </a:cubicBezTo>
                  <a:lnTo>
                    <a:pt x="27" y="3275"/>
                  </a:lnTo>
                  <a:cubicBezTo>
                    <a:pt x="0" y="3288"/>
                    <a:pt x="0" y="3315"/>
                    <a:pt x="14" y="3342"/>
                  </a:cubicBezTo>
                  <a:cubicBezTo>
                    <a:pt x="244" y="3627"/>
                    <a:pt x="501" y="3897"/>
                    <a:pt x="812" y="4127"/>
                  </a:cubicBezTo>
                  <a:cubicBezTo>
                    <a:pt x="1137" y="4371"/>
                    <a:pt x="1475" y="4574"/>
                    <a:pt x="1854" y="4750"/>
                  </a:cubicBezTo>
                  <a:cubicBezTo>
                    <a:pt x="2043" y="4844"/>
                    <a:pt x="2233" y="4912"/>
                    <a:pt x="2422" y="4980"/>
                  </a:cubicBezTo>
                  <a:cubicBezTo>
                    <a:pt x="2625" y="5047"/>
                    <a:pt x="2814" y="5115"/>
                    <a:pt x="3017" y="5156"/>
                  </a:cubicBezTo>
                  <a:cubicBezTo>
                    <a:pt x="3207" y="5196"/>
                    <a:pt x="3410" y="5223"/>
                    <a:pt x="3599" y="5237"/>
                  </a:cubicBezTo>
                  <a:cubicBezTo>
                    <a:pt x="3677" y="5247"/>
                    <a:pt x="3752" y="5252"/>
                    <a:pt x="3827" y="5252"/>
                  </a:cubicBezTo>
                  <a:cubicBezTo>
                    <a:pt x="3947" y="5252"/>
                    <a:pt x="4064" y="5240"/>
                    <a:pt x="4181" y="5223"/>
                  </a:cubicBezTo>
                  <a:cubicBezTo>
                    <a:pt x="4208" y="5223"/>
                    <a:pt x="4222" y="5210"/>
                    <a:pt x="4249" y="5210"/>
                  </a:cubicBezTo>
                  <a:cubicBezTo>
                    <a:pt x="4614" y="6008"/>
                    <a:pt x="4898" y="6860"/>
                    <a:pt x="5074" y="7740"/>
                  </a:cubicBezTo>
                  <a:cubicBezTo>
                    <a:pt x="5088" y="7821"/>
                    <a:pt x="5101" y="7916"/>
                    <a:pt x="5115" y="7997"/>
                  </a:cubicBezTo>
                  <a:cubicBezTo>
                    <a:pt x="4979" y="8024"/>
                    <a:pt x="4858" y="8038"/>
                    <a:pt x="4736" y="8051"/>
                  </a:cubicBezTo>
                  <a:cubicBezTo>
                    <a:pt x="4560" y="8092"/>
                    <a:pt x="4384" y="8105"/>
                    <a:pt x="4208" y="8119"/>
                  </a:cubicBezTo>
                  <a:cubicBezTo>
                    <a:pt x="3816" y="8092"/>
                    <a:pt x="3437" y="8024"/>
                    <a:pt x="3058" y="7916"/>
                  </a:cubicBezTo>
                  <a:cubicBezTo>
                    <a:pt x="2882" y="7848"/>
                    <a:pt x="2693" y="7781"/>
                    <a:pt x="2517" y="7713"/>
                  </a:cubicBezTo>
                  <a:cubicBezTo>
                    <a:pt x="2327" y="7645"/>
                    <a:pt x="2138" y="7551"/>
                    <a:pt x="1962" y="7469"/>
                  </a:cubicBezTo>
                  <a:cubicBezTo>
                    <a:pt x="1597" y="7280"/>
                    <a:pt x="1245" y="7077"/>
                    <a:pt x="907" y="6860"/>
                  </a:cubicBezTo>
                  <a:cubicBezTo>
                    <a:pt x="812" y="6806"/>
                    <a:pt x="704" y="6739"/>
                    <a:pt x="609" y="6685"/>
                  </a:cubicBezTo>
                  <a:cubicBezTo>
                    <a:pt x="609" y="6671"/>
                    <a:pt x="595" y="6671"/>
                    <a:pt x="582" y="6671"/>
                  </a:cubicBezTo>
                  <a:cubicBezTo>
                    <a:pt x="568" y="6671"/>
                    <a:pt x="555" y="6671"/>
                    <a:pt x="555" y="6685"/>
                  </a:cubicBezTo>
                  <a:cubicBezTo>
                    <a:pt x="541" y="6698"/>
                    <a:pt x="541" y="6725"/>
                    <a:pt x="555" y="6752"/>
                  </a:cubicBezTo>
                  <a:cubicBezTo>
                    <a:pt x="717" y="6860"/>
                    <a:pt x="907" y="6982"/>
                    <a:pt x="1082" y="7091"/>
                  </a:cubicBezTo>
                  <a:cubicBezTo>
                    <a:pt x="1258" y="7185"/>
                    <a:pt x="1461" y="7307"/>
                    <a:pt x="1637" y="7429"/>
                  </a:cubicBezTo>
                  <a:cubicBezTo>
                    <a:pt x="1827" y="7537"/>
                    <a:pt x="2016" y="7632"/>
                    <a:pt x="2206" y="7726"/>
                  </a:cubicBezTo>
                  <a:cubicBezTo>
                    <a:pt x="2395" y="7821"/>
                    <a:pt x="2612" y="7916"/>
                    <a:pt x="2814" y="7997"/>
                  </a:cubicBezTo>
                  <a:cubicBezTo>
                    <a:pt x="3207" y="8159"/>
                    <a:pt x="3626" y="8268"/>
                    <a:pt x="4046" y="8322"/>
                  </a:cubicBezTo>
                  <a:cubicBezTo>
                    <a:pt x="4204" y="8342"/>
                    <a:pt x="4370" y="8354"/>
                    <a:pt x="4532" y="8354"/>
                  </a:cubicBezTo>
                  <a:cubicBezTo>
                    <a:pt x="4592" y="8354"/>
                    <a:pt x="4651" y="8353"/>
                    <a:pt x="4709" y="8349"/>
                  </a:cubicBezTo>
                  <a:cubicBezTo>
                    <a:pt x="4858" y="8349"/>
                    <a:pt x="5007" y="8335"/>
                    <a:pt x="5155" y="8308"/>
                  </a:cubicBezTo>
                  <a:cubicBezTo>
                    <a:pt x="5182" y="8457"/>
                    <a:pt x="5196" y="8592"/>
                    <a:pt x="5209" y="8741"/>
                  </a:cubicBezTo>
                  <a:cubicBezTo>
                    <a:pt x="5223" y="9080"/>
                    <a:pt x="5223" y="9418"/>
                    <a:pt x="5209" y="9756"/>
                  </a:cubicBezTo>
                  <a:cubicBezTo>
                    <a:pt x="5196" y="9905"/>
                    <a:pt x="5169" y="10067"/>
                    <a:pt x="5142" y="10216"/>
                  </a:cubicBezTo>
                  <a:cubicBezTo>
                    <a:pt x="5128" y="10311"/>
                    <a:pt x="5115" y="10392"/>
                    <a:pt x="5088" y="10487"/>
                  </a:cubicBezTo>
                  <a:cubicBezTo>
                    <a:pt x="5074" y="10568"/>
                    <a:pt x="5047" y="10649"/>
                    <a:pt x="5020" y="10730"/>
                  </a:cubicBezTo>
                  <a:cubicBezTo>
                    <a:pt x="5007" y="10798"/>
                    <a:pt x="5020" y="10866"/>
                    <a:pt x="5061" y="10920"/>
                  </a:cubicBezTo>
                  <a:cubicBezTo>
                    <a:pt x="5101" y="10974"/>
                    <a:pt x="5155" y="11015"/>
                    <a:pt x="5223" y="11028"/>
                  </a:cubicBezTo>
                  <a:cubicBezTo>
                    <a:pt x="5240" y="11031"/>
                    <a:pt x="5257" y="11033"/>
                    <a:pt x="5274" y="11033"/>
                  </a:cubicBezTo>
                  <a:cubicBezTo>
                    <a:pt x="5324" y="11033"/>
                    <a:pt x="5372" y="11018"/>
                    <a:pt x="5412" y="10987"/>
                  </a:cubicBezTo>
                  <a:lnTo>
                    <a:pt x="5467" y="10947"/>
                  </a:lnTo>
                  <a:cubicBezTo>
                    <a:pt x="5494" y="10920"/>
                    <a:pt x="5507" y="10879"/>
                    <a:pt x="5521" y="10839"/>
                  </a:cubicBezTo>
                  <a:lnTo>
                    <a:pt x="5521" y="10812"/>
                  </a:lnTo>
                  <a:cubicBezTo>
                    <a:pt x="5521" y="10839"/>
                    <a:pt x="5507" y="10852"/>
                    <a:pt x="5494" y="10879"/>
                  </a:cubicBezTo>
                  <a:cubicBezTo>
                    <a:pt x="5642" y="10460"/>
                    <a:pt x="5710" y="10027"/>
                    <a:pt x="5724" y="9594"/>
                  </a:cubicBezTo>
                  <a:cubicBezTo>
                    <a:pt x="5737" y="9161"/>
                    <a:pt x="5724" y="8728"/>
                    <a:pt x="5656" y="8295"/>
                  </a:cubicBezTo>
                  <a:cubicBezTo>
                    <a:pt x="5656" y="8254"/>
                    <a:pt x="5629" y="8214"/>
                    <a:pt x="5629" y="8173"/>
                  </a:cubicBezTo>
                  <a:cubicBezTo>
                    <a:pt x="5724" y="8078"/>
                    <a:pt x="5805" y="7984"/>
                    <a:pt x="5900" y="7875"/>
                  </a:cubicBezTo>
                  <a:cubicBezTo>
                    <a:pt x="6008" y="7726"/>
                    <a:pt x="6116" y="7551"/>
                    <a:pt x="6197" y="7388"/>
                  </a:cubicBezTo>
                  <a:cubicBezTo>
                    <a:pt x="6387" y="7050"/>
                    <a:pt x="6522" y="6685"/>
                    <a:pt x="6603" y="6306"/>
                  </a:cubicBezTo>
                  <a:cubicBezTo>
                    <a:pt x="6698" y="5927"/>
                    <a:pt x="6752" y="5548"/>
                    <a:pt x="6779" y="5156"/>
                  </a:cubicBezTo>
                  <a:cubicBezTo>
                    <a:pt x="6793" y="4763"/>
                    <a:pt x="6766" y="4384"/>
                    <a:pt x="6711" y="4005"/>
                  </a:cubicBezTo>
                  <a:cubicBezTo>
                    <a:pt x="6711" y="3978"/>
                    <a:pt x="6684" y="3965"/>
                    <a:pt x="6671" y="3965"/>
                  </a:cubicBezTo>
                  <a:cubicBezTo>
                    <a:pt x="6644" y="3965"/>
                    <a:pt x="6630" y="3992"/>
                    <a:pt x="6630" y="4005"/>
                  </a:cubicBezTo>
                  <a:cubicBezTo>
                    <a:pt x="6657" y="4276"/>
                    <a:pt x="6684" y="4533"/>
                    <a:pt x="6671" y="4804"/>
                  </a:cubicBezTo>
                  <a:cubicBezTo>
                    <a:pt x="6671" y="5020"/>
                    <a:pt x="6657" y="5237"/>
                    <a:pt x="6630" y="5440"/>
                  </a:cubicBezTo>
                  <a:cubicBezTo>
                    <a:pt x="6603" y="5670"/>
                    <a:pt x="6549" y="5873"/>
                    <a:pt x="6495" y="6089"/>
                  </a:cubicBezTo>
                  <a:cubicBezTo>
                    <a:pt x="6441" y="6292"/>
                    <a:pt x="6373" y="6482"/>
                    <a:pt x="6292" y="6671"/>
                  </a:cubicBezTo>
                  <a:cubicBezTo>
                    <a:pt x="6211" y="6860"/>
                    <a:pt x="6103" y="7050"/>
                    <a:pt x="5994" y="7226"/>
                  </a:cubicBezTo>
                  <a:cubicBezTo>
                    <a:pt x="5900" y="7375"/>
                    <a:pt x="5791" y="7524"/>
                    <a:pt x="5683" y="7672"/>
                  </a:cubicBezTo>
                  <a:cubicBezTo>
                    <a:pt x="5642" y="7713"/>
                    <a:pt x="5615" y="7740"/>
                    <a:pt x="5575" y="7781"/>
                  </a:cubicBezTo>
                  <a:cubicBezTo>
                    <a:pt x="5561" y="7726"/>
                    <a:pt x="5548" y="7659"/>
                    <a:pt x="5534" y="7605"/>
                  </a:cubicBezTo>
                  <a:cubicBezTo>
                    <a:pt x="5494" y="7375"/>
                    <a:pt x="5440" y="7158"/>
                    <a:pt x="5372" y="6955"/>
                  </a:cubicBezTo>
                  <a:cubicBezTo>
                    <a:pt x="5237" y="6522"/>
                    <a:pt x="5088" y="6103"/>
                    <a:pt x="4912" y="5697"/>
                  </a:cubicBezTo>
                  <a:cubicBezTo>
                    <a:pt x="4804" y="5453"/>
                    <a:pt x="4682" y="5210"/>
                    <a:pt x="4560" y="4966"/>
                  </a:cubicBezTo>
                  <a:cubicBezTo>
                    <a:pt x="4614" y="4777"/>
                    <a:pt x="4655" y="4574"/>
                    <a:pt x="4682" y="4371"/>
                  </a:cubicBezTo>
                  <a:cubicBezTo>
                    <a:pt x="4722" y="4087"/>
                    <a:pt x="4736" y="3802"/>
                    <a:pt x="4736" y="3532"/>
                  </a:cubicBezTo>
                  <a:cubicBezTo>
                    <a:pt x="4736" y="3383"/>
                    <a:pt x="4722" y="3248"/>
                    <a:pt x="4709" y="3099"/>
                  </a:cubicBezTo>
                  <a:cubicBezTo>
                    <a:pt x="4695" y="2964"/>
                    <a:pt x="4668" y="2828"/>
                    <a:pt x="4655" y="2693"/>
                  </a:cubicBezTo>
                  <a:cubicBezTo>
                    <a:pt x="4628" y="2544"/>
                    <a:pt x="4601" y="2422"/>
                    <a:pt x="4574" y="2287"/>
                  </a:cubicBezTo>
                  <a:cubicBezTo>
                    <a:pt x="4533" y="2152"/>
                    <a:pt x="4506" y="2043"/>
                    <a:pt x="4479" y="1922"/>
                  </a:cubicBezTo>
                  <a:cubicBezTo>
                    <a:pt x="4465" y="1908"/>
                    <a:pt x="4452" y="1895"/>
                    <a:pt x="4438" y="1895"/>
                  </a:cubicBezTo>
                  <a:lnTo>
                    <a:pt x="4411" y="1895"/>
                  </a:lnTo>
                  <a:cubicBezTo>
                    <a:pt x="4398" y="1908"/>
                    <a:pt x="4384" y="1935"/>
                    <a:pt x="4398" y="1949"/>
                  </a:cubicBezTo>
                  <a:cubicBezTo>
                    <a:pt x="4398" y="1962"/>
                    <a:pt x="4398" y="1976"/>
                    <a:pt x="4411" y="1989"/>
                  </a:cubicBezTo>
                  <a:cubicBezTo>
                    <a:pt x="4452" y="2219"/>
                    <a:pt x="4492" y="2436"/>
                    <a:pt x="4519" y="2666"/>
                  </a:cubicBezTo>
                  <a:cubicBezTo>
                    <a:pt x="4533" y="2788"/>
                    <a:pt x="4533" y="2909"/>
                    <a:pt x="4533" y="3031"/>
                  </a:cubicBezTo>
                  <a:cubicBezTo>
                    <a:pt x="4546" y="3153"/>
                    <a:pt x="4533" y="3261"/>
                    <a:pt x="4533" y="3383"/>
                  </a:cubicBezTo>
                  <a:cubicBezTo>
                    <a:pt x="4533" y="3802"/>
                    <a:pt x="4479" y="4235"/>
                    <a:pt x="4371" y="4641"/>
                  </a:cubicBezTo>
                  <a:cubicBezTo>
                    <a:pt x="4141" y="4249"/>
                    <a:pt x="3883" y="3857"/>
                    <a:pt x="3599" y="3505"/>
                  </a:cubicBezTo>
                  <a:cubicBezTo>
                    <a:pt x="3302" y="3139"/>
                    <a:pt x="3004" y="2788"/>
                    <a:pt x="2706" y="2436"/>
                  </a:cubicBezTo>
                  <a:lnTo>
                    <a:pt x="2381" y="2070"/>
                  </a:lnTo>
                  <a:cubicBezTo>
                    <a:pt x="2381" y="1962"/>
                    <a:pt x="2395" y="1868"/>
                    <a:pt x="2395" y="1773"/>
                  </a:cubicBezTo>
                  <a:cubicBezTo>
                    <a:pt x="2395" y="1651"/>
                    <a:pt x="2381" y="1529"/>
                    <a:pt x="2368" y="1407"/>
                  </a:cubicBezTo>
                  <a:cubicBezTo>
                    <a:pt x="2354" y="1177"/>
                    <a:pt x="2287" y="947"/>
                    <a:pt x="2192" y="731"/>
                  </a:cubicBezTo>
                  <a:cubicBezTo>
                    <a:pt x="2192" y="717"/>
                    <a:pt x="2165" y="704"/>
                    <a:pt x="2151" y="704"/>
                  </a:cubicBezTo>
                  <a:lnTo>
                    <a:pt x="2138" y="704"/>
                  </a:lnTo>
                  <a:cubicBezTo>
                    <a:pt x="2111" y="717"/>
                    <a:pt x="2111" y="731"/>
                    <a:pt x="2111" y="758"/>
                  </a:cubicBezTo>
                  <a:cubicBezTo>
                    <a:pt x="2151" y="839"/>
                    <a:pt x="2179" y="920"/>
                    <a:pt x="2206" y="1002"/>
                  </a:cubicBezTo>
                  <a:cubicBezTo>
                    <a:pt x="2233" y="1096"/>
                    <a:pt x="2246" y="1205"/>
                    <a:pt x="2260" y="1299"/>
                  </a:cubicBezTo>
                  <a:cubicBezTo>
                    <a:pt x="2273" y="1390"/>
                    <a:pt x="2273" y="1482"/>
                    <a:pt x="2273" y="1585"/>
                  </a:cubicBezTo>
                  <a:lnTo>
                    <a:pt x="2273" y="1585"/>
                  </a:lnTo>
                  <a:cubicBezTo>
                    <a:pt x="2273" y="1693"/>
                    <a:pt x="2260" y="1800"/>
                    <a:pt x="2246" y="1908"/>
                  </a:cubicBezTo>
                  <a:cubicBezTo>
                    <a:pt x="2097" y="1732"/>
                    <a:pt x="1962" y="1556"/>
                    <a:pt x="1813" y="1367"/>
                  </a:cubicBezTo>
                  <a:cubicBezTo>
                    <a:pt x="1570" y="1056"/>
                    <a:pt x="1353" y="704"/>
                    <a:pt x="1164" y="352"/>
                  </a:cubicBezTo>
                  <a:lnTo>
                    <a:pt x="1164" y="339"/>
                  </a:lnTo>
                  <a:cubicBezTo>
                    <a:pt x="1110" y="244"/>
                    <a:pt x="1055" y="136"/>
                    <a:pt x="1015" y="41"/>
                  </a:cubicBezTo>
                  <a:cubicBezTo>
                    <a:pt x="1015" y="14"/>
                    <a:pt x="1001" y="0"/>
                    <a:pt x="974" y="0"/>
                  </a:cubicBezTo>
                  <a:close/>
                </a:path>
              </a:pathLst>
            </a:custGeom>
            <a:solidFill>
              <a:srgbClr val="5C9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29" name="Google Shape;29;p3"/>
          <p:cNvGrpSpPr/>
          <p:nvPr/>
        </p:nvGrpSpPr>
        <p:grpSpPr>
          <a:xfrm>
            <a:off x="2274023" y="5844038"/>
            <a:ext cx="597856" cy="601263"/>
            <a:chOff x="2533682" y="3720159"/>
            <a:chExt cx="248847" cy="187691"/>
          </a:xfrm>
        </p:grpSpPr>
        <p:sp>
          <p:nvSpPr>
            <p:cNvPr id="30" name="Google Shape;30;p3"/>
            <p:cNvSpPr/>
            <p:nvPr/>
          </p:nvSpPr>
          <p:spPr>
            <a:xfrm>
              <a:off x="2533682" y="3809409"/>
              <a:ext cx="145512" cy="98441"/>
            </a:xfrm>
            <a:custGeom>
              <a:avLst/>
              <a:gdLst/>
              <a:ahLst/>
              <a:cxnLst/>
              <a:rect l="l" t="t" r="r" b="b"/>
              <a:pathLst>
                <a:path w="1963" h="1328" extrusionOk="0">
                  <a:moveTo>
                    <a:pt x="1475" y="1"/>
                  </a:moveTo>
                  <a:cubicBezTo>
                    <a:pt x="1381" y="1"/>
                    <a:pt x="1286" y="15"/>
                    <a:pt x="1191" y="42"/>
                  </a:cubicBezTo>
                  <a:cubicBezTo>
                    <a:pt x="921" y="96"/>
                    <a:pt x="650" y="204"/>
                    <a:pt x="420" y="366"/>
                  </a:cubicBezTo>
                  <a:cubicBezTo>
                    <a:pt x="325" y="420"/>
                    <a:pt x="244" y="488"/>
                    <a:pt x="163" y="583"/>
                  </a:cubicBezTo>
                  <a:cubicBezTo>
                    <a:pt x="122" y="637"/>
                    <a:pt x="95" y="691"/>
                    <a:pt x="68" y="745"/>
                  </a:cubicBezTo>
                  <a:cubicBezTo>
                    <a:pt x="41" y="799"/>
                    <a:pt x="28" y="867"/>
                    <a:pt x="14" y="935"/>
                  </a:cubicBezTo>
                  <a:cubicBezTo>
                    <a:pt x="0" y="975"/>
                    <a:pt x="14" y="1043"/>
                    <a:pt x="28" y="1083"/>
                  </a:cubicBezTo>
                  <a:cubicBezTo>
                    <a:pt x="41" y="1138"/>
                    <a:pt x="68" y="1192"/>
                    <a:pt x="109" y="1219"/>
                  </a:cubicBezTo>
                  <a:cubicBezTo>
                    <a:pt x="149" y="1246"/>
                    <a:pt x="190" y="1273"/>
                    <a:pt x="230" y="1286"/>
                  </a:cubicBezTo>
                  <a:cubicBezTo>
                    <a:pt x="285" y="1314"/>
                    <a:pt x="339" y="1327"/>
                    <a:pt x="393" y="1327"/>
                  </a:cubicBezTo>
                  <a:cubicBezTo>
                    <a:pt x="515" y="1327"/>
                    <a:pt x="636" y="1327"/>
                    <a:pt x="745" y="1300"/>
                  </a:cubicBezTo>
                  <a:cubicBezTo>
                    <a:pt x="880" y="1273"/>
                    <a:pt x="1002" y="1232"/>
                    <a:pt x="1124" y="1178"/>
                  </a:cubicBezTo>
                  <a:cubicBezTo>
                    <a:pt x="1232" y="1138"/>
                    <a:pt x="1327" y="1083"/>
                    <a:pt x="1421" y="1029"/>
                  </a:cubicBezTo>
                  <a:lnTo>
                    <a:pt x="1448" y="1016"/>
                  </a:lnTo>
                  <a:cubicBezTo>
                    <a:pt x="1584" y="948"/>
                    <a:pt x="1692" y="867"/>
                    <a:pt x="1800" y="772"/>
                  </a:cubicBezTo>
                  <a:cubicBezTo>
                    <a:pt x="1881" y="678"/>
                    <a:pt x="1935" y="569"/>
                    <a:pt x="1949" y="448"/>
                  </a:cubicBezTo>
                  <a:cubicBezTo>
                    <a:pt x="1962" y="339"/>
                    <a:pt x="1922" y="231"/>
                    <a:pt x="1854" y="150"/>
                  </a:cubicBezTo>
                  <a:cubicBezTo>
                    <a:pt x="1760" y="42"/>
                    <a:pt x="1611" y="1"/>
                    <a:pt x="1475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1" name="Google Shape;31;p3"/>
            <p:cNvSpPr/>
            <p:nvPr/>
          </p:nvSpPr>
          <p:spPr>
            <a:xfrm>
              <a:off x="2713220" y="3720159"/>
              <a:ext cx="69309" cy="57226"/>
            </a:xfrm>
            <a:custGeom>
              <a:avLst/>
              <a:gdLst/>
              <a:ahLst/>
              <a:cxnLst/>
              <a:rect l="l" t="t" r="r" b="b"/>
              <a:pathLst>
                <a:path w="935" h="772" extrusionOk="0">
                  <a:moveTo>
                    <a:pt x="650" y="1"/>
                  </a:moveTo>
                  <a:cubicBezTo>
                    <a:pt x="596" y="1"/>
                    <a:pt x="555" y="1"/>
                    <a:pt x="515" y="28"/>
                  </a:cubicBezTo>
                  <a:cubicBezTo>
                    <a:pt x="461" y="41"/>
                    <a:pt x="420" y="55"/>
                    <a:pt x="379" y="82"/>
                  </a:cubicBezTo>
                  <a:lnTo>
                    <a:pt x="325" y="123"/>
                  </a:lnTo>
                  <a:cubicBezTo>
                    <a:pt x="258" y="163"/>
                    <a:pt x="190" y="217"/>
                    <a:pt x="136" y="271"/>
                  </a:cubicBezTo>
                  <a:cubicBezTo>
                    <a:pt x="82" y="325"/>
                    <a:pt x="41" y="380"/>
                    <a:pt x="28" y="461"/>
                  </a:cubicBezTo>
                  <a:cubicBezTo>
                    <a:pt x="1" y="596"/>
                    <a:pt x="109" y="745"/>
                    <a:pt x="258" y="772"/>
                  </a:cubicBezTo>
                  <a:lnTo>
                    <a:pt x="366" y="772"/>
                  </a:lnTo>
                  <a:cubicBezTo>
                    <a:pt x="406" y="758"/>
                    <a:pt x="447" y="758"/>
                    <a:pt x="488" y="745"/>
                  </a:cubicBezTo>
                  <a:cubicBezTo>
                    <a:pt x="528" y="731"/>
                    <a:pt x="555" y="718"/>
                    <a:pt x="596" y="704"/>
                  </a:cubicBezTo>
                  <a:cubicBezTo>
                    <a:pt x="664" y="664"/>
                    <a:pt x="718" y="623"/>
                    <a:pt x="785" y="583"/>
                  </a:cubicBezTo>
                  <a:cubicBezTo>
                    <a:pt x="812" y="556"/>
                    <a:pt x="839" y="528"/>
                    <a:pt x="867" y="488"/>
                  </a:cubicBezTo>
                  <a:cubicBezTo>
                    <a:pt x="894" y="447"/>
                    <a:pt x="921" y="407"/>
                    <a:pt x="934" y="353"/>
                  </a:cubicBezTo>
                  <a:cubicBezTo>
                    <a:pt x="934" y="298"/>
                    <a:pt x="934" y="244"/>
                    <a:pt x="921" y="190"/>
                  </a:cubicBezTo>
                  <a:cubicBezTo>
                    <a:pt x="907" y="136"/>
                    <a:pt x="867" y="95"/>
                    <a:pt x="826" y="55"/>
                  </a:cubicBezTo>
                  <a:cubicBezTo>
                    <a:pt x="785" y="28"/>
                    <a:pt x="745" y="1"/>
                    <a:pt x="691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2" name="Google Shape;32;p3"/>
            <p:cNvSpPr/>
            <p:nvPr/>
          </p:nvSpPr>
          <p:spPr>
            <a:xfrm>
              <a:off x="2604919" y="3734244"/>
              <a:ext cx="47219" cy="29132"/>
            </a:xfrm>
            <a:custGeom>
              <a:avLst/>
              <a:gdLst/>
              <a:ahLst/>
              <a:cxnLst/>
              <a:rect l="l" t="t" r="r" b="b"/>
              <a:pathLst>
                <a:path w="637" h="393" extrusionOk="0">
                  <a:moveTo>
                    <a:pt x="366" y="0"/>
                  </a:moveTo>
                  <a:lnTo>
                    <a:pt x="311" y="14"/>
                  </a:lnTo>
                  <a:cubicBezTo>
                    <a:pt x="271" y="14"/>
                    <a:pt x="244" y="27"/>
                    <a:pt x="217" y="41"/>
                  </a:cubicBezTo>
                  <a:cubicBezTo>
                    <a:pt x="203" y="54"/>
                    <a:pt x="190" y="68"/>
                    <a:pt x="176" y="68"/>
                  </a:cubicBezTo>
                  <a:cubicBezTo>
                    <a:pt x="108" y="122"/>
                    <a:pt x="54" y="176"/>
                    <a:pt x="14" y="244"/>
                  </a:cubicBezTo>
                  <a:cubicBezTo>
                    <a:pt x="0" y="271"/>
                    <a:pt x="0" y="298"/>
                    <a:pt x="0" y="325"/>
                  </a:cubicBezTo>
                  <a:cubicBezTo>
                    <a:pt x="14" y="352"/>
                    <a:pt x="41" y="366"/>
                    <a:pt x="68" y="366"/>
                  </a:cubicBezTo>
                  <a:cubicBezTo>
                    <a:pt x="108" y="379"/>
                    <a:pt x="149" y="393"/>
                    <a:pt x="203" y="393"/>
                  </a:cubicBezTo>
                  <a:cubicBezTo>
                    <a:pt x="244" y="379"/>
                    <a:pt x="298" y="379"/>
                    <a:pt x="338" y="366"/>
                  </a:cubicBezTo>
                  <a:cubicBezTo>
                    <a:pt x="393" y="338"/>
                    <a:pt x="433" y="325"/>
                    <a:pt x="474" y="298"/>
                  </a:cubicBezTo>
                  <a:cubicBezTo>
                    <a:pt x="528" y="271"/>
                    <a:pt x="568" y="230"/>
                    <a:pt x="596" y="190"/>
                  </a:cubicBezTo>
                  <a:cubicBezTo>
                    <a:pt x="623" y="149"/>
                    <a:pt x="636" y="108"/>
                    <a:pt x="609" y="68"/>
                  </a:cubicBezTo>
                  <a:cubicBezTo>
                    <a:pt x="596" y="27"/>
                    <a:pt x="568" y="0"/>
                    <a:pt x="528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33" name="Google Shape;33;p3"/>
          <p:cNvGrpSpPr/>
          <p:nvPr/>
        </p:nvGrpSpPr>
        <p:grpSpPr>
          <a:xfrm>
            <a:off x="4713291" y="6144668"/>
            <a:ext cx="557842" cy="375535"/>
            <a:chOff x="2855620" y="1802395"/>
            <a:chExt cx="249884" cy="126165"/>
          </a:xfrm>
        </p:grpSpPr>
        <p:sp>
          <p:nvSpPr>
            <p:cNvPr id="34" name="Google Shape;34;p3"/>
            <p:cNvSpPr/>
            <p:nvPr/>
          </p:nvSpPr>
          <p:spPr>
            <a:xfrm>
              <a:off x="2948947" y="1840497"/>
              <a:ext cx="156557" cy="88063"/>
            </a:xfrm>
            <a:custGeom>
              <a:avLst/>
              <a:gdLst/>
              <a:ahLst/>
              <a:cxnLst/>
              <a:rect l="l" t="t" r="r" b="b"/>
              <a:pathLst>
                <a:path w="2112" h="1188" extrusionOk="0">
                  <a:moveTo>
                    <a:pt x="1286" y="0"/>
                  </a:moveTo>
                  <a:cubicBezTo>
                    <a:pt x="1123" y="0"/>
                    <a:pt x="961" y="28"/>
                    <a:pt x="799" y="55"/>
                  </a:cubicBezTo>
                  <a:cubicBezTo>
                    <a:pt x="663" y="82"/>
                    <a:pt x="542" y="122"/>
                    <a:pt x="420" y="176"/>
                  </a:cubicBezTo>
                  <a:cubicBezTo>
                    <a:pt x="339" y="217"/>
                    <a:pt x="285" y="258"/>
                    <a:pt x="217" y="312"/>
                  </a:cubicBezTo>
                  <a:cubicBezTo>
                    <a:pt x="163" y="366"/>
                    <a:pt x="109" y="420"/>
                    <a:pt x="68" y="501"/>
                  </a:cubicBezTo>
                  <a:cubicBezTo>
                    <a:pt x="14" y="582"/>
                    <a:pt x="0" y="691"/>
                    <a:pt x="27" y="799"/>
                  </a:cubicBezTo>
                  <a:cubicBezTo>
                    <a:pt x="54" y="880"/>
                    <a:pt x="95" y="948"/>
                    <a:pt x="163" y="1002"/>
                  </a:cubicBezTo>
                  <a:cubicBezTo>
                    <a:pt x="203" y="1029"/>
                    <a:pt x="230" y="1056"/>
                    <a:pt x="271" y="1083"/>
                  </a:cubicBezTo>
                  <a:cubicBezTo>
                    <a:pt x="312" y="1096"/>
                    <a:pt x="366" y="1110"/>
                    <a:pt x="406" y="1137"/>
                  </a:cubicBezTo>
                  <a:cubicBezTo>
                    <a:pt x="487" y="1151"/>
                    <a:pt x="569" y="1178"/>
                    <a:pt x="663" y="1178"/>
                  </a:cubicBezTo>
                  <a:cubicBezTo>
                    <a:pt x="731" y="1184"/>
                    <a:pt x="802" y="1188"/>
                    <a:pt x="873" y="1188"/>
                  </a:cubicBezTo>
                  <a:cubicBezTo>
                    <a:pt x="944" y="1188"/>
                    <a:pt x="1015" y="1184"/>
                    <a:pt x="1083" y="1178"/>
                  </a:cubicBezTo>
                  <a:cubicBezTo>
                    <a:pt x="1164" y="1178"/>
                    <a:pt x="1259" y="1164"/>
                    <a:pt x="1340" y="1137"/>
                  </a:cubicBezTo>
                  <a:cubicBezTo>
                    <a:pt x="1408" y="1124"/>
                    <a:pt x="1489" y="1096"/>
                    <a:pt x="1556" y="1083"/>
                  </a:cubicBezTo>
                  <a:cubicBezTo>
                    <a:pt x="1651" y="1042"/>
                    <a:pt x="1732" y="1002"/>
                    <a:pt x="1827" y="948"/>
                  </a:cubicBezTo>
                  <a:cubicBezTo>
                    <a:pt x="1854" y="934"/>
                    <a:pt x="1881" y="907"/>
                    <a:pt x="1908" y="880"/>
                  </a:cubicBezTo>
                  <a:cubicBezTo>
                    <a:pt x="1935" y="853"/>
                    <a:pt x="1962" y="826"/>
                    <a:pt x="1976" y="799"/>
                  </a:cubicBezTo>
                  <a:cubicBezTo>
                    <a:pt x="1989" y="785"/>
                    <a:pt x="2003" y="772"/>
                    <a:pt x="2003" y="758"/>
                  </a:cubicBezTo>
                  <a:cubicBezTo>
                    <a:pt x="2030" y="731"/>
                    <a:pt x="2057" y="691"/>
                    <a:pt x="2071" y="663"/>
                  </a:cubicBezTo>
                  <a:cubicBezTo>
                    <a:pt x="2098" y="609"/>
                    <a:pt x="2111" y="542"/>
                    <a:pt x="2111" y="488"/>
                  </a:cubicBezTo>
                  <a:cubicBezTo>
                    <a:pt x="2111" y="406"/>
                    <a:pt x="2098" y="339"/>
                    <a:pt x="2071" y="271"/>
                  </a:cubicBezTo>
                  <a:cubicBezTo>
                    <a:pt x="2003" y="163"/>
                    <a:pt x="1881" y="82"/>
                    <a:pt x="1746" y="55"/>
                  </a:cubicBezTo>
                  <a:cubicBezTo>
                    <a:pt x="1678" y="28"/>
                    <a:pt x="1597" y="14"/>
                    <a:pt x="1516" y="14"/>
                  </a:cubicBezTo>
                  <a:cubicBezTo>
                    <a:pt x="1462" y="0"/>
                    <a:pt x="1394" y="0"/>
                    <a:pt x="1340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5" name="Google Shape;35;p3"/>
            <p:cNvSpPr/>
            <p:nvPr/>
          </p:nvSpPr>
          <p:spPr>
            <a:xfrm>
              <a:off x="2855620" y="1802395"/>
              <a:ext cx="86359" cy="51963"/>
            </a:xfrm>
            <a:custGeom>
              <a:avLst/>
              <a:gdLst/>
              <a:ahLst/>
              <a:cxnLst/>
              <a:rect l="l" t="t" r="r" b="b"/>
              <a:pathLst>
                <a:path w="1165" h="701" extrusionOk="0">
                  <a:moveTo>
                    <a:pt x="732" y="0"/>
                  </a:moveTo>
                  <a:cubicBezTo>
                    <a:pt x="596" y="14"/>
                    <a:pt x="461" y="41"/>
                    <a:pt x="339" y="95"/>
                  </a:cubicBezTo>
                  <a:cubicBezTo>
                    <a:pt x="299" y="109"/>
                    <a:pt x="272" y="136"/>
                    <a:pt x="231" y="149"/>
                  </a:cubicBezTo>
                  <a:cubicBezTo>
                    <a:pt x="190" y="163"/>
                    <a:pt x="163" y="176"/>
                    <a:pt x="136" y="203"/>
                  </a:cubicBezTo>
                  <a:cubicBezTo>
                    <a:pt x="109" y="230"/>
                    <a:pt x="82" y="257"/>
                    <a:pt x="55" y="284"/>
                  </a:cubicBezTo>
                  <a:cubicBezTo>
                    <a:pt x="28" y="325"/>
                    <a:pt x="1" y="366"/>
                    <a:pt x="1" y="420"/>
                  </a:cubicBezTo>
                  <a:cubicBezTo>
                    <a:pt x="1" y="460"/>
                    <a:pt x="14" y="487"/>
                    <a:pt x="28" y="528"/>
                  </a:cubicBezTo>
                  <a:cubicBezTo>
                    <a:pt x="42" y="555"/>
                    <a:pt x="69" y="582"/>
                    <a:pt x="96" y="596"/>
                  </a:cubicBezTo>
                  <a:cubicBezTo>
                    <a:pt x="163" y="636"/>
                    <a:pt x="245" y="677"/>
                    <a:pt x="326" y="690"/>
                  </a:cubicBezTo>
                  <a:cubicBezTo>
                    <a:pt x="373" y="697"/>
                    <a:pt x="424" y="701"/>
                    <a:pt x="475" y="701"/>
                  </a:cubicBezTo>
                  <a:cubicBezTo>
                    <a:pt x="525" y="701"/>
                    <a:pt x="576" y="697"/>
                    <a:pt x="623" y="690"/>
                  </a:cubicBezTo>
                  <a:cubicBezTo>
                    <a:pt x="705" y="677"/>
                    <a:pt x="772" y="650"/>
                    <a:pt x="840" y="623"/>
                  </a:cubicBezTo>
                  <a:cubicBezTo>
                    <a:pt x="880" y="609"/>
                    <a:pt x="935" y="582"/>
                    <a:pt x="975" y="555"/>
                  </a:cubicBezTo>
                  <a:cubicBezTo>
                    <a:pt x="1016" y="528"/>
                    <a:pt x="1056" y="501"/>
                    <a:pt x="1097" y="474"/>
                  </a:cubicBezTo>
                  <a:cubicBezTo>
                    <a:pt x="1124" y="447"/>
                    <a:pt x="1138" y="406"/>
                    <a:pt x="1151" y="366"/>
                  </a:cubicBezTo>
                  <a:lnTo>
                    <a:pt x="1151" y="352"/>
                  </a:lnTo>
                  <a:lnTo>
                    <a:pt x="1151" y="325"/>
                  </a:lnTo>
                  <a:cubicBezTo>
                    <a:pt x="1165" y="230"/>
                    <a:pt x="1124" y="136"/>
                    <a:pt x="1043" y="81"/>
                  </a:cubicBezTo>
                  <a:cubicBezTo>
                    <a:pt x="975" y="27"/>
                    <a:pt x="880" y="0"/>
                    <a:pt x="772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36" name="Google Shape;36;p3"/>
          <p:cNvGrpSpPr/>
          <p:nvPr/>
        </p:nvGrpSpPr>
        <p:grpSpPr>
          <a:xfrm>
            <a:off x="7953023" y="5474704"/>
            <a:ext cx="597856" cy="601263"/>
            <a:chOff x="2533682" y="3720159"/>
            <a:chExt cx="248847" cy="187691"/>
          </a:xfrm>
        </p:grpSpPr>
        <p:sp>
          <p:nvSpPr>
            <p:cNvPr id="37" name="Google Shape;37;p3"/>
            <p:cNvSpPr/>
            <p:nvPr/>
          </p:nvSpPr>
          <p:spPr>
            <a:xfrm>
              <a:off x="2533682" y="3809409"/>
              <a:ext cx="145512" cy="98441"/>
            </a:xfrm>
            <a:custGeom>
              <a:avLst/>
              <a:gdLst/>
              <a:ahLst/>
              <a:cxnLst/>
              <a:rect l="l" t="t" r="r" b="b"/>
              <a:pathLst>
                <a:path w="1963" h="1328" extrusionOk="0">
                  <a:moveTo>
                    <a:pt x="1475" y="1"/>
                  </a:moveTo>
                  <a:cubicBezTo>
                    <a:pt x="1381" y="1"/>
                    <a:pt x="1286" y="15"/>
                    <a:pt x="1191" y="42"/>
                  </a:cubicBezTo>
                  <a:cubicBezTo>
                    <a:pt x="921" y="96"/>
                    <a:pt x="650" y="204"/>
                    <a:pt x="420" y="366"/>
                  </a:cubicBezTo>
                  <a:cubicBezTo>
                    <a:pt x="325" y="420"/>
                    <a:pt x="244" y="488"/>
                    <a:pt x="163" y="583"/>
                  </a:cubicBezTo>
                  <a:cubicBezTo>
                    <a:pt x="122" y="637"/>
                    <a:pt x="95" y="691"/>
                    <a:pt x="68" y="745"/>
                  </a:cubicBezTo>
                  <a:cubicBezTo>
                    <a:pt x="41" y="799"/>
                    <a:pt x="28" y="867"/>
                    <a:pt x="14" y="935"/>
                  </a:cubicBezTo>
                  <a:cubicBezTo>
                    <a:pt x="0" y="975"/>
                    <a:pt x="14" y="1043"/>
                    <a:pt x="28" y="1083"/>
                  </a:cubicBezTo>
                  <a:cubicBezTo>
                    <a:pt x="41" y="1138"/>
                    <a:pt x="68" y="1192"/>
                    <a:pt x="109" y="1219"/>
                  </a:cubicBezTo>
                  <a:cubicBezTo>
                    <a:pt x="149" y="1246"/>
                    <a:pt x="190" y="1273"/>
                    <a:pt x="230" y="1286"/>
                  </a:cubicBezTo>
                  <a:cubicBezTo>
                    <a:pt x="285" y="1314"/>
                    <a:pt x="339" y="1327"/>
                    <a:pt x="393" y="1327"/>
                  </a:cubicBezTo>
                  <a:cubicBezTo>
                    <a:pt x="515" y="1327"/>
                    <a:pt x="636" y="1327"/>
                    <a:pt x="745" y="1300"/>
                  </a:cubicBezTo>
                  <a:cubicBezTo>
                    <a:pt x="880" y="1273"/>
                    <a:pt x="1002" y="1232"/>
                    <a:pt x="1124" y="1178"/>
                  </a:cubicBezTo>
                  <a:cubicBezTo>
                    <a:pt x="1232" y="1138"/>
                    <a:pt x="1327" y="1083"/>
                    <a:pt x="1421" y="1029"/>
                  </a:cubicBezTo>
                  <a:lnTo>
                    <a:pt x="1448" y="1016"/>
                  </a:lnTo>
                  <a:cubicBezTo>
                    <a:pt x="1584" y="948"/>
                    <a:pt x="1692" y="867"/>
                    <a:pt x="1800" y="772"/>
                  </a:cubicBezTo>
                  <a:cubicBezTo>
                    <a:pt x="1881" y="678"/>
                    <a:pt x="1935" y="569"/>
                    <a:pt x="1949" y="448"/>
                  </a:cubicBezTo>
                  <a:cubicBezTo>
                    <a:pt x="1962" y="339"/>
                    <a:pt x="1922" y="231"/>
                    <a:pt x="1854" y="150"/>
                  </a:cubicBezTo>
                  <a:cubicBezTo>
                    <a:pt x="1760" y="42"/>
                    <a:pt x="1611" y="1"/>
                    <a:pt x="1475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8" name="Google Shape;38;p3"/>
            <p:cNvSpPr/>
            <p:nvPr/>
          </p:nvSpPr>
          <p:spPr>
            <a:xfrm>
              <a:off x="2713220" y="3720159"/>
              <a:ext cx="69309" cy="57226"/>
            </a:xfrm>
            <a:custGeom>
              <a:avLst/>
              <a:gdLst/>
              <a:ahLst/>
              <a:cxnLst/>
              <a:rect l="l" t="t" r="r" b="b"/>
              <a:pathLst>
                <a:path w="935" h="772" extrusionOk="0">
                  <a:moveTo>
                    <a:pt x="650" y="1"/>
                  </a:moveTo>
                  <a:cubicBezTo>
                    <a:pt x="596" y="1"/>
                    <a:pt x="555" y="1"/>
                    <a:pt x="515" y="28"/>
                  </a:cubicBezTo>
                  <a:cubicBezTo>
                    <a:pt x="461" y="41"/>
                    <a:pt x="420" y="55"/>
                    <a:pt x="379" y="82"/>
                  </a:cubicBezTo>
                  <a:lnTo>
                    <a:pt x="325" y="123"/>
                  </a:lnTo>
                  <a:cubicBezTo>
                    <a:pt x="258" y="163"/>
                    <a:pt x="190" y="217"/>
                    <a:pt x="136" y="271"/>
                  </a:cubicBezTo>
                  <a:cubicBezTo>
                    <a:pt x="82" y="325"/>
                    <a:pt x="41" y="380"/>
                    <a:pt x="28" y="461"/>
                  </a:cubicBezTo>
                  <a:cubicBezTo>
                    <a:pt x="1" y="596"/>
                    <a:pt x="109" y="745"/>
                    <a:pt x="258" y="772"/>
                  </a:cubicBezTo>
                  <a:lnTo>
                    <a:pt x="366" y="772"/>
                  </a:lnTo>
                  <a:cubicBezTo>
                    <a:pt x="406" y="758"/>
                    <a:pt x="447" y="758"/>
                    <a:pt x="488" y="745"/>
                  </a:cubicBezTo>
                  <a:cubicBezTo>
                    <a:pt x="528" y="731"/>
                    <a:pt x="555" y="718"/>
                    <a:pt x="596" y="704"/>
                  </a:cubicBezTo>
                  <a:cubicBezTo>
                    <a:pt x="664" y="664"/>
                    <a:pt x="718" y="623"/>
                    <a:pt x="785" y="583"/>
                  </a:cubicBezTo>
                  <a:cubicBezTo>
                    <a:pt x="812" y="556"/>
                    <a:pt x="839" y="528"/>
                    <a:pt x="867" y="488"/>
                  </a:cubicBezTo>
                  <a:cubicBezTo>
                    <a:pt x="894" y="447"/>
                    <a:pt x="921" y="407"/>
                    <a:pt x="934" y="353"/>
                  </a:cubicBezTo>
                  <a:cubicBezTo>
                    <a:pt x="934" y="298"/>
                    <a:pt x="934" y="244"/>
                    <a:pt x="921" y="190"/>
                  </a:cubicBezTo>
                  <a:cubicBezTo>
                    <a:pt x="907" y="136"/>
                    <a:pt x="867" y="95"/>
                    <a:pt x="826" y="55"/>
                  </a:cubicBezTo>
                  <a:cubicBezTo>
                    <a:pt x="785" y="28"/>
                    <a:pt x="745" y="1"/>
                    <a:pt x="691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9" name="Google Shape;39;p3"/>
            <p:cNvSpPr/>
            <p:nvPr/>
          </p:nvSpPr>
          <p:spPr>
            <a:xfrm>
              <a:off x="2604919" y="3734244"/>
              <a:ext cx="47219" cy="29132"/>
            </a:xfrm>
            <a:custGeom>
              <a:avLst/>
              <a:gdLst/>
              <a:ahLst/>
              <a:cxnLst/>
              <a:rect l="l" t="t" r="r" b="b"/>
              <a:pathLst>
                <a:path w="637" h="393" extrusionOk="0">
                  <a:moveTo>
                    <a:pt x="366" y="0"/>
                  </a:moveTo>
                  <a:lnTo>
                    <a:pt x="311" y="14"/>
                  </a:lnTo>
                  <a:cubicBezTo>
                    <a:pt x="271" y="14"/>
                    <a:pt x="244" y="27"/>
                    <a:pt x="217" y="41"/>
                  </a:cubicBezTo>
                  <a:cubicBezTo>
                    <a:pt x="203" y="54"/>
                    <a:pt x="190" y="68"/>
                    <a:pt x="176" y="68"/>
                  </a:cubicBezTo>
                  <a:cubicBezTo>
                    <a:pt x="108" y="122"/>
                    <a:pt x="54" y="176"/>
                    <a:pt x="14" y="244"/>
                  </a:cubicBezTo>
                  <a:cubicBezTo>
                    <a:pt x="0" y="271"/>
                    <a:pt x="0" y="298"/>
                    <a:pt x="0" y="325"/>
                  </a:cubicBezTo>
                  <a:cubicBezTo>
                    <a:pt x="14" y="352"/>
                    <a:pt x="41" y="366"/>
                    <a:pt x="68" y="366"/>
                  </a:cubicBezTo>
                  <a:cubicBezTo>
                    <a:pt x="108" y="379"/>
                    <a:pt x="149" y="393"/>
                    <a:pt x="203" y="393"/>
                  </a:cubicBezTo>
                  <a:cubicBezTo>
                    <a:pt x="244" y="379"/>
                    <a:pt x="298" y="379"/>
                    <a:pt x="338" y="366"/>
                  </a:cubicBezTo>
                  <a:cubicBezTo>
                    <a:pt x="393" y="338"/>
                    <a:pt x="433" y="325"/>
                    <a:pt x="474" y="298"/>
                  </a:cubicBezTo>
                  <a:cubicBezTo>
                    <a:pt x="528" y="271"/>
                    <a:pt x="568" y="230"/>
                    <a:pt x="596" y="190"/>
                  </a:cubicBezTo>
                  <a:cubicBezTo>
                    <a:pt x="623" y="149"/>
                    <a:pt x="636" y="108"/>
                    <a:pt x="609" y="68"/>
                  </a:cubicBezTo>
                  <a:cubicBezTo>
                    <a:pt x="596" y="27"/>
                    <a:pt x="568" y="0"/>
                    <a:pt x="528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sp>
        <p:nvSpPr>
          <p:cNvPr id="40" name="Google Shape;40;p3"/>
          <p:cNvSpPr/>
          <p:nvPr/>
        </p:nvSpPr>
        <p:spPr>
          <a:xfrm>
            <a:off x="6349826" y="359001"/>
            <a:ext cx="1072969" cy="708636"/>
          </a:xfrm>
          <a:custGeom>
            <a:avLst/>
            <a:gdLst/>
            <a:ahLst/>
            <a:cxnLst/>
            <a:rect l="l" t="t" r="r" b="b"/>
            <a:pathLst>
              <a:path w="12214" h="6050" extrusionOk="0">
                <a:moveTo>
                  <a:pt x="6318" y="1"/>
                </a:moveTo>
                <a:cubicBezTo>
                  <a:pt x="6068" y="1"/>
                  <a:pt x="5819" y="20"/>
                  <a:pt x="5531" y="97"/>
                </a:cubicBezTo>
                <a:cubicBezTo>
                  <a:pt x="5281" y="135"/>
                  <a:pt x="5051" y="231"/>
                  <a:pt x="4801" y="346"/>
                </a:cubicBezTo>
                <a:cubicBezTo>
                  <a:pt x="4609" y="442"/>
                  <a:pt x="4417" y="596"/>
                  <a:pt x="4225" y="769"/>
                </a:cubicBezTo>
                <a:cubicBezTo>
                  <a:pt x="3918" y="1057"/>
                  <a:pt x="3630" y="1402"/>
                  <a:pt x="3380" y="1883"/>
                </a:cubicBezTo>
                <a:cubicBezTo>
                  <a:pt x="3188" y="2267"/>
                  <a:pt x="3034" y="2708"/>
                  <a:pt x="2842" y="3265"/>
                </a:cubicBezTo>
                <a:cubicBezTo>
                  <a:pt x="2765" y="3515"/>
                  <a:pt x="2689" y="3784"/>
                  <a:pt x="2612" y="3995"/>
                </a:cubicBezTo>
                <a:cubicBezTo>
                  <a:pt x="2554" y="3745"/>
                  <a:pt x="2420" y="3553"/>
                  <a:pt x="2304" y="3361"/>
                </a:cubicBezTo>
                <a:cubicBezTo>
                  <a:pt x="2170" y="3131"/>
                  <a:pt x="1997" y="2996"/>
                  <a:pt x="1824" y="2900"/>
                </a:cubicBezTo>
                <a:cubicBezTo>
                  <a:pt x="1728" y="2843"/>
                  <a:pt x="1632" y="2804"/>
                  <a:pt x="1536" y="2785"/>
                </a:cubicBezTo>
                <a:cubicBezTo>
                  <a:pt x="1498" y="2785"/>
                  <a:pt x="1421" y="2747"/>
                  <a:pt x="1363" y="2747"/>
                </a:cubicBezTo>
                <a:cubicBezTo>
                  <a:pt x="1306" y="2747"/>
                  <a:pt x="1229" y="2747"/>
                  <a:pt x="1152" y="2785"/>
                </a:cubicBezTo>
                <a:cubicBezTo>
                  <a:pt x="1018" y="2804"/>
                  <a:pt x="883" y="2843"/>
                  <a:pt x="787" y="2900"/>
                </a:cubicBezTo>
                <a:cubicBezTo>
                  <a:pt x="691" y="2939"/>
                  <a:pt x="595" y="3016"/>
                  <a:pt x="480" y="3112"/>
                </a:cubicBezTo>
                <a:cubicBezTo>
                  <a:pt x="346" y="3265"/>
                  <a:pt x="211" y="3419"/>
                  <a:pt x="115" y="3669"/>
                </a:cubicBezTo>
                <a:cubicBezTo>
                  <a:pt x="58" y="3841"/>
                  <a:pt x="0" y="4053"/>
                  <a:pt x="0" y="4341"/>
                </a:cubicBezTo>
                <a:cubicBezTo>
                  <a:pt x="0" y="4533"/>
                  <a:pt x="0" y="4763"/>
                  <a:pt x="19" y="5051"/>
                </a:cubicBezTo>
                <a:cubicBezTo>
                  <a:pt x="58" y="5339"/>
                  <a:pt x="96" y="5608"/>
                  <a:pt x="154" y="5877"/>
                </a:cubicBezTo>
                <a:lnTo>
                  <a:pt x="154" y="5915"/>
                </a:lnTo>
                <a:lnTo>
                  <a:pt x="173" y="6050"/>
                </a:lnTo>
                <a:lnTo>
                  <a:pt x="11733" y="6050"/>
                </a:lnTo>
                <a:lnTo>
                  <a:pt x="11772" y="6011"/>
                </a:lnTo>
                <a:lnTo>
                  <a:pt x="11829" y="5915"/>
                </a:lnTo>
                <a:cubicBezTo>
                  <a:pt x="12098" y="5474"/>
                  <a:pt x="12214" y="5032"/>
                  <a:pt x="12175" y="4648"/>
                </a:cubicBezTo>
                <a:cubicBezTo>
                  <a:pt x="12117" y="4264"/>
                  <a:pt x="11964" y="3937"/>
                  <a:pt x="11676" y="3688"/>
                </a:cubicBezTo>
                <a:cubicBezTo>
                  <a:pt x="11388" y="3457"/>
                  <a:pt x="11023" y="3323"/>
                  <a:pt x="10620" y="3323"/>
                </a:cubicBezTo>
                <a:lnTo>
                  <a:pt x="10562" y="3323"/>
                </a:lnTo>
                <a:cubicBezTo>
                  <a:pt x="10178" y="3323"/>
                  <a:pt x="9775" y="3457"/>
                  <a:pt x="9391" y="3688"/>
                </a:cubicBezTo>
                <a:cubicBezTo>
                  <a:pt x="9237" y="3784"/>
                  <a:pt x="9103" y="3880"/>
                  <a:pt x="8987" y="3995"/>
                </a:cubicBezTo>
                <a:cubicBezTo>
                  <a:pt x="9007" y="3803"/>
                  <a:pt x="9007" y="3572"/>
                  <a:pt x="8987" y="3304"/>
                </a:cubicBezTo>
                <a:cubicBezTo>
                  <a:pt x="8949" y="2824"/>
                  <a:pt x="8853" y="2363"/>
                  <a:pt x="8718" y="1959"/>
                </a:cubicBezTo>
                <a:cubicBezTo>
                  <a:pt x="8546" y="1498"/>
                  <a:pt x="8334" y="1114"/>
                  <a:pt x="8066" y="807"/>
                </a:cubicBezTo>
                <a:cubicBezTo>
                  <a:pt x="7777" y="481"/>
                  <a:pt x="7413" y="231"/>
                  <a:pt x="7009" y="116"/>
                </a:cubicBezTo>
                <a:cubicBezTo>
                  <a:pt x="6798" y="20"/>
                  <a:pt x="6587" y="1"/>
                  <a:pt x="6318" y="1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grpSp>
        <p:nvGrpSpPr>
          <p:cNvPr id="41" name="Google Shape;41;p3"/>
          <p:cNvGrpSpPr/>
          <p:nvPr/>
        </p:nvGrpSpPr>
        <p:grpSpPr>
          <a:xfrm>
            <a:off x="2892201" y="226005"/>
            <a:ext cx="670499" cy="584699"/>
            <a:chOff x="7555450" y="377766"/>
            <a:chExt cx="670499" cy="438524"/>
          </a:xfrm>
        </p:grpSpPr>
        <p:sp>
          <p:nvSpPr>
            <p:cNvPr id="42" name="Google Shape;42;p3"/>
            <p:cNvSpPr/>
            <p:nvPr/>
          </p:nvSpPr>
          <p:spPr>
            <a:xfrm>
              <a:off x="7555450" y="562549"/>
              <a:ext cx="279163" cy="253742"/>
            </a:xfrm>
            <a:custGeom>
              <a:avLst/>
              <a:gdLst/>
              <a:ahLst/>
              <a:cxnLst/>
              <a:rect l="l" t="t" r="r" b="b"/>
              <a:pathLst>
                <a:path w="4206" h="3823" extrusionOk="0">
                  <a:moveTo>
                    <a:pt x="3169" y="1"/>
                  </a:moveTo>
                  <a:cubicBezTo>
                    <a:pt x="3073" y="1"/>
                    <a:pt x="2977" y="1"/>
                    <a:pt x="2881" y="20"/>
                  </a:cubicBezTo>
                  <a:cubicBezTo>
                    <a:pt x="2746" y="59"/>
                    <a:pt x="2573" y="97"/>
                    <a:pt x="2362" y="193"/>
                  </a:cubicBezTo>
                  <a:cubicBezTo>
                    <a:pt x="2017" y="347"/>
                    <a:pt x="1690" y="558"/>
                    <a:pt x="1325" y="846"/>
                  </a:cubicBezTo>
                  <a:cubicBezTo>
                    <a:pt x="1210" y="942"/>
                    <a:pt x="1114" y="1019"/>
                    <a:pt x="1018" y="1115"/>
                  </a:cubicBezTo>
                  <a:lnTo>
                    <a:pt x="999" y="1134"/>
                  </a:lnTo>
                  <a:cubicBezTo>
                    <a:pt x="864" y="1230"/>
                    <a:pt x="749" y="1345"/>
                    <a:pt x="615" y="1518"/>
                  </a:cubicBezTo>
                  <a:cubicBezTo>
                    <a:pt x="480" y="1652"/>
                    <a:pt x="384" y="1806"/>
                    <a:pt x="288" y="1979"/>
                  </a:cubicBezTo>
                  <a:cubicBezTo>
                    <a:pt x="192" y="2133"/>
                    <a:pt x="135" y="2325"/>
                    <a:pt x="77" y="2497"/>
                  </a:cubicBezTo>
                  <a:cubicBezTo>
                    <a:pt x="39" y="2670"/>
                    <a:pt x="0" y="2843"/>
                    <a:pt x="0" y="2997"/>
                  </a:cubicBezTo>
                  <a:cubicBezTo>
                    <a:pt x="0" y="3189"/>
                    <a:pt x="58" y="3342"/>
                    <a:pt x="154" y="3458"/>
                  </a:cubicBezTo>
                  <a:cubicBezTo>
                    <a:pt x="173" y="3515"/>
                    <a:pt x="192" y="3534"/>
                    <a:pt x="231" y="3554"/>
                  </a:cubicBezTo>
                  <a:lnTo>
                    <a:pt x="288" y="3630"/>
                  </a:lnTo>
                  <a:cubicBezTo>
                    <a:pt x="384" y="3707"/>
                    <a:pt x="461" y="3726"/>
                    <a:pt x="538" y="3746"/>
                  </a:cubicBezTo>
                  <a:cubicBezTo>
                    <a:pt x="653" y="3803"/>
                    <a:pt x="768" y="3822"/>
                    <a:pt x="941" y="3822"/>
                  </a:cubicBezTo>
                  <a:lnTo>
                    <a:pt x="1191" y="3822"/>
                  </a:lnTo>
                  <a:cubicBezTo>
                    <a:pt x="1383" y="3803"/>
                    <a:pt x="1575" y="3746"/>
                    <a:pt x="1786" y="3669"/>
                  </a:cubicBezTo>
                  <a:cubicBezTo>
                    <a:pt x="1978" y="3611"/>
                    <a:pt x="2170" y="3515"/>
                    <a:pt x="2381" y="3381"/>
                  </a:cubicBezTo>
                  <a:cubicBezTo>
                    <a:pt x="2593" y="3266"/>
                    <a:pt x="2823" y="3131"/>
                    <a:pt x="3015" y="2958"/>
                  </a:cubicBezTo>
                  <a:cubicBezTo>
                    <a:pt x="3207" y="2785"/>
                    <a:pt x="3399" y="2613"/>
                    <a:pt x="3553" y="2459"/>
                  </a:cubicBezTo>
                  <a:cubicBezTo>
                    <a:pt x="3745" y="2267"/>
                    <a:pt x="3879" y="2056"/>
                    <a:pt x="3995" y="1844"/>
                  </a:cubicBezTo>
                  <a:cubicBezTo>
                    <a:pt x="4110" y="1633"/>
                    <a:pt x="4167" y="1422"/>
                    <a:pt x="4187" y="1230"/>
                  </a:cubicBezTo>
                  <a:cubicBezTo>
                    <a:pt x="4206" y="1038"/>
                    <a:pt x="4167" y="846"/>
                    <a:pt x="4091" y="615"/>
                  </a:cubicBezTo>
                  <a:cubicBezTo>
                    <a:pt x="4071" y="500"/>
                    <a:pt x="4033" y="462"/>
                    <a:pt x="3975" y="366"/>
                  </a:cubicBezTo>
                  <a:cubicBezTo>
                    <a:pt x="3918" y="289"/>
                    <a:pt x="3879" y="251"/>
                    <a:pt x="3802" y="193"/>
                  </a:cubicBezTo>
                  <a:cubicBezTo>
                    <a:pt x="3687" y="97"/>
                    <a:pt x="3534" y="59"/>
                    <a:pt x="3361" y="20"/>
                  </a:cubicBezTo>
                  <a:cubicBezTo>
                    <a:pt x="3322" y="20"/>
                    <a:pt x="3246" y="1"/>
                    <a:pt x="3169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3" name="Google Shape;43;p3"/>
            <p:cNvSpPr/>
            <p:nvPr/>
          </p:nvSpPr>
          <p:spPr>
            <a:xfrm>
              <a:off x="8005393" y="377766"/>
              <a:ext cx="142767" cy="126240"/>
            </a:xfrm>
            <a:custGeom>
              <a:avLst/>
              <a:gdLst/>
              <a:ahLst/>
              <a:cxnLst/>
              <a:rect l="l" t="t" r="r" b="b"/>
              <a:pathLst>
                <a:path w="2151" h="1902" extrusionOk="0">
                  <a:moveTo>
                    <a:pt x="1556" y="0"/>
                  </a:moveTo>
                  <a:cubicBezTo>
                    <a:pt x="1383" y="0"/>
                    <a:pt x="1229" y="58"/>
                    <a:pt x="999" y="154"/>
                  </a:cubicBezTo>
                  <a:cubicBezTo>
                    <a:pt x="845" y="250"/>
                    <a:pt x="672" y="365"/>
                    <a:pt x="499" y="480"/>
                  </a:cubicBezTo>
                  <a:lnTo>
                    <a:pt x="423" y="557"/>
                  </a:lnTo>
                  <a:lnTo>
                    <a:pt x="346" y="634"/>
                  </a:lnTo>
                  <a:cubicBezTo>
                    <a:pt x="154" y="826"/>
                    <a:pt x="77" y="1018"/>
                    <a:pt x="19" y="1210"/>
                  </a:cubicBezTo>
                  <a:cubicBezTo>
                    <a:pt x="0" y="1402"/>
                    <a:pt x="77" y="1633"/>
                    <a:pt x="211" y="1748"/>
                  </a:cubicBezTo>
                  <a:cubicBezTo>
                    <a:pt x="288" y="1825"/>
                    <a:pt x="365" y="1844"/>
                    <a:pt x="461" y="1882"/>
                  </a:cubicBezTo>
                  <a:cubicBezTo>
                    <a:pt x="499" y="1882"/>
                    <a:pt x="557" y="1902"/>
                    <a:pt x="615" y="1902"/>
                  </a:cubicBezTo>
                  <a:lnTo>
                    <a:pt x="768" y="1902"/>
                  </a:lnTo>
                  <a:lnTo>
                    <a:pt x="1056" y="1825"/>
                  </a:lnTo>
                  <a:cubicBezTo>
                    <a:pt x="1152" y="1806"/>
                    <a:pt x="1229" y="1748"/>
                    <a:pt x="1344" y="1690"/>
                  </a:cubicBezTo>
                  <a:cubicBezTo>
                    <a:pt x="1536" y="1556"/>
                    <a:pt x="1709" y="1421"/>
                    <a:pt x="1844" y="1249"/>
                  </a:cubicBezTo>
                  <a:cubicBezTo>
                    <a:pt x="1940" y="1133"/>
                    <a:pt x="2093" y="961"/>
                    <a:pt x="2132" y="749"/>
                  </a:cubicBezTo>
                  <a:cubicBezTo>
                    <a:pt x="2151" y="653"/>
                    <a:pt x="2151" y="577"/>
                    <a:pt x="2132" y="461"/>
                  </a:cubicBezTo>
                  <a:cubicBezTo>
                    <a:pt x="2112" y="365"/>
                    <a:pt x="2055" y="269"/>
                    <a:pt x="2016" y="192"/>
                  </a:cubicBezTo>
                  <a:cubicBezTo>
                    <a:pt x="1959" y="116"/>
                    <a:pt x="1863" y="77"/>
                    <a:pt x="1805" y="58"/>
                  </a:cubicBezTo>
                  <a:cubicBezTo>
                    <a:pt x="1728" y="20"/>
                    <a:pt x="1652" y="0"/>
                    <a:pt x="1556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4" name="Google Shape;44;p3"/>
            <p:cNvSpPr/>
            <p:nvPr/>
          </p:nvSpPr>
          <p:spPr>
            <a:xfrm>
              <a:off x="8139200" y="543433"/>
              <a:ext cx="86749" cy="71483"/>
            </a:xfrm>
            <a:custGeom>
              <a:avLst/>
              <a:gdLst/>
              <a:ahLst/>
              <a:cxnLst/>
              <a:rect l="l" t="t" r="r" b="b"/>
              <a:pathLst>
                <a:path w="1307" h="1077" extrusionOk="0">
                  <a:moveTo>
                    <a:pt x="1153" y="1"/>
                  </a:moveTo>
                  <a:cubicBezTo>
                    <a:pt x="1037" y="1"/>
                    <a:pt x="941" y="20"/>
                    <a:pt x="845" y="58"/>
                  </a:cubicBezTo>
                  <a:cubicBezTo>
                    <a:pt x="711" y="97"/>
                    <a:pt x="596" y="154"/>
                    <a:pt x="500" y="212"/>
                  </a:cubicBezTo>
                  <a:cubicBezTo>
                    <a:pt x="461" y="270"/>
                    <a:pt x="384" y="308"/>
                    <a:pt x="327" y="366"/>
                  </a:cubicBezTo>
                  <a:lnTo>
                    <a:pt x="308" y="385"/>
                  </a:lnTo>
                  <a:cubicBezTo>
                    <a:pt x="173" y="539"/>
                    <a:pt x="0" y="750"/>
                    <a:pt x="116" y="942"/>
                  </a:cubicBezTo>
                  <a:cubicBezTo>
                    <a:pt x="173" y="1038"/>
                    <a:pt x="269" y="1076"/>
                    <a:pt x="404" y="1076"/>
                  </a:cubicBezTo>
                  <a:cubicBezTo>
                    <a:pt x="500" y="1076"/>
                    <a:pt x="557" y="1076"/>
                    <a:pt x="615" y="1057"/>
                  </a:cubicBezTo>
                  <a:cubicBezTo>
                    <a:pt x="692" y="1057"/>
                    <a:pt x="769" y="1019"/>
                    <a:pt x="826" y="980"/>
                  </a:cubicBezTo>
                  <a:cubicBezTo>
                    <a:pt x="961" y="923"/>
                    <a:pt x="1076" y="788"/>
                    <a:pt x="1172" y="654"/>
                  </a:cubicBezTo>
                  <a:cubicBezTo>
                    <a:pt x="1268" y="500"/>
                    <a:pt x="1306" y="347"/>
                    <a:pt x="1287" y="193"/>
                  </a:cubicBezTo>
                  <a:cubicBezTo>
                    <a:pt x="1287" y="154"/>
                    <a:pt x="1268" y="97"/>
                    <a:pt x="1249" y="58"/>
                  </a:cubicBezTo>
                  <a:cubicBezTo>
                    <a:pt x="1249" y="20"/>
                    <a:pt x="1191" y="1"/>
                    <a:pt x="1153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45" name="Google Shape;45;p3"/>
          <p:cNvGrpSpPr/>
          <p:nvPr/>
        </p:nvGrpSpPr>
        <p:grpSpPr>
          <a:xfrm>
            <a:off x="632801" y="357069"/>
            <a:ext cx="981285" cy="712529"/>
            <a:chOff x="816462" y="899275"/>
            <a:chExt cx="981285" cy="534397"/>
          </a:xfrm>
        </p:grpSpPr>
        <p:sp>
          <p:nvSpPr>
            <p:cNvPr id="46" name="Google Shape;46;p3"/>
            <p:cNvSpPr/>
            <p:nvPr/>
          </p:nvSpPr>
          <p:spPr>
            <a:xfrm>
              <a:off x="816462" y="899275"/>
              <a:ext cx="981285" cy="534397"/>
            </a:xfrm>
            <a:custGeom>
              <a:avLst/>
              <a:gdLst/>
              <a:ahLst/>
              <a:cxnLst/>
              <a:rect l="l" t="t" r="r" b="b"/>
              <a:pathLst>
                <a:path w="13770" h="7499" extrusionOk="0">
                  <a:moveTo>
                    <a:pt x="7065" y="1"/>
                  </a:moveTo>
                  <a:cubicBezTo>
                    <a:pt x="6780" y="1"/>
                    <a:pt x="6480" y="35"/>
                    <a:pt x="6165" y="105"/>
                  </a:cubicBezTo>
                  <a:cubicBezTo>
                    <a:pt x="5858" y="182"/>
                    <a:pt x="5551" y="297"/>
                    <a:pt x="5263" y="451"/>
                  </a:cubicBezTo>
                  <a:cubicBezTo>
                    <a:pt x="5032" y="566"/>
                    <a:pt x="4763" y="758"/>
                    <a:pt x="4552" y="950"/>
                  </a:cubicBezTo>
                  <a:cubicBezTo>
                    <a:pt x="4168" y="1296"/>
                    <a:pt x="3822" y="1737"/>
                    <a:pt x="3534" y="2275"/>
                  </a:cubicBezTo>
                  <a:cubicBezTo>
                    <a:pt x="3400" y="2505"/>
                    <a:pt x="3265" y="2794"/>
                    <a:pt x="3169" y="3082"/>
                  </a:cubicBezTo>
                  <a:cubicBezTo>
                    <a:pt x="3112" y="3043"/>
                    <a:pt x="3035" y="2986"/>
                    <a:pt x="2958" y="2966"/>
                  </a:cubicBezTo>
                  <a:cubicBezTo>
                    <a:pt x="2824" y="2870"/>
                    <a:pt x="2632" y="2832"/>
                    <a:pt x="2440" y="2774"/>
                  </a:cubicBezTo>
                  <a:cubicBezTo>
                    <a:pt x="2344" y="2755"/>
                    <a:pt x="2252" y="2746"/>
                    <a:pt x="2152" y="2746"/>
                  </a:cubicBezTo>
                  <a:cubicBezTo>
                    <a:pt x="2051" y="2746"/>
                    <a:pt x="1940" y="2755"/>
                    <a:pt x="1806" y="2774"/>
                  </a:cubicBezTo>
                  <a:cubicBezTo>
                    <a:pt x="1595" y="2832"/>
                    <a:pt x="1403" y="2890"/>
                    <a:pt x="1249" y="2947"/>
                  </a:cubicBezTo>
                  <a:cubicBezTo>
                    <a:pt x="1095" y="3024"/>
                    <a:pt x="942" y="3120"/>
                    <a:pt x="769" y="3254"/>
                  </a:cubicBezTo>
                  <a:cubicBezTo>
                    <a:pt x="538" y="3466"/>
                    <a:pt x="346" y="3735"/>
                    <a:pt x="193" y="4099"/>
                  </a:cubicBezTo>
                  <a:cubicBezTo>
                    <a:pt x="97" y="4368"/>
                    <a:pt x="58" y="4618"/>
                    <a:pt x="39" y="5002"/>
                  </a:cubicBezTo>
                  <a:cubicBezTo>
                    <a:pt x="1" y="5252"/>
                    <a:pt x="39" y="5520"/>
                    <a:pt x="58" y="5847"/>
                  </a:cubicBezTo>
                  <a:cubicBezTo>
                    <a:pt x="78" y="6135"/>
                    <a:pt x="154" y="6423"/>
                    <a:pt x="193" y="6730"/>
                  </a:cubicBezTo>
                  <a:lnTo>
                    <a:pt x="231" y="6903"/>
                  </a:lnTo>
                  <a:cubicBezTo>
                    <a:pt x="289" y="7249"/>
                    <a:pt x="577" y="7498"/>
                    <a:pt x="922" y="7498"/>
                  </a:cubicBezTo>
                  <a:lnTo>
                    <a:pt x="12464" y="7498"/>
                  </a:lnTo>
                  <a:cubicBezTo>
                    <a:pt x="12675" y="7498"/>
                    <a:pt x="12886" y="7402"/>
                    <a:pt x="13021" y="7268"/>
                  </a:cubicBezTo>
                  <a:lnTo>
                    <a:pt x="13136" y="7114"/>
                  </a:lnTo>
                  <a:cubicBezTo>
                    <a:pt x="13155" y="7095"/>
                    <a:pt x="13194" y="7057"/>
                    <a:pt x="13213" y="7018"/>
                  </a:cubicBezTo>
                  <a:cubicBezTo>
                    <a:pt x="13616" y="6423"/>
                    <a:pt x="13770" y="5866"/>
                    <a:pt x="13693" y="5328"/>
                  </a:cubicBezTo>
                  <a:cubicBezTo>
                    <a:pt x="13635" y="4752"/>
                    <a:pt x="13366" y="4234"/>
                    <a:pt x="12925" y="3888"/>
                  </a:cubicBezTo>
                  <a:cubicBezTo>
                    <a:pt x="12521" y="3542"/>
                    <a:pt x="11984" y="3370"/>
                    <a:pt x="11408" y="3350"/>
                  </a:cubicBezTo>
                  <a:lnTo>
                    <a:pt x="11369" y="3350"/>
                  </a:lnTo>
                  <a:cubicBezTo>
                    <a:pt x="11043" y="3350"/>
                    <a:pt x="10755" y="3408"/>
                    <a:pt x="10447" y="3504"/>
                  </a:cubicBezTo>
                  <a:cubicBezTo>
                    <a:pt x="10409" y="3139"/>
                    <a:pt x="10313" y="2774"/>
                    <a:pt x="10179" y="2448"/>
                  </a:cubicBezTo>
                  <a:cubicBezTo>
                    <a:pt x="10006" y="1910"/>
                    <a:pt x="9737" y="1430"/>
                    <a:pt x="9391" y="1046"/>
                  </a:cubicBezTo>
                  <a:cubicBezTo>
                    <a:pt x="9007" y="624"/>
                    <a:pt x="8566" y="297"/>
                    <a:pt x="8028" y="143"/>
                  </a:cubicBezTo>
                  <a:cubicBezTo>
                    <a:pt x="7725" y="49"/>
                    <a:pt x="7405" y="1"/>
                    <a:pt x="70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38100" dir="30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7" name="Google Shape;47;p3"/>
            <p:cNvSpPr/>
            <p:nvPr/>
          </p:nvSpPr>
          <p:spPr>
            <a:xfrm>
              <a:off x="875325" y="950512"/>
              <a:ext cx="870400" cy="432492"/>
            </a:xfrm>
            <a:custGeom>
              <a:avLst/>
              <a:gdLst/>
              <a:ahLst/>
              <a:cxnLst/>
              <a:rect l="l" t="t" r="r" b="b"/>
              <a:pathLst>
                <a:path w="12214" h="6069" extrusionOk="0">
                  <a:moveTo>
                    <a:pt x="6318" y="1"/>
                  </a:moveTo>
                  <a:cubicBezTo>
                    <a:pt x="6069" y="1"/>
                    <a:pt x="5819" y="20"/>
                    <a:pt x="5531" y="97"/>
                  </a:cubicBezTo>
                  <a:cubicBezTo>
                    <a:pt x="5281" y="135"/>
                    <a:pt x="5051" y="231"/>
                    <a:pt x="4801" y="346"/>
                  </a:cubicBezTo>
                  <a:cubicBezTo>
                    <a:pt x="4609" y="442"/>
                    <a:pt x="4417" y="596"/>
                    <a:pt x="4225" y="769"/>
                  </a:cubicBezTo>
                  <a:cubicBezTo>
                    <a:pt x="3918" y="1057"/>
                    <a:pt x="3630" y="1402"/>
                    <a:pt x="3380" y="1883"/>
                  </a:cubicBezTo>
                  <a:cubicBezTo>
                    <a:pt x="3188" y="2267"/>
                    <a:pt x="3035" y="2708"/>
                    <a:pt x="2843" y="3265"/>
                  </a:cubicBezTo>
                  <a:cubicBezTo>
                    <a:pt x="2766" y="3515"/>
                    <a:pt x="2689" y="3784"/>
                    <a:pt x="2612" y="3995"/>
                  </a:cubicBezTo>
                  <a:cubicBezTo>
                    <a:pt x="2555" y="3745"/>
                    <a:pt x="2420" y="3553"/>
                    <a:pt x="2305" y="3361"/>
                  </a:cubicBezTo>
                  <a:cubicBezTo>
                    <a:pt x="2170" y="3131"/>
                    <a:pt x="1998" y="2996"/>
                    <a:pt x="1825" y="2900"/>
                  </a:cubicBezTo>
                  <a:cubicBezTo>
                    <a:pt x="1729" y="2843"/>
                    <a:pt x="1633" y="2804"/>
                    <a:pt x="1537" y="2804"/>
                  </a:cubicBezTo>
                  <a:cubicBezTo>
                    <a:pt x="1498" y="2804"/>
                    <a:pt x="1422" y="2785"/>
                    <a:pt x="1364" y="2785"/>
                  </a:cubicBezTo>
                  <a:cubicBezTo>
                    <a:pt x="1306" y="2785"/>
                    <a:pt x="1230" y="2785"/>
                    <a:pt x="1153" y="2804"/>
                  </a:cubicBezTo>
                  <a:cubicBezTo>
                    <a:pt x="1018" y="2823"/>
                    <a:pt x="884" y="2881"/>
                    <a:pt x="788" y="2920"/>
                  </a:cubicBezTo>
                  <a:cubicBezTo>
                    <a:pt x="692" y="2977"/>
                    <a:pt x="596" y="3035"/>
                    <a:pt x="481" y="3131"/>
                  </a:cubicBezTo>
                  <a:cubicBezTo>
                    <a:pt x="346" y="3284"/>
                    <a:pt x="212" y="3457"/>
                    <a:pt x="116" y="3688"/>
                  </a:cubicBezTo>
                  <a:cubicBezTo>
                    <a:pt x="58" y="3860"/>
                    <a:pt x="0" y="4072"/>
                    <a:pt x="0" y="4360"/>
                  </a:cubicBezTo>
                  <a:cubicBezTo>
                    <a:pt x="0" y="4552"/>
                    <a:pt x="0" y="4801"/>
                    <a:pt x="20" y="5090"/>
                  </a:cubicBezTo>
                  <a:cubicBezTo>
                    <a:pt x="58" y="5378"/>
                    <a:pt x="96" y="5627"/>
                    <a:pt x="154" y="5896"/>
                  </a:cubicBezTo>
                  <a:lnTo>
                    <a:pt x="154" y="5954"/>
                  </a:lnTo>
                  <a:lnTo>
                    <a:pt x="173" y="6069"/>
                  </a:lnTo>
                  <a:lnTo>
                    <a:pt x="11734" y="6069"/>
                  </a:lnTo>
                  <a:lnTo>
                    <a:pt x="11772" y="6050"/>
                  </a:lnTo>
                  <a:lnTo>
                    <a:pt x="11830" y="5954"/>
                  </a:lnTo>
                  <a:cubicBezTo>
                    <a:pt x="12099" y="5493"/>
                    <a:pt x="12214" y="5051"/>
                    <a:pt x="12176" y="4667"/>
                  </a:cubicBezTo>
                  <a:cubicBezTo>
                    <a:pt x="12118" y="4283"/>
                    <a:pt x="11964" y="3957"/>
                    <a:pt x="11676" y="3707"/>
                  </a:cubicBezTo>
                  <a:cubicBezTo>
                    <a:pt x="11388" y="3476"/>
                    <a:pt x="11023" y="3361"/>
                    <a:pt x="10620" y="3361"/>
                  </a:cubicBezTo>
                  <a:lnTo>
                    <a:pt x="10562" y="3361"/>
                  </a:lnTo>
                  <a:cubicBezTo>
                    <a:pt x="10178" y="3361"/>
                    <a:pt x="9775" y="3476"/>
                    <a:pt x="9391" y="3707"/>
                  </a:cubicBezTo>
                  <a:cubicBezTo>
                    <a:pt x="9237" y="3803"/>
                    <a:pt x="9103" y="3899"/>
                    <a:pt x="8988" y="4033"/>
                  </a:cubicBezTo>
                  <a:cubicBezTo>
                    <a:pt x="9007" y="3841"/>
                    <a:pt x="9007" y="3592"/>
                    <a:pt x="8988" y="3323"/>
                  </a:cubicBezTo>
                  <a:cubicBezTo>
                    <a:pt x="8949" y="2843"/>
                    <a:pt x="8853" y="2401"/>
                    <a:pt x="8719" y="1979"/>
                  </a:cubicBezTo>
                  <a:cubicBezTo>
                    <a:pt x="8546" y="1537"/>
                    <a:pt x="8335" y="1153"/>
                    <a:pt x="8066" y="826"/>
                  </a:cubicBezTo>
                  <a:cubicBezTo>
                    <a:pt x="7778" y="500"/>
                    <a:pt x="7413" y="250"/>
                    <a:pt x="7010" y="135"/>
                  </a:cubicBezTo>
                  <a:cubicBezTo>
                    <a:pt x="6799" y="39"/>
                    <a:pt x="6549" y="1"/>
                    <a:pt x="6318" y="1"/>
                  </a:cubicBezTo>
                  <a:close/>
                </a:path>
              </a:pathLst>
            </a:custGeom>
            <a:solidFill>
              <a:srgbClr val="7AB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sp>
        <p:nvSpPr>
          <p:cNvPr id="48" name="Google Shape;48;p3"/>
          <p:cNvSpPr txBox="1">
            <a:spLocks noGrp="1"/>
          </p:cNvSpPr>
          <p:nvPr>
            <p:ph type="title"/>
          </p:nvPr>
        </p:nvSpPr>
        <p:spPr>
          <a:xfrm>
            <a:off x="3977050" y="2277200"/>
            <a:ext cx="3858900" cy="1396400"/>
          </a:xfrm>
          <a:prstGeom prst="rect">
            <a:avLst/>
          </a:prstGeom>
          <a:effectLst>
            <a:outerShdw dist="38100" dir="300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49" name="Google Shape;49;p3"/>
          <p:cNvSpPr txBox="1">
            <a:spLocks noGrp="1"/>
          </p:cNvSpPr>
          <p:nvPr>
            <p:ph type="title" idx="2" hasCustomPrompt="1"/>
          </p:nvPr>
        </p:nvSpPr>
        <p:spPr>
          <a:xfrm>
            <a:off x="2205100" y="2414192"/>
            <a:ext cx="1354200" cy="1122400"/>
          </a:xfrm>
          <a:prstGeom prst="rect">
            <a:avLst/>
          </a:prstGeom>
          <a:effectLst>
            <a:outerShdw dist="38100" dir="300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50" name="Google Shape;50;p3"/>
          <p:cNvSpPr txBox="1">
            <a:spLocks noGrp="1"/>
          </p:cNvSpPr>
          <p:nvPr>
            <p:ph type="subTitle" idx="1"/>
          </p:nvPr>
        </p:nvSpPr>
        <p:spPr>
          <a:xfrm>
            <a:off x="3977050" y="3876800"/>
            <a:ext cx="3079800" cy="84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95829431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Google Shape;52;p4"/>
          <p:cNvSpPr/>
          <p:nvPr/>
        </p:nvSpPr>
        <p:spPr>
          <a:xfrm>
            <a:off x="-156100" y="3620202"/>
            <a:ext cx="9491748" cy="3716655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EFEFE">
              <a:alpha val="394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53" name="Google Shape;53;p4"/>
          <p:cNvSpPr/>
          <p:nvPr/>
        </p:nvSpPr>
        <p:spPr>
          <a:xfrm>
            <a:off x="-326236" y="1742101"/>
            <a:ext cx="1072969" cy="708636"/>
          </a:xfrm>
          <a:custGeom>
            <a:avLst/>
            <a:gdLst/>
            <a:ahLst/>
            <a:cxnLst/>
            <a:rect l="l" t="t" r="r" b="b"/>
            <a:pathLst>
              <a:path w="12214" h="6050" extrusionOk="0">
                <a:moveTo>
                  <a:pt x="6318" y="1"/>
                </a:moveTo>
                <a:cubicBezTo>
                  <a:pt x="6068" y="1"/>
                  <a:pt x="5819" y="20"/>
                  <a:pt x="5531" y="97"/>
                </a:cubicBezTo>
                <a:cubicBezTo>
                  <a:pt x="5281" y="135"/>
                  <a:pt x="5051" y="231"/>
                  <a:pt x="4801" y="346"/>
                </a:cubicBezTo>
                <a:cubicBezTo>
                  <a:pt x="4609" y="442"/>
                  <a:pt x="4417" y="596"/>
                  <a:pt x="4225" y="769"/>
                </a:cubicBezTo>
                <a:cubicBezTo>
                  <a:pt x="3918" y="1057"/>
                  <a:pt x="3630" y="1402"/>
                  <a:pt x="3380" y="1883"/>
                </a:cubicBezTo>
                <a:cubicBezTo>
                  <a:pt x="3188" y="2267"/>
                  <a:pt x="3034" y="2708"/>
                  <a:pt x="2842" y="3265"/>
                </a:cubicBezTo>
                <a:cubicBezTo>
                  <a:pt x="2765" y="3515"/>
                  <a:pt x="2689" y="3784"/>
                  <a:pt x="2612" y="3995"/>
                </a:cubicBezTo>
                <a:cubicBezTo>
                  <a:pt x="2554" y="3745"/>
                  <a:pt x="2420" y="3553"/>
                  <a:pt x="2304" y="3361"/>
                </a:cubicBezTo>
                <a:cubicBezTo>
                  <a:pt x="2170" y="3131"/>
                  <a:pt x="1997" y="2996"/>
                  <a:pt x="1824" y="2900"/>
                </a:cubicBezTo>
                <a:cubicBezTo>
                  <a:pt x="1728" y="2843"/>
                  <a:pt x="1632" y="2804"/>
                  <a:pt x="1536" y="2785"/>
                </a:cubicBezTo>
                <a:cubicBezTo>
                  <a:pt x="1498" y="2785"/>
                  <a:pt x="1421" y="2747"/>
                  <a:pt x="1363" y="2747"/>
                </a:cubicBezTo>
                <a:cubicBezTo>
                  <a:pt x="1306" y="2747"/>
                  <a:pt x="1229" y="2747"/>
                  <a:pt x="1152" y="2785"/>
                </a:cubicBezTo>
                <a:cubicBezTo>
                  <a:pt x="1018" y="2804"/>
                  <a:pt x="883" y="2843"/>
                  <a:pt x="787" y="2900"/>
                </a:cubicBezTo>
                <a:cubicBezTo>
                  <a:pt x="691" y="2939"/>
                  <a:pt x="595" y="3016"/>
                  <a:pt x="480" y="3112"/>
                </a:cubicBezTo>
                <a:cubicBezTo>
                  <a:pt x="346" y="3265"/>
                  <a:pt x="211" y="3419"/>
                  <a:pt x="115" y="3669"/>
                </a:cubicBezTo>
                <a:cubicBezTo>
                  <a:pt x="58" y="3841"/>
                  <a:pt x="0" y="4053"/>
                  <a:pt x="0" y="4341"/>
                </a:cubicBezTo>
                <a:cubicBezTo>
                  <a:pt x="0" y="4533"/>
                  <a:pt x="0" y="4763"/>
                  <a:pt x="19" y="5051"/>
                </a:cubicBezTo>
                <a:cubicBezTo>
                  <a:pt x="58" y="5339"/>
                  <a:pt x="96" y="5608"/>
                  <a:pt x="154" y="5877"/>
                </a:cubicBezTo>
                <a:lnTo>
                  <a:pt x="154" y="5915"/>
                </a:lnTo>
                <a:lnTo>
                  <a:pt x="173" y="6050"/>
                </a:lnTo>
                <a:lnTo>
                  <a:pt x="11733" y="6050"/>
                </a:lnTo>
                <a:lnTo>
                  <a:pt x="11772" y="6011"/>
                </a:lnTo>
                <a:lnTo>
                  <a:pt x="11829" y="5915"/>
                </a:lnTo>
                <a:cubicBezTo>
                  <a:pt x="12098" y="5474"/>
                  <a:pt x="12214" y="5032"/>
                  <a:pt x="12175" y="4648"/>
                </a:cubicBezTo>
                <a:cubicBezTo>
                  <a:pt x="12117" y="4264"/>
                  <a:pt x="11964" y="3937"/>
                  <a:pt x="11676" y="3688"/>
                </a:cubicBezTo>
                <a:cubicBezTo>
                  <a:pt x="11388" y="3457"/>
                  <a:pt x="11023" y="3323"/>
                  <a:pt x="10620" y="3323"/>
                </a:cubicBezTo>
                <a:lnTo>
                  <a:pt x="10562" y="3323"/>
                </a:lnTo>
                <a:cubicBezTo>
                  <a:pt x="10178" y="3323"/>
                  <a:pt x="9775" y="3457"/>
                  <a:pt x="9391" y="3688"/>
                </a:cubicBezTo>
                <a:cubicBezTo>
                  <a:pt x="9237" y="3784"/>
                  <a:pt x="9103" y="3880"/>
                  <a:pt x="8987" y="3995"/>
                </a:cubicBezTo>
                <a:cubicBezTo>
                  <a:pt x="9007" y="3803"/>
                  <a:pt x="9007" y="3572"/>
                  <a:pt x="8987" y="3304"/>
                </a:cubicBezTo>
                <a:cubicBezTo>
                  <a:pt x="8949" y="2824"/>
                  <a:pt x="8853" y="2363"/>
                  <a:pt x="8718" y="1959"/>
                </a:cubicBezTo>
                <a:cubicBezTo>
                  <a:pt x="8546" y="1498"/>
                  <a:pt x="8334" y="1114"/>
                  <a:pt x="8066" y="807"/>
                </a:cubicBezTo>
                <a:cubicBezTo>
                  <a:pt x="7777" y="481"/>
                  <a:pt x="7413" y="231"/>
                  <a:pt x="7009" y="116"/>
                </a:cubicBezTo>
                <a:cubicBezTo>
                  <a:pt x="6798" y="20"/>
                  <a:pt x="6587" y="1"/>
                  <a:pt x="6318" y="1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grpSp>
        <p:nvGrpSpPr>
          <p:cNvPr id="54" name="Google Shape;54;p4"/>
          <p:cNvGrpSpPr/>
          <p:nvPr/>
        </p:nvGrpSpPr>
        <p:grpSpPr>
          <a:xfrm>
            <a:off x="6724026" y="713322"/>
            <a:ext cx="670499" cy="584699"/>
            <a:chOff x="7555450" y="377766"/>
            <a:chExt cx="670499" cy="438524"/>
          </a:xfrm>
        </p:grpSpPr>
        <p:sp>
          <p:nvSpPr>
            <p:cNvPr id="55" name="Google Shape;55;p4"/>
            <p:cNvSpPr/>
            <p:nvPr/>
          </p:nvSpPr>
          <p:spPr>
            <a:xfrm>
              <a:off x="7555450" y="562549"/>
              <a:ext cx="279163" cy="253742"/>
            </a:xfrm>
            <a:custGeom>
              <a:avLst/>
              <a:gdLst/>
              <a:ahLst/>
              <a:cxnLst/>
              <a:rect l="l" t="t" r="r" b="b"/>
              <a:pathLst>
                <a:path w="4206" h="3823" extrusionOk="0">
                  <a:moveTo>
                    <a:pt x="3169" y="1"/>
                  </a:moveTo>
                  <a:cubicBezTo>
                    <a:pt x="3073" y="1"/>
                    <a:pt x="2977" y="1"/>
                    <a:pt x="2881" y="20"/>
                  </a:cubicBezTo>
                  <a:cubicBezTo>
                    <a:pt x="2746" y="59"/>
                    <a:pt x="2573" y="97"/>
                    <a:pt x="2362" y="193"/>
                  </a:cubicBezTo>
                  <a:cubicBezTo>
                    <a:pt x="2017" y="347"/>
                    <a:pt x="1690" y="558"/>
                    <a:pt x="1325" y="846"/>
                  </a:cubicBezTo>
                  <a:cubicBezTo>
                    <a:pt x="1210" y="942"/>
                    <a:pt x="1114" y="1019"/>
                    <a:pt x="1018" y="1115"/>
                  </a:cubicBezTo>
                  <a:lnTo>
                    <a:pt x="999" y="1134"/>
                  </a:lnTo>
                  <a:cubicBezTo>
                    <a:pt x="864" y="1230"/>
                    <a:pt x="749" y="1345"/>
                    <a:pt x="615" y="1518"/>
                  </a:cubicBezTo>
                  <a:cubicBezTo>
                    <a:pt x="480" y="1652"/>
                    <a:pt x="384" y="1806"/>
                    <a:pt x="288" y="1979"/>
                  </a:cubicBezTo>
                  <a:cubicBezTo>
                    <a:pt x="192" y="2133"/>
                    <a:pt x="135" y="2325"/>
                    <a:pt x="77" y="2497"/>
                  </a:cubicBezTo>
                  <a:cubicBezTo>
                    <a:pt x="39" y="2670"/>
                    <a:pt x="0" y="2843"/>
                    <a:pt x="0" y="2997"/>
                  </a:cubicBezTo>
                  <a:cubicBezTo>
                    <a:pt x="0" y="3189"/>
                    <a:pt x="58" y="3342"/>
                    <a:pt x="154" y="3458"/>
                  </a:cubicBezTo>
                  <a:cubicBezTo>
                    <a:pt x="173" y="3515"/>
                    <a:pt x="192" y="3534"/>
                    <a:pt x="231" y="3554"/>
                  </a:cubicBezTo>
                  <a:lnTo>
                    <a:pt x="288" y="3630"/>
                  </a:lnTo>
                  <a:cubicBezTo>
                    <a:pt x="384" y="3707"/>
                    <a:pt x="461" y="3726"/>
                    <a:pt x="538" y="3746"/>
                  </a:cubicBezTo>
                  <a:cubicBezTo>
                    <a:pt x="653" y="3803"/>
                    <a:pt x="768" y="3822"/>
                    <a:pt x="941" y="3822"/>
                  </a:cubicBezTo>
                  <a:lnTo>
                    <a:pt x="1191" y="3822"/>
                  </a:lnTo>
                  <a:cubicBezTo>
                    <a:pt x="1383" y="3803"/>
                    <a:pt x="1575" y="3746"/>
                    <a:pt x="1786" y="3669"/>
                  </a:cubicBezTo>
                  <a:cubicBezTo>
                    <a:pt x="1978" y="3611"/>
                    <a:pt x="2170" y="3515"/>
                    <a:pt x="2381" y="3381"/>
                  </a:cubicBezTo>
                  <a:cubicBezTo>
                    <a:pt x="2593" y="3266"/>
                    <a:pt x="2823" y="3131"/>
                    <a:pt x="3015" y="2958"/>
                  </a:cubicBezTo>
                  <a:cubicBezTo>
                    <a:pt x="3207" y="2785"/>
                    <a:pt x="3399" y="2613"/>
                    <a:pt x="3553" y="2459"/>
                  </a:cubicBezTo>
                  <a:cubicBezTo>
                    <a:pt x="3745" y="2267"/>
                    <a:pt x="3879" y="2056"/>
                    <a:pt x="3995" y="1844"/>
                  </a:cubicBezTo>
                  <a:cubicBezTo>
                    <a:pt x="4110" y="1633"/>
                    <a:pt x="4167" y="1422"/>
                    <a:pt x="4187" y="1230"/>
                  </a:cubicBezTo>
                  <a:cubicBezTo>
                    <a:pt x="4206" y="1038"/>
                    <a:pt x="4167" y="846"/>
                    <a:pt x="4091" y="615"/>
                  </a:cubicBezTo>
                  <a:cubicBezTo>
                    <a:pt x="4071" y="500"/>
                    <a:pt x="4033" y="462"/>
                    <a:pt x="3975" y="366"/>
                  </a:cubicBezTo>
                  <a:cubicBezTo>
                    <a:pt x="3918" y="289"/>
                    <a:pt x="3879" y="251"/>
                    <a:pt x="3802" y="193"/>
                  </a:cubicBezTo>
                  <a:cubicBezTo>
                    <a:pt x="3687" y="97"/>
                    <a:pt x="3534" y="59"/>
                    <a:pt x="3361" y="20"/>
                  </a:cubicBezTo>
                  <a:cubicBezTo>
                    <a:pt x="3322" y="20"/>
                    <a:pt x="3246" y="1"/>
                    <a:pt x="3169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6" name="Google Shape;56;p4"/>
            <p:cNvSpPr/>
            <p:nvPr/>
          </p:nvSpPr>
          <p:spPr>
            <a:xfrm>
              <a:off x="8005393" y="377766"/>
              <a:ext cx="142767" cy="126240"/>
            </a:xfrm>
            <a:custGeom>
              <a:avLst/>
              <a:gdLst/>
              <a:ahLst/>
              <a:cxnLst/>
              <a:rect l="l" t="t" r="r" b="b"/>
              <a:pathLst>
                <a:path w="2151" h="1902" extrusionOk="0">
                  <a:moveTo>
                    <a:pt x="1556" y="0"/>
                  </a:moveTo>
                  <a:cubicBezTo>
                    <a:pt x="1383" y="0"/>
                    <a:pt x="1229" y="58"/>
                    <a:pt x="999" y="154"/>
                  </a:cubicBezTo>
                  <a:cubicBezTo>
                    <a:pt x="845" y="250"/>
                    <a:pt x="672" y="365"/>
                    <a:pt x="499" y="480"/>
                  </a:cubicBezTo>
                  <a:lnTo>
                    <a:pt x="423" y="557"/>
                  </a:lnTo>
                  <a:lnTo>
                    <a:pt x="346" y="634"/>
                  </a:lnTo>
                  <a:cubicBezTo>
                    <a:pt x="154" y="826"/>
                    <a:pt x="77" y="1018"/>
                    <a:pt x="19" y="1210"/>
                  </a:cubicBezTo>
                  <a:cubicBezTo>
                    <a:pt x="0" y="1402"/>
                    <a:pt x="77" y="1633"/>
                    <a:pt x="211" y="1748"/>
                  </a:cubicBezTo>
                  <a:cubicBezTo>
                    <a:pt x="288" y="1825"/>
                    <a:pt x="365" y="1844"/>
                    <a:pt x="461" y="1882"/>
                  </a:cubicBezTo>
                  <a:cubicBezTo>
                    <a:pt x="499" y="1882"/>
                    <a:pt x="557" y="1902"/>
                    <a:pt x="615" y="1902"/>
                  </a:cubicBezTo>
                  <a:lnTo>
                    <a:pt x="768" y="1902"/>
                  </a:lnTo>
                  <a:lnTo>
                    <a:pt x="1056" y="1825"/>
                  </a:lnTo>
                  <a:cubicBezTo>
                    <a:pt x="1152" y="1806"/>
                    <a:pt x="1229" y="1748"/>
                    <a:pt x="1344" y="1690"/>
                  </a:cubicBezTo>
                  <a:cubicBezTo>
                    <a:pt x="1536" y="1556"/>
                    <a:pt x="1709" y="1421"/>
                    <a:pt x="1844" y="1249"/>
                  </a:cubicBezTo>
                  <a:cubicBezTo>
                    <a:pt x="1940" y="1133"/>
                    <a:pt x="2093" y="961"/>
                    <a:pt x="2132" y="749"/>
                  </a:cubicBezTo>
                  <a:cubicBezTo>
                    <a:pt x="2151" y="653"/>
                    <a:pt x="2151" y="577"/>
                    <a:pt x="2132" y="461"/>
                  </a:cubicBezTo>
                  <a:cubicBezTo>
                    <a:pt x="2112" y="365"/>
                    <a:pt x="2055" y="269"/>
                    <a:pt x="2016" y="192"/>
                  </a:cubicBezTo>
                  <a:cubicBezTo>
                    <a:pt x="1959" y="116"/>
                    <a:pt x="1863" y="77"/>
                    <a:pt x="1805" y="58"/>
                  </a:cubicBezTo>
                  <a:cubicBezTo>
                    <a:pt x="1728" y="20"/>
                    <a:pt x="1652" y="0"/>
                    <a:pt x="1556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7" name="Google Shape;57;p4"/>
            <p:cNvSpPr/>
            <p:nvPr/>
          </p:nvSpPr>
          <p:spPr>
            <a:xfrm>
              <a:off x="8139200" y="543433"/>
              <a:ext cx="86749" cy="71483"/>
            </a:xfrm>
            <a:custGeom>
              <a:avLst/>
              <a:gdLst/>
              <a:ahLst/>
              <a:cxnLst/>
              <a:rect l="l" t="t" r="r" b="b"/>
              <a:pathLst>
                <a:path w="1307" h="1077" extrusionOk="0">
                  <a:moveTo>
                    <a:pt x="1153" y="1"/>
                  </a:moveTo>
                  <a:cubicBezTo>
                    <a:pt x="1037" y="1"/>
                    <a:pt x="941" y="20"/>
                    <a:pt x="845" y="58"/>
                  </a:cubicBezTo>
                  <a:cubicBezTo>
                    <a:pt x="711" y="97"/>
                    <a:pt x="596" y="154"/>
                    <a:pt x="500" y="212"/>
                  </a:cubicBezTo>
                  <a:cubicBezTo>
                    <a:pt x="461" y="270"/>
                    <a:pt x="384" y="308"/>
                    <a:pt x="327" y="366"/>
                  </a:cubicBezTo>
                  <a:lnTo>
                    <a:pt x="308" y="385"/>
                  </a:lnTo>
                  <a:cubicBezTo>
                    <a:pt x="173" y="539"/>
                    <a:pt x="0" y="750"/>
                    <a:pt x="116" y="942"/>
                  </a:cubicBezTo>
                  <a:cubicBezTo>
                    <a:pt x="173" y="1038"/>
                    <a:pt x="269" y="1076"/>
                    <a:pt x="404" y="1076"/>
                  </a:cubicBezTo>
                  <a:cubicBezTo>
                    <a:pt x="500" y="1076"/>
                    <a:pt x="557" y="1076"/>
                    <a:pt x="615" y="1057"/>
                  </a:cubicBezTo>
                  <a:cubicBezTo>
                    <a:pt x="692" y="1057"/>
                    <a:pt x="769" y="1019"/>
                    <a:pt x="826" y="980"/>
                  </a:cubicBezTo>
                  <a:cubicBezTo>
                    <a:pt x="961" y="923"/>
                    <a:pt x="1076" y="788"/>
                    <a:pt x="1172" y="654"/>
                  </a:cubicBezTo>
                  <a:cubicBezTo>
                    <a:pt x="1268" y="500"/>
                    <a:pt x="1306" y="347"/>
                    <a:pt x="1287" y="193"/>
                  </a:cubicBezTo>
                  <a:cubicBezTo>
                    <a:pt x="1287" y="154"/>
                    <a:pt x="1268" y="97"/>
                    <a:pt x="1249" y="58"/>
                  </a:cubicBezTo>
                  <a:cubicBezTo>
                    <a:pt x="1249" y="20"/>
                    <a:pt x="1191" y="1"/>
                    <a:pt x="1153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58" name="Google Shape;58;p4"/>
          <p:cNvGrpSpPr/>
          <p:nvPr/>
        </p:nvGrpSpPr>
        <p:grpSpPr>
          <a:xfrm>
            <a:off x="7785863" y="357069"/>
            <a:ext cx="981285" cy="712529"/>
            <a:chOff x="816462" y="899275"/>
            <a:chExt cx="981285" cy="534397"/>
          </a:xfrm>
        </p:grpSpPr>
        <p:sp>
          <p:nvSpPr>
            <p:cNvPr id="59" name="Google Shape;59;p4"/>
            <p:cNvSpPr/>
            <p:nvPr/>
          </p:nvSpPr>
          <p:spPr>
            <a:xfrm>
              <a:off x="816462" y="899275"/>
              <a:ext cx="981285" cy="534397"/>
            </a:xfrm>
            <a:custGeom>
              <a:avLst/>
              <a:gdLst/>
              <a:ahLst/>
              <a:cxnLst/>
              <a:rect l="l" t="t" r="r" b="b"/>
              <a:pathLst>
                <a:path w="13770" h="7499" extrusionOk="0">
                  <a:moveTo>
                    <a:pt x="7065" y="1"/>
                  </a:moveTo>
                  <a:cubicBezTo>
                    <a:pt x="6780" y="1"/>
                    <a:pt x="6480" y="35"/>
                    <a:pt x="6165" y="105"/>
                  </a:cubicBezTo>
                  <a:cubicBezTo>
                    <a:pt x="5858" y="182"/>
                    <a:pt x="5551" y="297"/>
                    <a:pt x="5263" y="451"/>
                  </a:cubicBezTo>
                  <a:cubicBezTo>
                    <a:pt x="5032" y="566"/>
                    <a:pt x="4763" y="758"/>
                    <a:pt x="4552" y="950"/>
                  </a:cubicBezTo>
                  <a:cubicBezTo>
                    <a:pt x="4168" y="1296"/>
                    <a:pt x="3822" y="1737"/>
                    <a:pt x="3534" y="2275"/>
                  </a:cubicBezTo>
                  <a:cubicBezTo>
                    <a:pt x="3400" y="2505"/>
                    <a:pt x="3265" y="2794"/>
                    <a:pt x="3169" y="3082"/>
                  </a:cubicBezTo>
                  <a:cubicBezTo>
                    <a:pt x="3112" y="3043"/>
                    <a:pt x="3035" y="2986"/>
                    <a:pt x="2958" y="2966"/>
                  </a:cubicBezTo>
                  <a:cubicBezTo>
                    <a:pt x="2824" y="2870"/>
                    <a:pt x="2632" y="2832"/>
                    <a:pt x="2440" y="2774"/>
                  </a:cubicBezTo>
                  <a:cubicBezTo>
                    <a:pt x="2344" y="2755"/>
                    <a:pt x="2252" y="2746"/>
                    <a:pt x="2152" y="2746"/>
                  </a:cubicBezTo>
                  <a:cubicBezTo>
                    <a:pt x="2051" y="2746"/>
                    <a:pt x="1940" y="2755"/>
                    <a:pt x="1806" y="2774"/>
                  </a:cubicBezTo>
                  <a:cubicBezTo>
                    <a:pt x="1595" y="2832"/>
                    <a:pt x="1403" y="2890"/>
                    <a:pt x="1249" y="2947"/>
                  </a:cubicBezTo>
                  <a:cubicBezTo>
                    <a:pt x="1095" y="3024"/>
                    <a:pt x="942" y="3120"/>
                    <a:pt x="769" y="3254"/>
                  </a:cubicBezTo>
                  <a:cubicBezTo>
                    <a:pt x="538" y="3466"/>
                    <a:pt x="346" y="3735"/>
                    <a:pt x="193" y="4099"/>
                  </a:cubicBezTo>
                  <a:cubicBezTo>
                    <a:pt x="97" y="4368"/>
                    <a:pt x="58" y="4618"/>
                    <a:pt x="39" y="5002"/>
                  </a:cubicBezTo>
                  <a:cubicBezTo>
                    <a:pt x="1" y="5252"/>
                    <a:pt x="39" y="5520"/>
                    <a:pt x="58" y="5847"/>
                  </a:cubicBezTo>
                  <a:cubicBezTo>
                    <a:pt x="78" y="6135"/>
                    <a:pt x="154" y="6423"/>
                    <a:pt x="193" y="6730"/>
                  </a:cubicBezTo>
                  <a:lnTo>
                    <a:pt x="231" y="6903"/>
                  </a:lnTo>
                  <a:cubicBezTo>
                    <a:pt x="289" y="7249"/>
                    <a:pt x="577" y="7498"/>
                    <a:pt x="922" y="7498"/>
                  </a:cubicBezTo>
                  <a:lnTo>
                    <a:pt x="12464" y="7498"/>
                  </a:lnTo>
                  <a:cubicBezTo>
                    <a:pt x="12675" y="7498"/>
                    <a:pt x="12886" y="7402"/>
                    <a:pt x="13021" y="7268"/>
                  </a:cubicBezTo>
                  <a:lnTo>
                    <a:pt x="13136" y="7114"/>
                  </a:lnTo>
                  <a:cubicBezTo>
                    <a:pt x="13155" y="7095"/>
                    <a:pt x="13194" y="7057"/>
                    <a:pt x="13213" y="7018"/>
                  </a:cubicBezTo>
                  <a:cubicBezTo>
                    <a:pt x="13616" y="6423"/>
                    <a:pt x="13770" y="5866"/>
                    <a:pt x="13693" y="5328"/>
                  </a:cubicBezTo>
                  <a:cubicBezTo>
                    <a:pt x="13635" y="4752"/>
                    <a:pt x="13366" y="4234"/>
                    <a:pt x="12925" y="3888"/>
                  </a:cubicBezTo>
                  <a:cubicBezTo>
                    <a:pt x="12521" y="3542"/>
                    <a:pt x="11984" y="3370"/>
                    <a:pt x="11408" y="3350"/>
                  </a:cubicBezTo>
                  <a:lnTo>
                    <a:pt x="11369" y="3350"/>
                  </a:lnTo>
                  <a:cubicBezTo>
                    <a:pt x="11043" y="3350"/>
                    <a:pt x="10755" y="3408"/>
                    <a:pt x="10447" y="3504"/>
                  </a:cubicBezTo>
                  <a:cubicBezTo>
                    <a:pt x="10409" y="3139"/>
                    <a:pt x="10313" y="2774"/>
                    <a:pt x="10179" y="2448"/>
                  </a:cubicBezTo>
                  <a:cubicBezTo>
                    <a:pt x="10006" y="1910"/>
                    <a:pt x="9737" y="1430"/>
                    <a:pt x="9391" y="1046"/>
                  </a:cubicBezTo>
                  <a:cubicBezTo>
                    <a:pt x="9007" y="624"/>
                    <a:pt x="8566" y="297"/>
                    <a:pt x="8028" y="143"/>
                  </a:cubicBezTo>
                  <a:cubicBezTo>
                    <a:pt x="7725" y="49"/>
                    <a:pt x="7405" y="1"/>
                    <a:pt x="70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38100" dir="30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60" name="Google Shape;60;p4"/>
            <p:cNvSpPr/>
            <p:nvPr/>
          </p:nvSpPr>
          <p:spPr>
            <a:xfrm>
              <a:off x="875325" y="950512"/>
              <a:ext cx="870400" cy="432492"/>
            </a:xfrm>
            <a:custGeom>
              <a:avLst/>
              <a:gdLst/>
              <a:ahLst/>
              <a:cxnLst/>
              <a:rect l="l" t="t" r="r" b="b"/>
              <a:pathLst>
                <a:path w="12214" h="6069" extrusionOk="0">
                  <a:moveTo>
                    <a:pt x="6318" y="1"/>
                  </a:moveTo>
                  <a:cubicBezTo>
                    <a:pt x="6069" y="1"/>
                    <a:pt x="5819" y="20"/>
                    <a:pt x="5531" y="97"/>
                  </a:cubicBezTo>
                  <a:cubicBezTo>
                    <a:pt x="5281" y="135"/>
                    <a:pt x="5051" y="231"/>
                    <a:pt x="4801" y="346"/>
                  </a:cubicBezTo>
                  <a:cubicBezTo>
                    <a:pt x="4609" y="442"/>
                    <a:pt x="4417" y="596"/>
                    <a:pt x="4225" y="769"/>
                  </a:cubicBezTo>
                  <a:cubicBezTo>
                    <a:pt x="3918" y="1057"/>
                    <a:pt x="3630" y="1402"/>
                    <a:pt x="3380" y="1883"/>
                  </a:cubicBezTo>
                  <a:cubicBezTo>
                    <a:pt x="3188" y="2267"/>
                    <a:pt x="3035" y="2708"/>
                    <a:pt x="2843" y="3265"/>
                  </a:cubicBezTo>
                  <a:cubicBezTo>
                    <a:pt x="2766" y="3515"/>
                    <a:pt x="2689" y="3784"/>
                    <a:pt x="2612" y="3995"/>
                  </a:cubicBezTo>
                  <a:cubicBezTo>
                    <a:pt x="2555" y="3745"/>
                    <a:pt x="2420" y="3553"/>
                    <a:pt x="2305" y="3361"/>
                  </a:cubicBezTo>
                  <a:cubicBezTo>
                    <a:pt x="2170" y="3131"/>
                    <a:pt x="1998" y="2996"/>
                    <a:pt x="1825" y="2900"/>
                  </a:cubicBezTo>
                  <a:cubicBezTo>
                    <a:pt x="1729" y="2843"/>
                    <a:pt x="1633" y="2804"/>
                    <a:pt x="1537" y="2804"/>
                  </a:cubicBezTo>
                  <a:cubicBezTo>
                    <a:pt x="1498" y="2804"/>
                    <a:pt x="1422" y="2785"/>
                    <a:pt x="1364" y="2785"/>
                  </a:cubicBezTo>
                  <a:cubicBezTo>
                    <a:pt x="1306" y="2785"/>
                    <a:pt x="1230" y="2785"/>
                    <a:pt x="1153" y="2804"/>
                  </a:cubicBezTo>
                  <a:cubicBezTo>
                    <a:pt x="1018" y="2823"/>
                    <a:pt x="884" y="2881"/>
                    <a:pt x="788" y="2920"/>
                  </a:cubicBezTo>
                  <a:cubicBezTo>
                    <a:pt x="692" y="2977"/>
                    <a:pt x="596" y="3035"/>
                    <a:pt x="481" y="3131"/>
                  </a:cubicBezTo>
                  <a:cubicBezTo>
                    <a:pt x="346" y="3284"/>
                    <a:pt x="212" y="3457"/>
                    <a:pt x="116" y="3688"/>
                  </a:cubicBezTo>
                  <a:cubicBezTo>
                    <a:pt x="58" y="3860"/>
                    <a:pt x="0" y="4072"/>
                    <a:pt x="0" y="4360"/>
                  </a:cubicBezTo>
                  <a:cubicBezTo>
                    <a:pt x="0" y="4552"/>
                    <a:pt x="0" y="4801"/>
                    <a:pt x="20" y="5090"/>
                  </a:cubicBezTo>
                  <a:cubicBezTo>
                    <a:pt x="58" y="5378"/>
                    <a:pt x="96" y="5627"/>
                    <a:pt x="154" y="5896"/>
                  </a:cubicBezTo>
                  <a:lnTo>
                    <a:pt x="154" y="5954"/>
                  </a:lnTo>
                  <a:lnTo>
                    <a:pt x="173" y="6069"/>
                  </a:lnTo>
                  <a:lnTo>
                    <a:pt x="11734" y="6069"/>
                  </a:lnTo>
                  <a:lnTo>
                    <a:pt x="11772" y="6050"/>
                  </a:lnTo>
                  <a:lnTo>
                    <a:pt x="11830" y="5954"/>
                  </a:lnTo>
                  <a:cubicBezTo>
                    <a:pt x="12099" y="5493"/>
                    <a:pt x="12214" y="5051"/>
                    <a:pt x="12176" y="4667"/>
                  </a:cubicBezTo>
                  <a:cubicBezTo>
                    <a:pt x="12118" y="4283"/>
                    <a:pt x="11964" y="3957"/>
                    <a:pt x="11676" y="3707"/>
                  </a:cubicBezTo>
                  <a:cubicBezTo>
                    <a:pt x="11388" y="3476"/>
                    <a:pt x="11023" y="3361"/>
                    <a:pt x="10620" y="3361"/>
                  </a:cubicBezTo>
                  <a:lnTo>
                    <a:pt x="10562" y="3361"/>
                  </a:lnTo>
                  <a:cubicBezTo>
                    <a:pt x="10178" y="3361"/>
                    <a:pt x="9775" y="3476"/>
                    <a:pt x="9391" y="3707"/>
                  </a:cubicBezTo>
                  <a:cubicBezTo>
                    <a:pt x="9237" y="3803"/>
                    <a:pt x="9103" y="3899"/>
                    <a:pt x="8988" y="4033"/>
                  </a:cubicBezTo>
                  <a:cubicBezTo>
                    <a:pt x="9007" y="3841"/>
                    <a:pt x="9007" y="3592"/>
                    <a:pt x="8988" y="3323"/>
                  </a:cubicBezTo>
                  <a:cubicBezTo>
                    <a:pt x="8949" y="2843"/>
                    <a:pt x="8853" y="2401"/>
                    <a:pt x="8719" y="1979"/>
                  </a:cubicBezTo>
                  <a:cubicBezTo>
                    <a:pt x="8546" y="1537"/>
                    <a:pt x="8335" y="1153"/>
                    <a:pt x="8066" y="826"/>
                  </a:cubicBezTo>
                  <a:cubicBezTo>
                    <a:pt x="7778" y="500"/>
                    <a:pt x="7413" y="250"/>
                    <a:pt x="7010" y="135"/>
                  </a:cubicBezTo>
                  <a:cubicBezTo>
                    <a:pt x="6799" y="39"/>
                    <a:pt x="6549" y="1"/>
                    <a:pt x="631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61" name="Google Shape;61;p4"/>
          <p:cNvGrpSpPr/>
          <p:nvPr/>
        </p:nvGrpSpPr>
        <p:grpSpPr>
          <a:xfrm>
            <a:off x="340664" y="-1395"/>
            <a:ext cx="490228" cy="811748"/>
            <a:chOff x="7376250" y="1989890"/>
            <a:chExt cx="490228" cy="608811"/>
          </a:xfrm>
        </p:grpSpPr>
        <p:sp>
          <p:nvSpPr>
            <p:cNvPr id="62" name="Google Shape;62;p4"/>
            <p:cNvSpPr/>
            <p:nvPr/>
          </p:nvSpPr>
          <p:spPr>
            <a:xfrm>
              <a:off x="7376250" y="2459787"/>
              <a:ext cx="183714" cy="138915"/>
            </a:xfrm>
            <a:custGeom>
              <a:avLst/>
              <a:gdLst/>
              <a:ahLst/>
              <a:cxnLst/>
              <a:rect l="l" t="t" r="r" b="b"/>
              <a:pathLst>
                <a:path w="2440" h="1845" extrusionOk="0">
                  <a:moveTo>
                    <a:pt x="1652" y="1"/>
                  </a:moveTo>
                  <a:cubicBezTo>
                    <a:pt x="1595" y="1"/>
                    <a:pt x="1518" y="1"/>
                    <a:pt x="1441" y="20"/>
                  </a:cubicBezTo>
                  <a:cubicBezTo>
                    <a:pt x="1268" y="39"/>
                    <a:pt x="1115" y="116"/>
                    <a:pt x="923" y="212"/>
                  </a:cubicBezTo>
                  <a:cubicBezTo>
                    <a:pt x="827" y="270"/>
                    <a:pt x="750" y="308"/>
                    <a:pt x="673" y="385"/>
                  </a:cubicBezTo>
                  <a:cubicBezTo>
                    <a:pt x="596" y="423"/>
                    <a:pt x="539" y="481"/>
                    <a:pt x="462" y="558"/>
                  </a:cubicBezTo>
                  <a:cubicBezTo>
                    <a:pt x="212" y="769"/>
                    <a:pt x="1" y="1153"/>
                    <a:pt x="155" y="1480"/>
                  </a:cubicBezTo>
                  <a:cubicBezTo>
                    <a:pt x="212" y="1633"/>
                    <a:pt x="347" y="1749"/>
                    <a:pt x="558" y="1806"/>
                  </a:cubicBezTo>
                  <a:cubicBezTo>
                    <a:pt x="654" y="1825"/>
                    <a:pt x="750" y="1845"/>
                    <a:pt x="904" y="1845"/>
                  </a:cubicBezTo>
                  <a:cubicBezTo>
                    <a:pt x="980" y="1845"/>
                    <a:pt x="1076" y="1825"/>
                    <a:pt x="1192" y="1806"/>
                  </a:cubicBezTo>
                  <a:cubicBezTo>
                    <a:pt x="1288" y="1768"/>
                    <a:pt x="1384" y="1729"/>
                    <a:pt x="1480" y="1672"/>
                  </a:cubicBezTo>
                  <a:cubicBezTo>
                    <a:pt x="1576" y="1633"/>
                    <a:pt x="1672" y="1576"/>
                    <a:pt x="1768" y="1518"/>
                  </a:cubicBezTo>
                  <a:cubicBezTo>
                    <a:pt x="1979" y="1364"/>
                    <a:pt x="2152" y="1230"/>
                    <a:pt x="2267" y="1038"/>
                  </a:cubicBezTo>
                  <a:cubicBezTo>
                    <a:pt x="2382" y="846"/>
                    <a:pt x="2440" y="616"/>
                    <a:pt x="2363" y="462"/>
                  </a:cubicBezTo>
                  <a:cubicBezTo>
                    <a:pt x="2286" y="270"/>
                    <a:pt x="2152" y="116"/>
                    <a:pt x="1941" y="39"/>
                  </a:cubicBezTo>
                  <a:cubicBezTo>
                    <a:pt x="1864" y="20"/>
                    <a:pt x="1787" y="1"/>
                    <a:pt x="1652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63" name="Google Shape;63;p4"/>
            <p:cNvSpPr/>
            <p:nvPr/>
          </p:nvSpPr>
          <p:spPr>
            <a:xfrm>
              <a:off x="7526683" y="1989890"/>
              <a:ext cx="339795" cy="261792"/>
            </a:xfrm>
            <a:custGeom>
              <a:avLst/>
              <a:gdLst/>
              <a:ahLst/>
              <a:cxnLst/>
              <a:rect l="l" t="t" r="r" b="b"/>
              <a:pathLst>
                <a:path w="4513" h="3477" extrusionOk="0">
                  <a:moveTo>
                    <a:pt x="3265" y="1"/>
                  </a:moveTo>
                  <a:cubicBezTo>
                    <a:pt x="3073" y="1"/>
                    <a:pt x="2861" y="39"/>
                    <a:pt x="2669" y="97"/>
                  </a:cubicBezTo>
                  <a:cubicBezTo>
                    <a:pt x="2650" y="97"/>
                    <a:pt x="2612" y="116"/>
                    <a:pt x="2593" y="116"/>
                  </a:cubicBezTo>
                  <a:lnTo>
                    <a:pt x="2516" y="116"/>
                  </a:lnTo>
                  <a:cubicBezTo>
                    <a:pt x="2113" y="270"/>
                    <a:pt x="1748" y="481"/>
                    <a:pt x="1517" y="615"/>
                  </a:cubicBezTo>
                  <a:cubicBezTo>
                    <a:pt x="1325" y="750"/>
                    <a:pt x="1133" y="884"/>
                    <a:pt x="941" y="1038"/>
                  </a:cubicBezTo>
                  <a:cubicBezTo>
                    <a:pt x="749" y="1172"/>
                    <a:pt x="595" y="1345"/>
                    <a:pt x="461" y="1479"/>
                  </a:cubicBezTo>
                  <a:cubicBezTo>
                    <a:pt x="154" y="1864"/>
                    <a:pt x="0" y="2228"/>
                    <a:pt x="39" y="2593"/>
                  </a:cubicBezTo>
                  <a:cubicBezTo>
                    <a:pt x="77" y="2785"/>
                    <a:pt x="173" y="2958"/>
                    <a:pt x="307" y="3150"/>
                  </a:cubicBezTo>
                  <a:cubicBezTo>
                    <a:pt x="403" y="3265"/>
                    <a:pt x="557" y="3361"/>
                    <a:pt x="749" y="3400"/>
                  </a:cubicBezTo>
                  <a:cubicBezTo>
                    <a:pt x="864" y="3457"/>
                    <a:pt x="999" y="3477"/>
                    <a:pt x="1152" y="3477"/>
                  </a:cubicBezTo>
                  <a:lnTo>
                    <a:pt x="1268" y="3477"/>
                  </a:lnTo>
                  <a:cubicBezTo>
                    <a:pt x="1460" y="3477"/>
                    <a:pt x="1652" y="3438"/>
                    <a:pt x="1863" y="3361"/>
                  </a:cubicBezTo>
                  <a:cubicBezTo>
                    <a:pt x="2285" y="3246"/>
                    <a:pt x="2689" y="3054"/>
                    <a:pt x="3092" y="2785"/>
                  </a:cubicBezTo>
                  <a:cubicBezTo>
                    <a:pt x="3514" y="2516"/>
                    <a:pt x="3841" y="2248"/>
                    <a:pt x="4091" y="1940"/>
                  </a:cubicBezTo>
                  <a:cubicBezTo>
                    <a:pt x="4225" y="1768"/>
                    <a:pt x="4302" y="1652"/>
                    <a:pt x="4379" y="1518"/>
                  </a:cubicBezTo>
                  <a:cubicBezTo>
                    <a:pt x="4436" y="1345"/>
                    <a:pt x="4494" y="1134"/>
                    <a:pt x="4494" y="903"/>
                  </a:cubicBezTo>
                  <a:cubicBezTo>
                    <a:pt x="4513" y="807"/>
                    <a:pt x="4494" y="711"/>
                    <a:pt x="4475" y="615"/>
                  </a:cubicBezTo>
                  <a:cubicBezTo>
                    <a:pt x="4436" y="519"/>
                    <a:pt x="4398" y="462"/>
                    <a:pt x="4321" y="366"/>
                  </a:cubicBezTo>
                  <a:cubicBezTo>
                    <a:pt x="4263" y="289"/>
                    <a:pt x="4187" y="231"/>
                    <a:pt x="4129" y="193"/>
                  </a:cubicBezTo>
                  <a:cubicBezTo>
                    <a:pt x="4052" y="135"/>
                    <a:pt x="3995" y="116"/>
                    <a:pt x="3860" y="78"/>
                  </a:cubicBezTo>
                  <a:cubicBezTo>
                    <a:pt x="3726" y="20"/>
                    <a:pt x="3553" y="1"/>
                    <a:pt x="3361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64" name="Google Shape;64;p4"/>
            <p:cNvSpPr/>
            <p:nvPr/>
          </p:nvSpPr>
          <p:spPr>
            <a:xfrm>
              <a:off x="7694358" y="2297909"/>
              <a:ext cx="124459" cy="99838"/>
            </a:xfrm>
            <a:custGeom>
              <a:avLst/>
              <a:gdLst/>
              <a:ahLst/>
              <a:cxnLst/>
              <a:rect l="l" t="t" r="r" b="b"/>
              <a:pathLst>
                <a:path w="1653" h="1326" extrusionOk="0">
                  <a:moveTo>
                    <a:pt x="1115" y="0"/>
                  </a:moveTo>
                  <a:cubicBezTo>
                    <a:pt x="1019" y="0"/>
                    <a:pt x="923" y="39"/>
                    <a:pt x="827" y="58"/>
                  </a:cubicBezTo>
                  <a:cubicBezTo>
                    <a:pt x="692" y="96"/>
                    <a:pt x="558" y="154"/>
                    <a:pt x="462" y="231"/>
                  </a:cubicBezTo>
                  <a:cubicBezTo>
                    <a:pt x="346" y="288"/>
                    <a:pt x="250" y="365"/>
                    <a:pt x="174" y="442"/>
                  </a:cubicBezTo>
                  <a:cubicBezTo>
                    <a:pt x="97" y="538"/>
                    <a:pt x="58" y="615"/>
                    <a:pt x="20" y="730"/>
                  </a:cubicBezTo>
                  <a:cubicBezTo>
                    <a:pt x="1" y="768"/>
                    <a:pt x="1" y="845"/>
                    <a:pt x="1" y="903"/>
                  </a:cubicBezTo>
                  <a:cubicBezTo>
                    <a:pt x="1" y="941"/>
                    <a:pt x="20" y="999"/>
                    <a:pt x="58" y="1056"/>
                  </a:cubicBezTo>
                  <a:cubicBezTo>
                    <a:pt x="78" y="1114"/>
                    <a:pt x="97" y="1152"/>
                    <a:pt x="174" y="1210"/>
                  </a:cubicBezTo>
                  <a:cubicBezTo>
                    <a:pt x="212" y="1229"/>
                    <a:pt x="270" y="1287"/>
                    <a:pt x="308" y="1306"/>
                  </a:cubicBezTo>
                  <a:cubicBezTo>
                    <a:pt x="346" y="1306"/>
                    <a:pt x="385" y="1325"/>
                    <a:pt x="442" y="1325"/>
                  </a:cubicBezTo>
                  <a:lnTo>
                    <a:pt x="558" y="1325"/>
                  </a:lnTo>
                  <a:cubicBezTo>
                    <a:pt x="634" y="1325"/>
                    <a:pt x="673" y="1306"/>
                    <a:pt x="731" y="1287"/>
                  </a:cubicBezTo>
                  <a:cubicBezTo>
                    <a:pt x="942" y="1210"/>
                    <a:pt x="1153" y="1095"/>
                    <a:pt x="1345" y="941"/>
                  </a:cubicBezTo>
                  <a:cubicBezTo>
                    <a:pt x="1441" y="864"/>
                    <a:pt x="1499" y="807"/>
                    <a:pt x="1556" y="730"/>
                  </a:cubicBezTo>
                  <a:cubicBezTo>
                    <a:pt x="1595" y="692"/>
                    <a:pt x="1614" y="653"/>
                    <a:pt x="1633" y="615"/>
                  </a:cubicBezTo>
                  <a:cubicBezTo>
                    <a:pt x="1652" y="557"/>
                    <a:pt x="1652" y="519"/>
                    <a:pt x="1652" y="461"/>
                  </a:cubicBezTo>
                  <a:cubicBezTo>
                    <a:pt x="1652" y="384"/>
                    <a:pt x="1633" y="288"/>
                    <a:pt x="1595" y="231"/>
                  </a:cubicBezTo>
                  <a:cubicBezTo>
                    <a:pt x="1518" y="115"/>
                    <a:pt x="1441" y="58"/>
                    <a:pt x="1345" y="39"/>
                  </a:cubicBezTo>
                  <a:cubicBezTo>
                    <a:pt x="1307" y="0"/>
                    <a:pt x="1249" y="0"/>
                    <a:pt x="1172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65" name="Google Shape;65;p4"/>
          <p:cNvGrpSpPr/>
          <p:nvPr/>
        </p:nvGrpSpPr>
        <p:grpSpPr>
          <a:xfrm rot="-784985">
            <a:off x="8311194" y="2970202"/>
            <a:ext cx="824096" cy="1711545"/>
            <a:chOff x="8424000" y="2335625"/>
            <a:chExt cx="981301" cy="1528532"/>
          </a:xfrm>
        </p:grpSpPr>
        <p:sp>
          <p:nvSpPr>
            <p:cNvPr id="66" name="Google Shape;66;p4"/>
            <p:cNvSpPr/>
            <p:nvPr/>
          </p:nvSpPr>
          <p:spPr>
            <a:xfrm>
              <a:off x="9155054" y="2569286"/>
              <a:ext cx="250248" cy="432683"/>
            </a:xfrm>
            <a:custGeom>
              <a:avLst/>
              <a:gdLst/>
              <a:ahLst/>
              <a:cxnLst/>
              <a:rect l="l" t="t" r="r" b="b"/>
              <a:pathLst>
                <a:path w="3229" h="5583" extrusionOk="0">
                  <a:moveTo>
                    <a:pt x="1323" y="1"/>
                  </a:moveTo>
                  <a:cubicBezTo>
                    <a:pt x="1109" y="1"/>
                    <a:pt x="914" y="59"/>
                    <a:pt x="720" y="156"/>
                  </a:cubicBezTo>
                  <a:cubicBezTo>
                    <a:pt x="584" y="215"/>
                    <a:pt x="428" y="351"/>
                    <a:pt x="331" y="506"/>
                  </a:cubicBezTo>
                  <a:cubicBezTo>
                    <a:pt x="234" y="662"/>
                    <a:pt x="156" y="837"/>
                    <a:pt x="117" y="1012"/>
                  </a:cubicBezTo>
                  <a:cubicBezTo>
                    <a:pt x="0" y="1479"/>
                    <a:pt x="39" y="1984"/>
                    <a:pt x="59" y="2373"/>
                  </a:cubicBezTo>
                  <a:cubicBezTo>
                    <a:pt x="117" y="2821"/>
                    <a:pt x="214" y="3288"/>
                    <a:pt x="389" y="3891"/>
                  </a:cubicBezTo>
                  <a:cubicBezTo>
                    <a:pt x="448" y="4182"/>
                    <a:pt x="545" y="4474"/>
                    <a:pt x="700" y="4844"/>
                  </a:cubicBezTo>
                  <a:cubicBezTo>
                    <a:pt x="778" y="5038"/>
                    <a:pt x="837" y="5213"/>
                    <a:pt x="914" y="5388"/>
                  </a:cubicBezTo>
                  <a:cubicBezTo>
                    <a:pt x="895" y="5466"/>
                    <a:pt x="934" y="5544"/>
                    <a:pt x="992" y="5563"/>
                  </a:cubicBezTo>
                  <a:cubicBezTo>
                    <a:pt x="1012" y="5583"/>
                    <a:pt x="1070" y="5583"/>
                    <a:pt x="1089" y="5583"/>
                  </a:cubicBezTo>
                  <a:cubicBezTo>
                    <a:pt x="1128" y="5583"/>
                    <a:pt x="1187" y="5563"/>
                    <a:pt x="1226" y="5524"/>
                  </a:cubicBezTo>
                  <a:lnTo>
                    <a:pt x="1303" y="5446"/>
                  </a:lnTo>
                  <a:lnTo>
                    <a:pt x="1595" y="5077"/>
                  </a:lnTo>
                  <a:cubicBezTo>
                    <a:pt x="1673" y="5019"/>
                    <a:pt x="1712" y="4902"/>
                    <a:pt x="1790" y="4844"/>
                  </a:cubicBezTo>
                  <a:cubicBezTo>
                    <a:pt x="1945" y="4649"/>
                    <a:pt x="2081" y="4455"/>
                    <a:pt x="2237" y="4241"/>
                  </a:cubicBezTo>
                  <a:cubicBezTo>
                    <a:pt x="2373" y="4007"/>
                    <a:pt x="2529" y="3754"/>
                    <a:pt x="2665" y="3482"/>
                  </a:cubicBezTo>
                  <a:cubicBezTo>
                    <a:pt x="2820" y="3210"/>
                    <a:pt x="2918" y="2937"/>
                    <a:pt x="3015" y="2685"/>
                  </a:cubicBezTo>
                  <a:cubicBezTo>
                    <a:pt x="3112" y="2412"/>
                    <a:pt x="3171" y="2140"/>
                    <a:pt x="3209" y="1868"/>
                  </a:cubicBezTo>
                  <a:cubicBezTo>
                    <a:pt x="3229" y="1615"/>
                    <a:pt x="3229" y="1362"/>
                    <a:pt x="3171" y="1148"/>
                  </a:cubicBezTo>
                  <a:cubicBezTo>
                    <a:pt x="3132" y="934"/>
                    <a:pt x="3015" y="701"/>
                    <a:pt x="2859" y="545"/>
                  </a:cubicBezTo>
                  <a:cubicBezTo>
                    <a:pt x="2684" y="370"/>
                    <a:pt x="2470" y="215"/>
                    <a:pt x="2179" y="117"/>
                  </a:cubicBezTo>
                  <a:cubicBezTo>
                    <a:pt x="2042" y="78"/>
                    <a:pt x="1867" y="59"/>
                    <a:pt x="1751" y="20"/>
                  </a:cubicBezTo>
                  <a:cubicBezTo>
                    <a:pt x="1634" y="20"/>
                    <a:pt x="1498" y="1"/>
                    <a:pt x="13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67" name="Google Shape;67;p4"/>
            <p:cNvSpPr/>
            <p:nvPr/>
          </p:nvSpPr>
          <p:spPr>
            <a:xfrm>
              <a:off x="8424000" y="3007934"/>
              <a:ext cx="521575" cy="284967"/>
            </a:xfrm>
            <a:custGeom>
              <a:avLst/>
              <a:gdLst/>
              <a:ahLst/>
              <a:cxnLst/>
              <a:rect l="l" t="t" r="r" b="b"/>
              <a:pathLst>
                <a:path w="6730" h="3677" extrusionOk="0">
                  <a:moveTo>
                    <a:pt x="2801" y="0"/>
                  </a:moveTo>
                  <a:cubicBezTo>
                    <a:pt x="2529" y="0"/>
                    <a:pt x="2237" y="39"/>
                    <a:pt x="1965" y="59"/>
                  </a:cubicBezTo>
                  <a:cubicBezTo>
                    <a:pt x="1692" y="78"/>
                    <a:pt x="1459" y="156"/>
                    <a:pt x="1245" y="234"/>
                  </a:cubicBezTo>
                  <a:cubicBezTo>
                    <a:pt x="992" y="331"/>
                    <a:pt x="778" y="428"/>
                    <a:pt x="603" y="545"/>
                  </a:cubicBezTo>
                  <a:cubicBezTo>
                    <a:pt x="506" y="623"/>
                    <a:pt x="409" y="681"/>
                    <a:pt x="370" y="759"/>
                  </a:cubicBezTo>
                  <a:cubicBezTo>
                    <a:pt x="292" y="837"/>
                    <a:pt x="214" y="934"/>
                    <a:pt x="175" y="1031"/>
                  </a:cubicBezTo>
                  <a:cubicBezTo>
                    <a:pt x="78" y="1226"/>
                    <a:pt x="0" y="1440"/>
                    <a:pt x="0" y="1654"/>
                  </a:cubicBezTo>
                  <a:cubicBezTo>
                    <a:pt x="0" y="1906"/>
                    <a:pt x="39" y="2140"/>
                    <a:pt x="175" y="2432"/>
                  </a:cubicBezTo>
                  <a:cubicBezTo>
                    <a:pt x="292" y="2723"/>
                    <a:pt x="467" y="2976"/>
                    <a:pt x="681" y="3171"/>
                  </a:cubicBezTo>
                  <a:cubicBezTo>
                    <a:pt x="876" y="3326"/>
                    <a:pt x="1090" y="3482"/>
                    <a:pt x="1381" y="3560"/>
                  </a:cubicBezTo>
                  <a:cubicBezTo>
                    <a:pt x="1595" y="3618"/>
                    <a:pt x="1867" y="3676"/>
                    <a:pt x="2159" y="3676"/>
                  </a:cubicBezTo>
                  <a:lnTo>
                    <a:pt x="2179" y="3676"/>
                  </a:lnTo>
                  <a:cubicBezTo>
                    <a:pt x="2451" y="3676"/>
                    <a:pt x="2743" y="3657"/>
                    <a:pt x="3093" y="3579"/>
                  </a:cubicBezTo>
                  <a:cubicBezTo>
                    <a:pt x="3346" y="3521"/>
                    <a:pt x="3676" y="3462"/>
                    <a:pt x="4026" y="3326"/>
                  </a:cubicBezTo>
                  <a:cubicBezTo>
                    <a:pt x="4299" y="3268"/>
                    <a:pt x="4571" y="3171"/>
                    <a:pt x="4843" y="3093"/>
                  </a:cubicBezTo>
                  <a:cubicBezTo>
                    <a:pt x="4999" y="3034"/>
                    <a:pt x="5154" y="2996"/>
                    <a:pt x="5329" y="2937"/>
                  </a:cubicBezTo>
                  <a:cubicBezTo>
                    <a:pt x="5738" y="2821"/>
                    <a:pt x="6049" y="2723"/>
                    <a:pt x="6419" y="2684"/>
                  </a:cubicBezTo>
                  <a:cubicBezTo>
                    <a:pt x="6438" y="2684"/>
                    <a:pt x="6458" y="2684"/>
                    <a:pt x="6496" y="2645"/>
                  </a:cubicBezTo>
                  <a:lnTo>
                    <a:pt x="6516" y="2645"/>
                  </a:lnTo>
                  <a:cubicBezTo>
                    <a:pt x="6555" y="2645"/>
                    <a:pt x="6594" y="2645"/>
                    <a:pt x="6613" y="2626"/>
                  </a:cubicBezTo>
                  <a:cubicBezTo>
                    <a:pt x="6710" y="2587"/>
                    <a:pt x="6730" y="2490"/>
                    <a:pt x="6691" y="2393"/>
                  </a:cubicBezTo>
                  <a:cubicBezTo>
                    <a:pt x="6613" y="2237"/>
                    <a:pt x="6516" y="2062"/>
                    <a:pt x="6380" y="1887"/>
                  </a:cubicBezTo>
                  <a:cubicBezTo>
                    <a:pt x="6263" y="1712"/>
                    <a:pt x="6146" y="1537"/>
                    <a:pt x="6030" y="1401"/>
                  </a:cubicBezTo>
                  <a:cubicBezTo>
                    <a:pt x="5777" y="1109"/>
                    <a:pt x="5485" y="856"/>
                    <a:pt x="5154" y="623"/>
                  </a:cubicBezTo>
                  <a:cubicBezTo>
                    <a:pt x="4999" y="526"/>
                    <a:pt x="4843" y="428"/>
                    <a:pt x="4629" y="331"/>
                  </a:cubicBezTo>
                  <a:cubicBezTo>
                    <a:pt x="4474" y="253"/>
                    <a:pt x="4338" y="175"/>
                    <a:pt x="4201" y="156"/>
                  </a:cubicBezTo>
                  <a:cubicBezTo>
                    <a:pt x="3987" y="78"/>
                    <a:pt x="3735" y="39"/>
                    <a:pt x="3540" y="0"/>
                  </a:cubicBezTo>
                  <a:cubicBezTo>
                    <a:pt x="3462" y="13"/>
                    <a:pt x="3382" y="18"/>
                    <a:pt x="3301" y="18"/>
                  </a:cubicBezTo>
                  <a:cubicBezTo>
                    <a:pt x="3138" y="18"/>
                    <a:pt x="2970" y="0"/>
                    <a:pt x="28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68" name="Google Shape;68;p4"/>
            <p:cNvSpPr/>
            <p:nvPr/>
          </p:nvSpPr>
          <p:spPr>
            <a:xfrm>
              <a:off x="8521960" y="2335625"/>
              <a:ext cx="530643" cy="491505"/>
            </a:xfrm>
            <a:custGeom>
              <a:avLst/>
              <a:gdLst/>
              <a:ahLst/>
              <a:cxnLst/>
              <a:rect l="l" t="t" r="r" b="b"/>
              <a:pathLst>
                <a:path w="6847" h="6342" extrusionOk="0">
                  <a:moveTo>
                    <a:pt x="2510" y="1"/>
                  </a:moveTo>
                  <a:cubicBezTo>
                    <a:pt x="2354" y="20"/>
                    <a:pt x="2179" y="20"/>
                    <a:pt x="2043" y="20"/>
                  </a:cubicBezTo>
                  <a:cubicBezTo>
                    <a:pt x="1868" y="20"/>
                    <a:pt x="1693" y="59"/>
                    <a:pt x="1537" y="79"/>
                  </a:cubicBezTo>
                  <a:cubicBezTo>
                    <a:pt x="1401" y="98"/>
                    <a:pt x="1265" y="157"/>
                    <a:pt x="1148" y="195"/>
                  </a:cubicBezTo>
                  <a:cubicBezTo>
                    <a:pt x="992" y="254"/>
                    <a:pt x="876" y="312"/>
                    <a:pt x="779" y="390"/>
                  </a:cubicBezTo>
                  <a:cubicBezTo>
                    <a:pt x="584" y="507"/>
                    <a:pt x="409" y="701"/>
                    <a:pt x="292" y="896"/>
                  </a:cubicBezTo>
                  <a:cubicBezTo>
                    <a:pt x="234" y="993"/>
                    <a:pt x="195" y="1090"/>
                    <a:pt x="137" y="1226"/>
                  </a:cubicBezTo>
                  <a:cubicBezTo>
                    <a:pt x="98" y="1343"/>
                    <a:pt x="78" y="1479"/>
                    <a:pt x="39" y="1576"/>
                  </a:cubicBezTo>
                  <a:cubicBezTo>
                    <a:pt x="1" y="1810"/>
                    <a:pt x="1" y="2043"/>
                    <a:pt x="20" y="2335"/>
                  </a:cubicBezTo>
                  <a:cubicBezTo>
                    <a:pt x="39" y="2568"/>
                    <a:pt x="98" y="2821"/>
                    <a:pt x="195" y="3113"/>
                  </a:cubicBezTo>
                  <a:cubicBezTo>
                    <a:pt x="253" y="3366"/>
                    <a:pt x="390" y="3619"/>
                    <a:pt x="526" y="3852"/>
                  </a:cubicBezTo>
                  <a:cubicBezTo>
                    <a:pt x="681" y="4085"/>
                    <a:pt x="837" y="4299"/>
                    <a:pt x="1051" y="4474"/>
                  </a:cubicBezTo>
                  <a:cubicBezTo>
                    <a:pt x="1381" y="4786"/>
                    <a:pt x="1770" y="5077"/>
                    <a:pt x="2237" y="5330"/>
                  </a:cubicBezTo>
                  <a:cubicBezTo>
                    <a:pt x="2626" y="5544"/>
                    <a:pt x="3093" y="5719"/>
                    <a:pt x="3599" y="5855"/>
                  </a:cubicBezTo>
                  <a:cubicBezTo>
                    <a:pt x="4416" y="6108"/>
                    <a:pt x="5291" y="6205"/>
                    <a:pt x="6147" y="6303"/>
                  </a:cubicBezTo>
                  <a:lnTo>
                    <a:pt x="6574" y="6341"/>
                  </a:lnTo>
                  <a:cubicBezTo>
                    <a:pt x="6613" y="6341"/>
                    <a:pt x="6633" y="6341"/>
                    <a:pt x="6633" y="6322"/>
                  </a:cubicBezTo>
                  <a:lnTo>
                    <a:pt x="6711" y="6322"/>
                  </a:lnTo>
                  <a:cubicBezTo>
                    <a:pt x="6749" y="6322"/>
                    <a:pt x="6808" y="6283"/>
                    <a:pt x="6827" y="6244"/>
                  </a:cubicBezTo>
                  <a:cubicBezTo>
                    <a:pt x="6847" y="6205"/>
                    <a:pt x="6847" y="6147"/>
                    <a:pt x="6847" y="6108"/>
                  </a:cubicBezTo>
                  <a:cubicBezTo>
                    <a:pt x="6808" y="5466"/>
                    <a:pt x="6691" y="4844"/>
                    <a:pt x="6497" y="4202"/>
                  </a:cubicBezTo>
                  <a:cubicBezTo>
                    <a:pt x="6263" y="3521"/>
                    <a:pt x="5972" y="2879"/>
                    <a:pt x="5641" y="2315"/>
                  </a:cubicBezTo>
                  <a:cubicBezTo>
                    <a:pt x="5252" y="1674"/>
                    <a:pt x="4805" y="1168"/>
                    <a:pt x="4299" y="779"/>
                  </a:cubicBezTo>
                  <a:cubicBezTo>
                    <a:pt x="4065" y="584"/>
                    <a:pt x="3774" y="409"/>
                    <a:pt x="3443" y="273"/>
                  </a:cubicBezTo>
                  <a:cubicBezTo>
                    <a:pt x="3151" y="157"/>
                    <a:pt x="2840" y="59"/>
                    <a:pt x="25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69" name="Google Shape;69;p4"/>
            <p:cNvSpPr/>
            <p:nvPr/>
          </p:nvSpPr>
          <p:spPr>
            <a:xfrm>
              <a:off x="8591322" y="2388402"/>
              <a:ext cx="467325" cy="446245"/>
            </a:xfrm>
            <a:custGeom>
              <a:avLst/>
              <a:gdLst/>
              <a:ahLst/>
              <a:cxnLst/>
              <a:rect l="l" t="t" r="r" b="b"/>
              <a:pathLst>
                <a:path w="6030" h="5758" extrusionOk="0">
                  <a:moveTo>
                    <a:pt x="1439" y="1"/>
                  </a:moveTo>
                  <a:cubicBezTo>
                    <a:pt x="1342" y="20"/>
                    <a:pt x="1264" y="20"/>
                    <a:pt x="1187" y="20"/>
                  </a:cubicBezTo>
                  <a:cubicBezTo>
                    <a:pt x="1089" y="20"/>
                    <a:pt x="992" y="20"/>
                    <a:pt x="875" y="59"/>
                  </a:cubicBezTo>
                  <a:cubicBezTo>
                    <a:pt x="681" y="98"/>
                    <a:pt x="506" y="176"/>
                    <a:pt x="370" y="312"/>
                  </a:cubicBezTo>
                  <a:cubicBezTo>
                    <a:pt x="253" y="409"/>
                    <a:pt x="156" y="565"/>
                    <a:pt x="78" y="740"/>
                  </a:cubicBezTo>
                  <a:cubicBezTo>
                    <a:pt x="59" y="798"/>
                    <a:pt x="20" y="895"/>
                    <a:pt x="20" y="973"/>
                  </a:cubicBezTo>
                  <a:cubicBezTo>
                    <a:pt x="20" y="1051"/>
                    <a:pt x="0" y="1148"/>
                    <a:pt x="20" y="1265"/>
                  </a:cubicBezTo>
                  <a:cubicBezTo>
                    <a:pt x="59" y="1401"/>
                    <a:pt x="78" y="1557"/>
                    <a:pt x="175" y="1751"/>
                  </a:cubicBezTo>
                  <a:cubicBezTo>
                    <a:pt x="253" y="1926"/>
                    <a:pt x="311" y="2062"/>
                    <a:pt x="467" y="2257"/>
                  </a:cubicBezTo>
                  <a:cubicBezTo>
                    <a:pt x="564" y="2412"/>
                    <a:pt x="681" y="2549"/>
                    <a:pt x="856" y="2704"/>
                  </a:cubicBezTo>
                  <a:cubicBezTo>
                    <a:pt x="992" y="2840"/>
                    <a:pt x="1148" y="2957"/>
                    <a:pt x="1342" y="3093"/>
                  </a:cubicBezTo>
                  <a:cubicBezTo>
                    <a:pt x="1673" y="3327"/>
                    <a:pt x="2042" y="3521"/>
                    <a:pt x="2392" y="3696"/>
                  </a:cubicBezTo>
                  <a:lnTo>
                    <a:pt x="2529" y="3774"/>
                  </a:lnTo>
                  <a:lnTo>
                    <a:pt x="2606" y="3793"/>
                  </a:lnTo>
                  <a:lnTo>
                    <a:pt x="2684" y="3832"/>
                  </a:lnTo>
                  <a:lnTo>
                    <a:pt x="2918" y="3968"/>
                  </a:lnTo>
                  <a:cubicBezTo>
                    <a:pt x="3073" y="4027"/>
                    <a:pt x="3209" y="4105"/>
                    <a:pt x="3346" y="4202"/>
                  </a:cubicBezTo>
                  <a:lnTo>
                    <a:pt x="3443" y="4260"/>
                  </a:lnTo>
                  <a:lnTo>
                    <a:pt x="3501" y="4280"/>
                  </a:lnTo>
                  <a:cubicBezTo>
                    <a:pt x="4221" y="4688"/>
                    <a:pt x="5077" y="5155"/>
                    <a:pt x="5874" y="5738"/>
                  </a:cubicBezTo>
                  <a:cubicBezTo>
                    <a:pt x="5913" y="5738"/>
                    <a:pt x="5913" y="5758"/>
                    <a:pt x="5932" y="5758"/>
                  </a:cubicBezTo>
                  <a:cubicBezTo>
                    <a:pt x="5952" y="5758"/>
                    <a:pt x="6010" y="5738"/>
                    <a:pt x="6010" y="5719"/>
                  </a:cubicBezTo>
                  <a:cubicBezTo>
                    <a:pt x="6030" y="5660"/>
                    <a:pt x="6030" y="5622"/>
                    <a:pt x="5971" y="5563"/>
                  </a:cubicBezTo>
                  <a:lnTo>
                    <a:pt x="5932" y="5544"/>
                  </a:lnTo>
                  <a:lnTo>
                    <a:pt x="5913" y="5524"/>
                  </a:lnTo>
                  <a:cubicBezTo>
                    <a:pt x="5932" y="5466"/>
                    <a:pt x="5932" y="5427"/>
                    <a:pt x="5913" y="5388"/>
                  </a:cubicBezTo>
                  <a:cubicBezTo>
                    <a:pt x="5835" y="5194"/>
                    <a:pt x="5757" y="5038"/>
                    <a:pt x="5679" y="4844"/>
                  </a:cubicBezTo>
                  <a:cubicBezTo>
                    <a:pt x="5621" y="4649"/>
                    <a:pt x="5524" y="4455"/>
                    <a:pt x="5446" y="4221"/>
                  </a:cubicBezTo>
                  <a:cubicBezTo>
                    <a:pt x="5271" y="3813"/>
                    <a:pt x="5096" y="3424"/>
                    <a:pt x="4901" y="3093"/>
                  </a:cubicBezTo>
                  <a:cubicBezTo>
                    <a:pt x="4707" y="2704"/>
                    <a:pt x="4493" y="2354"/>
                    <a:pt x="4279" y="2023"/>
                  </a:cubicBezTo>
                  <a:cubicBezTo>
                    <a:pt x="4065" y="1693"/>
                    <a:pt x="3773" y="1382"/>
                    <a:pt x="3482" y="1090"/>
                  </a:cubicBezTo>
                  <a:cubicBezTo>
                    <a:pt x="3190" y="818"/>
                    <a:pt x="2859" y="604"/>
                    <a:pt x="2529" y="409"/>
                  </a:cubicBezTo>
                  <a:cubicBezTo>
                    <a:pt x="2140" y="195"/>
                    <a:pt x="1770" y="40"/>
                    <a:pt x="1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70" name="Google Shape;70;p4"/>
            <p:cNvSpPr/>
            <p:nvPr/>
          </p:nvSpPr>
          <p:spPr>
            <a:xfrm>
              <a:off x="8472205" y="3075746"/>
              <a:ext cx="462830" cy="155310"/>
            </a:xfrm>
            <a:custGeom>
              <a:avLst/>
              <a:gdLst/>
              <a:ahLst/>
              <a:cxnLst/>
              <a:rect l="l" t="t" r="r" b="b"/>
              <a:pathLst>
                <a:path w="5972" h="2004" extrusionOk="0">
                  <a:moveTo>
                    <a:pt x="1654" y="1"/>
                  </a:moveTo>
                  <a:cubicBezTo>
                    <a:pt x="1421" y="1"/>
                    <a:pt x="1226" y="40"/>
                    <a:pt x="1051" y="59"/>
                  </a:cubicBezTo>
                  <a:cubicBezTo>
                    <a:pt x="837" y="98"/>
                    <a:pt x="506" y="195"/>
                    <a:pt x="273" y="448"/>
                  </a:cubicBezTo>
                  <a:cubicBezTo>
                    <a:pt x="98" y="623"/>
                    <a:pt x="1" y="837"/>
                    <a:pt x="1" y="1051"/>
                  </a:cubicBezTo>
                  <a:cubicBezTo>
                    <a:pt x="1" y="1265"/>
                    <a:pt x="98" y="1498"/>
                    <a:pt x="273" y="1634"/>
                  </a:cubicBezTo>
                  <a:cubicBezTo>
                    <a:pt x="468" y="1809"/>
                    <a:pt x="740" y="1926"/>
                    <a:pt x="1070" y="1984"/>
                  </a:cubicBezTo>
                  <a:cubicBezTo>
                    <a:pt x="1187" y="2004"/>
                    <a:pt x="1343" y="2004"/>
                    <a:pt x="1459" y="2004"/>
                  </a:cubicBezTo>
                  <a:lnTo>
                    <a:pt x="1907" y="2004"/>
                  </a:lnTo>
                  <a:cubicBezTo>
                    <a:pt x="2218" y="2004"/>
                    <a:pt x="2529" y="1946"/>
                    <a:pt x="2840" y="1926"/>
                  </a:cubicBezTo>
                  <a:cubicBezTo>
                    <a:pt x="2996" y="1907"/>
                    <a:pt x="3113" y="1907"/>
                    <a:pt x="3268" y="1887"/>
                  </a:cubicBezTo>
                  <a:cubicBezTo>
                    <a:pt x="3774" y="1809"/>
                    <a:pt x="4260" y="1751"/>
                    <a:pt x="4746" y="1732"/>
                  </a:cubicBezTo>
                  <a:lnTo>
                    <a:pt x="4844" y="1732"/>
                  </a:lnTo>
                  <a:cubicBezTo>
                    <a:pt x="5213" y="1732"/>
                    <a:pt x="5544" y="1751"/>
                    <a:pt x="5874" y="1829"/>
                  </a:cubicBezTo>
                  <a:cubicBezTo>
                    <a:pt x="5913" y="1829"/>
                    <a:pt x="5972" y="1790"/>
                    <a:pt x="5972" y="1751"/>
                  </a:cubicBezTo>
                  <a:cubicBezTo>
                    <a:pt x="5972" y="1712"/>
                    <a:pt x="5933" y="1654"/>
                    <a:pt x="5894" y="1654"/>
                  </a:cubicBezTo>
                  <a:cubicBezTo>
                    <a:pt x="5913" y="1634"/>
                    <a:pt x="5933" y="1595"/>
                    <a:pt x="5913" y="1537"/>
                  </a:cubicBezTo>
                  <a:cubicBezTo>
                    <a:pt x="5913" y="1498"/>
                    <a:pt x="5894" y="1440"/>
                    <a:pt x="5836" y="1401"/>
                  </a:cubicBezTo>
                  <a:cubicBezTo>
                    <a:pt x="5213" y="876"/>
                    <a:pt x="4435" y="526"/>
                    <a:pt x="3541" y="253"/>
                  </a:cubicBezTo>
                  <a:cubicBezTo>
                    <a:pt x="3113" y="137"/>
                    <a:pt x="2685" y="59"/>
                    <a:pt x="22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71" name="Google Shape;71;p4"/>
            <p:cNvSpPr/>
            <p:nvPr/>
          </p:nvSpPr>
          <p:spPr>
            <a:xfrm>
              <a:off x="9192719" y="2597961"/>
              <a:ext cx="135702" cy="404008"/>
            </a:xfrm>
            <a:custGeom>
              <a:avLst/>
              <a:gdLst/>
              <a:ahLst/>
              <a:cxnLst/>
              <a:rect l="l" t="t" r="r" b="b"/>
              <a:pathLst>
                <a:path w="1751" h="5213" extrusionOk="0">
                  <a:moveTo>
                    <a:pt x="895" y="0"/>
                  </a:moveTo>
                  <a:cubicBezTo>
                    <a:pt x="798" y="0"/>
                    <a:pt x="720" y="20"/>
                    <a:pt x="681" y="39"/>
                  </a:cubicBezTo>
                  <a:cubicBezTo>
                    <a:pt x="603" y="78"/>
                    <a:pt x="526" y="117"/>
                    <a:pt x="487" y="175"/>
                  </a:cubicBezTo>
                  <a:cubicBezTo>
                    <a:pt x="390" y="234"/>
                    <a:pt x="331" y="331"/>
                    <a:pt x="292" y="409"/>
                  </a:cubicBezTo>
                  <a:cubicBezTo>
                    <a:pt x="195" y="564"/>
                    <a:pt x="137" y="759"/>
                    <a:pt x="98" y="895"/>
                  </a:cubicBezTo>
                  <a:cubicBezTo>
                    <a:pt x="39" y="1070"/>
                    <a:pt x="20" y="1245"/>
                    <a:pt x="1" y="1459"/>
                  </a:cubicBezTo>
                  <a:lnTo>
                    <a:pt x="1" y="2023"/>
                  </a:lnTo>
                  <a:cubicBezTo>
                    <a:pt x="20" y="2237"/>
                    <a:pt x="20" y="2431"/>
                    <a:pt x="78" y="2665"/>
                  </a:cubicBezTo>
                  <a:cubicBezTo>
                    <a:pt x="98" y="2918"/>
                    <a:pt x="137" y="3151"/>
                    <a:pt x="195" y="3423"/>
                  </a:cubicBezTo>
                  <a:lnTo>
                    <a:pt x="195" y="3443"/>
                  </a:lnTo>
                  <a:cubicBezTo>
                    <a:pt x="273" y="3832"/>
                    <a:pt x="331" y="4298"/>
                    <a:pt x="370" y="4726"/>
                  </a:cubicBezTo>
                  <a:lnTo>
                    <a:pt x="370" y="5115"/>
                  </a:lnTo>
                  <a:cubicBezTo>
                    <a:pt x="370" y="5174"/>
                    <a:pt x="390" y="5213"/>
                    <a:pt x="428" y="5213"/>
                  </a:cubicBezTo>
                  <a:cubicBezTo>
                    <a:pt x="487" y="5213"/>
                    <a:pt x="526" y="5193"/>
                    <a:pt x="526" y="5154"/>
                  </a:cubicBezTo>
                  <a:lnTo>
                    <a:pt x="526" y="5096"/>
                  </a:lnTo>
                  <a:lnTo>
                    <a:pt x="526" y="5076"/>
                  </a:lnTo>
                  <a:lnTo>
                    <a:pt x="565" y="5076"/>
                  </a:lnTo>
                  <a:cubicBezTo>
                    <a:pt x="623" y="5076"/>
                    <a:pt x="681" y="5018"/>
                    <a:pt x="701" y="4979"/>
                  </a:cubicBezTo>
                  <a:cubicBezTo>
                    <a:pt x="798" y="4610"/>
                    <a:pt x="973" y="4279"/>
                    <a:pt x="1148" y="3948"/>
                  </a:cubicBezTo>
                  <a:lnTo>
                    <a:pt x="1206" y="3812"/>
                  </a:lnTo>
                  <a:cubicBezTo>
                    <a:pt x="1304" y="3618"/>
                    <a:pt x="1381" y="3423"/>
                    <a:pt x="1459" y="3248"/>
                  </a:cubicBezTo>
                  <a:cubicBezTo>
                    <a:pt x="1537" y="3054"/>
                    <a:pt x="1595" y="2840"/>
                    <a:pt x="1654" y="2626"/>
                  </a:cubicBezTo>
                  <a:cubicBezTo>
                    <a:pt x="1693" y="2354"/>
                    <a:pt x="1751" y="2042"/>
                    <a:pt x="1751" y="1653"/>
                  </a:cubicBezTo>
                  <a:cubicBezTo>
                    <a:pt x="1751" y="1264"/>
                    <a:pt x="1693" y="973"/>
                    <a:pt x="1634" y="720"/>
                  </a:cubicBezTo>
                  <a:cubicBezTo>
                    <a:pt x="1576" y="584"/>
                    <a:pt x="1537" y="467"/>
                    <a:pt x="1459" y="370"/>
                  </a:cubicBezTo>
                  <a:cubicBezTo>
                    <a:pt x="1401" y="311"/>
                    <a:pt x="1381" y="272"/>
                    <a:pt x="1323" y="214"/>
                  </a:cubicBezTo>
                  <a:cubicBezTo>
                    <a:pt x="1284" y="175"/>
                    <a:pt x="1245" y="136"/>
                    <a:pt x="1167" y="97"/>
                  </a:cubicBezTo>
                  <a:cubicBezTo>
                    <a:pt x="1090" y="20"/>
                    <a:pt x="1012" y="20"/>
                    <a:pt x="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72" name="Google Shape;72;p4"/>
            <p:cNvSpPr/>
            <p:nvPr/>
          </p:nvSpPr>
          <p:spPr>
            <a:xfrm>
              <a:off x="8846063" y="3188818"/>
              <a:ext cx="1550" cy="78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0" y="0"/>
                  </a:moveTo>
                  <a:cubicBezTo>
                    <a:pt x="0" y="0"/>
                    <a:pt x="20" y="0"/>
                    <a:pt x="0" y="0"/>
                  </a:cubicBezTo>
                  <a:cubicBezTo>
                    <a:pt x="2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E531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73" name="Google Shape;73;p4"/>
            <p:cNvSpPr/>
            <p:nvPr/>
          </p:nvSpPr>
          <p:spPr>
            <a:xfrm>
              <a:off x="8500880" y="2459237"/>
              <a:ext cx="890863" cy="1404920"/>
            </a:xfrm>
            <a:custGeom>
              <a:avLst/>
              <a:gdLst/>
              <a:ahLst/>
              <a:cxnLst/>
              <a:rect l="l" t="t" r="r" b="b"/>
              <a:pathLst>
                <a:path w="11495" h="18128" extrusionOk="0">
                  <a:moveTo>
                    <a:pt x="1926" y="1"/>
                  </a:moveTo>
                  <a:cubicBezTo>
                    <a:pt x="1848" y="1"/>
                    <a:pt x="1790" y="137"/>
                    <a:pt x="1867" y="156"/>
                  </a:cubicBezTo>
                  <a:cubicBezTo>
                    <a:pt x="2256" y="370"/>
                    <a:pt x="2645" y="623"/>
                    <a:pt x="3034" y="876"/>
                  </a:cubicBezTo>
                  <a:cubicBezTo>
                    <a:pt x="3579" y="1265"/>
                    <a:pt x="4104" y="1693"/>
                    <a:pt x="4590" y="2121"/>
                  </a:cubicBezTo>
                  <a:cubicBezTo>
                    <a:pt x="5077" y="2568"/>
                    <a:pt x="5524" y="3054"/>
                    <a:pt x="5952" y="3541"/>
                  </a:cubicBezTo>
                  <a:cubicBezTo>
                    <a:pt x="6438" y="4124"/>
                    <a:pt x="6905" y="4746"/>
                    <a:pt x="7294" y="5408"/>
                  </a:cubicBezTo>
                  <a:cubicBezTo>
                    <a:pt x="7488" y="5738"/>
                    <a:pt x="7683" y="6069"/>
                    <a:pt x="7877" y="6400"/>
                  </a:cubicBezTo>
                  <a:cubicBezTo>
                    <a:pt x="8072" y="6750"/>
                    <a:pt x="8208" y="7080"/>
                    <a:pt x="8383" y="7450"/>
                  </a:cubicBezTo>
                  <a:cubicBezTo>
                    <a:pt x="8830" y="8364"/>
                    <a:pt x="9161" y="9317"/>
                    <a:pt x="9453" y="10290"/>
                  </a:cubicBezTo>
                  <a:cubicBezTo>
                    <a:pt x="9628" y="10873"/>
                    <a:pt x="9764" y="11456"/>
                    <a:pt x="9900" y="12040"/>
                  </a:cubicBezTo>
                  <a:cubicBezTo>
                    <a:pt x="9744" y="11923"/>
                    <a:pt x="9569" y="11807"/>
                    <a:pt x="9433" y="11670"/>
                  </a:cubicBezTo>
                  <a:cubicBezTo>
                    <a:pt x="8733" y="11145"/>
                    <a:pt x="7974" y="10679"/>
                    <a:pt x="7197" y="10251"/>
                  </a:cubicBezTo>
                  <a:cubicBezTo>
                    <a:pt x="6419" y="9803"/>
                    <a:pt x="5582" y="9434"/>
                    <a:pt x="4746" y="9181"/>
                  </a:cubicBezTo>
                  <a:cubicBezTo>
                    <a:pt x="3910" y="8909"/>
                    <a:pt x="3093" y="8734"/>
                    <a:pt x="2217" y="8636"/>
                  </a:cubicBezTo>
                  <a:cubicBezTo>
                    <a:pt x="1965" y="8617"/>
                    <a:pt x="1731" y="8617"/>
                    <a:pt x="1459" y="8617"/>
                  </a:cubicBezTo>
                  <a:cubicBezTo>
                    <a:pt x="992" y="8617"/>
                    <a:pt x="525" y="8656"/>
                    <a:pt x="78" y="8734"/>
                  </a:cubicBezTo>
                  <a:cubicBezTo>
                    <a:pt x="20" y="8734"/>
                    <a:pt x="0" y="8811"/>
                    <a:pt x="20" y="8831"/>
                  </a:cubicBezTo>
                  <a:cubicBezTo>
                    <a:pt x="34" y="8875"/>
                    <a:pt x="60" y="8896"/>
                    <a:pt x="88" y="8896"/>
                  </a:cubicBezTo>
                  <a:cubicBezTo>
                    <a:pt x="98" y="8896"/>
                    <a:pt x="107" y="8894"/>
                    <a:pt x="117" y="8889"/>
                  </a:cubicBezTo>
                  <a:lnTo>
                    <a:pt x="136" y="8889"/>
                  </a:lnTo>
                  <a:cubicBezTo>
                    <a:pt x="530" y="8828"/>
                    <a:pt x="917" y="8789"/>
                    <a:pt x="1295" y="8789"/>
                  </a:cubicBezTo>
                  <a:cubicBezTo>
                    <a:pt x="1514" y="8789"/>
                    <a:pt x="1731" y="8802"/>
                    <a:pt x="1945" y="8831"/>
                  </a:cubicBezTo>
                  <a:cubicBezTo>
                    <a:pt x="2354" y="8889"/>
                    <a:pt x="2762" y="8948"/>
                    <a:pt x="3190" y="9045"/>
                  </a:cubicBezTo>
                  <a:cubicBezTo>
                    <a:pt x="3598" y="9142"/>
                    <a:pt x="4007" y="9278"/>
                    <a:pt x="4396" y="9434"/>
                  </a:cubicBezTo>
                  <a:cubicBezTo>
                    <a:pt x="4415" y="9434"/>
                    <a:pt x="4415" y="9434"/>
                    <a:pt x="4454" y="9473"/>
                  </a:cubicBezTo>
                  <a:lnTo>
                    <a:pt x="4415" y="9473"/>
                  </a:lnTo>
                  <a:cubicBezTo>
                    <a:pt x="5174" y="9764"/>
                    <a:pt x="5913" y="10114"/>
                    <a:pt x="6632" y="10503"/>
                  </a:cubicBezTo>
                  <a:cubicBezTo>
                    <a:pt x="7333" y="10892"/>
                    <a:pt x="8013" y="11359"/>
                    <a:pt x="8694" y="11826"/>
                  </a:cubicBezTo>
                  <a:cubicBezTo>
                    <a:pt x="8675" y="11807"/>
                    <a:pt x="8655" y="11807"/>
                    <a:pt x="8655" y="11768"/>
                  </a:cubicBezTo>
                  <a:lnTo>
                    <a:pt x="8655" y="11768"/>
                  </a:lnTo>
                  <a:cubicBezTo>
                    <a:pt x="9064" y="12059"/>
                    <a:pt x="9453" y="12390"/>
                    <a:pt x="9842" y="12701"/>
                  </a:cubicBezTo>
                  <a:cubicBezTo>
                    <a:pt x="9919" y="12740"/>
                    <a:pt x="9958" y="12818"/>
                    <a:pt x="10036" y="12876"/>
                  </a:cubicBezTo>
                  <a:lnTo>
                    <a:pt x="10114" y="13226"/>
                  </a:lnTo>
                  <a:cubicBezTo>
                    <a:pt x="10231" y="13965"/>
                    <a:pt x="10308" y="14724"/>
                    <a:pt x="10328" y="15463"/>
                  </a:cubicBezTo>
                  <a:cubicBezTo>
                    <a:pt x="10347" y="15852"/>
                    <a:pt x="10347" y="16222"/>
                    <a:pt x="10328" y="16611"/>
                  </a:cubicBezTo>
                  <a:lnTo>
                    <a:pt x="10328" y="17194"/>
                  </a:lnTo>
                  <a:lnTo>
                    <a:pt x="10328" y="17778"/>
                  </a:lnTo>
                  <a:cubicBezTo>
                    <a:pt x="10328" y="17972"/>
                    <a:pt x="10503" y="18128"/>
                    <a:pt x="10697" y="18128"/>
                  </a:cubicBezTo>
                  <a:cubicBezTo>
                    <a:pt x="10795" y="18128"/>
                    <a:pt x="10872" y="18069"/>
                    <a:pt x="10931" y="17991"/>
                  </a:cubicBezTo>
                  <a:cubicBezTo>
                    <a:pt x="10970" y="17972"/>
                    <a:pt x="10970" y="17953"/>
                    <a:pt x="10989" y="17933"/>
                  </a:cubicBezTo>
                  <a:cubicBezTo>
                    <a:pt x="11009" y="17875"/>
                    <a:pt x="11028" y="17797"/>
                    <a:pt x="11028" y="17758"/>
                  </a:cubicBezTo>
                  <a:cubicBezTo>
                    <a:pt x="11067" y="17505"/>
                    <a:pt x="11067" y="17252"/>
                    <a:pt x="11067" y="16980"/>
                  </a:cubicBezTo>
                  <a:cubicBezTo>
                    <a:pt x="11067" y="16708"/>
                    <a:pt x="11067" y="16416"/>
                    <a:pt x="11028" y="16144"/>
                  </a:cubicBezTo>
                  <a:cubicBezTo>
                    <a:pt x="11009" y="15619"/>
                    <a:pt x="10989" y="15074"/>
                    <a:pt x="10931" y="14568"/>
                  </a:cubicBezTo>
                  <a:cubicBezTo>
                    <a:pt x="10911" y="14238"/>
                    <a:pt x="10872" y="13888"/>
                    <a:pt x="10814" y="13518"/>
                  </a:cubicBezTo>
                  <a:lnTo>
                    <a:pt x="10814" y="13518"/>
                  </a:lnTo>
                  <a:cubicBezTo>
                    <a:pt x="10892" y="13596"/>
                    <a:pt x="10989" y="13674"/>
                    <a:pt x="11067" y="13752"/>
                  </a:cubicBezTo>
                  <a:cubicBezTo>
                    <a:pt x="11116" y="13800"/>
                    <a:pt x="11179" y="13824"/>
                    <a:pt x="11242" y="13824"/>
                  </a:cubicBezTo>
                  <a:cubicBezTo>
                    <a:pt x="11305" y="13824"/>
                    <a:pt x="11368" y="13800"/>
                    <a:pt x="11417" y="13752"/>
                  </a:cubicBezTo>
                  <a:cubicBezTo>
                    <a:pt x="11495" y="13596"/>
                    <a:pt x="11495" y="13440"/>
                    <a:pt x="11398" y="13343"/>
                  </a:cubicBezTo>
                  <a:cubicBezTo>
                    <a:pt x="11300" y="13246"/>
                    <a:pt x="11223" y="13168"/>
                    <a:pt x="11145" y="13090"/>
                  </a:cubicBezTo>
                  <a:lnTo>
                    <a:pt x="10892" y="12876"/>
                  </a:lnTo>
                  <a:cubicBezTo>
                    <a:pt x="10814" y="12798"/>
                    <a:pt x="10736" y="12721"/>
                    <a:pt x="10659" y="12682"/>
                  </a:cubicBezTo>
                  <a:cubicBezTo>
                    <a:pt x="10600" y="12390"/>
                    <a:pt x="10522" y="12098"/>
                    <a:pt x="10483" y="11826"/>
                  </a:cubicBezTo>
                  <a:cubicBezTo>
                    <a:pt x="10308" y="11126"/>
                    <a:pt x="10114" y="10406"/>
                    <a:pt x="9861" y="9725"/>
                  </a:cubicBezTo>
                  <a:cubicBezTo>
                    <a:pt x="9842" y="9667"/>
                    <a:pt x="9842" y="9589"/>
                    <a:pt x="9822" y="9492"/>
                  </a:cubicBezTo>
                  <a:lnTo>
                    <a:pt x="9822" y="9512"/>
                  </a:lnTo>
                  <a:cubicBezTo>
                    <a:pt x="9744" y="9006"/>
                    <a:pt x="9667" y="8520"/>
                    <a:pt x="9628" y="8014"/>
                  </a:cubicBezTo>
                  <a:cubicBezTo>
                    <a:pt x="9628" y="7878"/>
                    <a:pt x="9608" y="7761"/>
                    <a:pt x="9608" y="7644"/>
                  </a:cubicBezTo>
                  <a:lnTo>
                    <a:pt x="9608" y="7197"/>
                  </a:lnTo>
                  <a:lnTo>
                    <a:pt x="9608" y="6866"/>
                  </a:lnTo>
                  <a:cubicBezTo>
                    <a:pt x="9608" y="6750"/>
                    <a:pt x="9628" y="6614"/>
                    <a:pt x="9628" y="6477"/>
                  </a:cubicBezTo>
                  <a:cubicBezTo>
                    <a:pt x="9705" y="5777"/>
                    <a:pt x="9803" y="5097"/>
                    <a:pt x="9842" y="4377"/>
                  </a:cubicBezTo>
                  <a:cubicBezTo>
                    <a:pt x="9861" y="4027"/>
                    <a:pt x="9900" y="3677"/>
                    <a:pt x="9900" y="3307"/>
                  </a:cubicBezTo>
                  <a:cubicBezTo>
                    <a:pt x="9900" y="2977"/>
                    <a:pt x="9842" y="2626"/>
                    <a:pt x="9803" y="2315"/>
                  </a:cubicBezTo>
                  <a:cubicBezTo>
                    <a:pt x="9803" y="2296"/>
                    <a:pt x="9744" y="2276"/>
                    <a:pt x="9725" y="2276"/>
                  </a:cubicBezTo>
                  <a:lnTo>
                    <a:pt x="9705" y="2276"/>
                  </a:lnTo>
                  <a:cubicBezTo>
                    <a:pt x="9647" y="2296"/>
                    <a:pt x="9647" y="2315"/>
                    <a:pt x="9647" y="2374"/>
                  </a:cubicBezTo>
                  <a:lnTo>
                    <a:pt x="9647" y="2413"/>
                  </a:lnTo>
                  <a:cubicBezTo>
                    <a:pt x="9744" y="2977"/>
                    <a:pt x="9725" y="3560"/>
                    <a:pt x="9686" y="4144"/>
                  </a:cubicBezTo>
                  <a:cubicBezTo>
                    <a:pt x="9647" y="4377"/>
                    <a:pt x="9628" y="4649"/>
                    <a:pt x="9589" y="4902"/>
                  </a:cubicBezTo>
                  <a:cubicBezTo>
                    <a:pt x="9530" y="5155"/>
                    <a:pt x="9492" y="5447"/>
                    <a:pt x="9433" y="5719"/>
                  </a:cubicBezTo>
                  <a:cubicBezTo>
                    <a:pt x="9375" y="5991"/>
                    <a:pt x="9336" y="6264"/>
                    <a:pt x="9317" y="6555"/>
                  </a:cubicBezTo>
                  <a:cubicBezTo>
                    <a:pt x="9258" y="6808"/>
                    <a:pt x="9239" y="7080"/>
                    <a:pt x="9219" y="7353"/>
                  </a:cubicBezTo>
                  <a:cubicBezTo>
                    <a:pt x="9200" y="7606"/>
                    <a:pt x="9200" y="7839"/>
                    <a:pt x="9200" y="8092"/>
                  </a:cubicBezTo>
                  <a:cubicBezTo>
                    <a:pt x="9064" y="7781"/>
                    <a:pt x="8928" y="7528"/>
                    <a:pt x="8772" y="7255"/>
                  </a:cubicBezTo>
                  <a:cubicBezTo>
                    <a:pt x="8597" y="6886"/>
                    <a:pt x="8383" y="6555"/>
                    <a:pt x="8188" y="6205"/>
                  </a:cubicBezTo>
                  <a:cubicBezTo>
                    <a:pt x="7994" y="5875"/>
                    <a:pt x="7780" y="5524"/>
                    <a:pt x="7527" y="5194"/>
                  </a:cubicBezTo>
                  <a:cubicBezTo>
                    <a:pt x="7080" y="4533"/>
                    <a:pt x="6594" y="3891"/>
                    <a:pt x="6049" y="3307"/>
                  </a:cubicBezTo>
                  <a:cubicBezTo>
                    <a:pt x="4979" y="2121"/>
                    <a:pt x="3715" y="1071"/>
                    <a:pt x="2354" y="234"/>
                  </a:cubicBezTo>
                  <a:cubicBezTo>
                    <a:pt x="2237" y="156"/>
                    <a:pt x="2081" y="79"/>
                    <a:pt x="1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sp>
        <p:nvSpPr>
          <p:cNvPr id="74" name="Google Shape;74;p4"/>
          <p:cNvSpPr/>
          <p:nvPr/>
        </p:nvSpPr>
        <p:spPr>
          <a:xfrm>
            <a:off x="6988376" y="5788402"/>
            <a:ext cx="1778782" cy="712537"/>
          </a:xfrm>
          <a:custGeom>
            <a:avLst/>
            <a:gdLst/>
            <a:ahLst/>
            <a:cxnLst/>
            <a:rect l="l" t="t" r="r" b="b"/>
            <a:pathLst>
              <a:path w="9949" h="2989" extrusionOk="0">
                <a:moveTo>
                  <a:pt x="8508" y="2009"/>
                </a:moveTo>
                <a:cubicBezTo>
                  <a:pt x="8508" y="2009"/>
                  <a:pt x="8527" y="2009"/>
                  <a:pt x="8527" y="2028"/>
                </a:cubicBezTo>
                <a:cubicBezTo>
                  <a:pt x="8527" y="2009"/>
                  <a:pt x="8527" y="2009"/>
                  <a:pt x="8508" y="2009"/>
                </a:cubicBezTo>
                <a:close/>
                <a:moveTo>
                  <a:pt x="4425" y="1"/>
                </a:moveTo>
                <a:cubicBezTo>
                  <a:pt x="4386" y="1"/>
                  <a:pt x="4354" y="5"/>
                  <a:pt x="4322" y="12"/>
                </a:cubicBezTo>
                <a:cubicBezTo>
                  <a:pt x="4187" y="50"/>
                  <a:pt x="4033" y="88"/>
                  <a:pt x="3899" y="127"/>
                </a:cubicBezTo>
                <a:cubicBezTo>
                  <a:pt x="3438" y="300"/>
                  <a:pt x="3035" y="588"/>
                  <a:pt x="2670" y="933"/>
                </a:cubicBezTo>
                <a:cubicBezTo>
                  <a:pt x="2478" y="1125"/>
                  <a:pt x="2286" y="1337"/>
                  <a:pt x="2152" y="1548"/>
                </a:cubicBezTo>
                <a:lnTo>
                  <a:pt x="1921" y="1913"/>
                </a:lnTo>
                <a:cubicBezTo>
                  <a:pt x="1902" y="1990"/>
                  <a:pt x="1863" y="2028"/>
                  <a:pt x="1825" y="2105"/>
                </a:cubicBezTo>
                <a:cubicBezTo>
                  <a:pt x="1710" y="1894"/>
                  <a:pt x="1575" y="1721"/>
                  <a:pt x="1345" y="1605"/>
                </a:cubicBezTo>
                <a:cubicBezTo>
                  <a:pt x="1236" y="1529"/>
                  <a:pt x="1114" y="1496"/>
                  <a:pt x="990" y="1496"/>
                </a:cubicBezTo>
                <a:cubicBezTo>
                  <a:pt x="897" y="1496"/>
                  <a:pt x="802" y="1515"/>
                  <a:pt x="711" y="1548"/>
                </a:cubicBezTo>
                <a:cubicBezTo>
                  <a:pt x="481" y="1625"/>
                  <a:pt x="289" y="1817"/>
                  <a:pt x="193" y="2009"/>
                </a:cubicBezTo>
                <a:cubicBezTo>
                  <a:pt x="58" y="2278"/>
                  <a:pt x="1" y="2604"/>
                  <a:pt x="58" y="2911"/>
                </a:cubicBezTo>
                <a:cubicBezTo>
                  <a:pt x="58" y="2969"/>
                  <a:pt x="78" y="2988"/>
                  <a:pt x="135" y="2988"/>
                </a:cubicBezTo>
                <a:cubicBezTo>
                  <a:pt x="154" y="2988"/>
                  <a:pt x="193" y="2969"/>
                  <a:pt x="193" y="2911"/>
                </a:cubicBezTo>
                <a:cubicBezTo>
                  <a:pt x="174" y="2777"/>
                  <a:pt x="174" y="2662"/>
                  <a:pt x="193" y="2508"/>
                </a:cubicBezTo>
                <a:lnTo>
                  <a:pt x="193" y="2527"/>
                </a:lnTo>
                <a:cubicBezTo>
                  <a:pt x="231" y="2412"/>
                  <a:pt x="250" y="2297"/>
                  <a:pt x="289" y="2201"/>
                </a:cubicBezTo>
                <a:lnTo>
                  <a:pt x="289" y="2220"/>
                </a:lnTo>
                <a:cubicBezTo>
                  <a:pt x="346" y="2124"/>
                  <a:pt x="366" y="2047"/>
                  <a:pt x="442" y="1990"/>
                </a:cubicBezTo>
                <a:lnTo>
                  <a:pt x="577" y="1836"/>
                </a:lnTo>
                <a:cubicBezTo>
                  <a:pt x="634" y="1798"/>
                  <a:pt x="673" y="1759"/>
                  <a:pt x="750" y="1740"/>
                </a:cubicBezTo>
                <a:cubicBezTo>
                  <a:pt x="807" y="1721"/>
                  <a:pt x="846" y="1721"/>
                  <a:pt x="922" y="1701"/>
                </a:cubicBezTo>
                <a:lnTo>
                  <a:pt x="1095" y="1701"/>
                </a:lnTo>
                <a:cubicBezTo>
                  <a:pt x="1134" y="1701"/>
                  <a:pt x="1211" y="1721"/>
                  <a:pt x="1249" y="1740"/>
                </a:cubicBezTo>
                <a:cubicBezTo>
                  <a:pt x="1307" y="1759"/>
                  <a:pt x="1345" y="1798"/>
                  <a:pt x="1403" y="1836"/>
                </a:cubicBezTo>
                <a:cubicBezTo>
                  <a:pt x="1479" y="1894"/>
                  <a:pt x="1537" y="1951"/>
                  <a:pt x="1595" y="2028"/>
                </a:cubicBezTo>
                <a:cubicBezTo>
                  <a:pt x="1671" y="2143"/>
                  <a:pt x="1729" y="2239"/>
                  <a:pt x="1787" y="2393"/>
                </a:cubicBezTo>
                <a:lnTo>
                  <a:pt x="1787" y="2412"/>
                </a:lnTo>
                <a:cubicBezTo>
                  <a:pt x="1806" y="2431"/>
                  <a:pt x="1806" y="2470"/>
                  <a:pt x="1863" y="2489"/>
                </a:cubicBezTo>
                <a:cubicBezTo>
                  <a:pt x="1902" y="2489"/>
                  <a:pt x="1959" y="2489"/>
                  <a:pt x="1979" y="2431"/>
                </a:cubicBezTo>
                <a:cubicBezTo>
                  <a:pt x="2056" y="2297"/>
                  <a:pt x="2113" y="2182"/>
                  <a:pt x="2190" y="2028"/>
                </a:cubicBezTo>
                <a:cubicBezTo>
                  <a:pt x="2267" y="1913"/>
                  <a:pt x="2344" y="1798"/>
                  <a:pt x="2440" y="1663"/>
                </a:cubicBezTo>
                <a:cubicBezTo>
                  <a:pt x="2632" y="1413"/>
                  <a:pt x="2862" y="1164"/>
                  <a:pt x="3131" y="972"/>
                </a:cubicBezTo>
                <a:cubicBezTo>
                  <a:pt x="3131" y="972"/>
                  <a:pt x="3150" y="972"/>
                  <a:pt x="3150" y="953"/>
                </a:cubicBezTo>
                <a:cubicBezTo>
                  <a:pt x="3400" y="780"/>
                  <a:pt x="3630" y="607"/>
                  <a:pt x="3899" y="511"/>
                </a:cubicBezTo>
                <a:cubicBezTo>
                  <a:pt x="4091" y="453"/>
                  <a:pt x="4283" y="376"/>
                  <a:pt x="4475" y="357"/>
                </a:cubicBezTo>
                <a:cubicBezTo>
                  <a:pt x="4533" y="338"/>
                  <a:pt x="4586" y="328"/>
                  <a:pt x="4638" y="328"/>
                </a:cubicBezTo>
                <a:cubicBezTo>
                  <a:pt x="4691" y="328"/>
                  <a:pt x="4744" y="338"/>
                  <a:pt x="4802" y="357"/>
                </a:cubicBezTo>
                <a:cubicBezTo>
                  <a:pt x="4878" y="357"/>
                  <a:pt x="4955" y="376"/>
                  <a:pt x="5032" y="396"/>
                </a:cubicBezTo>
                <a:cubicBezTo>
                  <a:pt x="5070" y="415"/>
                  <a:pt x="5090" y="453"/>
                  <a:pt x="5147" y="472"/>
                </a:cubicBezTo>
                <a:cubicBezTo>
                  <a:pt x="5166" y="492"/>
                  <a:pt x="5224" y="511"/>
                  <a:pt x="5243" y="568"/>
                </a:cubicBezTo>
                <a:cubicBezTo>
                  <a:pt x="5263" y="607"/>
                  <a:pt x="5282" y="664"/>
                  <a:pt x="5301" y="684"/>
                </a:cubicBezTo>
                <a:cubicBezTo>
                  <a:pt x="5339" y="761"/>
                  <a:pt x="5359" y="837"/>
                  <a:pt x="5359" y="895"/>
                </a:cubicBezTo>
                <a:cubicBezTo>
                  <a:pt x="5378" y="1049"/>
                  <a:pt x="5359" y="1183"/>
                  <a:pt x="5359" y="1337"/>
                </a:cubicBezTo>
                <a:cubicBezTo>
                  <a:pt x="5301" y="1625"/>
                  <a:pt x="5205" y="1913"/>
                  <a:pt x="5090" y="2201"/>
                </a:cubicBezTo>
                <a:cubicBezTo>
                  <a:pt x="5070" y="2278"/>
                  <a:pt x="5013" y="2335"/>
                  <a:pt x="4994" y="2412"/>
                </a:cubicBezTo>
                <a:cubicBezTo>
                  <a:pt x="4974" y="2431"/>
                  <a:pt x="4974" y="2489"/>
                  <a:pt x="4974" y="2508"/>
                </a:cubicBezTo>
                <a:cubicBezTo>
                  <a:pt x="4974" y="2566"/>
                  <a:pt x="4994" y="2623"/>
                  <a:pt x="5051" y="2662"/>
                </a:cubicBezTo>
                <a:cubicBezTo>
                  <a:pt x="5083" y="2693"/>
                  <a:pt x="5126" y="2708"/>
                  <a:pt x="5175" y="2708"/>
                </a:cubicBezTo>
                <a:cubicBezTo>
                  <a:pt x="5215" y="2708"/>
                  <a:pt x="5258" y="2698"/>
                  <a:pt x="5301" y="2681"/>
                </a:cubicBezTo>
                <a:cubicBezTo>
                  <a:pt x="5474" y="2585"/>
                  <a:pt x="5627" y="2508"/>
                  <a:pt x="5781" y="2431"/>
                </a:cubicBezTo>
                <a:cubicBezTo>
                  <a:pt x="5877" y="2393"/>
                  <a:pt x="5954" y="2374"/>
                  <a:pt x="6050" y="2316"/>
                </a:cubicBezTo>
                <a:lnTo>
                  <a:pt x="6088" y="2316"/>
                </a:lnTo>
                <a:cubicBezTo>
                  <a:pt x="6088" y="2316"/>
                  <a:pt x="6107" y="2316"/>
                  <a:pt x="6107" y="2297"/>
                </a:cubicBezTo>
                <a:cubicBezTo>
                  <a:pt x="6530" y="2105"/>
                  <a:pt x="6991" y="1990"/>
                  <a:pt x="7471" y="1913"/>
                </a:cubicBezTo>
                <a:cubicBezTo>
                  <a:pt x="7596" y="1903"/>
                  <a:pt x="7716" y="1898"/>
                  <a:pt x="7836" y="1898"/>
                </a:cubicBezTo>
                <a:cubicBezTo>
                  <a:pt x="7956" y="1898"/>
                  <a:pt x="8076" y="1903"/>
                  <a:pt x="8201" y="1913"/>
                </a:cubicBezTo>
                <a:cubicBezTo>
                  <a:pt x="8354" y="1932"/>
                  <a:pt x="8527" y="1990"/>
                  <a:pt x="8700" y="2028"/>
                </a:cubicBezTo>
                <a:cubicBezTo>
                  <a:pt x="8815" y="2086"/>
                  <a:pt x="8930" y="2143"/>
                  <a:pt x="9065" y="2239"/>
                </a:cubicBezTo>
                <a:cubicBezTo>
                  <a:pt x="9161" y="2335"/>
                  <a:pt x="9257" y="2412"/>
                  <a:pt x="9353" y="2527"/>
                </a:cubicBezTo>
                <a:cubicBezTo>
                  <a:pt x="9372" y="2585"/>
                  <a:pt x="9391" y="2604"/>
                  <a:pt x="9410" y="2662"/>
                </a:cubicBezTo>
                <a:cubicBezTo>
                  <a:pt x="9468" y="2700"/>
                  <a:pt x="9506" y="2758"/>
                  <a:pt x="9583" y="2777"/>
                </a:cubicBezTo>
                <a:cubicBezTo>
                  <a:pt x="9606" y="2783"/>
                  <a:pt x="9628" y="2785"/>
                  <a:pt x="9650" y="2785"/>
                </a:cubicBezTo>
                <a:cubicBezTo>
                  <a:pt x="9703" y="2785"/>
                  <a:pt x="9754" y="2771"/>
                  <a:pt x="9795" y="2758"/>
                </a:cubicBezTo>
                <a:cubicBezTo>
                  <a:pt x="9852" y="2719"/>
                  <a:pt x="9891" y="2662"/>
                  <a:pt x="9929" y="2585"/>
                </a:cubicBezTo>
                <a:cubicBezTo>
                  <a:pt x="9948" y="2508"/>
                  <a:pt x="9948" y="2431"/>
                  <a:pt x="9891" y="2374"/>
                </a:cubicBezTo>
                <a:cubicBezTo>
                  <a:pt x="9756" y="2182"/>
                  <a:pt x="9603" y="2009"/>
                  <a:pt x="9449" y="1855"/>
                </a:cubicBezTo>
                <a:cubicBezTo>
                  <a:pt x="9353" y="1798"/>
                  <a:pt x="9276" y="1740"/>
                  <a:pt x="9180" y="1663"/>
                </a:cubicBezTo>
                <a:cubicBezTo>
                  <a:pt x="9084" y="1625"/>
                  <a:pt x="8969" y="1567"/>
                  <a:pt x="8873" y="1529"/>
                </a:cubicBezTo>
                <a:cubicBezTo>
                  <a:pt x="8662" y="1452"/>
                  <a:pt x="8450" y="1413"/>
                  <a:pt x="8239" y="1375"/>
                </a:cubicBezTo>
                <a:cubicBezTo>
                  <a:pt x="8133" y="1365"/>
                  <a:pt x="8023" y="1361"/>
                  <a:pt x="7913" y="1361"/>
                </a:cubicBezTo>
                <a:cubicBezTo>
                  <a:pt x="7802" y="1361"/>
                  <a:pt x="7692" y="1365"/>
                  <a:pt x="7586" y="1375"/>
                </a:cubicBezTo>
                <a:cubicBezTo>
                  <a:pt x="7164" y="1433"/>
                  <a:pt x="6722" y="1548"/>
                  <a:pt x="6299" y="1721"/>
                </a:cubicBezTo>
                <a:cubicBezTo>
                  <a:pt x="6088" y="1798"/>
                  <a:pt x="5896" y="1894"/>
                  <a:pt x="5704" y="1990"/>
                </a:cubicBezTo>
                <a:cubicBezTo>
                  <a:pt x="5704" y="1990"/>
                  <a:pt x="5676" y="1990"/>
                  <a:pt x="5668" y="2002"/>
                </a:cubicBezTo>
                <a:lnTo>
                  <a:pt x="5668" y="2002"/>
                </a:lnTo>
                <a:cubicBezTo>
                  <a:pt x="5744" y="1735"/>
                  <a:pt x="5820" y="1469"/>
                  <a:pt x="5839" y="1221"/>
                </a:cubicBezTo>
                <a:cubicBezTo>
                  <a:pt x="5839" y="1049"/>
                  <a:pt x="5839" y="876"/>
                  <a:pt x="5781" y="741"/>
                </a:cubicBezTo>
                <a:cubicBezTo>
                  <a:pt x="5762" y="664"/>
                  <a:pt x="5743" y="588"/>
                  <a:pt x="5723" y="549"/>
                </a:cubicBezTo>
                <a:cubicBezTo>
                  <a:pt x="5685" y="472"/>
                  <a:pt x="5647" y="415"/>
                  <a:pt x="5589" y="376"/>
                </a:cubicBezTo>
                <a:cubicBezTo>
                  <a:pt x="5531" y="280"/>
                  <a:pt x="5435" y="204"/>
                  <a:pt x="5301" y="165"/>
                </a:cubicBezTo>
                <a:cubicBezTo>
                  <a:pt x="5186" y="88"/>
                  <a:pt x="5051" y="69"/>
                  <a:pt x="4917" y="69"/>
                </a:cubicBezTo>
                <a:lnTo>
                  <a:pt x="4802" y="69"/>
                </a:lnTo>
                <a:cubicBezTo>
                  <a:pt x="4610" y="18"/>
                  <a:pt x="4503" y="1"/>
                  <a:pt x="4425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75" name="Google Shape;75;p4"/>
          <p:cNvSpPr/>
          <p:nvPr/>
        </p:nvSpPr>
        <p:spPr>
          <a:xfrm>
            <a:off x="-1178775" y="5427635"/>
            <a:ext cx="1778782" cy="712537"/>
          </a:xfrm>
          <a:custGeom>
            <a:avLst/>
            <a:gdLst/>
            <a:ahLst/>
            <a:cxnLst/>
            <a:rect l="l" t="t" r="r" b="b"/>
            <a:pathLst>
              <a:path w="9949" h="2989" extrusionOk="0">
                <a:moveTo>
                  <a:pt x="8508" y="2009"/>
                </a:moveTo>
                <a:cubicBezTo>
                  <a:pt x="8508" y="2009"/>
                  <a:pt x="8527" y="2009"/>
                  <a:pt x="8527" y="2028"/>
                </a:cubicBezTo>
                <a:cubicBezTo>
                  <a:pt x="8527" y="2009"/>
                  <a:pt x="8527" y="2009"/>
                  <a:pt x="8508" y="2009"/>
                </a:cubicBezTo>
                <a:close/>
                <a:moveTo>
                  <a:pt x="4425" y="1"/>
                </a:moveTo>
                <a:cubicBezTo>
                  <a:pt x="4386" y="1"/>
                  <a:pt x="4354" y="5"/>
                  <a:pt x="4322" y="12"/>
                </a:cubicBezTo>
                <a:cubicBezTo>
                  <a:pt x="4187" y="50"/>
                  <a:pt x="4033" y="88"/>
                  <a:pt x="3899" y="127"/>
                </a:cubicBezTo>
                <a:cubicBezTo>
                  <a:pt x="3438" y="300"/>
                  <a:pt x="3035" y="588"/>
                  <a:pt x="2670" y="933"/>
                </a:cubicBezTo>
                <a:cubicBezTo>
                  <a:pt x="2478" y="1125"/>
                  <a:pt x="2286" y="1337"/>
                  <a:pt x="2152" y="1548"/>
                </a:cubicBezTo>
                <a:lnTo>
                  <a:pt x="1921" y="1913"/>
                </a:lnTo>
                <a:cubicBezTo>
                  <a:pt x="1902" y="1990"/>
                  <a:pt x="1863" y="2028"/>
                  <a:pt x="1825" y="2105"/>
                </a:cubicBezTo>
                <a:cubicBezTo>
                  <a:pt x="1710" y="1894"/>
                  <a:pt x="1575" y="1721"/>
                  <a:pt x="1345" y="1605"/>
                </a:cubicBezTo>
                <a:cubicBezTo>
                  <a:pt x="1236" y="1529"/>
                  <a:pt x="1114" y="1496"/>
                  <a:pt x="990" y="1496"/>
                </a:cubicBezTo>
                <a:cubicBezTo>
                  <a:pt x="897" y="1496"/>
                  <a:pt x="802" y="1515"/>
                  <a:pt x="711" y="1548"/>
                </a:cubicBezTo>
                <a:cubicBezTo>
                  <a:pt x="481" y="1625"/>
                  <a:pt x="289" y="1817"/>
                  <a:pt x="193" y="2009"/>
                </a:cubicBezTo>
                <a:cubicBezTo>
                  <a:pt x="58" y="2278"/>
                  <a:pt x="1" y="2604"/>
                  <a:pt x="58" y="2911"/>
                </a:cubicBezTo>
                <a:cubicBezTo>
                  <a:pt x="58" y="2969"/>
                  <a:pt x="78" y="2988"/>
                  <a:pt x="135" y="2988"/>
                </a:cubicBezTo>
                <a:cubicBezTo>
                  <a:pt x="154" y="2988"/>
                  <a:pt x="193" y="2969"/>
                  <a:pt x="193" y="2911"/>
                </a:cubicBezTo>
                <a:cubicBezTo>
                  <a:pt x="174" y="2777"/>
                  <a:pt x="174" y="2662"/>
                  <a:pt x="193" y="2508"/>
                </a:cubicBezTo>
                <a:lnTo>
                  <a:pt x="193" y="2527"/>
                </a:lnTo>
                <a:cubicBezTo>
                  <a:pt x="231" y="2412"/>
                  <a:pt x="250" y="2297"/>
                  <a:pt x="289" y="2201"/>
                </a:cubicBezTo>
                <a:lnTo>
                  <a:pt x="289" y="2220"/>
                </a:lnTo>
                <a:cubicBezTo>
                  <a:pt x="346" y="2124"/>
                  <a:pt x="366" y="2047"/>
                  <a:pt x="442" y="1990"/>
                </a:cubicBezTo>
                <a:lnTo>
                  <a:pt x="577" y="1836"/>
                </a:lnTo>
                <a:cubicBezTo>
                  <a:pt x="634" y="1798"/>
                  <a:pt x="673" y="1759"/>
                  <a:pt x="750" y="1740"/>
                </a:cubicBezTo>
                <a:cubicBezTo>
                  <a:pt x="807" y="1721"/>
                  <a:pt x="846" y="1721"/>
                  <a:pt x="922" y="1701"/>
                </a:cubicBezTo>
                <a:lnTo>
                  <a:pt x="1095" y="1701"/>
                </a:lnTo>
                <a:cubicBezTo>
                  <a:pt x="1134" y="1701"/>
                  <a:pt x="1211" y="1721"/>
                  <a:pt x="1249" y="1740"/>
                </a:cubicBezTo>
                <a:cubicBezTo>
                  <a:pt x="1307" y="1759"/>
                  <a:pt x="1345" y="1798"/>
                  <a:pt x="1403" y="1836"/>
                </a:cubicBezTo>
                <a:cubicBezTo>
                  <a:pt x="1479" y="1894"/>
                  <a:pt x="1537" y="1951"/>
                  <a:pt x="1595" y="2028"/>
                </a:cubicBezTo>
                <a:cubicBezTo>
                  <a:pt x="1671" y="2143"/>
                  <a:pt x="1729" y="2239"/>
                  <a:pt x="1787" y="2393"/>
                </a:cubicBezTo>
                <a:lnTo>
                  <a:pt x="1787" y="2412"/>
                </a:lnTo>
                <a:cubicBezTo>
                  <a:pt x="1806" y="2431"/>
                  <a:pt x="1806" y="2470"/>
                  <a:pt x="1863" y="2489"/>
                </a:cubicBezTo>
                <a:cubicBezTo>
                  <a:pt x="1902" y="2489"/>
                  <a:pt x="1959" y="2489"/>
                  <a:pt x="1979" y="2431"/>
                </a:cubicBezTo>
                <a:cubicBezTo>
                  <a:pt x="2056" y="2297"/>
                  <a:pt x="2113" y="2182"/>
                  <a:pt x="2190" y="2028"/>
                </a:cubicBezTo>
                <a:cubicBezTo>
                  <a:pt x="2267" y="1913"/>
                  <a:pt x="2344" y="1798"/>
                  <a:pt x="2440" y="1663"/>
                </a:cubicBezTo>
                <a:cubicBezTo>
                  <a:pt x="2632" y="1413"/>
                  <a:pt x="2862" y="1164"/>
                  <a:pt x="3131" y="972"/>
                </a:cubicBezTo>
                <a:cubicBezTo>
                  <a:pt x="3131" y="972"/>
                  <a:pt x="3150" y="972"/>
                  <a:pt x="3150" y="953"/>
                </a:cubicBezTo>
                <a:cubicBezTo>
                  <a:pt x="3400" y="780"/>
                  <a:pt x="3630" y="607"/>
                  <a:pt x="3899" y="511"/>
                </a:cubicBezTo>
                <a:cubicBezTo>
                  <a:pt x="4091" y="453"/>
                  <a:pt x="4283" y="376"/>
                  <a:pt x="4475" y="357"/>
                </a:cubicBezTo>
                <a:cubicBezTo>
                  <a:pt x="4533" y="338"/>
                  <a:pt x="4586" y="328"/>
                  <a:pt x="4638" y="328"/>
                </a:cubicBezTo>
                <a:cubicBezTo>
                  <a:pt x="4691" y="328"/>
                  <a:pt x="4744" y="338"/>
                  <a:pt x="4802" y="357"/>
                </a:cubicBezTo>
                <a:cubicBezTo>
                  <a:pt x="4878" y="357"/>
                  <a:pt x="4955" y="376"/>
                  <a:pt x="5032" y="396"/>
                </a:cubicBezTo>
                <a:cubicBezTo>
                  <a:pt x="5070" y="415"/>
                  <a:pt x="5090" y="453"/>
                  <a:pt x="5147" y="472"/>
                </a:cubicBezTo>
                <a:cubicBezTo>
                  <a:pt x="5166" y="492"/>
                  <a:pt x="5224" y="511"/>
                  <a:pt x="5243" y="568"/>
                </a:cubicBezTo>
                <a:cubicBezTo>
                  <a:pt x="5263" y="607"/>
                  <a:pt x="5282" y="664"/>
                  <a:pt x="5301" y="684"/>
                </a:cubicBezTo>
                <a:cubicBezTo>
                  <a:pt x="5339" y="761"/>
                  <a:pt x="5359" y="837"/>
                  <a:pt x="5359" y="895"/>
                </a:cubicBezTo>
                <a:cubicBezTo>
                  <a:pt x="5378" y="1049"/>
                  <a:pt x="5359" y="1183"/>
                  <a:pt x="5359" y="1337"/>
                </a:cubicBezTo>
                <a:cubicBezTo>
                  <a:pt x="5301" y="1625"/>
                  <a:pt x="5205" y="1913"/>
                  <a:pt x="5090" y="2201"/>
                </a:cubicBezTo>
                <a:cubicBezTo>
                  <a:pt x="5070" y="2278"/>
                  <a:pt x="5013" y="2335"/>
                  <a:pt x="4994" y="2412"/>
                </a:cubicBezTo>
                <a:cubicBezTo>
                  <a:pt x="4974" y="2431"/>
                  <a:pt x="4974" y="2489"/>
                  <a:pt x="4974" y="2508"/>
                </a:cubicBezTo>
                <a:cubicBezTo>
                  <a:pt x="4974" y="2566"/>
                  <a:pt x="4994" y="2623"/>
                  <a:pt x="5051" y="2662"/>
                </a:cubicBezTo>
                <a:cubicBezTo>
                  <a:pt x="5083" y="2693"/>
                  <a:pt x="5126" y="2708"/>
                  <a:pt x="5175" y="2708"/>
                </a:cubicBezTo>
                <a:cubicBezTo>
                  <a:pt x="5215" y="2708"/>
                  <a:pt x="5258" y="2698"/>
                  <a:pt x="5301" y="2681"/>
                </a:cubicBezTo>
                <a:cubicBezTo>
                  <a:pt x="5474" y="2585"/>
                  <a:pt x="5627" y="2508"/>
                  <a:pt x="5781" y="2431"/>
                </a:cubicBezTo>
                <a:cubicBezTo>
                  <a:pt x="5877" y="2393"/>
                  <a:pt x="5954" y="2374"/>
                  <a:pt x="6050" y="2316"/>
                </a:cubicBezTo>
                <a:lnTo>
                  <a:pt x="6088" y="2316"/>
                </a:lnTo>
                <a:cubicBezTo>
                  <a:pt x="6088" y="2316"/>
                  <a:pt x="6107" y="2316"/>
                  <a:pt x="6107" y="2297"/>
                </a:cubicBezTo>
                <a:cubicBezTo>
                  <a:pt x="6530" y="2105"/>
                  <a:pt x="6991" y="1990"/>
                  <a:pt x="7471" y="1913"/>
                </a:cubicBezTo>
                <a:cubicBezTo>
                  <a:pt x="7596" y="1903"/>
                  <a:pt x="7716" y="1898"/>
                  <a:pt x="7836" y="1898"/>
                </a:cubicBezTo>
                <a:cubicBezTo>
                  <a:pt x="7956" y="1898"/>
                  <a:pt x="8076" y="1903"/>
                  <a:pt x="8201" y="1913"/>
                </a:cubicBezTo>
                <a:cubicBezTo>
                  <a:pt x="8354" y="1932"/>
                  <a:pt x="8527" y="1990"/>
                  <a:pt x="8700" y="2028"/>
                </a:cubicBezTo>
                <a:cubicBezTo>
                  <a:pt x="8815" y="2086"/>
                  <a:pt x="8930" y="2143"/>
                  <a:pt x="9065" y="2239"/>
                </a:cubicBezTo>
                <a:cubicBezTo>
                  <a:pt x="9161" y="2335"/>
                  <a:pt x="9257" y="2412"/>
                  <a:pt x="9353" y="2527"/>
                </a:cubicBezTo>
                <a:cubicBezTo>
                  <a:pt x="9372" y="2585"/>
                  <a:pt x="9391" y="2604"/>
                  <a:pt x="9410" y="2662"/>
                </a:cubicBezTo>
                <a:cubicBezTo>
                  <a:pt x="9468" y="2700"/>
                  <a:pt x="9506" y="2758"/>
                  <a:pt x="9583" y="2777"/>
                </a:cubicBezTo>
                <a:cubicBezTo>
                  <a:pt x="9606" y="2783"/>
                  <a:pt x="9628" y="2785"/>
                  <a:pt x="9650" y="2785"/>
                </a:cubicBezTo>
                <a:cubicBezTo>
                  <a:pt x="9703" y="2785"/>
                  <a:pt x="9754" y="2771"/>
                  <a:pt x="9795" y="2758"/>
                </a:cubicBezTo>
                <a:cubicBezTo>
                  <a:pt x="9852" y="2719"/>
                  <a:pt x="9891" y="2662"/>
                  <a:pt x="9929" y="2585"/>
                </a:cubicBezTo>
                <a:cubicBezTo>
                  <a:pt x="9948" y="2508"/>
                  <a:pt x="9948" y="2431"/>
                  <a:pt x="9891" y="2374"/>
                </a:cubicBezTo>
                <a:cubicBezTo>
                  <a:pt x="9756" y="2182"/>
                  <a:pt x="9603" y="2009"/>
                  <a:pt x="9449" y="1855"/>
                </a:cubicBezTo>
                <a:cubicBezTo>
                  <a:pt x="9353" y="1798"/>
                  <a:pt x="9276" y="1740"/>
                  <a:pt x="9180" y="1663"/>
                </a:cubicBezTo>
                <a:cubicBezTo>
                  <a:pt x="9084" y="1625"/>
                  <a:pt x="8969" y="1567"/>
                  <a:pt x="8873" y="1529"/>
                </a:cubicBezTo>
                <a:cubicBezTo>
                  <a:pt x="8662" y="1452"/>
                  <a:pt x="8450" y="1413"/>
                  <a:pt x="8239" y="1375"/>
                </a:cubicBezTo>
                <a:cubicBezTo>
                  <a:pt x="8133" y="1365"/>
                  <a:pt x="8023" y="1361"/>
                  <a:pt x="7913" y="1361"/>
                </a:cubicBezTo>
                <a:cubicBezTo>
                  <a:pt x="7802" y="1361"/>
                  <a:pt x="7692" y="1365"/>
                  <a:pt x="7586" y="1375"/>
                </a:cubicBezTo>
                <a:cubicBezTo>
                  <a:pt x="7164" y="1433"/>
                  <a:pt x="6722" y="1548"/>
                  <a:pt x="6299" y="1721"/>
                </a:cubicBezTo>
                <a:cubicBezTo>
                  <a:pt x="6088" y="1798"/>
                  <a:pt x="5896" y="1894"/>
                  <a:pt x="5704" y="1990"/>
                </a:cubicBezTo>
                <a:cubicBezTo>
                  <a:pt x="5704" y="1990"/>
                  <a:pt x="5676" y="1990"/>
                  <a:pt x="5668" y="2002"/>
                </a:cubicBezTo>
                <a:lnTo>
                  <a:pt x="5668" y="2002"/>
                </a:lnTo>
                <a:cubicBezTo>
                  <a:pt x="5744" y="1735"/>
                  <a:pt x="5820" y="1469"/>
                  <a:pt x="5839" y="1221"/>
                </a:cubicBezTo>
                <a:cubicBezTo>
                  <a:pt x="5839" y="1049"/>
                  <a:pt x="5839" y="876"/>
                  <a:pt x="5781" y="741"/>
                </a:cubicBezTo>
                <a:cubicBezTo>
                  <a:pt x="5762" y="664"/>
                  <a:pt x="5743" y="588"/>
                  <a:pt x="5723" y="549"/>
                </a:cubicBezTo>
                <a:cubicBezTo>
                  <a:pt x="5685" y="472"/>
                  <a:pt x="5647" y="415"/>
                  <a:pt x="5589" y="376"/>
                </a:cubicBezTo>
                <a:cubicBezTo>
                  <a:pt x="5531" y="280"/>
                  <a:pt x="5435" y="204"/>
                  <a:pt x="5301" y="165"/>
                </a:cubicBezTo>
                <a:cubicBezTo>
                  <a:pt x="5186" y="88"/>
                  <a:pt x="5051" y="69"/>
                  <a:pt x="4917" y="69"/>
                </a:cubicBezTo>
                <a:lnTo>
                  <a:pt x="4802" y="69"/>
                </a:lnTo>
                <a:cubicBezTo>
                  <a:pt x="4610" y="18"/>
                  <a:pt x="4503" y="1"/>
                  <a:pt x="4425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grpSp>
        <p:nvGrpSpPr>
          <p:cNvPr id="76" name="Google Shape;76;p4"/>
          <p:cNvGrpSpPr/>
          <p:nvPr/>
        </p:nvGrpSpPr>
        <p:grpSpPr>
          <a:xfrm>
            <a:off x="212022" y="4450369"/>
            <a:ext cx="747540" cy="1434993"/>
            <a:chOff x="252972" y="3313350"/>
            <a:chExt cx="747540" cy="1076245"/>
          </a:xfrm>
        </p:grpSpPr>
        <p:sp>
          <p:nvSpPr>
            <p:cNvPr id="77" name="Google Shape;77;p4"/>
            <p:cNvSpPr/>
            <p:nvPr/>
          </p:nvSpPr>
          <p:spPr>
            <a:xfrm>
              <a:off x="252972" y="3313350"/>
              <a:ext cx="747540" cy="1076245"/>
            </a:xfrm>
            <a:custGeom>
              <a:avLst/>
              <a:gdLst/>
              <a:ahLst/>
              <a:cxnLst/>
              <a:rect l="l" t="t" r="r" b="b"/>
              <a:pathLst>
                <a:path w="12445" h="17918" extrusionOk="0">
                  <a:moveTo>
                    <a:pt x="8297" y="1"/>
                  </a:moveTo>
                  <a:cubicBezTo>
                    <a:pt x="8066" y="1"/>
                    <a:pt x="7797" y="39"/>
                    <a:pt x="7528" y="78"/>
                  </a:cubicBezTo>
                  <a:cubicBezTo>
                    <a:pt x="7240" y="135"/>
                    <a:pt x="6971" y="193"/>
                    <a:pt x="6664" y="289"/>
                  </a:cubicBezTo>
                  <a:cubicBezTo>
                    <a:pt x="5704" y="615"/>
                    <a:pt x="4801" y="1192"/>
                    <a:pt x="3764" y="2094"/>
                  </a:cubicBezTo>
                  <a:cubicBezTo>
                    <a:pt x="2977" y="2785"/>
                    <a:pt x="2228" y="3630"/>
                    <a:pt x="1460" y="4648"/>
                  </a:cubicBezTo>
                  <a:cubicBezTo>
                    <a:pt x="1057" y="5167"/>
                    <a:pt x="673" y="5743"/>
                    <a:pt x="289" y="6377"/>
                  </a:cubicBezTo>
                  <a:cubicBezTo>
                    <a:pt x="250" y="6396"/>
                    <a:pt x="250" y="6415"/>
                    <a:pt x="231" y="6434"/>
                  </a:cubicBezTo>
                  <a:cubicBezTo>
                    <a:pt x="212" y="6511"/>
                    <a:pt x="154" y="6569"/>
                    <a:pt x="135" y="6626"/>
                  </a:cubicBezTo>
                  <a:cubicBezTo>
                    <a:pt x="135" y="6684"/>
                    <a:pt x="116" y="6703"/>
                    <a:pt x="97" y="6761"/>
                  </a:cubicBezTo>
                  <a:cubicBezTo>
                    <a:pt x="1" y="6953"/>
                    <a:pt x="1" y="7164"/>
                    <a:pt x="58" y="7356"/>
                  </a:cubicBezTo>
                  <a:cubicBezTo>
                    <a:pt x="97" y="7452"/>
                    <a:pt x="135" y="7529"/>
                    <a:pt x="193" y="7625"/>
                  </a:cubicBezTo>
                  <a:lnTo>
                    <a:pt x="250" y="7759"/>
                  </a:lnTo>
                  <a:lnTo>
                    <a:pt x="327" y="7874"/>
                  </a:lnTo>
                  <a:cubicBezTo>
                    <a:pt x="327" y="7913"/>
                    <a:pt x="346" y="7913"/>
                    <a:pt x="346" y="7932"/>
                  </a:cubicBezTo>
                  <a:cubicBezTo>
                    <a:pt x="615" y="8335"/>
                    <a:pt x="903" y="8719"/>
                    <a:pt x="1210" y="9046"/>
                  </a:cubicBezTo>
                  <a:cubicBezTo>
                    <a:pt x="1633" y="9545"/>
                    <a:pt x="2075" y="9948"/>
                    <a:pt x="2593" y="10332"/>
                  </a:cubicBezTo>
                  <a:cubicBezTo>
                    <a:pt x="2651" y="10371"/>
                    <a:pt x="2747" y="10448"/>
                    <a:pt x="2824" y="10505"/>
                  </a:cubicBezTo>
                  <a:cubicBezTo>
                    <a:pt x="2343" y="10985"/>
                    <a:pt x="1940" y="11485"/>
                    <a:pt x="1633" y="11984"/>
                  </a:cubicBezTo>
                  <a:cubicBezTo>
                    <a:pt x="1441" y="12272"/>
                    <a:pt x="1287" y="12579"/>
                    <a:pt x="1153" y="12906"/>
                  </a:cubicBezTo>
                  <a:cubicBezTo>
                    <a:pt x="1018" y="13213"/>
                    <a:pt x="903" y="13539"/>
                    <a:pt x="826" y="13904"/>
                  </a:cubicBezTo>
                  <a:cubicBezTo>
                    <a:pt x="769" y="14269"/>
                    <a:pt x="711" y="14615"/>
                    <a:pt x="730" y="14980"/>
                  </a:cubicBezTo>
                  <a:cubicBezTo>
                    <a:pt x="769" y="15306"/>
                    <a:pt x="826" y="15613"/>
                    <a:pt x="922" y="15902"/>
                  </a:cubicBezTo>
                  <a:cubicBezTo>
                    <a:pt x="1076" y="16266"/>
                    <a:pt x="1287" y="16612"/>
                    <a:pt x="1594" y="16939"/>
                  </a:cubicBezTo>
                  <a:cubicBezTo>
                    <a:pt x="1633" y="16977"/>
                    <a:pt x="1652" y="16996"/>
                    <a:pt x="1671" y="17035"/>
                  </a:cubicBezTo>
                  <a:cubicBezTo>
                    <a:pt x="1767" y="17131"/>
                    <a:pt x="1883" y="17227"/>
                    <a:pt x="1979" y="17284"/>
                  </a:cubicBezTo>
                  <a:cubicBezTo>
                    <a:pt x="2439" y="17630"/>
                    <a:pt x="2977" y="17841"/>
                    <a:pt x="3553" y="17899"/>
                  </a:cubicBezTo>
                  <a:cubicBezTo>
                    <a:pt x="3649" y="17918"/>
                    <a:pt x="3764" y="17918"/>
                    <a:pt x="3861" y="17918"/>
                  </a:cubicBezTo>
                  <a:cubicBezTo>
                    <a:pt x="4341" y="17918"/>
                    <a:pt x="4821" y="17803"/>
                    <a:pt x="5224" y="17457"/>
                  </a:cubicBezTo>
                  <a:cubicBezTo>
                    <a:pt x="5493" y="17303"/>
                    <a:pt x="5762" y="17111"/>
                    <a:pt x="5973" y="16900"/>
                  </a:cubicBezTo>
                  <a:cubicBezTo>
                    <a:pt x="6088" y="16785"/>
                    <a:pt x="6184" y="16670"/>
                    <a:pt x="6280" y="16516"/>
                  </a:cubicBezTo>
                  <a:cubicBezTo>
                    <a:pt x="6395" y="16382"/>
                    <a:pt x="6472" y="16209"/>
                    <a:pt x="6568" y="16017"/>
                  </a:cubicBezTo>
                  <a:cubicBezTo>
                    <a:pt x="6722" y="15709"/>
                    <a:pt x="6818" y="15364"/>
                    <a:pt x="6875" y="14941"/>
                  </a:cubicBezTo>
                  <a:cubicBezTo>
                    <a:pt x="6952" y="14576"/>
                    <a:pt x="6971" y="14212"/>
                    <a:pt x="6971" y="13904"/>
                  </a:cubicBezTo>
                  <a:lnTo>
                    <a:pt x="6971" y="13559"/>
                  </a:lnTo>
                  <a:cubicBezTo>
                    <a:pt x="7010" y="13059"/>
                    <a:pt x="7010" y="12599"/>
                    <a:pt x="7106" y="12176"/>
                  </a:cubicBezTo>
                  <a:lnTo>
                    <a:pt x="7106" y="12157"/>
                  </a:lnTo>
                  <a:cubicBezTo>
                    <a:pt x="7125" y="12099"/>
                    <a:pt x="7125" y="12061"/>
                    <a:pt x="7144" y="12003"/>
                  </a:cubicBezTo>
                  <a:cubicBezTo>
                    <a:pt x="7394" y="12022"/>
                    <a:pt x="7605" y="12022"/>
                    <a:pt x="7836" y="12022"/>
                  </a:cubicBezTo>
                  <a:cubicBezTo>
                    <a:pt x="8181" y="12022"/>
                    <a:pt x="8546" y="12003"/>
                    <a:pt x="8873" y="11965"/>
                  </a:cubicBezTo>
                  <a:cubicBezTo>
                    <a:pt x="9180" y="11907"/>
                    <a:pt x="9506" y="11869"/>
                    <a:pt x="9756" y="11792"/>
                  </a:cubicBezTo>
                  <a:lnTo>
                    <a:pt x="9814" y="11792"/>
                  </a:lnTo>
                  <a:cubicBezTo>
                    <a:pt x="10025" y="11734"/>
                    <a:pt x="10236" y="11677"/>
                    <a:pt x="10428" y="11600"/>
                  </a:cubicBezTo>
                  <a:cubicBezTo>
                    <a:pt x="10524" y="11581"/>
                    <a:pt x="10659" y="11523"/>
                    <a:pt x="10755" y="11485"/>
                  </a:cubicBezTo>
                  <a:cubicBezTo>
                    <a:pt x="10755" y="11485"/>
                    <a:pt x="10774" y="11446"/>
                    <a:pt x="10793" y="11446"/>
                  </a:cubicBezTo>
                  <a:cubicBezTo>
                    <a:pt x="10870" y="11427"/>
                    <a:pt x="10947" y="11389"/>
                    <a:pt x="11004" y="11350"/>
                  </a:cubicBezTo>
                  <a:lnTo>
                    <a:pt x="11043" y="11331"/>
                  </a:lnTo>
                  <a:cubicBezTo>
                    <a:pt x="11062" y="11312"/>
                    <a:pt x="11100" y="11312"/>
                    <a:pt x="11139" y="11293"/>
                  </a:cubicBezTo>
                  <a:cubicBezTo>
                    <a:pt x="11177" y="11254"/>
                    <a:pt x="11196" y="11254"/>
                    <a:pt x="11235" y="11235"/>
                  </a:cubicBezTo>
                  <a:cubicBezTo>
                    <a:pt x="11273" y="11216"/>
                    <a:pt x="11350" y="11158"/>
                    <a:pt x="11388" y="11139"/>
                  </a:cubicBezTo>
                  <a:lnTo>
                    <a:pt x="11446" y="11120"/>
                  </a:lnTo>
                  <a:cubicBezTo>
                    <a:pt x="11446" y="11101"/>
                    <a:pt x="11484" y="11081"/>
                    <a:pt x="11484" y="11081"/>
                  </a:cubicBezTo>
                  <a:cubicBezTo>
                    <a:pt x="11561" y="11024"/>
                    <a:pt x="11619" y="11005"/>
                    <a:pt x="11657" y="10947"/>
                  </a:cubicBezTo>
                  <a:lnTo>
                    <a:pt x="11868" y="10793"/>
                  </a:lnTo>
                  <a:cubicBezTo>
                    <a:pt x="11907" y="10755"/>
                    <a:pt x="11945" y="10736"/>
                    <a:pt x="11964" y="10717"/>
                  </a:cubicBezTo>
                  <a:cubicBezTo>
                    <a:pt x="12003" y="10697"/>
                    <a:pt x="12022" y="10697"/>
                    <a:pt x="12022" y="10659"/>
                  </a:cubicBezTo>
                  <a:cubicBezTo>
                    <a:pt x="12099" y="10621"/>
                    <a:pt x="12137" y="10563"/>
                    <a:pt x="12195" y="10505"/>
                  </a:cubicBezTo>
                  <a:cubicBezTo>
                    <a:pt x="12214" y="10505"/>
                    <a:pt x="12214" y="10467"/>
                    <a:pt x="12233" y="10448"/>
                  </a:cubicBezTo>
                  <a:lnTo>
                    <a:pt x="12252" y="10428"/>
                  </a:lnTo>
                  <a:cubicBezTo>
                    <a:pt x="12348" y="10313"/>
                    <a:pt x="12406" y="10140"/>
                    <a:pt x="12406" y="9987"/>
                  </a:cubicBezTo>
                  <a:lnTo>
                    <a:pt x="12406" y="9660"/>
                  </a:lnTo>
                  <a:lnTo>
                    <a:pt x="12406" y="9603"/>
                  </a:lnTo>
                  <a:cubicBezTo>
                    <a:pt x="12406" y="9507"/>
                    <a:pt x="12387" y="9391"/>
                    <a:pt x="12387" y="9295"/>
                  </a:cubicBezTo>
                  <a:lnTo>
                    <a:pt x="12348" y="9180"/>
                  </a:lnTo>
                  <a:cubicBezTo>
                    <a:pt x="12348" y="9084"/>
                    <a:pt x="12329" y="9007"/>
                    <a:pt x="12329" y="8911"/>
                  </a:cubicBezTo>
                  <a:cubicBezTo>
                    <a:pt x="12310" y="8777"/>
                    <a:pt x="12310" y="8623"/>
                    <a:pt x="12310" y="8412"/>
                  </a:cubicBezTo>
                  <a:cubicBezTo>
                    <a:pt x="12310" y="7932"/>
                    <a:pt x="12329" y="7394"/>
                    <a:pt x="12348" y="6991"/>
                  </a:cubicBezTo>
                  <a:lnTo>
                    <a:pt x="12348" y="6914"/>
                  </a:lnTo>
                  <a:cubicBezTo>
                    <a:pt x="12387" y="6530"/>
                    <a:pt x="12406" y="6146"/>
                    <a:pt x="12406" y="5762"/>
                  </a:cubicBezTo>
                  <a:cubicBezTo>
                    <a:pt x="12444" y="4802"/>
                    <a:pt x="12425" y="3746"/>
                    <a:pt x="12118" y="2747"/>
                  </a:cubicBezTo>
                  <a:cubicBezTo>
                    <a:pt x="11945" y="2267"/>
                    <a:pt x="11715" y="1787"/>
                    <a:pt x="11427" y="1403"/>
                  </a:cubicBezTo>
                  <a:cubicBezTo>
                    <a:pt x="11158" y="1057"/>
                    <a:pt x="10851" y="769"/>
                    <a:pt x="10467" y="558"/>
                  </a:cubicBezTo>
                  <a:cubicBezTo>
                    <a:pt x="10409" y="539"/>
                    <a:pt x="10390" y="539"/>
                    <a:pt x="10371" y="519"/>
                  </a:cubicBezTo>
                  <a:cubicBezTo>
                    <a:pt x="10274" y="462"/>
                    <a:pt x="10198" y="423"/>
                    <a:pt x="10121" y="385"/>
                  </a:cubicBezTo>
                  <a:cubicBezTo>
                    <a:pt x="9890" y="270"/>
                    <a:pt x="9622" y="174"/>
                    <a:pt x="9257" y="97"/>
                  </a:cubicBezTo>
                  <a:cubicBezTo>
                    <a:pt x="8988" y="59"/>
                    <a:pt x="8700" y="1"/>
                    <a:pt x="84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381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78" name="Google Shape;78;p4"/>
            <p:cNvSpPr/>
            <p:nvPr/>
          </p:nvSpPr>
          <p:spPr>
            <a:xfrm>
              <a:off x="340671" y="3871666"/>
              <a:ext cx="333375" cy="470669"/>
            </a:xfrm>
            <a:custGeom>
              <a:avLst/>
              <a:gdLst/>
              <a:ahLst/>
              <a:cxnLst/>
              <a:rect l="l" t="t" r="r" b="b"/>
              <a:pathLst>
                <a:path w="5550" h="7836" extrusionOk="0">
                  <a:moveTo>
                    <a:pt x="4436" y="0"/>
                  </a:moveTo>
                  <a:cubicBezTo>
                    <a:pt x="4302" y="0"/>
                    <a:pt x="4148" y="20"/>
                    <a:pt x="4014" y="58"/>
                  </a:cubicBezTo>
                  <a:cubicBezTo>
                    <a:pt x="3783" y="116"/>
                    <a:pt x="3572" y="212"/>
                    <a:pt x="3303" y="365"/>
                  </a:cubicBezTo>
                  <a:cubicBezTo>
                    <a:pt x="3111" y="481"/>
                    <a:pt x="2919" y="634"/>
                    <a:pt x="2765" y="788"/>
                  </a:cubicBezTo>
                  <a:cubicBezTo>
                    <a:pt x="2727" y="826"/>
                    <a:pt x="2689" y="865"/>
                    <a:pt x="2689" y="922"/>
                  </a:cubicBezTo>
                  <a:lnTo>
                    <a:pt x="2689" y="941"/>
                  </a:lnTo>
                  <a:cubicBezTo>
                    <a:pt x="2439" y="1153"/>
                    <a:pt x="2208" y="1364"/>
                    <a:pt x="1997" y="1594"/>
                  </a:cubicBezTo>
                  <a:cubicBezTo>
                    <a:pt x="1517" y="2074"/>
                    <a:pt x="1133" y="2555"/>
                    <a:pt x="787" y="3054"/>
                  </a:cubicBezTo>
                  <a:cubicBezTo>
                    <a:pt x="615" y="3323"/>
                    <a:pt x="480" y="3611"/>
                    <a:pt x="365" y="3860"/>
                  </a:cubicBezTo>
                  <a:cubicBezTo>
                    <a:pt x="231" y="4129"/>
                    <a:pt x="134" y="4417"/>
                    <a:pt x="96" y="4725"/>
                  </a:cubicBezTo>
                  <a:cubicBezTo>
                    <a:pt x="19" y="5013"/>
                    <a:pt x="0" y="5339"/>
                    <a:pt x="19" y="5627"/>
                  </a:cubicBezTo>
                  <a:cubicBezTo>
                    <a:pt x="19" y="5858"/>
                    <a:pt x="77" y="6107"/>
                    <a:pt x="173" y="6318"/>
                  </a:cubicBezTo>
                  <a:cubicBezTo>
                    <a:pt x="307" y="6722"/>
                    <a:pt x="595" y="7087"/>
                    <a:pt x="960" y="7375"/>
                  </a:cubicBezTo>
                  <a:cubicBezTo>
                    <a:pt x="1287" y="7644"/>
                    <a:pt x="1728" y="7778"/>
                    <a:pt x="2151" y="7836"/>
                  </a:cubicBezTo>
                  <a:lnTo>
                    <a:pt x="2381" y="7836"/>
                  </a:lnTo>
                  <a:cubicBezTo>
                    <a:pt x="2727" y="7836"/>
                    <a:pt x="3111" y="7740"/>
                    <a:pt x="3437" y="7567"/>
                  </a:cubicBezTo>
                  <a:cubicBezTo>
                    <a:pt x="3649" y="7471"/>
                    <a:pt x="3822" y="7317"/>
                    <a:pt x="3975" y="7163"/>
                  </a:cubicBezTo>
                  <a:cubicBezTo>
                    <a:pt x="4071" y="7067"/>
                    <a:pt x="4148" y="6971"/>
                    <a:pt x="4244" y="6837"/>
                  </a:cubicBezTo>
                  <a:cubicBezTo>
                    <a:pt x="4321" y="6741"/>
                    <a:pt x="4398" y="6607"/>
                    <a:pt x="4455" y="6453"/>
                  </a:cubicBezTo>
                  <a:cubicBezTo>
                    <a:pt x="4590" y="6222"/>
                    <a:pt x="4647" y="5934"/>
                    <a:pt x="4705" y="5570"/>
                  </a:cubicBezTo>
                  <a:cubicBezTo>
                    <a:pt x="4743" y="5262"/>
                    <a:pt x="4782" y="4917"/>
                    <a:pt x="4782" y="4629"/>
                  </a:cubicBezTo>
                  <a:lnTo>
                    <a:pt x="4782" y="4302"/>
                  </a:lnTo>
                  <a:cubicBezTo>
                    <a:pt x="4801" y="3803"/>
                    <a:pt x="4801" y="3265"/>
                    <a:pt x="4916" y="2785"/>
                  </a:cubicBezTo>
                  <a:lnTo>
                    <a:pt x="4916" y="2766"/>
                  </a:lnTo>
                  <a:cubicBezTo>
                    <a:pt x="4974" y="2574"/>
                    <a:pt x="5031" y="2382"/>
                    <a:pt x="5127" y="2190"/>
                  </a:cubicBezTo>
                  <a:lnTo>
                    <a:pt x="5204" y="2017"/>
                  </a:lnTo>
                  <a:cubicBezTo>
                    <a:pt x="5281" y="1882"/>
                    <a:pt x="5319" y="1729"/>
                    <a:pt x="5396" y="1614"/>
                  </a:cubicBezTo>
                  <a:cubicBezTo>
                    <a:pt x="5492" y="1364"/>
                    <a:pt x="5550" y="1172"/>
                    <a:pt x="5550" y="980"/>
                  </a:cubicBezTo>
                  <a:cubicBezTo>
                    <a:pt x="5550" y="941"/>
                    <a:pt x="5550" y="884"/>
                    <a:pt x="5511" y="845"/>
                  </a:cubicBezTo>
                  <a:cubicBezTo>
                    <a:pt x="5511" y="788"/>
                    <a:pt x="5492" y="749"/>
                    <a:pt x="5492" y="692"/>
                  </a:cubicBezTo>
                  <a:cubicBezTo>
                    <a:pt x="5473" y="577"/>
                    <a:pt x="5396" y="481"/>
                    <a:pt x="5319" y="385"/>
                  </a:cubicBezTo>
                  <a:cubicBezTo>
                    <a:pt x="5262" y="308"/>
                    <a:pt x="5147" y="212"/>
                    <a:pt x="5031" y="154"/>
                  </a:cubicBezTo>
                  <a:cubicBezTo>
                    <a:pt x="4935" y="77"/>
                    <a:pt x="4820" y="20"/>
                    <a:pt x="46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79" name="Google Shape;79;p4"/>
            <p:cNvSpPr/>
            <p:nvPr/>
          </p:nvSpPr>
          <p:spPr>
            <a:xfrm>
              <a:off x="383318" y="3872387"/>
              <a:ext cx="291928" cy="472231"/>
            </a:xfrm>
            <a:custGeom>
              <a:avLst/>
              <a:gdLst/>
              <a:ahLst/>
              <a:cxnLst/>
              <a:rect l="l" t="t" r="r" b="b"/>
              <a:pathLst>
                <a:path w="4860" h="7862" extrusionOk="0">
                  <a:moveTo>
                    <a:pt x="3615" y="0"/>
                  </a:moveTo>
                  <a:cubicBezTo>
                    <a:pt x="3511" y="0"/>
                    <a:pt x="3402" y="18"/>
                    <a:pt x="3304" y="46"/>
                  </a:cubicBezTo>
                  <a:cubicBezTo>
                    <a:pt x="3073" y="104"/>
                    <a:pt x="2843" y="200"/>
                    <a:pt x="2593" y="353"/>
                  </a:cubicBezTo>
                  <a:cubicBezTo>
                    <a:pt x="2401" y="469"/>
                    <a:pt x="2209" y="622"/>
                    <a:pt x="2055" y="776"/>
                  </a:cubicBezTo>
                  <a:cubicBezTo>
                    <a:pt x="2017" y="814"/>
                    <a:pt x="1979" y="853"/>
                    <a:pt x="1979" y="910"/>
                  </a:cubicBezTo>
                  <a:lnTo>
                    <a:pt x="1979" y="929"/>
                  </a:lnTo>
                  <a:cubicBezTo>
                    <a:pt x="1729" y="1121"/>
                    <a:pt x="1518" y="1333"/>
                    <a:pt x="1306" y="1544"/>
                  </a:cubicBezTo>
                  <a:cubicBezTo>
                    <a:pt x="1402" y="1640"/>
                    <a:pt x="1498" y="1717"/>
                    <a:pt x="1614" y="1794"/>
                  </a:cubicBezTo>
                  <a:cubicBezTo>
                    <a:pt x="1729" y="1870"/>
                    <a:pt x="1825" y="1928"/>
                    <a:pt x="1959" y="2005"/>
                  </a:cubicBezTo>
                  <a:lnTo>
                    <a:pt x="2247" y="2158"/>
                  </a:lnTo>
                  <a:cubicBezTo>
                    <a:pt x="2305" y="2178"/>
                    <a:pt x="2401" y="2197"/>
                    <a:pt x="2478" y="2216"/>
                  </a:cubicBezTo>
                  <a:cubicBezTo>
                    <a:pt x="2574" y="2255"/>
                    <a:pt x="2651" y="2274"/>
                    <a:pt x="2747" y="2293"/>
                  </a:cubicBezTo>
                  <a:lnTo>
                    <a:pt x="2958" y="2370"/>
                  </a:lnTo>
                  <a:cubicBezTo>
                    <a:pt x="3035" y="2389"/>
                    <a:pt x="3112" y="2447"/>
                    <a:pt x="3169" y="2485"/>
                  </a:cubicBezTo>
                  <a:cubicBezTo>
                    <a:pt x="3246" y="2543"/>
                    <a:pt x="3304" y="2581"/>
                    <a:pt x="3342" y="2658"/>
                  </a:cubicBezTo>
                  <a:cubicBezTo>
                    <a:pt x="3400" y="2696"/>
                    <a:pt x="3419" y="2773"/>
                    <a:pt x="3438" y="2850"/>
                  </a:cubicBezTo>
                  <a:cubicBezTo>
                    <a:pt x="3457" y="2927"/>
                    <a:pt x="3496" y="2965"/>
                    <a:pt x="3496" y="3042"/>
                  </a:cubicBezTo>
                  <a:cubicBezTo>
                    <a:pt x="3515" y="3215"/>
                    <a:pt x="3534" y="3368"/>
                    <a:pt x="3534" y="3541"/>
                  </a:cubicBezTo>
                  <a:cubicBezTo>
                    <a:pt x="3534" y="3714"/>
                    <a:pt x="3515" y="3887"/>
                    <a:pt x="3496" y="4040"/>
                  </a:cubicBezTo>
                  <a:cubicBezTo>
                    <a:pt x="3496" y="4117"/>
                    <a:pt x="3457" y="4213"/>
                    <a:pt x="3457" y="4290"/>
                  </a:cubicBezTo>
                  <a:cubicBezTo>
                    <a:pt x="3457" y="4367"/>
                    <a:pt x="3438" y="4425"/>
                    <a:pt x="3438" y="4501"/>
                  </a:cubicBezTo>
                  <a:cubicBezTo>
                    <a:pt x="3419" y="4655"/>
                    <a:pt x="3400" y="4809"/>
                    <a:pt x="3361" y="4962"/>
                  </a:cubicBezTo>
                  <a:cubicBezTo>
                    <a:pt x="3323" y="5231"/>
                    <a:pt x="3227" y="5481"/>
                    <a:pt x="3131" y="5730"/>
                  </a:cubicBezTo>
                  <a:cubicBezTo>
                    <a:pt x="3035" y="5961"/>
                    <a:pt x="2920" y="6210"/>
                    <a:pt x="2747" y="6422"/>
                  </a:cubicBezTo>
                  <a:cubicBezTo>
                    <a:pt x="2593" y="6633"/>
                    <a:pt x="2439" y="6825"/>
                    <a:pt x="2209" y="6998"/>
                  </a:cubicBezTo>
                  <a:cubicBezTo>
                    <a:pt x="2017" y="7151"/>
                    <a:pt x="1806" y="7267"/>
                    <a:pt x="1575" y="7343"/>
                  </a:cubicBezTo>
                  <a:cubicBezTo>
                    <a:pt x="1395" y="7385"/>
                    <a:pt x="1225" y="7417"/>
                    <a:pt x="1051" y="7417"/>
                  </a:cubicBezTo>
                  <a:cubicBezTo>
                    <a:pt x="983" y="7417"/>
                    <a:pt x="915" y="7412"/>
                    <a:pt x="846" y="7401"/>
                  </a:cubicBezTo>
                  <a:cubicBezTo>
                    <a:pt x="577" y="7382"/>
                    <a:pt x="346" y="7343"/>
                    <a:pt x="97" y="7247"/>
                  </a:cubicBezTo>
                  <a:cubicBezTo>
                    <a:pt x="77" y="7209"/>
                    <a:pt x="39" y="7209"/>
                    <a:pt x="1" y="7190"/>
                  </a:cubicBezTo>
                  <a:lnTo>
                    <a:pt x="1" y="7190"/>
                  </a:lnTo>
                  <a:cubicBezTo>
                    <a:pt x="77" y="7267"/>
                    <a:pt x="154" y="7343"/>
                    <a:pt x="250" y="7382"/>
                  </a:cubicBezTo>
                  <a:cubicBezTo>
                    <a:pt x="577" y="7651"/>
                    <a:pt x="1018" y="7785"/>
                    <a:pt x="1479" y="7843"/>
                  </a:cubicBezTo>
                  <a:cubicBezTo>
                    <a:pt x="1537" y="7843"/>
                    <a:pt x="1614" y="7862"/>
                    <a:pt x="1691" y="7862"/>
                  </a:cubicBezTo>
                  <a:cubicBezTo>
                    <a:pt x="2055" y="7862"/>
                    <a:pt x="2439" y="7766"/>
                    <a:pt x="2747" y="7593"/>
                  </a:cubicBezTo>
                  <a:cubicBezTo>
                    <a:pt x="2958" y="7497"/>
                    <a:pt x="3131" y="7363"/>
                    <a:pt x="3304" y="7190"/>
                  </a:cubicBezTo>
                  <a:cubicBezTo>
                    <a:pt x="3400" y="7094"/>
                    <a:pt x="3457" y="6998"/>
                    <a:pt x="3553" y="6883"/>
                  </a:cubicBezTo>
                  <a:cubicBezTo>
                    <a:pt x="3630" y="6787"/>
                    <a:pt x="3707" y="6633"/>
                    <a:pt x="3784" y="6499"/>
                  </a:cubicBezTo>
                  <a:cubicBezTo>
                    <a:pt x="3899" y="6249"/>
                    <a:pt x="3976" y="5961"/>
                    <a:pt x="4014" y="5615"/>
                  </a:cubicBezTo>
                  <a:cubicBezTo>
                    <a:pt x="4072" y="5289"/>
                    <a:pt x="4091" y="4962"/>
                    <a:pt x="4091" y="4674"/>
                  </a:cubicBezTo>
                  <a:lnTo>
                    <a:pt x="4091" y="4328"/>
                  </a:lnTo>
                  <a:cubicBezTo>
                    <a:pt x="4110" y="3829"/>
                    <a:pt x="4110" y="3311"/>
                    <a:pt x="4225" y="2831"/>
                  </a:cubicBezTo>
                  <a:lnTo>
                    <a:pt x="4225" y="2792"/>
                  </a:lnTo>
                  <a:cubicBezTo>
                    <a:pt x="4283" y="2600"/>
                    <a:pt x="4360" y="2408"/>
                    <a:pt x="4456" y="2216"/>
                  </a:cubicBezTo>
                  <a:lnTo>
                    <a:pt x="4513" y="2062"/>
                  </a:lnTo>
                  <a:cubicBezTo>
                    <a:pt x="4590" y="1909"/>
                    <a:pt x="4667" y="1774"/>
                    <a:pt x="4705" y="1640"/>
                  </a:cubicBezTo>
                  <a:cubicBezTo>
                    <a:pt x="4801" y="1410"/>
                    <a:pt x="4859" y="1218"/>
                    <a:pt x="4859" y="1025"/>
                  </a:cubicBezTo>
                  <a:cubicBezTo>
                    <a:pt x="4859" y="968"/>
                    <a:pt x="4859" y="929"/>
                    <a:pt x="4821" y="872"/>
                  </a:cubicBezTo>
                  <a:cubicBezTo>
                    <a:pt x="4821" y="833"/>
                    <a:pt x="4801" y="814"/>
                    <a:pt x="4801" y="757"/>
                  </a:cubicBezTo>
                  <a:cubicBezTo>
                    <a:pt x="4782" y="641"/>
                    <a:pt x="4705" y="545"/>
                    <a:pt x="4629" y="430"/>
                  </a:cubicBezTo>
                  <a:cubicBezTo>
                    <a:pt x="4571" y="353"/>
                    <a:pt x="4475" y="257"/>
                    <a:pt x="4341" y="181"/>
                  </a:cubicBezTo>
                  <a:cubicBezTo>
                    <a:pt x="4225" y="104"/>
                    <a:pt x="4129" y="65"/>
                    <a:pt x="3995" y="46"/>
                  </a:cubicBezTo>
                  <a:cubicBezTo>
                    <a:pt x="3899" y="8"/>
                    <a:pt x="3803" y="8"/>
                    <a:pt x="3726" y="8"/>
                  </a:cubicBezTo>
                  <a:cubicBezTo>
                    <a:pt x="3690" y="3"/>
                    <a:pt x="3653" y="0"/>
                    <a:pt x="36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80" name="Google Shape;80;p4"/>
            <p:cNvSpPr/>
            <p:nvPr/>
          </p:nvSpPr>
          <p:spPr>
            <a:xfrm>
              <a:off x="460625" y="3967412"/>
              <a:ext cx="60" cy="6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ECDB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81" name="Google Shape;81;p4"/>
            <p:cNvSpPr/>
            <p:nvPr/>
          </p:nvSpPr>
          <p:spPr>
            <a:xfrm>
              <a:off x="295680" y="3356057"/>
              <a:ext cx="658700" cy="642515"/>
            </a:xfrm>
            <a:custGeom>
              <a:avLst/>
              <a:gdLst/>
              <a:ahLst/>
              <a:cxnLst/>
              <a:rect l="l" t="t" r="r" b="b"/>
              <a:pathLst>
                <a:path w="10966" h="10697" extrusionOk="0">
                  <a:moveTo>
                    <a:pt x="7566" y="0"/>
                  </a:moveTo>
                  <a:cubicBezTo>
                    <a:pt x="7355" y="58"/>
                    <a:pt x="7125" y="96"/>
                    <a:pt x="6913" y="116"/>
                  </a:cubicBezTo>
                  <a:cubicBezTo>
                    <a:pt x="6683" y="154"/>
                    <a:pt x="6433" y="212"/>
                    <a:pt x="6164" y="308"/>
                  </a:cubicBezTo>
                  <a:cubicBezTo>
                    <a:pt x="5300" y="596"/>
                    <a:pt x="4475" y="1114"/>
                    <a:pt x="3514" y="1959"/>
                  </a:cubicBezTo>
                  <a:cubicBezTo>
                    <a:pt x="2765" y="2612"/>
                    <a:pt x="2036" y="3399"/>
                    <a:pt x="1306" y="4379"/>
                  </a:cubicBezTo>
                  <a:cubicBezTo>
                    <a:pt x="903" y="4897"/>
                    <a:pt x="557" y="5435"/>
                    <a:pt x="173" y="6069"/>
                  </a:cubicBezTo>
                  <a:cubicBezTo>
                    <a:pt x="173" y="6088"/>
                    <a:pt x="135" y="6088"/>
                    <a:pt x="135" y="6107"/>
                  </a:cubicBezTo>
                  <a:cubicBezTo>
                    <a:pt x="115" y="6165"/>
                    <a:pt x="96" y="6203"/>
                    <a:pt x="39" y="6261"/>
                  </a:cubicBezTo>
                  <a:cubicBezTo>
                    <a:pt x="19" y="6280"/>
                    <a:pt x="19" y="6338"/>
                    <a:pt x="0" y="6357"/>
                  </a:cubicBezTo>
                  <a:cubicBezTo>
                    <a:pt x="19" y="6434"/>
                    <a:pt x="77" y="6491"/>
                    <a:pt x="96" y="6549"/>
                  </a:cubicBezTo>
                  <a:cubicBezTo>
                    <a:pt x="115" y="6587"/>
                    <a:pt x="135" y="6626"/>
                    <a:pt x="135" y="6664"/>
                  </a:cubicBezTo>
                  <a:cubicBezTo>
                    <a:pt x="173" y="6722"/>
                    <a:pt x="192" y="6760"/>
                    <a:pt x="211" y="6779"/>
                  </a:cubicBezTo>
                  <a:cubicBezTo>
                    <a:pt x="461" y="7163"/>
                    <a:pt x="749" y="7509"/>
                    <a:pt x="1037" y="7836"/>
                  </a:cubicBezTo>
                  <a:cubicBezTo>
                    <a:pt x="1421" y="8277"/>
                    <a:pt x="1844" y="8661"/>
                    <a:pt x="2305" y="9026"/>
                  </a:cubicBezTo>
                  <a:cubicBezTo>
                    <a:pt x="3207" y="9698"/>
                    <a:pt x="4263" y="10198"/>
                    <a:pt x="5377" y="10486"/>
                  </a:cubicBezTo>
                  <a:cubicBezTo>
                    <a:pt x="5953" y="10620"/>
                    <a:pt x="6529" y="10697"/>
                    <a:pt x="7125" y="10697"/>
                  </a:cubicBezTo>
                  <a:cubicBezTo>
                    <a:pt x="7432" y="10697"/>
                    <a:pt x="7758" y="10678"/>
                    <a:pt x="8066" y="10620"/>
                  </a:cubicBezTo>
                  <a:cubicBezTo>
                    <a:pt x="8354" y="10582"/>
                    <a:pt x="8623" y="10524"/>
                    <a:pt x="8872" y="10466"/>
                  </a:cubicBezTo>
                  <a:lnTo>
                    <a:pt x="8930" y="10466"/>
                  </a:lnTo>
                  <a:cubicBezTo>
                    <a:pt x="9122" y="10409"/>
                    <a:pt x="9314" y="10370"/>
                    <a:pt x="9487" y="10294"/>
                  </a:cubicBezTo>
                  <a:cubicBezTo>
                    <a:pt x="9583" y="10274"/>
                    <a:pt x="9679" y="10217"/>
                    <a:pt x="9775" y="10178"/>
                  </a:cubicBezTo>
                  <a:cubicBezTo>
                    <a:pt x="9794" y="10178"/>
                    <a:pt x="9794" y="10140"/>
                    <a:pt x="9813" y="10140"/>
                  </a:cubicBezTo>
                  <a:lnTo>
                    <a:pt x="9967" y="10082"/>
                  </a:lnTo>
                  <a:lnTo>
                    <a:pt x="10005" y="10044"/>
                  </a:lnTo>
                  <a:cubicBezTo>
                    <a:pt x="10024" y="10025"/>
                    <a:pt x="10063" y="10025"/>
                    <a:pt x="10101" y="10006"/>
                  </a:cubicBezTo>
                  <a:cubicBezTo>
                    <a:pt x="10120" y="9986"/>
                    <a:pt x="10159" y="9986"/>
                    <a:pt x="10178" y="9948"/>
                  </a:cubicBezTo>
                  <a:lnTo>
                    <a:pt x="10312" y="9890"/>
                  </a:lnTo>
                  <a:lnTo>
                    <a:pt x="10370" y="9852"/>
                  </a:lnTo>
                  <a:cubicBezTo>
                    <a:pt x="10389" y="9852"/>
                    <a:pt x="10389" y="9833"/>
                    <a:pt x="10389" y="9833"/>
                  </a:cubicBezTo>
                  <a:lnTo>
                    <a:pt x="10408" y="9833"/>
                  </a:lnTo>
                  <a:cubicBezTo>
                    <a:pt x="10466" y="9814"/>
                    <a:pt x="10504" y="9756"/>
                    <a:pt x="10543" y="9737"/>
                  </a:cubicBezTo>
                  <a:cubicBezTo>
                    <a:pt x="10581" y="9698"/>
                    <a:pt x="10658" y="9641"/>
                    <a:pt x="10697" y="9602"/>
                  </a:cubicBezTo>
                  <a:lnTo>
                    <a:pt x="10773" y="9525"/>
                  </a:lnTo>
                  <a:cubicBezTo>
                    <a:pt x="10831" y="9468"/>
                    <a:pt x="10869" y="9410"/>
                    <a:pt x="10927" y="9353"/>
                  </a:cubicBezTo>
                  <a:cubicBezTo>
                    <a:pt x="10927" y="9353"/>
                    <a:pt x="10927" y="9333"/>
                    <a:pt x="10946" y="9333"/>
                  </a:cubicBezTo>
                  <a:lnTo>
                    <a:pt x="10946" y="9045"/>
                  </a:lnTo>
                  <a:cubicBezTo>
                    <a:pt x="10927" y="8930"/>
                    <a:pt x="10927" y="8834"/>
                    <a:pt x="10889" y="8700"/>
                  </a:cubicBezTo>
                  <a:lnTo>
                    <a:pt x="10889" y="8604"/>
                  </a:lnTo>
                  <a:cubicBezTo>
                    <a:pt x="10889" y="8508"/>
                    <a:pt x="10869" y="8412"/>
                    <a:pt x="10869" y="8316"/>
                  </a:cubicBezTo>
                  <a:cubicBezTo>
                    <a:pt x="10869" y="8162"/>
                    <a:pt x="10850" y="7970"/>
                    <a:pt x="10850" y="7740"/>
                  </a:cubicBezTo>
                  <a:cubicBezTo>
                    <a:pt x="10850" y="7240"/>
                    <a:pt x="10869" y="6722"/>
                    <a:pt x="10889" y="6203"/>
                  </a:cubicBezTo>
                  <a:cubicBezTo>
                    <a:pt x="10927" y="5819"/>
                    <a:pt x="10946" y="5473"/>
                    <a:pt x="10946" y="5089"/>
                  </a:cubicBezTo>
                  <a:cubicBezTo>
                    <a:pt x="10965" y="4168"/>
                    <a:pt x="10946" y="3188"/>
                    <a:pt x="10677" y="2266"/>
                  </a:cubicBezTo>
                  <a:cubicBezTo>
                    <a:pt x="10562" y="1863"/>
                    <a:pt x="10370" y="1479"/>
                    <a:pt x="10101" y="1153"/>
                  </a:cubicBezTo>
                  <a:cubicBezTo>
                    <a:pt x="9832" y="807"/>
                    <a:pt x="9506" y="538"/>
                    <a:pt x="9064" y="327"/>
                  </a:cubicBezTo>
                  <a:cubicBezTo>
                    <a:pt x="8891" y="231"/>
                    <a:pt x="8642" y="154"/>
                    <a:pt x="8354" y="96"/>
                  </a:cubicBezTo>
                  <a:cubicBezTo>
                    <a:pt x="8142" y="39"/>
                    <a:pt x="7893" y="20"/>
                    <a:pt x="76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82" name="Google Shape;82;p4"/>
            <p:cNvSpPr/>
            <p:nvPr/>
          </p:nvSpPr>
          <p:spPr>
            <a:xfrm>
              <a:off x="475582" y="3382606"/>
              <a:ext cx="476455" cy="615967"/>
            </a:xfrm>
            <a:custGeom>
              <a:avLst/>
              <a:gdLst/>
              <a:ahLst/>
              <a:cxnLst/>
              <a:rect l="l" t="t" r="r" b="b"/>
              <a:pathLst>
                <a:path w="7932" h="10255" extrusionOk="0">
                  <a:moveTo>
                    <a:pt x="6300" y="0"/>
                  </a:moveTo>
                  <a:lnTo>
                    <a:pt x="6300" y="0"/>
                  </a:lnTo>
                  <a:cubicBezTo>
                    <a:pt x="6472" y="231"/>
                    <a:pt x="6568" y="384"/>
                    <a:pt x="6607" y="538"/>
                  </a:cubicBezTo>
                  <a:cubicBezTo>
                    <a:pt x="6703" y="749"/>
                    <a:pt x="6761" y="960"/>
                    <a:pt x="6799" y="1172"/>
                  </a:cubicBezTo>
                  <a:cubicBezTo>
                    <a:pt x="6895" y="1632"/>
                    <a:pt x="6895" y="2093"/>
                    <a:pt x="6895" y="2573"/>
                  </a:cubicBezTo>
                  <a:lnTo>
                    <a:pt x="6895" y="2938"/>
                  </a:lnTo>
                  <a:cubicBezTo>
                    <a:pt x="6895" y="3034"/>
                    <a:pt x="6895" y="3150"/>
                    <a:pt x="6876" y="3246"/>
                  </a:cubicBezTo>
                  <a:lnTo>
                    <a:pt x="6876" y="3918"/>
                  </a:lnTo>
                  <a:cubicBezTo>
                    <a:pt x="6876" y="4033"/>
                    <a:pt x="6876" y="4187"/>
                    <a:pt x="6895" y="4302"/>
                  </a:cubicBezTo>
                  <a:lnTo>
                    <a:pt x="6895" y="4321"/>
                  </a:lnTo>
                  <a:lnTo>
                    <a:pt x="6895" y="4359"/>
                  </a:lnTo>
                  <a:lnTo>
                    <a:pt x="6895" y="4513"/>
                  </a:lnTo>
                  <a:lnTo>
                    <a:pt x="6895" y="4532"/>
                  </a:lnTo>
                  <a:lnTo>
                    <a:pt x="6895" y="4743"/>
                  </a:lnTo>
                  <a:cubicBezTo>
                    <a:pt x="6914" y="5281"/>
                    <a:pt x="6953" y="5838"/>
                    <a:pt x="6895" y="6376"/>
                  </a:cubicBezTo>
                  <a:cubicBezTo>
                    <a:pt x="6876" y="6625"/>
                    <a:pt x="6837" y="6894"/>
                    <a:pt x="6799" y="7144"/>
                  </a:cubicBezTo>
                  <a:cubicBezTo>
                    <a:pt x="6741" y="7355"/>
                    <a:pt x="6684" y="7586"/>
                    <a:pt x="6588" y="7816"/>
                  </a:cubicBezTo>
                  <a:lnTo>
                    <a:pt x="6434" y="8104"/>
                  </a:lnTo>
                  <a:cubicBezTo>
                    <a:pt x="6396" y="8200"/>
                    <a:pt x="6319" y="8258"/>
                    <a:pt x="6242" y="8335"/>
                  </a:cubicBezTo>
                  <a:cubicBezTo>
                    <a:pt x="6108" y="8507"/>
                    <a:pt x="5916" y="8680"/>
                    <a:pt x="5724" y="8795"/>
                  </a:cubicBezTo>
                  <a:cubicBezTo>
                    <a:pt x="5532" y="8930"/>
                    <a:pt x="5339" y="9064"/>
                    <a:pt x="5109" y="9160"/>
                  </a:cubicBezTo>
                  <a:cubicBezTo>
                    <a:pt x="4898" y="9256"/>
                    <a:pt x="4687" y="9352"/>
                    <a:pt x="4475" y="9410"/>
                  </a:cubicBezTo>
                  <a:cubicBezTo>
                    <a:pt x="4014" y="9564"/>
                    <a:pt x="3534" y="9640"/>
                    <a:pt x="3035" y="9660"/>
                  </a:cubicBezTo>
                  <a:cubicBezTo>
                    <a:pt x="2949" y="9663"/>
                    <a:pt x="2863" y="9664"/>
                    <a:pt x="2777" y="9664"/>
                  </a:cubicBezTo>
                  <a:cubicBezTo>
                    <a:pt x="2350" y="9664"/>
                    <a:pt x="1934" y="9624"/>
                    <a:pt x="1518" y="9544"/>
                  </a:cubicBezTo>
                  <a:cubicBezTo>
                    <a:pt x="1019" y="9448"/>
                    <a:pt x="539" y="9295"/>
                    <a:pt x="78" y="9103"/>
                  </a:cubicBezTo>
                  <a:cubicBezTo>
                    <a:pt x="58" y="9103"/>
                    <a:pt x="20" y="9083"/>
                    <a:pt x="1" y="9083"/>
                  </a:cubicBezTo>
                  <a:lnTo>
                    <a:pt x="1" y="9083"/>
                  </a:lnTo>
                  <a:cubicBezTo>
                    <a:pt x="731" y="9506"/>
                    <a:pt x="1518" y="9852"/>
                    <a:pt x="2344" y="10044"/>
                  </a:cubicBezTo>
                  <a:cubicBezTo>
                    <a:pt x="2920" y="10178"/>
                    <a:pt x="3496" y="10255"/>
                    <a:pt x="4091" y="10255"/>
                  </a:cubicBezTo>
                  <a:cubicBezTo>
                    <a:pt x="4398" y="10255"/>
                    <a:pt x="4706" y="10236"/>
                    <a:pt x="5032" y="10178"/>
                  </a:cubicBezTo>
                  <a:cubicBezTo>
                    <a:pt x="5320" y="10140"/>
                    <a:pt x="5570" y="10082"/>
                    <a:pt x="5839" y="10024"/>
                  </a:cubicBezTo>
                  <a:lnTo>
                    <a:pt x="5896" y="10024"/>
                  </a:lnTo>
                  <a:cubicBezTo>
                    <a:pt x="6069" y="9967"/>
                    <a:pt x="6280" y="9928"/>
                    <a:pt x="6434" y="9852"/>
                  </a:cubicBezTo>
                  <a:cubicBezTo>
                    <a:pt x="6530" y="9832"/>
                    <a:pt x="6626" y="9775"/>
                    <a:pt x="6722" y="9736"/>
                  </a:cubicBezTo>
                  <a:cubicBezTo>
                    <a:pt x="6761" y="9736"/>
                    <a:pt x="6761" y="9698"/>
                    <a:pt x="6780" y="9698"/>
                  </a:cubicBezTo>
                  <a:lnTo>
                    <a:pt x="6914" y="9640"/>
                  </a:lnTo>
                  <a:lnTo>
                    <a:pt x="6972" y="9602"/>
                  </a:lnTo>
                  <a:cubicBezTo>
                    <a:pt x="6991" y="9583"/>
                    <a:pt x="7010" y="9583"/>
                    <a:pt x="7068" y="9564"/>
                  </a:cubicBezTo>
                  <a:cubicBezTo>
                    <a:pt x="7087" y="9544"/>
                    <a:pt x="7106" y="9544"/>
                    <a:pt x="7145" y="9506"/>
                  </a:cubicBezTo>
                  <a:lnTo>
                    <a:pt x="7279" y="9448"/>
                  </a:lnTo>
                  <a:lnTo>
                    <a:pt x="7337" y="9410"/>
                  </a:lnTo>
                  <a:lnTo>
                    <a:pt x="7356" y="9391"/>
                  </a:lnTo>
                  <a:cubicBezTo>
                    <a:pt x="7394" y="9352"/>
                    <a:pt x="7452" y="9314"/>
                    <a:pt x="7490" y="9295"/>
                  </a:cubicBezTo>
                  <a:lnTo>
                    <a:pt x="7548" y="9256"/>
                  </a:lnTo>
                  <a:lnTo>
                    <a:pt x="7586" y="9199"/>
                  </a:lnTo>
                  <a:lnTo>
                    <a:pt x="7663" y="9160"/>
                  </a:lnTo>
                  <a:lnTo>
                    <a:pt x="7740" y="9083"/>
                  </a:lnTo>
                  <a:cubicBezTo>
                    <a:pt x="7778" y="9026"/>
                    <a:pt x="7836" y="8968"/>
                    <a:pt x="7874" y="8911"/>
                  </a:cubicBezTo>
                  <a:lnTo>
                    <a:pt x="7913" y="8891"/>
                  </a:lnTo>
                  <a:lnTo>
                    <a:pt x="7913" y="8584"/>
                  </a:lnTo>
                  <a:cubicBezTo>
                    <a:pt x="7874" y="8450"/>
                    <a:pt x="7874" y="8354"/>
                    <a:pt x="7855" y="8238"/>
                  </a:cubicBezTo>
                  <a:lnTo>
                    <a:pt x="7855" y="8200"/>
                  </a:lnTo>
                  <a:lnTo>
                    <a:pt x="7855" y="8142"/>
                  </a:lnTo>
                  <a:cubicBezTo>
                    <a:pt x="7836" y="8046"/>
                    <a:pt x="7836" y="7950"/>
                    <a:pt x="7836" y="7854"/>
                  </a:cubicBezTo>
                  <a:cubicBezTo>
                    <a:pt x="7817" y="7682"/>
                    <a:pt x="7817" y="7528"/>
                    <a:pt x="7817" y="7278"/>
                  </a:cubicBezTo>
                  <a:cubicBezTo>
                    <a:pt x="7817" y="6779"/>
                    <a:pt x="7836" y="6222"/>
                    <a:pt x="7855" y="5800"/>
                  </a:cubicBezTo>
                  <a:lnTo>
                    <a:pt x="7855" y="5742"/>
                  </a:lnTo>
                  <a:cubicBezTo>
                    <a:pt x="7874" y="5339"/>
                    <a:pt x="7913" y="4974"/>
                    <a:pt x="7913" y="4609"/>
                  </a:cubicBezTo>
                  <a:cubicBezTo>
                    <a:pt x="7932" y="3706"/>
                    <a:pt x="7913" y="2727"/>
                    <a:pt x="7644" y="1805"/>
                  </a:cubicBezTo>
                  <a:cubicBezTo>
                    <a:pt x="7529" y="1402"/>
                    <a:pt x="7337" y="1018"/>
                    <a:pt x="7068" y="672"/>
                  </a:cubicBezTo>
                  <a:cubicBezTo>
                    <a:pt x="6876" y="423"/>
                    <a:pt x="6607" y="192"/>
                    <a:pt x="63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83" name="Google Shape;83;p4"/>
            <p:cNvSpPr/>
            <p:nvPr/>
          </p:nvSpPr>
          <p:spPr>
            <a:xfrm>
              <a:off x="341812" y="3377981"/>
              <a:ext cx="404915" cy="389942"/>
            </a:xfrm>
            <a:custGeom>
              <a:avLst/>
              <a:gdLst/>
              <a:ahLst/>
              <a:cxnLst/>
              <a:rect l="l" t="t" r="r" b="b"/>
              <a:pathLst>
                <a:path w="6741" h="6492" extrusionOk="0">
                  <a:moveTo>
                    <a:pt x="6741" y="0"/>
                  </a:moveTo>
                  <a:lnTo>
                    <a:pt x="6702" y="20"/>
                  </a:lnTo>
                  <a:cubicBezTo>
                    <a:pt x="6145" y="154"/>
                    <a:pt x="5627" y="384"/>
                    <a:pt x="5147" y="653"/>
                  </a:cubicBezTo>
                  <a:cubicBezTo>
                    <a:pt x="4609" y="941"/>
                    <a:pt x="4110" y="1306"/>
                    <a:pt x="3630" y="1709"/>
                  </a:cubicBezTo>
                  <a:cubicBezTo>
                    <a:pt x="3130" y="2113"/>
                    <a:pt x="2670" y="2574"/>
                    <a:pt x="2228" y="3034"/>
                  </a:cubicBezTo>
                  <a:cubicBezTo>
                    <a:pt x="1805" y="3515"/>
                    <a:pt x="1402" y="3995"/>
                    <a:pt x="1037" y="4513"/>
                  </a:cubicBezTo>
                  <a:cubicBezTo>
                    <a:pt x="845" y="4801"/>
                    <a:pt x="653" y="5089"/>
                    <a:pt x="461" y="5416"/>
                  </a:cubicBezTo>
                  <a:cubicBezTo>
                    <a:pt x="365" y="5550"/>
                    <a:pt x="288" y="5723"/>
                    <a:pt x="212" y="5857"/>
                  </a:cubicBezTo>
                  <a:cubicBezTo>
                    <a:pt x="192" y="5934"/>
                    <a:pt x="154" y="6011"/>
                    <a:pt x="115" y="6088"/>
                  </a:cubicBezTo>
                  <a:cubicBezTo>
                    <a:pt x="96" y="6145"/>
                    <a:pt x="58" y="6242"/>
                    <a:pt x="19" y="6318"/>
                  </a:cubicBezTo>
                  <a:cubicBezTo>
                    <a:pt x="0" y="6338"/>
                    <a:pt x="19" y="6395"/>
                    <a:pt x="19" y="6414"/>
                  </a:cubicBezTo>
                  <a:lnTo>
                    <a:pt x="96" y="6491"/>
                  </a:lnTo>
                  <a:lnTo>
                    <a:pt x="192" y="6491"/>
                  </a:lnTo>
                  <a:lnTo>
                    <a:pt x="212" y="6472"/>
                  </a:lnTo>
                  <a:cubicBezTo>
                    <a:pt x="250" y="6453"/>
                    <a:pt x="250" y="6414"/>
                    <a:pt x="269" y="6395"/>
                  </a:cubicBezTo>
                  <a:lnTo>
                    <a:pt x="269" y="6376"/>
                  </a:lnTo>
                  <a:cubicBezTo>
                    <a:pt x="308" y="6261"/>
                    <a:pt x="384" y="6145"/>
                    <a:pt x="442" y="6030"/>
                  </a:cubicBezTo>
                  <a:cubicBezTo>
                    <a:pt x="500" y="5915"/>
                    <a:pt x="557" y="5800"/>
                    <a:pt x="634" y="5665"/>
                  </a:cubicBezTo>
                  <a:cubicBezTo>
                    <a:pt x="768" y="5416"/>
                    <a:pt x="922" y="5147"/>
                    <a:pt x="1076" y="4916"/>
                  </a:cubicBezTo>
                  <a:cubicBezTo>
                    <a:pt x="1421" y="4379"/>
                    <a:pt x="1786" y="3879"/>
                    <a:pt x="2170" y="3399"/>
                  </a:cubicBezTo>
                  <a:cubicBezTo>
                    <a:pt x="2516" y="2958"/>
                    <a:pt x="2881" y="2574"/>
                    <a:pt x="3284" y="2190"/>
                  </a:cubicBezTo>
                  <a:cubicBezTo>
                    <a:pt x="3707" y="1805"/>
                    <a:pt x="4129" y="1479"/>
                    <a:pt x="4571" y="1133"/>
                  </a:cubicBezTo>
                  <a:lnTo>
                    <a:pt x="4590" y="1133"/>
                  </a:lnTo>
                  <a:cubicBezTo>
                    <a:pt x="5147" y="749"/>
                    <a:pt x="5723" y="423"/>
                    <a:pt x="6337" y="192"/>
                  </a:cubicBezTo>
                  <a:lnTo>
                    <a:pt x="6318" y="192"/>
                  </a:lnTo>
                  <a:cubicBezTo>
                    <a:pt x="6433" y="154"/>
                    <a:pt x="6587" y="96"/>
                    <a:pt x="6702" y="77"/>
                  </a:cubicBezTo>
                  <a:cubicBezTo>
                    <a:pt x="6722" y="77"/>
                    <a:pt x="6741" y="39"/>
                    <a:pt x="67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84" name="Google Shape;84;p4"/>
            <p:cNvSpPr/>
            <p:nvPr/>
          </p:nvSpPr>
          <p:spPr>
            <a:xfrm>
              <a:off x="438701" y="3397563"/>
              <a:ext cx="353017" cy="466585"/>
            </a:xfrm>
            <a:custGeom>
              <a:avLst/>
              <a:gdLst/>
              <a:ahLst/>
              <a:cxnLst/>
              <a:rect l="l" t="t" r="r" b="b"/>
              <a:pathLst>
                <a:path w="5877" h="7768" extrusionOk="0">
                  <a:moveTo>
                    <a:pt x="865" y="6376"/>
                  </a:moveTo>
                  <a:lnTo>
                    <a:pt x="848" y="6415"/>
                  </a:lnTo>
                  <a:lnTo>
                    <a:pt x="848" y="6415"/>
                  </a:lnTo>
                  <a:cubicBezTo>
                    <a:pt x="865" y="6412"/>
                    <a:pt x="865" y="6376"/>
                    <a:pt x="865" y="6376"/>
                  </a:cubicBezTo>
                  <a:close/>
                  <a:moveTo>
                    <a:pt x="5781" y="1"/>
                  </a:moveTo>
                  <a:cubicBezTo>
                    <a:pt x="4724" y="788"/>
                    <a:pt x="3764" y="1729"/>
                    <a:pt x="2900" y="2766"/>
                  </a:cubicBezTo>
                  <a:cubicBezTo>
                    <a:pt x="2478" y="3285"/>
                    <a:pt x="2055" y="3842"/>
                    <a:pt x="1671" y="4418"/>
                  </a:cubicBezTo>
                  <a:cubicBezTo>
                    <a:pt x="1287" y="4994"/>
                    <a:pt x="961" y="5570"/>
                    <a:pt x="653" y="6165"/>
                  </a:cubicBezTo>
                  <a:cubicBezTo>
                    <a:pt x="519" y="6376"/>
                    <a:pt x="423" y="6626"/>
                    <a:pt x="308" y="6837"/>
                  </a:cubicBezTo>
                  <a:cubicBezTo>
                    <a:pt x="212" y="7049"/>
                    <a:pt x="96" y="7298"/>
                    <a:pt x="20" y="7529"/>
                  </a:cubicBezTo>
                  <a:cubicBezTo>
                    <a:pt x="0" y="7586"/>
                    <a:pt x="20" y="7625"/>
                    <a:pt x="20" y="7663"/>
                  </a:cubicBezTo>
                  <a:cubicBezTo>
                    <a:pt x="39" y="7701"/>
                    <a:pt x="77" y="7721"/>
                    <a:pt x="116" y="7759"/>
                  </a:cubicBezTo>
                  <a:cubicBezTo>
                    <a:pt x="135" y="7765"/>
                    <a:pt x="152" y="7768"/>
                    <a:pt x="167" y="7768"/>
                  </a:cubicBezTo>
                  <a:cubicBezTo>
                    <a:pt x="197" y="7768"/>
                    <a:pt x="218" y="7759"/>
                    <a:pt x="231" y="7759"/>
                  </a:cubicBezTo>
                  <a:cubicBezTo>
                    <a:pt x="288" y="7721"/>
                    <a:pt x="308" y="7701"/>
                    <a:pt x="327" y="7663"/>
                  </a:cubicBezTo>
                  <a:cubicBezTo>
                    <a:pt x="404" y="7433"/>
                    <a:pt x="480" y="7241"/>
                    <a:pt x="576" y="7029"/>
                  </a:cubicBezTo>
                  <a:lnTo>
                    <a:pt x="848" y="6415"/>
                  </a:lnTo>
                  <a:lnTo>
                    <a:pt x="848" y="6415"/>
                  </a:lnTo>
                  <a:cubicBezTo>
                    <a:pt x="847" y="6415"/>
                    <a:pt x="846" y="6415"/>
                    <a:pt x="845" y="6415"/>
                  </a:cubicBezTo>
                  <a:cubicBezTo>
                    <a:pt x="1153" y="5743"/>
                    <a:pt x="1479" y="5090"/>
                    <a:pt x="1882" y="4494"/>
                  </a:cubicBezTo>
                  <a:cubicBezTo>
                    <a:pt x="2305" y="3861"/>
                    <a:pt x="2727" y="3246"/>
                    <a:pt x="3207" y="2670"/>
                  </a:cubicBezTo>
                  <a:cubicBezTo>
                    <a:pt x="3995" y="1729"/>
                    <a:pt x="4859" y="865"/>
                    <a:pt x="5857" y="116"/>
                  </a:cubicBezTo>
                  <a:cubicBezTo>
                    <a:pt x="5877" y="97"/>
                    <a:pt x="5877" y="39"/>
                    <a:pt x="5857" y="20"/>
                  </a:cubicBezTo>
                  <a:cubicBezTo>
                    <a:pt x="5857" y="1"/>
                    <a:pt x="5819" y="1"/>
                    <a:pt x="5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85" name="Google Shape;85;p4"/>
            <p:cNvSpPr/>
            <p:nvPr/>
          </p:nvSpPr>
          <p:spPr>
            <a:xfrm>
              <a:off x="562139" y="3416724"/>
              <a:ext cx="267661" cy="531275"/>
            </a:xfrm>
            <a:custGeom>
              <a:avLst/>
              <a:gdLst/>
              <a:ahLst/>
              <a:cxnLst/>
              <a:rect l="l" t="t" r="r" b="b"/>
              <a:pathLst>
                <a:path w="4456" h="8845" extrusionOk="0">
                  <a:moveTo>
                    <a:pt x="4383" y="1"/>
                  </a:moveTo>
                  <a:cubicBezTo>
                    <a:pt x="4370" y="1"/>
                    <a:pt x="4359" y="19"/>
                    <a:pt x="4359" y="47"/>
                  </a:cubicBezTo>
                  <a:cubicBezTo>
                    <a:pt x="4225" y="373"/>
                    <a:pt x="4110" y="719"/>
                    <a:pt x="3975" y="1045"/>
                  </a:cubicBezTo>
                  <a:cubicBezTo>
                    <a:pt x="3822" y="1410"/>
                    <a:pt x="3668" y="1737"/>
                    <a:pt x="3514" y="2082"/>
                  </a:cubicBezTo>
                  <a:cubicBezTo>
                    <a:pt x="3342" y="2409"/>
                    <a:pt x="3169" y="2774"/>
                    <a:pt x="3015" y="3119"/>
                  </a:cubicBezTo>
                  <a:cubicBezTo>
                    <a:pt x="2919" y="3273"/>
                    <a:pt x="2842" y="3446"/>
                    <a:pt x="2746" y="3619"/>
                  </a:cubicBezTo>
                  <a:cubicBezTo>
                    <a:pt x="2650" y="3791"/>
                    <a:pt x="2554" y="3945"/>
                    <a:pt x="2477" y="4118"/>
                  </a:cubicBezTo>
                  <a:lnTo>
                    <a:pt x="2497" y="4099"/>
                  </a:lnTo>
                  <a:lnTo>
                    <a:pt x="2497" y="4099"/>
                  </a:lnTo>
                  <a:cubicBezTo>
                    <a:pt x="2458" y="4175"/>
                    <a:pt x="2439" y="4233"/>
                    <a:pt x="2381" y="4310"/>
                  </a:cubicBezTo>
                  <a:lnTo>
                    <a:pt x="2093" y="4809"/>
                  </a:lnTo>
                  <a:cubicBezTo>
                    <a:pt x="2036" y="4905"/>
                    <a:pt x="1997" y="4982"/>
                    <a:pt x="1921" y="5078"/>
                  </a:cubicBezTo>
                  <a:cubicBezTo>
                    <a:pt x="1882" y="5174"/>
                    <a:pt x="1824" y="5251"/>
                    <a:pt x="1786" y="5347"/>
                  </a:cubicBezTo>
                  <a:cubicBezTo>
                    <a:pt x="1690" y="5500"/>
                    <a:pt x="1556" y="5712"/>
                    <a:pt x="1460" y="5865"/>
                  </a:cubicBezTo>
                  <a:cubicBezTo>
                    <a:pt x="1364" y="6038"/>
                    <a:pt x="1248" y="6230"/>
                    <a:pt x="1152" y="6403"/>
                  </a:cubicBezTo>
                  <a:cubicBezTo>
                    <a:pt x="941" y="6749"/>
                    <a:pt x="749" y="7114"/>
                    <a:pt x="557" y="7478"/>
                  </a:cubicBezTo>
                  <a:cubicBezTo>
                    <a:pt x="461" y="7651"/>
                    <a:pt x="365" y="7843"/>
                    <a:pt x="269" y="7997"/>
                  </a:cubicBezTo>
                  <a:cubicBezTo>
                    <a:pt x="173" y="8170"/>
                    <a:pt x="96" y="8362"/>
                    <a:pt x="19" y="8554"/>
                  </a:cubicBezTo>
                  <a:cubicBezTo>
                    <a:pt x="0" y="8650"/>
                    <a:pt x="19" y="8746"/>
                    <a:pt x="96" y="8804"/>
                  </a:cubicBezTo>
                  <a:cubicBezTo>
                    <a:pt x="131" y="8832"/>
                    <a:pt x="169" y="8844"/>
                    <a:pt x="207" y="8844"/>
                  </a:cubicBezTo>
                  <a:cubicBezTo>
                    <a:pt x="272" y="8844"/>
                    <a:pt x="336" y="8807"/>
                    <a:pt x="384" y="8746"/>
                  </a:cubicBezTo>
                  <a:cubicBezTo>
                    <a:pt x="480" y="8611"/>
                    <a:pt x="576" y="8439"/>
                    <a:pt x="653" y="8304"/>
                  </a:cubicBezTo>
                  <a:cubicBezTo>
                    <a:pt x="749" y="8131"/>
                    <a:pt x="845" y="7959"/>
                    <a:pt x="922" y="7786"/>
                  </a:cubicBezTo>
                  <a:cubicBezTo>
                    <a:pt x="1095" y="7478"/>
                    <a:pt x="1248" y="7152"/>
                    <a:pt x="1421" y="6826"/>
                  </a:cubicBezTo>
                  <a:cubicBezTo>
                    <a:pt x="1498" y="6691"/>
                    <a:pt x="1594" y="6518"/>
                    <a:pt x="1671" y="6365"/>
                  </a:cubicBezTo>
                  <a:cubicBezTo>
                    <a:pt x="1748" y="6211"/>
                    <a:pt x="1824" y="6038"/>
                    <a:pt x="1921" y="5865"/>
                  </a:cubicBezTo>
                  <a:cubicBezTo>
                    <a:pt x="1997" y="5712"/>
                    <a:pt x="2074" y="5558"/>
                    <a:pt x="2170" y="5385"/>
                  </a:cubicBezTo>
                  <a:cubicBezTo>
                    <a:pt x="2266" y="5232"/>
                    <a:pt x="2343" y="5059"/>
                    <a:pt x="2401" y="4886"/>
                  </a:cubicBezTo>
                  <a:cubicBezTo>
                    <a:pt x="2708" y="4233"/>
                    <a:pt x="3054" y="3561"/>
                    <a:pt x="3361" y="2927"/>
                  </a:cubicBezTo>
                  <a:lnTo>
                    <a:pt x="3802" y="1909"/>
                  </a:lnTo>
                  <a:cubicBezTo>
                    <a:pt x="3937" y="1583"/>
                    <a:pt x="4071" y="1237"/>
                    <a:pt x="4187" y="911"/>
                  </a:cubicBezTo>
                  <a:cubicBezTo>
                    <a:pt x="4283" y="642"/>
                    <a:pt x="4379" y="354"/>
                    <a:pt x="4455" y="85"/>
                  </a:cubicBezTo>
                  <a:cubicBezTo>
                    <a:pt x="4455" y="66"/>
                    <a:pt x="4455" y="8"/>
                    <a:pt x="4417" y="8"/>
                  </a:cubicBezTo>
                  <a:lnTo>
                    <a:pt x="4398" y="8"/>
                  </a:lnTo>
                  <a:cubicBezTo>
                    <a:pt x="4393" y="3"/>
                    <a:pt x="4387" y="1"/>
                    <a:pt x="43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86" name="Google Shape;86;p4"/>
            <p:cNvSpPr/>
            <p:nvPr/>
          </p:nvSpPr>
          <p:spPr>
            <a:xfrm>
              <a:off x="774357" y="3436786"/>
              <a:ext cx="93525" cy="533858"/>
            </a:xfrm>
            <a:custGeom>
              <a:avLst/>
              <a:gdLst/>
              <a:ahLst/>
              <a:cxnLst/>
              <a:rect l="l" t="t" r="r" b="b"/>
              <a:pathLst>
                <a:path w="1557" h="8888" extrusionOk="0">
                  <a:moveTo>
                    <a:pt x="1364" y="1"/>
                  </a:moveTo>
                  <a:cubicBezTo>
                    <a:pt x="1345" y="1"/>
                    <a:pt x="1326" y="39"/>
                    <a:pt x="1326" y="58"/>
                  </a:cubicBezTo>
                  <a:cubicBezTo>
                    <a:pt x="1345" y="327"/>
                    <a:pt x="1364" y="615"/>
                    <a:pt x="1402" y="884"/>
                  </a:cubicBezTo>
                  <a:lnTo>
                    <a:pt x="1402" y="999"/>
                  </a:lnTo>
                  <a:cubicBezTo>
                    <a:pt x="1402" y="1383"/>
                    <a:pt x="1402" y="1787"/>
                    <a:pt x="1364" y="2171"/>
                  </a:cubicBezTo>
                  <a:cubicBezTo>
                    <a:pt x="1364" y="2363"/>
                    <a:pt x="1345" y="2555"/>
                    <a:pt x="1326" y="2747"/>
                  </a:cubicBezTo>
                  <a:cubicBezTo>
                    <a:pt x="1287" y="2977"/>
                    <a:pt x="1268" y="3169"/>
                    <a:pt x="1249" y="3381"/>
                  </a:cubicBezTo>
                  <a:cubicBezTo>
                    <a:pt x="1153" y="4168"/>
                    <a:pt x="1018" y="4955"/>
                    <a:pt x="826" y="5723"/>
                  </a:cubicBezTo>
                  <a:cubicBezTo>
                    <a:pt x="692" y="6203"/>
                    <a:pt x="577" y="6684"/>
                    <a:pt x="442" y="7144"/>
                  </a:cubicBezTo>
                  <a:lnTo>
                    <a:pt x="212" y="7874"/>
                  </a:lnTo>
                  <a:cubicBezTo>
                    <a:pt x="154" y="8124"/>
                    <a:pt x="77" y="8373"/>
                    <a:pt x="1" y="8642"/>
                  </a:cubicBezTo>
                  <a:cubicBezTo>
                    <a:pt x="1" y="8681"/>
                    <a:pt x="1" y="8700"/>
                    <a:pt x="20" y="8758"/>
                  </a:cubicBezTo>
                  <a:cubicBezTo>
                    <a:pt x="58" y="8796"/>
                    <a:pt x="97" y="8854"/>
                    <a:pt x="154" y="8873"/>
                  </a:cubicBezTo>
                  <a:cubicBezTo>
                    <a:pt x="173" y="8882"/>
                    <a:pt x="202" y="8887"/>
                    <a:pt x="236" y="8887"/>
                  </a:cubicBezTo>
                  <a:cubicBezTo>
                    <a:pt x="269" y="8887"/>
                    <a:pt x="308" y="8882"/>
                    <a:pt x="346" y="8873"/>
                  </a:cubicBezTo>
                  <a:cubicBezTo>
                    <a:pt x="385" y="8854"/>
                    <a:pt x="442" y="8796"/>
                    <a:pt x="461" y="8758"/>
                  </a:cubicBezTo>
                  <a:cubicBezTo>
                    <a:pt x="538" y="8585"/>
                    <a:pt x="577" y="8450"/>
                    <a:pt x="634" y="8277"/>
                  </a:cubicBezTo>
                  <a:cubicBezTo>
                    <a:pt x="673" y="8085"/>
                    <a:pt x="750" y="7913"/>
                    <a:pt x="788" y="7721"/>
                  </a:cubicBezTo>
                  <a:cubicBezTo>
                    <a:pt x="884" y="7356"/>
                    <a:pt x="961" y="7010"/>
                    <a:pt x="1057" y="6626"/>
                  </a:cubicBezTo>
                  <a:lnTo>
                    <a:pt x="1268" y="5531"/>
                  </a:lnTo>
                  <a:cubicBezTo>
                    <a:pt x="1345" y="5186"/>
                    <a:pt x="1402" y="4802"/>
                    <a:pt x="1441" y="4437"/>
                  </a:cubicBezTo>
                  <a:cubicBezTo>
                    <a:pt x="1498" y="4072"/>
                    <a:pt x="1518" y="3688"/>
                    <a:pt x="1537" y="3323"/>
                  </a:cubicBezTo>
                  <a:cubicBezTo>
                    <a:pt x="1556" y="2977"/>
                    <a:pt x="1556" y="2593"/>
                    <a:pt x="1556" y="2228"/>
                  </a:cubicBezTo>
                  <a:cubicBezTo>
                    <a:pt x="1556" y="1863"/>
                    <a:pt x="1537" y="1499"/>
                    <a:pt x="1518" y="1153"/>
                  </a:cubicBezTo>
                  <a:cubicBezTo>
                    <a:pt x="1498" y="788"/>
                    <a:pt x="1441" y="423"/>
                    <a:pt x="1402" y="58"/>
                  </a:cubicBezTo>
                  <a:cubicBezTo>
                    <a:pt x="1441" y="20"/>
                    <a:pt x="1422" y="1"/>
                    <a:pt x="13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87" name="Google Shape;87;p4"/>
            <p:cNvSpPr/>
            <p:nvPr/>
          </p:nvSpPr>
          <p:spPr>
            <a:xfrm>
              <a:off x="465250" y="3520999"/>
              <a:ext cx="60007" cy="61687"/>
            </a:xfrm>
            <a:custGeom>
              <a:avLst/>
              <a:gdLst/>
              <a:ahLst/>
              <a:cxnLst/>
              <a:rect l="l" t="t" r="r" b="b"/>
              <a:pathLst>
                <a:path w="999" h="1027" extrusionOk="0">
                  <a:moveTo>
                    <a:pt x="730" y="1"/>
                  </a:moveTo>
                  <a:cubicBezTo>
                    <a:pt x="691" y="39"/>
                    <a:pt x="615" y="39"/>
                    <a:pt x="557" y="77"/>
                  </a:cubicBezTo>
                  <a:cubicBezTo>
                    <a:pt x="538" y="77"/>
                    <a:pt x="538" y="77"/>
                    <a:pt x="538" y="97"/>
                  </a:cubicBezTo>
                  <a:cubicBezTo>
                    <a:pt x="346" y="193"/>
                    <a:pt x="154" y="327"/>
                    <a:pt x="58" y="519"/>
                  </a:cubicBezTo>
                  <a:cubicBezTo>
                    <a:pt x="0" y="577"/>
                    <a:pt x="0" y="653"/>
                    <a:pt x="0" y="730"/>
                  </a:cubicBezTo>
                  <a:lnTo>
                    <a:pt x="0" y="750"/>
                  </a:lnTo>
                  <a:cubicBezTo>
                    <a:pt x="0" y="788"/>
                    <a:pt x="0" y="846"/>
                    <a:pt x="38" y="884"/>
                  </a:cubicBezTo>
                  <a:cubicBezTo>
                    <a:pt x="58" y="922"/>
                    <a:pt x="77" y="942"/>
                    <a:pt x="96" y="942"/>
                  </a:cubicBezTo>
                  <a:cubicBezTo>
                    <a:pt x="154" y="980"/>
                    <a:pt x="192" y="1018"/>
                    <a:pt x="269" y="1018"/>
                  </a:cubicBezTo>
                  <a:cubicBezTo>
                    <a:pt x="291" y="1024"/>
                    <a:pt x="314" y="1026"/>
                    <a:pt x="336" y="1026"/>
                  </a:cubicBezTo>
                  <a:cubicBezTo>
                    <a:pt x="389" y="1026"/>
                    <a:pt x="439" y="1013"/>
                    <a:pt x="480" y="999"/>
                  </a:cubicBezTo>
                  <a:cubicBezTo>
                    <a:pt x="557" y="961"/>
                    <a:pt x="634" y="922"/>
                    <a:pt x="672" y="865"/>
                  </a:cubicBezTo>
                  <a:cubicBezTo>
                    <a:pt x="768" y="788"/>
                    <a:pt x="826" y="711"/>
                    <a:pt x="864" y="615"/>
                  </a:cubicBezTo>
                  <a:cubicBezTo>
                    <a:pt x="922" y="519"/>
                    <a:pt x="941" y="442"/>
                    <a:pt x="960" y="346"/>
                  </a:cubicBezTo>
                  <a:cubicBezTo>
                    <a:pt x="999" y="269"/>
                    <a:pt x="960" y="173"/>
                    <a:pt x="922" y="97"/>
                  </a:cubicBezTo>
                  <a:cubicBezTo>
                    <a:pt x="864" y="39"/>
                    <a:pt x="807" y="1"/>
                    <a:pt x="730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sp>
        <p:nvSpPr>
          <p:cNvPr id="88" name="Google Shape;88;p4"/>
          <p:cNvSpPr txBox="1">
            <a:spLocks noGrp="1"/>
          </p:cNvSpPr>
          <p:nvPr>
            <p:ph type="title"/>
          </p:nvPr>
        </p:nvSpPr>
        <p:spPr>
          <a:xfrm>
            <a:off x="720000" y="719328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9" name="Google Shape;89;p4"/>
          <p:cNvSpPr txBox="1">
            <a:spLocks noGrp="1"/>
          </p:cNvSpPr>
          <p:nvPr>
            <p:ph type="body" idx="1"/>
          </p:nvPr>
        </p:nvSpPr>
        <p:spPr>
          <a:xfrm>
            <a:off x="720000" y="1356967"/>
            <a:ext cx="7704000" cy="473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189" lvl="0" indent="-30479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  <a:defRPr sz="1250">
                <a:solidFill>
                  <a:schemeClr val="dk1"/>
                </a:solidFill>
              </a:defRPr>
            </a:lvl1pPr>
            <a:lvl2pPr marL="914378" lvl="1" indent="-30479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oboto Condensed Light"/>
              <a:buAutoNum type="alphaLcPeriod"/>
              <a:defRPr>
                <a:solidFill>
                  <a:schemeClr val="dk1"/>
                </a:solidFill>
              </a:defRPr>
            </a:lvl2pPr>
            <a:lvl3pPr marL="1371566" lvl="2" indent="-30479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oboto Condensed Light"/>
              <a:buAutoNum type="romanLcPeriod"/>
              <a:defRPr>
                <a:solidFill>
                  <a:schemeClr val="dk1"/>
                </a:solidFill>
              </a:defRPr>
            </a:lvl3pPr>
            <a:lvl4pPr marL="1828754" lvl="3" indent="-30479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oboto Condensed Light"/>
              <a:buAutoNum type="arabicPeriod"/>
              <a:defRPr>
                <a:solidFill>
                  <a:schemeClr val="dk1"/>
                </a:solidFill>
              </a:defRPr>
            </a:lvl4pPr>
            <a:lvl5pPr marL="2285943" lvl="4" indent="-30479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oboto Condensed Light"/>
              <a:buAutoNum type="alphaLcPeriod"/>
              <a:defRPr>
                <a:solidFill>
                  <a:schemeClr val="dk1"/>
                </a:solidFill>
              </a:defRPr>
            </a:lvl5pPr>
            <a:lvl6pPr marL="2743132" lvl="5" indent="-30479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oboto Condensed Light"/>
              <a:buAutoNum type="romanLcPeriod"/>
              <a:defRPr>
                <a:solidFill>
                  <a:schemeClr val="dk1"/>
                </a:solidFill>
              </a:defRPr>
            </a:lvl6pPr>
            <a:lvl7pPr marL="3200320" lvl="6" indent="-30479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oboto Condensed Light"/>
              <a:buAutoNum type="arabicPeriod"/>
              <a:defRPr>
                <a:solidFill>
                  <a:schemeClr val="dk1"/>
                </a:solidFill>
              </a:defRPr>
            </a:lvl7pPr>
            <a:lvl8pPr marL="3657509" lvl="7" indent="-30479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oboto Condensed Light"/>
              <a:buAutoNum type="alphaLcPeriod"/>
              <a:defRPr>
                <a:solidFill>
                  <a:schemeClr val="dk1"/>
                </a:solidFill>
              </a:defRPr>
            </a:lvl8pPr>
            <a:lvl9pPr marL="4114697" lvl="8" indent="-30479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Roboto Condensed Light"/>
              <a:buAutoNum type="romanLcPeriod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38312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Google Shape;91;p5"/>
          <p:cNvSpPr/>
          <p:nvPr/>
        </p:nvSpPr>
        <p:spPr>
          <a:xfrm flipH="1">
            <a:off x="-2188242" y="2430847"/>
            <a:ext cx="13825282" cy="6223916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92" name="Google Shape;92;p5"/>
          <p:cNvSpPr/>
          <p:nvPr/>
        </p:nvSpPr>
        <p:spPr>
          <a:xfrm>
            <a:off x="-183475" y="4093333"/>
            <a:ext cx="10937774" cy="4689648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grpSp>
        <p:nvGrpSpPr>
          <p:cNvPr id="93" name="Google Shape;93;p5"/>
          <p:cNvGrpSpPr/>
          <p:nvPr/>
        </p:nvGrpSpPr>
        <p:grpSpPr>
          <a:xfrm>
            <a:off x="6914701" y="628272"/>
            <a:ext cx="670499" cy="584699"/>
            <a:chOff x="7555450" y="377766"/>
            <a:chExt cx="670499" cy="438524"/>
          </a:xfrm>
        </p:grpSpPr>
        <p:sp>
          <p:nvSpPr>
            <p:cNvPr id="94" name="Google Shape;94;p5"/>
            <p:cNvSpPr/>
            <p:nvPr/>
          </p:nvSpPr>
          <p:spPr>
            <a:xfrm>
              <a:off x="7555450" y="562549"/>
              <a:ext cx="279163" cy="253742"/>
            </a:xfrm>
            <a:custGeom>
              <a:avLst/>
              <a:gdLst/>
              <a:ahLst/>
              <a:cxnLst/>
              <a:rect l="l" t="t" r="r" b="b"/>
              <a:pathLst>
                <a:path w="4206" h="3823" extrusionOk="0">
                  <a:moveTo>
                    <a:pt x="3169" y="1"/>
                  </a:moveTo>
                  <a:cubicBezTo>
                    <a:pt x="3073" y="1"/>
                    <a:pt x="2977" y="1"/>
                    <a:pt x="2881" y="20"/>
                  </a:cubicBezTo>
                  <a:cubicBezTo>
                    <a:pt x="2746" y="59"/>
                    <a:pt x="2573" y="97"/>
                    <a:pt x="2362" y="193"/>
                  </a:cubicBezTo>
                  <a:cubicBezTo>
                    <a:pt x="2017" y="347"/>
                    <a:pt x="1690" y="558"/>
                    <a:pt x="1325" y="846"/>
                  </a:cubicBezTo>
                  <a:cubicBezTo>
                    <a:pt x="1210" y="942"/>
                    <a:pt x="1114" y="1019"/>
                    <a:pt x="1018" y="1115"/>
                  </a:cubicBezTo>
                  <a:lnTo>
                    <a:pt x="999" y="1134"/>
                  </a:lnTo>
                  <a:cubicBezTo>
                    <a:pt x="864" y="1230"/>
                    <a:pt x="749" y="1345"/>
                    <a:pt x="615" y="1518"/>
                  </a:cubicBezTo>
                  <a:cubicBezTo>
                    <a:pt x="480" y="1652"/>
                    <a:pt x="384" y="1806"/>
                    <a:pt x="288" y="1979"/>
                  </a:cubicBezTo>
                  <a:cubicBezTo>
                    <a:pt x="192" y="2133"/>
                    <a:pt x="135" y="2325"/>
                    <a:pt x="77" y="2497"/>
                  </a:cubicBezTo>
                  <a:cubicBezTo>
                    <a:pt x="39" y="2670"/>
                    <a:pt x="0" y="2843"/>
                    <a:pt x="0" y="2997"/>
                  </a:cubicBezTo>
                  <a:cubicBezTo>
                    <a:pt x="0" y="3189"/>
                    <a:pt x="58" y="3342"/>
                    <a:pt x="154" y="3458"/>
                  </a:cubicBezTo>
                  <a:cubicBezTo>
                    <a:pt x="173" y="3515"/>
                    <a:pt x="192" y="3534"/>
                    <a:pt x="231" y="3554"/>
                  </a:cubicBezTo>
                  <a:lnTo>
                    <a:pt x="288" y="3630"/>
                  </a:lnTo>
                  <a:cubicBezTo>
                    <a:pt x="384" y="3707"/>
                    <a:pt x="461" y="3726"/>
                    <a:pt x="538" y="3746"/>
                  </a:cubicBezTo>
                  <a:cubicBezTo>
                    <a:pt x="653" y="3803"/>
                    <a:pt x="768" y="3822"/>
                    <a:pt x="941" y="3822"/>
                  </a:cubicBezTo>
                  <a:lnTo>
                    <a:pt x="1191" y="3822"/>
                  </a:lnTo>
                  <a:cubicBezTo>
                    <a:pt x="1383" y="3803"/>
                    <a:pt x="1575" y="3746"/>
                    <a:pt x="1786" y="3669"/>
                  </a:cubicBezTo>
                  <a:cubicBezTo>
                    <a:pt x="1978" y="3611"/>
                    <a:pt x="2170" y="3515"/>
                    <a:pt x="2381" y="3381"/>
                  </a:cubicBezTo>
                  <a:cubicBezTo>
                    <a:pt x="2593" y="3266"/>
                    <a:pt x="2823" y="3131"/>
                    <a:pt x="3015" y="2958"/>
                  </a:cubicBezTo>
                  <a:cubicBezTo>
                    <a:pt x="3207" y="2785"/>
                    <a:pt x="3399" y="2613"/>
                    <a:pt x="3553" y="2459"/>
                  </a:cubicBezTo>
                  <a:cubicBezTo>
                    <a:pt x="3745" y="2267"/>
                    <a:pt x="3879" y="2056"/>
                    <a:pt x="3995" y="1844"/>
                  </a:cubicBezTo>
                  <a:cubicBezTo>
                    <a:pt x="4110" y="1633"/>
                    <a:pt x="4167" y="1422"/>
                    <a:pt x="4187" y="1230"/>
                  </a:cubicBezTo>
                  <a:cubicBezTo>
                    <a:pt x="4206" y="1038"/>
                    <a:pt x="4167" y="846"/>
                    <a:pt x="4091" y="615"/>
                  </a:cubicBezTo>
                  <a:cubicBezTo>
                    <a:pt x="4071" y="500"/>
                    <a:pt x="4033" y="462"/>
                    <a:pt x="3975" y="366"/>
                  </a:cubicBezTo>
                  <a:cubicBezTo>
                    <a:pt x="3918" y="289"/>
                    <a:pt x="3879" y="251"/>
                    <a:pt x="3802" y="193"/>
                  </a:cubicBezTo>
                  <a:cubicBezTo>
                    <a:pt x="3687" y="97"/>
                    <a:pt x="3534" y="59"/>
                    <a:pt x="3361" y="20"/>
                  </a:cubicBezTo>
                  <a:cubicBezTo>
                    <a:pt x="3322" y="20"/>
                    <a:pt x="3246" y="1"/>
                    <a:pt x="3169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95" name="Google Shape;95;p5"/>
            <p:cNvSpPr/>
            <p:nvPr/>
          </p:nvSpPr>
          <p:spPr>
            <a:xfrm>
              <a:off x="8005393" y="377766"/>
              <a:ext cx="142767" cy="126240"/>
            </a:xfrm>
            <a:custGeom>
              <a:avLst/>
              <a:gdLst/>
              <a:ahLst/>
              <a:cxnLst/>
              <a:rect l="l" t="t" r="r" b="b"/>
              <a:pathLst>
                <a:path w="2151" h="1902" extrusionOk="0">
                  <a:moveTo>
                    <a:pt x="1556" y="0"/>
                  </a:moveTo>
                  <a:cubicBezTo>
                    <a:pt x="1383" y="0"/>
                    <a:pt x="1229" y="58"/>
                    <a:pt x="999" y="154"/>
                  </a:cubicBezTo>
                  <a:cubicBezTo>
                    <a:pt x="845" y="250"/>
                    <a:pt x="672" y="365"/>
                    <a:pt x="499" y="480"/>
                  </a:cubicBezTo>
                  <a:lnTo>
                    <a:pt x="423" y="557"/>
                  </a:lnTo>
                  <a:lnTo>
                    <a:pt x="346" y="634"/>
                  </a:lnTo>
                  <a:cubicBezTo>
                    <a:pt x="154" y="826"/>
                    <a:pt x="77" y="1018"/>
                    <a:pt x="19" y="1210"/>
                  </a:cubicBezTo>
                  <a:cubicBezTo>
                    <a:pt x="0" y="1402"/>
                    <a:pt x="77" y="1633"/>
                    <a:pt x="211" y="1748"/>
                  </a:cubicBezTo>
                  <a:cubicBezTo>
                    <a:pt x="288" y="1825"/>
                    <a:pt x="365" y="1844"/>
                    <a:pt x="461" y="1882"/>
                  </a:cubicBezTo>
                  <a:cubicBezTo>
                    <a:pt x="499" y="1882"/>
                    <a:pt x="557" y="1902"/>
                    <a:pt x="615" y="1902"/>
                  </a:cubicBezTo>
                  <a:lnTo>
                    <a:pt x="768" y="1902"/>
                  </a:lnTo>
                  <a:lnTo>
                    <a:pt x="1056" y="1825"/>
                  </a:lnTo>
                  <a:cubicBezTo>
                    <a:pt x="1152" y="1806"/>
                    <a:pt x="1229" y="1748"/>
                    <a:pt x="1344" y="1690"/>
                  </a:cubicBezTo>
                  <a:cubicBezTo>
                    <a:pt x="1536" y="1556"/>
                    <a:pt x="1709" y="1421"/>
                    <a:pt x="1844" y="1249"/>
                  </a:cubicBezTo>
                  <a:cubicBezTo>
                    <a:pt x="1940" y="1133"/>
                    <a:pt x="2093" y="961"/>
                    <a:pt x="2132" y="749"/>
                  </a:cubicBezTo>
                  <a:cubicBezTo>
                    <a:pt x="2151" y="653"/>
                    <a:pt x="2151" y="577"/>
                    <a:pt x="2132" y="461"/>
                  </a:cubicBezTo>
                  <a:cubicBezTo>
                    <a:pt x="2112" y="365"/>
                    <a:pt x="2055" y="269"/>
                    <a:pt x="2016" y="192"/>
                  </a:cubicBezTo>
                  <a:cubicBezTo>
                    <a:pt x="1959" y="116"/>
                    <a:pt x="1863" y="77"/>
                    <a:pt x="1805" y="58"/>
                  </a:cubicBezTo>
                  <a:cubicBezTo>
                    <a:pt x="1728" y="20"/>
                    <a:pt x="1652" y="0"/>
                    <a:pt x="1556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96" name="Google Shape;96;p5"/>
            <p:cNvSpPr/>
            <p:nvPr/>
          </p:nvSpPr>
          <p:spPr>
            <a:xfrm>
              <a:off x="8139200" y="543433"/>
              <a:ext cx="86749" cy="71483"/>
            </a:xfrm>
            <a:custGeom>
              <a:avLst/>
              <a:gdLst/>
              <a:ahLst/>
              <a:cxnLst/>
              <a:rect l="l" t="t" r="r" b="b"/>
              <a:pathLst>
                <a:path w="1307" h="1077" extrusionOk="0">
                  <a:moveTo>
                    <a:pt x="1153" y="1"/>
                  </a:moveTo>
                  <a:cubicBezTo>
                    <a:pt x="1037" y="1"/>
                    <a:pt x="941" y="20"/>
                    <a:pt x="845" y="58"/>
                  </a:cubicBezTo>
                  <a:cubicBezTo>
                    <a:pt x="711" y="97"/>
                    <a:pt x="596" y="154"/>
                    <a:pt x="500" y="212"/>
                  </a:cubicBezTo>
                  <a:cubicBezTo>
                    <a:pt x="461" y="270"/>
                    <a:pt x="384" y="308"/>
                    <a:pt x="327" y="366"/>
                  </a:cubicBezTo>
                  <a:lnTo>
                    <a:pt x="308" y="385"/>
                  </a:lnTo>
                  <a:cubicBezTo>
                    <a:pt x="173" y="539"/>
                    <a:pt x="0" y="750"/>
                    <a:pt x="116" y="942"/>
                  </a:cubicBezTo>
                  <a:cubicBezTo>
                    <a:pt x="173" y="1038"/>
                    <a:pt x="269" y="1076"/>
                    <a:pt x="404" y="1076"/>
                  </a:cubicBezTo>
                  <a:cubicBezTo>
                    <a:pt x="500" y="1076"/>
                    <a:pt x="557" y="1076"/>
                    <a:pt x="615" y="1057"/>
                  </a:cubicBezTo>
                  <a:cubicBezTo>
                    <a:pt x="692" y="1057"/>
                    <a:pt x="769" y="1019"/>
                    <a:pt x="826" y="980"/>
                  </a:cubicBezTo>
                  <a:cubicBezTo>
                    <a:pt x="961" y="923"/>
                    <a:pt x="1076" y="788"/>
                    <a:pt x="1172" y="654"/>
                  </a:cubicBezTo>
                  <a:cubicBezTo>
                    <a:pt x="1268" y="500"/>
                    <a:pt x="1306" y="347"/>
                    <a:pt x="1287" y="193"/>
                  </a:cubicBezTo>
                  <a:cubicBezTo>
                    <a:pt x="1287" y="154"/>
                    <a:pt x="1268" y="97"/>
                    <a:pt x="1249" y="58"/>
                  </a:cubicBezTo>
                  <a:cubicBezTo>
                    <a:pt x="1249" y="20"/>
                    <a:pt x="1191" y="1"/>
                    <a:pt x="1153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97" name="Google Shape;97;p5"/>
          <p:cNvGrpSpPr/>
          <p:nvPr/>
        </p:nvGrpSpPr>
        <p:grpSpPr>
          <a:xfrm>
            <a:off x="276976" y="429269"/>
            <a:ext cx="981285" cy="712529"/>
            <a:chOff x="816462" y="899275"/>
            <a:chExt cx="981285" cy="534397"/>
          </a:xfrm>
        </p:grpSpPr>
        <p:sp>
          <p:nvSpPr>
            <p:cNvPr id="98" name="Google Shape;98;p5"/>
            <p:cNvSpPr/>
            <p:nvPr/>
          </p:nvSpPr>
          <p:spPr>
            <a:xfrm>
              <a:off x="816462" y="899275"/>
              <a:ext cx="981285" cy="534397"/>
            </a:xfrm>
            <a:custGeom>
              <a:avLst/>
              <a:gdLst/>
              <a:ahLst/>
              <a:cxnLst/>
              <a:rect l="l" t="t" r="r" b="b"/>
              <a:pathLst>
                <a:path w="13770" h="7499" extrusionOk="0">
                  <a:moveTo>
                    <a:pt x="7065" y="1"/>
                  </a:moveTo>
                  <a:cubicBezTo>
                    <a:pt x="6780" y="1"/>
                    <a:pt x="6480" y="35"/>
                    <a:pt x="6165" y="105"/>
                  </a:cubicBezTo>
                  <a:cubicBezTo>
                    <a:pt x="5858" y="182"/>
                    <a:pt x="5551" y="297"/>
                    <a:pt x="5263" y="451"/>
                  </a:cubicBezTo>
                  <a:cubicBezTo>
                    <a:pt x="5032" y="566"/>
                    <a:pt x="4763" y="758"/>
                    <a:pt x="4552" y="950"/>
                  </a:cubicBezTo>
                  <a:cubicBezTo>
                    <a:pt x="4168" y="1296"/>
                    <a:pt x="3822" y="1737"/>
                    <a:pt x="3534" y="2275"/>
                  </a:cubicBezTo>
                  <a:cubicBezTo>
                    <a:pt x="3400" y="2505"/>
                    <a:pt x="3265" y="2794"/>
                    <a:pt x="3169" y="3082"/>
                  </a:cubicBezTo>
                  <a:cubicBezTo>
                    <a:pt x="3112" y="3043"/>
                    <a:pt x="3035" y="2986"/>
                    <a:pt x="2958" y="2966"/>
                  </a:cubicBezTo>
                  <a:cubicBezTo>
                    <a:pt x="2824" y="2870"/>
                    <a:pt x="2632" y="2832"/>
                    <a:pt x="2440" y="2774"/>
                  </a:cubicBezTo>
                  <a:cubicBezTo>
                    <a:pt x="2344" y="2755"/>
                    <a:pt x="2252" y="2746"/>
                    <a:pt x="2152" y="2746"/>
                  </a:cubicBezTo>
                  <a:cubicBezTo>
                    <a:pt x="2051" y="2746"/>
                    <a:pt x="1940" y="2755"/>
                    <a:pt x="1806" y="2774"/>
                  </a:cubicBezTo>
                  <a:cubicBezTo>
                    <a:pt x="1595" y="2832"/>
                    <a:pt x="1403" y="2890"/>
                    <a:pt x="1249" y="2947"/>
                  </a:cubicBezTo>
                  <a:cubicBezTo>
                    <a:pt x="1095" y="3024"/>
                    <a:pt x="942" y="3120"/>
                    <a:pt x="769" y="3254"/>
                  </a:cubicBezTo>
                  <a:cubicBezTo>
                    <a:pt x="538" y="3466"/>
                    <a:pt x="346" y="3735"/>
                    <a:pt x="193" y="4099"/>
                  </a:cubicBezTo>
                  <a:cubicBezTo>
                    <a:pt x="97" y="4368"/>
                    <a:pt x="58" y="4618"/>
                    <a:pt x="39" y="5002"/>
                  </a:cubicBezTo>
                  <a:cubicBezTo>
                    <a:pt x="1" y="5252"/>
                    <a:pt x="39" y="5520"/>
                    <a:pt x="58" y="5847"/>
                  </a:cubicBezTo>
                  <a:cubicBezTo>
                    <a:pt x="78" y="6135"/>
                    <a:pt x="154" y="6423"/>
                    <a:pt x="193" y="6730"/>
                  </a:cubicBezTo>
                  <a:lnTo>
                    <a:pt x="231" y="6903"/>
                  </a:lnTo>
                  <a:cubicBezTo>
                    <a:pt x="289" y="7249"/>
                    <a:pt x="577" y="7498"/>
                    <a:pt x="922" y="7498"/>
                  </a:cubicBezTo>
                  <a:lnTo>
                    <a:pt x="12464" y="7498"/>
                  </a:lnTo>
                  <a:cubicBezTo>
                    <a:pt x="12675" y="7498"/>
                    <a:pt x="12886" y="7402"/>
                    <a:pt x="13021" y="7268"/>
                  </a:cubicBezTo>
                  <a:lnTo>
                    <a:pt x="13136" y="7114"/>
                  </a:lnTo>
                  <a:cubicBezTo>
                    <a:pt x="13155" y="7095"/>
                    <a:pt x="13194" y="7057"/>
                    <a:pt x="13213" y="7018"/>
                  </a:cubicBezTo>
                  <a:cubicBezTo>
                    <a:pt x="13616" y="6423"/>
                    <a:pt x="13770" y="5866"/>
                    <a:pt x="13693" y="5328"/>
                  </a:cubicBezTo>
                  <a:cubicBezTo>
                    <a:pt x="13635" y="4752"/>
                    <a:pt x="13366" y="4234"/>
                    <a:pt x="12925" y="3888"/>
                  </a:cubicBezTo>
                  <a:cubicBezTo>
                    <a:pt x="12521" y="3542"/>
                    <a:pt x="11984" y="3370"/>
                    <a:pt x="11408" y="3350"/>
                  </a:cubicBezTo>
                  <a:lnTo>
                    <a:pt x="11369" y="3350"/>
                  </a:lnTo>
                  <a:cubicBezTo>
                    <a:pt x="11043" y="3350"/>
                    <a:pt x="10755" y="3408"/>
                    <a:pt x="10447" y="3504"/>
                  </a:cubicBezTo>
                  <a:cubicBezTo>
                    <a:pt x="10409" y="3139"/>
                    <a:pt x="10313" y="2774"/>
                    <a:pt x="10179" y="2448"/>
                  </a:cubicBezTo>
                  <a:cubicBezTo>
                    <a:pt x="10006" y="1910"/>
                    <a:pt x="9737" y="1430"/>
                    <a:pt x="9391" y="1046"/>
                  </a:cubicBezTo>
                  <a:cubicBezTo>
                    <a:pt x="9007" y="624"/>
                    <a:pt x="8566" y="297"/>
                    <a:pt x="8028" y="143"/>
                  </a:cubicBezTo>
                  <a:cubicBezTo>
                    <a:pt x="7725" y="49"/>
                    <a:pt x="7405" y="1"/>
                    <a:pt x="70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38100" dir="30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99" name="Google Shape;99;p5"/>
            <p:cNvSpPr/>
            <p:nvPr/>
          </p:nvSpPr>
          <p:spPr>
            <a:xfrm>
              <a:off x="875325" y="950512"/>
              <a:ext cx="870400" cy="432492"/>
            </a:xfrm>
            <a:custGeom>
              <a:avLst/>
              <a:gdLst/>
              <a:ahLst/>
              <a:cxnLst/>
              <a:rect l="l" t="t" r="r" b="b"/>
              <a:pathLst>
                <a:path w="12214" h="6069" extrusionOk="0">
                  <a:moveTo>
                    <a:pt x="6318" y="1"/>
                  </a:moveTo>
                  <a:cubicBezTo>
                    <a:pt x="6069" y="1"/>
                    <a:pt x="5819" y="20"/>
                    <a:pt x="5531" y="97"/>
                  </a:cubicBezTo>
                  <a:cubicBezTo>
                    <a:pt x="5281" y="135"/>
                    <a:pt x="5051" y="231"/>
                    <a:pt x="4801" y="346"/>
                  </a:cubicBezTo>
                  <a:cubicBezTo>
                    <a:pt x="4609" y="442"/>
                    <a:pt x="4417" y="596"/>
                    <a:pt x="4225" y="769"/>
                  </a:cubicBezTo>
                  <a:cubicBezTo>
                    <a:pt x="3918" y="1057"/>
                    <a:pt x="3630" y="1402"/>
                    <a:pt x="3380" y="1883"/>
                  </a:cubicBezTo>
                  <a:cubicBezTo>
                    <a:pt x="3188" y="2267"/>
                    <a:pt x="3035" y="2708"/>
                    <a:pt x="2843" y="3265"/>
                  </a:cubicBezTo>
                  <a:cubicBezTo>
                    <a:pt x="2766" y="3515"/>
                    <a:pt x="2689" y="3784"/>
                    <a:pt x="2612" y="3995"/>
                  </a:cubicBezTo>
                  <a:cubicBezTo>
                    <a:pt x="2555" y="3745"/>
                    <a:pt x="2420" y="3553"/>
                    <a:pt x="2305" y="3361"/>
                  </a:cubicBezTo>
                  <a:cubicBezTo>
                    <a:pt x="2170" y="3131"/>
                    <a:pt x="1998" y="2996"/>
                    <a:pt x="1825" y="2900"/>
                  </a:cubicBezTo>
                  <a:cubicBezTo>
                    <a:pt x="1729" y="2843"/>
                    <a:pt x="1633" y="2804"/>
                    <a:pt x="1537" y="2804"/>
                  </a:cubicBezTo>
                  <a:cubicBezTo>
                    <a:pt x="1498" y="2804"/>
                    <a:pt x="1422" y="2785"/>
                    <a:pt x="1364" y="2785"/>
                  </a:cubicBezTo>
                  <a:cubicBezTo>
                    <a:pt x="1306" y="2785"/>
                    <a:pt x="1230" y="2785"/>
                    <a:pt x="1153" y="2804"/>
                  </a:cubicBezTo>
                  <a:cubicBezTo>
                    <a:pt x="1018" y="2823"/>
                    <a:pt x="884" y="2881"/>
                    <a:pt x="788" y="2920"/>
                  </a:cubicBezTo>
                  <a:cubicBezTo>
                    <a:pt x="692" y="2977"/>
                    <a:pt x="596" y="3035"/>
                    <a:pt x="481" y="3131"/>
                  </a:cubicBezTo>
                  <a:cubicBezTo>
                    <a:pt x="346" y="3284"/>
                    <a:pt x="212" y="3457"/>
                    <a:pt x="116" y="3688"/>
                  </a:cubicBezTo>
                  <a:cubicBezTo>
                    <a:pt x="58" y="3860"/>
                    <a:pt x="0" y="4072"/>
                    <a:pt x="0" y="4360"/>
                  </a:cubicBezTo>
                  <a:cubicBezTo>
                    <a:pt x="0" y="4552"/>
                    <a:pt x="0" y="4801"/>
                    <a:pt x="20" y="5090"/>
                  </a:cubicBezTo>
                  <a:cubicBezTo>
                    <a:pt x="58" y="5378"/>
                    <a:pt x="96" y="5627"/>
                    <a:pt x="154" y="5896"/>
                  </a:cubicBezTo>
                  <a:lnTo>
                    <a:pt x="154" y="5954"/>
                  </a:lnTo>
                  <a:lnTo>
                    <a:pt x="173" y="6069"/>
                  </a:lnTo>
                  <a:lnTo>
                    <a:pt x="11734" y="6069"/>
                  </a:lnTo>
                  <a:lnTo>
                    <a:pt x="11772" y="6050"/>
                  </a:lnTo>
                  <a:lnTo>
                    <a:pt x="11830" y="5954"/>
                  </a:lnTo>
                  <a:cubicBezTo>
                    <a:pt x="12099" y="5493"/>
                    <a:pt x="12214" y="5051"/>
                    <a:pt x="12176" y="4667"/>
                  </a:cubicBezTo>
                  <a:cubicBezTo>
                    <a:pt x="12118" y="4283"/>
                    <a:pt x="11964" y="3957"/>
                    <a:pt x="11676" y="3707"/>
                  </a:cubicBezTo>
                  <a:cubicBezTo>
                    <a:pt x="11388" y="3476"/>
                    <a:pt x="11023" y="3361"/>
                    <a:pt x="10620" y="3361"/>
                  </a:cubicBezTo>
                  <a:lnTo>
                    <a:pt x="10562" y="3361"/>
                  </a:lnTo>
                  <a:cubicBezTo>
                    <a:pt x="10178" y="3361"/>
                    <a:pt x="9775" y="3476"/>
                    <a:pt x="9391" y="3707"/>
                  </a:cubicBezTo>
                  <a:cubicBezTo>
                    <a:pt x="9237" y="3803"/>
                    <a:pt x="9103" y="3899"/>
                    <a:pt x="8988" y="4033"/>
                  </a:cubicBezTo>
                  <a:cubicBezTo>
                    <a:pt x="9007" y="3841"/>
                    <a:pt x="9007" y="3592"/>
                    <a:pt x="8988" y="3323"/>
                  </a:cubicBezTo>
                  <a:cubicBezTo>
                    <a:pt x="8949" y="2843"/>
                    <a:pt x="8853" y="2401"/>
                    <a:pt x="8719" y="1979"/>
                  </a:cubicBezTo>
                  <a:cubicBezTo>
                    <a:pt x="8546" y="1537"/>
                    <a:pt x="8335" y="1153"/>
                    <a:pt x="8066" y="826"/>
                  </a:cubicBezTo>
                  <a:cubicBezTo>
                    <a:pt x="7778" y="500"/>
                    <a:pt x="7413" y="250"/>
                    <a:pt x="7010" y="135"/>
                  </a:cubicBezTo>
                  <a:cubicBezTo>
                    <a:pt x="6799" y="39"/>
                    <a:pt x="6549" y="1"/>
                    <a:pt x="6318" y="1"/>
                  </a:cubicBezTo>
                  <a:close/>
                </a:path>
              </a:pathLst>
            </a:custGeom>
            <a:solidFill>
              <a:srgbClr val="7AB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100" name="Google Shape;100;p5"/>
          <p:cNvGrpSpPr/>
          <p:nvPr/>
        </p:nvGrpSpPr>
        <p:grpSpPr>
          <a:xfrm>
            <a:off x="8002936" y="1002384"/>
            <a:ext cx="490238" cy="474539"/>
            <a:chOff x="8787625" y="134475"/>
            <a:chExt cx="838586" cy="608799"/>
          </a:xfrm>
        </p:grpSpPr>
        <p:sp>
          <p:nvSpPr>
            <p:cNvPr id="101" name="Google Shape;101;p5"/>
            <p:cNvSpPr/>
            <p:nvPr/>
          </p:nvSpPr>
          <p:spPr>
            <a:xfrm>
              <a:off x="8787625" y="134475"/>
              <a:ext cx="838586" cy="608799"/>
            </a:xfrm>
            <a:custGeom>
              <a:avLst/>
              <a:gdLst/>
              <a:ahLst/>
              <a:cxnLst/>
              <a:rect l="l" t="t" r="r" b="b"/>
              <a:pathLst>
                <a:path w="7682" h="5577" extrusionOk="0">
                  <a:moveTo>
                    <a:pt x="4010" y="0"/>
                  </a:moveTo>
                  <a:cubicBezTo>
                    <a:pt x="3863" y="0"/>
                    <a:pt x="3708" y="18"/>
                    <a:pt x="3553" y="46"/>
                  </a:cubicBezTo>
                  <a:cubicBezTo>
                    <a:pt x="3188" y="123"/>
                    <a:pt x="2804" y="296"/>
                    <a:pt x="2459" y="526"/>
                  </a:cubicBezTo>
                  <a:cubicBezTo>
                    <a:pt x="1863" y="968"/>
                    <a:pt x="1402" y="1621"/>
                    <a:pt x="1191" y="2331"/>
                  </a:cubicBezTo>
                  <a:cubicBezTo>
                    <a:pt x="1057" y="2351"/>
                    <a:pt x="903" y="2427"/>
                    <a:pt x="769" y="2504"/>
                  </a:cubicBezTo>
                  <a:cubicBezTo>
                    <a:pt x="634" y="2581"/>
                    <a:pt x="519" y="2677"/>
                    <a:pt x="404" y="2811"/>
                  </a:cubicBezTo>
                  <a:cubicBezTo>
                    <a:pt x="135" y="3119"/>
                    <a:pt x="1" y="3541"/>
                    <a:pt x="1" y="4041"/>
                  </a:cubicBezTo>
                  <a:cubicBezTo>
                    <a:pt x="1" y="4213"/>
                    <a:pt x="20" y="4405"/>
                    <a:pt x="58" y="4597"/>
                  </a:cubicBezTo>
                  <a:cubicBezTo>
                    <a:pt x="97" y="4732"/>
                    <a:pt x="135" y="4847"/>
                    <a:pt x="193" y="5001"/>
                  </a:cubicBezTo>
                  <a:cubicBezTo>
                    <a:pt x="250" y="5327"/>
                    <a:pt x="538" y="5577"/>
                    <a:pt x="884" y="5577"/>
                  </a:cubicBezTo>
                  <a:lnTo>
                    <a:pt x="6818" y="5577"/>
                  </a:lnTo>
                  <a:cubicBezTo>
                    <a:pt x="7106" y="5577"/>
                    <a:pt x="7394" y="5385"/>
                    <a:pt x="7490" y="5116"/>
                  </a:cubicBezTo>
                  <a:cubicBezTo>
                    <a:pt x="7624" y="4751"/>
                    <a:pt x="7682" y="4367"/>
                    <a:pt x="7682" y="3983"/>
                  </a:cubicBezTo>
                  <a:cubicBezTo>
                    <a:pt x="7682" y="3445"/>
                    <a:pt x="7490" y="2984"/>
                    <a:pt x="7144" y="2677"/>
                  </a:cubicBezTo>
                  <a:cubicBezTo>
                    <a:pt x="6952" y="2504"/>
                    <a:pt x="6722" y="2389"/>
                    <a:pt x="6472" y="2331"/>
                  </a:cubicBezTo>
                  <a:cubicBezTo>
                    <a:pt x="6453" y="2139"/>
                    <a:pt x="6395" y="1967"/>
                    <a:pt x="6357" y="1813"/>
                  </a:cubicBezTo>
                  <a:cubicBezTo>
                    <a:pt x="6299" y="1640"/>
                    <a:pt x="6242" y="1467"/>
                    <a:pt x="6165" y="1294"/>
                  </a:cubicBezTo>
                  <a:cubicBezTo>
                    <a:pt x="6088" y="1141"/>
                    <a:pt x="5973" y="968"/>
                    <a:pt x="5858" y="814"/>
                  </a:cubicBezTo>
                  <a:cubicBezTo>
                    <a:pt x="5589" y="507"/>
                    <a:pt x="5224" y="277"/>
                    <a:pt x="4821" y="123"/>
                  </a:cubicBezTo>
                  <a:cubicBezTo>
                    <a:pt x="4629" y="46"/>
                    <a:pt x="4417" y="8"/>
                    <a:pt x="4168" y="8"/>
                  </a:cubicBezTo>
                  <a:cubicBezTo>
                    <a:pt x="4116" y="3"/>
                    <a:pt x="4063" y="0"/>
                    <a:pt x="4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38100" dir="30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102" name="Google Shape;102;p5"/>
            <p:cNvSpPr/>
            <p:nvPr/>
          </p:nvSpPr>
          <p:spPr>
            <a:xfrm>
              <a:off x="8865240" y="212854"/>
              <a:ext cx="679318" cy="450841"/>
            </a:xfrm>
            <a:custGeom>
              <a:avLst/>
              <a:gdLst/>
              <a:ahLst/>
              <a:cxnLst/>
              <a:rect l="l" t="t" r="r" b="b"/>
              <a:pathLst>
                <a:path w="6223" h="4130" extrusionOk="0">
                  <a:moveTo>
                    <a:pt x="3322" y="0"/>
                  </a:moveTo>
                  <a:cubicBezTo>
                    <a:pt x="3226" y="0"/>
                    <a:pt x="3092" y="39"/>
                    <a:pt x="2977" y="39"/>
                  </a:cubicBezTo>
                  <a:cubicBezTo>
                    <a:pt x="2708" y="77"/>
                    <a:pt x="2420" y="192"/>
                    <a:pt x="2189" y="384"/>
                  </a:cubicBezTo>
                  <a:cubicBezTo>
                    <a:pt x="1709" y="749"/>
                    <a:pt x="1325" y="1287"/>
                    <a:pt x="1172" y="1882"/>
                  </a:cubicBezTo>
                  <a:cubicBezTo>
                    <a:pt x="1133" y="2074"/>
                    <a:pt x="1114" y="2286"/>
                    <a:pt x="1114" y="2478"/>
                  </a:cubicBezTo>
                  <a:cubicBezTo>
                    <a:pt x="1076" y="2458"/>
                    <a:pt x="1056" y="2439"/>
                    <a:pt x="1018" y="2401"/>
                  </a:cubicBezTo>
                  <a:cubicBezTo>
                    <a:pt x="960" y="2382"/>
                    <a:pt x="883" y="2362"/>
                    <a:pt x="845" y="2343"/>
                  </a:cubicBezTo>
                  <a:lnTo>
                    <a:pt x="634" y="2343"/>
                  </a:lnTo>
                  <a:cubicBezTo>
                    <a:pt x="576" y="2343"/>
                    <a:pt x="499" y="2382"/>
                    <a:pt x="442" y="2401"/>
                  </a:cubicBezTo>
                  <a:cubicBezTo>
                    <a:pt x="365" y="2458"/>
                    <a:pt x="307" y="2497"/>
                    <a:pt x="250" y="2574"/>
                  </a:cubicBezTo>
                  <a:cubicBezTo>
                    <a:pt x="96" y="2746"/>
                    <a:pt x="0" y="3015"/>
                    <a:pt x="0" y="3323"/>
                  </a:cubicBezTo>
                  <a:cubicBezTo>
                    <a:pt x="0" y="3438"/>
                    <a:pt x="19" y="3591"/>
                    <a:pt x="58" y="3726"/>
                  </a:cubicBezTo>
                  <a:cubicBezTo>
                    <a:pt x="77" y="3841"/>
                    <a:pt x="115" y="3975"/>
                    <a:pt x="154" y="4091"/>
                  </a:cubicBezTo>
                  <a:lnTo>
                    <a:pt x="154" y="4110"/>
                  </a:lnTo>
                  <a:lnTo>
                    <a:pt x="154" y="4129"/>
                  </a:lnTo>
                  <a:lnTo>
                    <a:pt x="6068" y="4129"/>
                  </a:lnTo>
                  <a:cubicBezTo>
                    <a:pt x="6164" y="3879"/>
                    <a:pt x="6222" y="3553"/>
                    <a:pt x="6222" y="3265"/>
                  </a:cubicBezTo>
                  <a:cubicBezTo>
                    <a:pt x="6222" y="2938"/>
                    <a:pt x="6107" y="2650"/>
                    <a:pt x="5915" y="2478"/>
                  </a:cubicBezTo>
                  <a:cubicBezTo>
                    <a:pt x="5819" y="2401"/>
                    <a:pt x="5723" y="2343"/>
                    <a:pt x="5588" y="2343"/>
                  </a:cubicBezTo>
                  <a:lnTo>
                    <a:pt x="5396" y="2343"/>
                  </a:lnTo>
                  <a:cubicBezTo>
                    <a:pt x="5339" y="2343"/>
                    <a:pt x="5281" y="2362"/>
                    <a:pt x="5243" y="2382"/>
                  </a:cubicBezTo>
                  <a:cubicBezTo>
                    <a:pt x="5166" y="2401"/>
                    <a:pt x="5089" y="2458"/>
                    <a:pt x="5051" y="2535"/>
                  </a:cubicBezTo>
                  <a:lnTo>
                    <a:pt x="5051" y="2170"/>
                  </a:lnTo>
                  <a:cubicBezTo>
                    <a:pt x="5012" y="1863"/>
                    <a:pt x="4993" y="1575"/>
                    <a:pt x="4897" y="1325"/>
                  </a:cubicBezTo>
                  <a:cubicBezTo>
                    <a:pt x="4859" y="1172"/>
                    <a:pt x="4801" y="1056"/>
                    <a:pt x="4763" y="941"/>
                  </a:cubicBezTo>
                  <a:cubicBezTo>
                    <a:pt x="4705" y="826"/>
                    <a:pt x="4609" y="692"/>
                    <a:pt x="4532" y="615"/>
                  </a:cubicBezTo>
                  <a:cubicBezTo>
                    <a:pt x="4379" y="384"/>
                    <a:pt x="4110" y="250"/>
                    <a:pt x="3822" y="154"/>
                  </a:cubicBezTo>
                  <a:cubicBezTo>
                    <a:pt x="3668" y="96"/>
                    <a:pt x="3534" y="77"/>
                    <a:pt x="3361" y="58"/>
                  </a:cubicBezTo>
                  <a:cubicBezTo>
                    <a:pt x="3380" y="0"/>
                    <a:pt x="3361" y="0"/>
                    <a:pt x="3322" y="0"/>
                  </a:cubicBezTo>
                  <a:close/>
                </a:path>
              </a:pathLst>
            </a:custGeom>
            <a:solidFill>
              <a:srgbClr val="7AB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103" name="Google Shape;103;p5"/>
          <p:cNvGrpSpPr/>
          <p:nvPr/>
        </p:nvGrpSpPr>
        <p:grpSpPr>
          <a:xfrm>
            <a:off x="1181426" y="1476938"/>
            <a:ext cx="670499" cy="584699"/>
            <a:chOff x="7555450" y="377766"/>
            <a:chExt cx="670499" cy="438524"/>
          </a:xfrm>
        </p:grpSpPr>
        <p:sp>
          <p:nvSpPr>
            <p:cNvPr id="104" name="Google Shape;104;p5"/>
            <p:cNvSpPr/>
            <p:nvPr/>
          </p:nvSpPr>
          <p:spPr>
            <a:xfrm>
              <a:off x="7555450" y="562549"/>
              <a:ext cx="279163" cy="253742"/>
            </a:xfrm>
            <a:custGeom>
              <a:avLst/>
              <a:gdLst/>
              <a:ahLst/>
              <a:cxnLst/>
              <a:rect l="l" t="t" r="r" b="b"/>
              <a:pathLst>
                <a:path w="4206" h="3823" extrusionOk="0">
                  <a:moveTo>
                    <a:pt x="3169" y="1"/>
                  </a:moveTo>
                  <a:cubicBezTo>
                    <a:pt x="3073" y="1"/>
                    <a:pt x="2977" y="1"/>
                    <a:pt x="2881" y="20"/>
                  </a:cubicBezTo>
                  <a:cubicBezTo>
                    <a:pt x="2746" y="59"/>
                    <a:pt x="2573" y="97"/>
                    <a:pt x="2362" y="193"/>
                  </a:cubicBezTo>
                  <a:cubicBezTo>
                    <a:pt x="2017" y="347"/>
                    <a:pt x="1690" y="558"/>
                    <a:pt x="1325" y="846"/>
                  </a:cubicBezTo>
                  <a:cubicBezTo>
                    <a:pt x="1210" y="942"/>
                    <a:pt x="1114" y="1019"/>
                    <a:pt x="1018" y="1115"/>
                  </a:cubicBezTo>
                  <a:lnTo>
                    <a:pt x="999" y="1134"/>
                  </a:lnTo>
                  <a:cubicBezTo>
                    <a:pt x="864" y="1230"/>
                    <a:pt x="749" y="1345"/>
                    <a:pt x="615" y="1518"/>
                  </a:cubicBezTo>
                  <a:cubicBezTo>
                    <a:pt x="480" y="1652"/>
                    <a:pt x="384" y="1806"/>
                    <a:pt x="288" y="1979"/>
                  </a:cubicBezTo>
                  <a:cubicBezTo>
                    <a:pt x="192" y="2133"/>
                    <a:pt x="135" y="2325"/>
                    <a:pt x="77" y="2497"/>
                  </a:cubicBezTo>
                  <a:cubicBezTo>
                    <a:pt x="39" y="2670"/>
                    <a:pt x="0" y="2843"/>
                    <a:pt x="0" y="2997"/>
                  </a:cubicBezTo>
                  <a:cubicBezTo>
                    <a:pt x="0" y="3189"/>
                    <a:pt x="58" y="3342"/>
                    <a:pt x="154" y="3458"/>
                  </a:cubicBezTo>
                  <a:cubicBezTo>
                    <a:pt x="173" y="3515"/>
                    <a:pt x="192" y="3534"/>
                    <a:pt x="231" y="3554"/>
                  </a:cubicBezTo>
                  <a:lnTo>
                    <a:pt x="288" y="3630"/>
                  </a:lnTo>
                  <a:cubicBezTo>
                    <a:pt x="384" y="3707"/>
                    <a:pt x="461" y="3726"/>
                    <a:pt x="538" y="3746"/>
                  </a:cubicBezTo>
                  <a:cubicBezTo>
                    <a:pt x="653" y="3803"/>
                    <a:pt x="768" y="3822"/>
                    <a:pt x="941" y="3822"/>
                  </a:cubicBezTo>
                  <a:lnTo>
                    <a:pt x="1191" y="3822"/>
                  </a:lnTo>
                  <a:cubicBezTo>
                    <a:pt x="1383" y="3803"/>
                    <a:pt x="1575" y="3746"/>
                    <a:pt x="1786" y="3669"/>
                  </a:cubicBezTo>
                  <a:cubicBezTo>
                    <a:pt x="1978" y="3611"/>
                    <a:pt x="2170" y="3515"/>
                    <a:pt x="2381" y="3381"/>
                  </a:cubicBezTo>
                  <a:cubicBezTo>
                    <a:pt x="2593" y="3266"/>
                    <a:pt x="2823" y="3131"/>
                    <a:pt x="3015" y="2958"/>
                  </a:cubicBezTo>
                  <a:cubicBezTo>
                    <a:pt x="3207" y="2785"/>
                    <a:pt x="3399" y="2613"/>
                    <a:pt x="3553" y="2459"/>
                  </a:cubicBezTo>
                  <a:cubicBezTo>
                    <a:pt x="3745" y="2267"/>
                    <a:pt x="3879" y="2056"/>
                    <a:pt x="3995" y="1844"/>
                  </a:cubicBezTo>
                  <a:cubicBezTo>
                    <a:pt x="4110" y="1633"/>
                    <a:pt x="4167" y="1422"/>
                    <a:pt x="4187" y="1230"/>
                  </a:cubicBezTo>
                  <a:cubicBezTo>
                    <a:pt x="4206" y="1038"/>
                    <a:pt x="4167" y="846"/>
                    <a:pt x="4091" y="615"/>
                  </a:cubicBezTo>
                  <a:cubicBezTo>
                    <a:pt x="4071" y="500"/>
                    <a:pt x="4033" y="462"/>
                    <a:pt x="3975" y="366"/>
                  </a:cubicBezTo>
                  <a:cubicBezTo>
                    <a:pt x="3918" y="289"/>
                    <a:pt x="3879" y="251"/>
                    <a:pt x="3802" y="193"/>
                  </a:cubicBezTo>
                  <a:cubicBezTo>
                    <a:pt x="3687" y="97"/>
                    <a:pt x="3534" y="59"/>
                    <a:pt x="3361" y="20"/>
                  </a:cubicBezTo>
                  <a:cubicBezTo>
                    <a:pt x="3322" y="20"/>
                    <a:pt x="3246" y="1"/>
                    <a:pt x="3169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105" name="Google Shape;105;p5"/>
            <p:cNvSpPr/>
            <p:nvPr/>
          </p:nvSpPr>
          <p:spPr>
            <a:xfrm>
              <a:off x="8005393" y="377766"/>
              <a:ext cx="142767" cy="126240"/>
            </a:xfrm>
            <a:custGeom>
              <a:avLst/>
              <a:gdLst/>
              <a:ahLst/>
              <a:cxnLst/>
              <a:rect l="l" t="t" r="r" b="b"/>
              <a:pathLst>
                <a:path w="2151" h="1902" extrusionOk="0">
                  <a:moveTo>
                    <a:pt x="1556" y="0"/>
                  </a:moveTo>
                  <a:cubicBezTo>
                    <a:pt x="1383" y="0"/>
                    <a:pt x="1229" y="58"/>
                    <a:pt x="999" y="154"/>
                  </a:cubicBezTo>
                  <a:cubicBezTo>
                    <a:pt x="845" y="250"/>
                    <a:pt x="672" y="365"/>
                    <a:pt x="499" y="480"/>
                  </a:cubicBezTo>
                  <a:lnTo>
                    <a:pt x="423" y="557"/>
                  </a:lnTo>
                  <a:lnTo>
                    <a:pt x="346" y="634"/>
                  </a:lnTo>
                  <a:cubicBezTo>
                    <a:pt x="154" y="826"/>
                    <a:pt x="77" y="1018"/>
                    <a:pt x="19" y="1210"/>
                  </a:cubicBezTo>
                  <a:cubicBezTo>
                    <a:pt x="0" y="1402"/>
                    <a:pt x="77" y="1633"/>
                    <a:pt x="211" y="1748"/>
                  </a:cubicBezTo>
                  <a:cubicBezTo>
                    <a:pt x="288" y="1825"/>
                    <a:pt x="365" y="1844"/>
                    <a:pt x="461" y="1882"/>
                  </a:cubicBezTo>
                  <a:cubicBezTo>
                    <a:pt x="499" y="1882"/>
                    <a:pt x="557" y="1902"/>
                    <a:pt x="615" y="1902"/>
                  </a:cubicBezTo>
                  <a:lnTo>
                    <a:pt x="768" y="1902"/>
                  </a:lnTo>
                  <a:lnTo>
                    <a:pt x="1056" y="1825"/>
                  </a:lnTo>
                  <a:cubicBezTo>
                    <a:pt x="1152" y="1806"/>
                    <a:pt x="1229" y="1748"/>
                    <a:pt x="1344" y="1690"/>
                  </a:cubicBezTo>
                  <a:cubicBezTo>
                    <a:pt x="1536" y="1556"/>
                    <a:pt x="1709" y="1421"/>
                    <a:pt x="1844" y="1249"/>
                  </a:cubicBezTo>
                  <a:cubicBezTo>
                    <a:pt x="1940" y="1133"/>
                    <a:pt x="2093" y="961"/>
                    <a:pt x="2132" y="749"/>
                  </a:cubicBezTo>
                  <a:cubicBezTo>
                    <a:pt x="2151" y="653"/>
                    <a:pt x="2151" y="577"/>
                    <a:pt x="2132" y="461"/>
                  </a:cubicBezTo>
                  <a:cubicBezTo>
                    <a:pt x="2112" y="365"/>
                    <a:pt x="2055" y="269"/>
                    <a:pt x="2016" y="192"/>
                  </a:cubicBezTo>
                  <a:cubicBezTo>
                    <a:pt x="1959" y="116"/>
                    <a:pt x="1863" y="77"/>
                    <a:pt x="1805" y="58"/>
                  </a:cubicBezTo>
                  <a:cubicBezTo>
                    <a:pt x="1728" y="20"/>
                    <a:pt x="1652" y="0"/>
                    <a:pt x="1556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106" name="Google Shape;106;p5"/>
            <p:cNvSpPr/>
            <p:nvPr/>
          </p:nvSpPr>
          <p:spPr>
            <a:xfrm>
              <a:off x="8139200" y="543433"/>
              <a:ext cx="86749" cy="71483"/>
            </a:xfrm>
            <a:custGeom>
              <a:avLst/>
              <a:gdLst/>
              <a:ahLst/>
              <a:cxnLst/>
              <a:rect l="l" t="t" r="r" b="b"/>
              <a:pathLst>
                <a:path w="1307" h="1077" extrusionOk="0">
                  <a:moveTo>
                    <a:pt x="1153" y="1"/>
                  </a:moveTo>
                  <a:cubicBezTo>
                    <a:pt x="1037" y="1"/>
                    <a:pt x="941" y="20"/>
                    <a:pt x="845" y="58"/>
                  </a:cubicBezTo>
                  <a:cubicBezTo>
                    <a:pt x="711" y="97"/>
                    <a:pt x="596" y="154"/>
                    <a:pt x="500" y="212"/>
                  </a:cubicBezTo>
                  <a:cubicBezTo>
                    <a:pt x="461" y="270"/>
                    <a:pt x="384" y="308"/>
                    <a:pt x="327" y="366"/>
                  </a:cubicBezTo>
                  <a:lnTo>
                    <a:pt x="308" y="385"/>
                  </a:lnTo>
                  <a:cubicBezTo>
                    <a:pt x="173" y="539"/>
                    <a:pt x="0" y="750"/>
                    <a:pt x="116" y="942"/>
                  </a:cubicBezTo>
                  <a:cubicBezTo>
                    <a:pt x="173" y="1038"/>
                    <a:pt x="269" y="1076"/>
                    <a:pt x="404" y="1076"/>
                  </a:cubicBezTo>
                  <a:cubicBezTo>
                    <a:pt x="500" y="1076"/>
                    <a:pt x="557" y="1076"/>
                    <a:pt x="615" y="1057"/>
                  </a:cubicBezTo>
                  <a:cubicBezTo>
                    <a:pt x="692" y="1057"/>
                    <a:pt x="769" y="1019"/>
                    <a:pt x="826" y="980"/>
                  </a:cubicBezTo>
                  <a:cubicBezTo>
                    <a:pt x="961" y="923"/>
                    <a:pt x="1076" y="788"/>
                    <a:pt x="1172" y="654"/>
                  </a:cubicBezTo>
                  <a:cubicBezTo>
                    <a:pt x="1268" y="500"/>
                    <a:pt x="1306" y="347"/>
                    <a:pt x="1287" y="193"/>
                  </a:cubicBezTo>
                  <a:cubicBezTo>
                    <a:pt x="1287" y="154"/>
                    <a:pt x="1268" y="97"/>
                    <a:pt x="1249" y="58"/>
                  </a:cubicBezTo>
                  <a:cubicBezTo>
                    <a:pt x="1249" y="20"/>
                    <a:pt x="1191" y="1"/>
                    <a:pt x="1153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sp>
        <p:nvSpPr>
          <p:cNvPr id="107" name="Google Shape;107;p5"/>
          <p:cNvSpPr/>
          <p:nvPr/>
        </p:nvSpPr>
        <p:spPr>
          <a:xfrm>
            <a:off x="7221626" y="5692235"/>
            <a:ext cx="1778782" cy="712537"/>
          </a:xfrm>
          <a:custGeom>
            <a:avLst/>
            <a:gdLst/>
            <a:ahLst/>
            <a:cxnLst/>
            <a:rect l="l" t="t" r="r" b="b"/>
            <a:pathLst>
              <a:path w="9949" h="2989" extrusionOk="0">
                <a:moveTo>
                  <a:pt x="8508" y="2009"/>
                </a:moveTo>
                <a:cubicBezTo>
                  <a:pt x="8508" y="2009"/>
                  <a:pt x="8527" y="2009"/>
                  <a:pt x="8527" y="2028"/>
                </a:cubicBezTo>
                <a:cubicBezTo>
                  <a:pt x="8527" y="2009"/>
                  <a:pt x="8527" y="2009"/>
                  <a:pt x="8508" y="2009"/>
                </a:cubicBezTo>
                <a:close/>
                <a:moveTo>
                  <a:pt x="4425" y="1"/>
                </a:moveTo>
                <a:cubicBezTo>
                  <a:pt x="4386" y="1"/>
                  <a:pt x="4354" y="5"/>
                  <a:pt x="4322" y="12"/>
                </a:cubicBezTo>
                <a:cubicBezTo>
                  <a:pt x="4187" y="50"/>
                  <a:pt x="4033" y="88"/>
                  <a:pt x="3899" y="127"/>
                </a:cubicBezTo>
                <a:cubicBezTo>
                  <a:pt x="3438" y="300"/>
                  <a:pt x="3035" y="588"/>
                  <a:pt x="2670" y="933"/>
                </a:cubicBezTo>
                <a:cubicBezTo>
                  <a:pt x="2478" y="1125"/>
                  <a:pt x="2286" y="1337"/>
                  <a:pt x="2152" y="1548"/>
                </a:cubicBezTo>
                <a:lnTo>
                  <a:pt x="1921" y="1913"/>
                </a:lnTo>
                <a:cubicBezTo>
                  <a:pt x="1902" y="1990"/>
                  <a:pt x="1863" y="2028"/>
                  <a:pt x="1825" y="2105"/>
                </a:cubicBezTo>
                <a:cubicBezTo>
                  <a:pt x="1710" y="1894"/>
                  <a:pt x="1575" y="1721"/>
                  <a:pt x="1345" y="1605"/>
                </a:cubicBezTo>
                <a:cubicBezTo>
                  <a:pt x="1236" y="1529"/>
                  <a:pt x="1114" y="1496"/>
                  <a:pt x="990" y="1496"/>
                </a:cubicBezTo>
                <a:cubicBezTo>
                  <a:pt x="897" y="1496"/>
                  <a:pt x="802" y="1515"/>
                  <a:pt x="711" y="1548"/>
                </a:cubicBezTo>
                <a:cubicBezTo>
                  <a:pt x="481" y="1625"/>
                  <a:pt x="289" y="1817"/>
                  <a:pt x="193" y="2009"/>
                </a:cubicBezTo>
                <a:cubicBezTo>
                  <a:pt x="58" y="2278"/>
                  <a:pt x="1" y="2604"/>
                  <a:pt x="58" y="2911"/>
                </a:cubicBezTo>
                <a:cubicBezTo>
                  <a:pt x="58" y="2969"/>
                  <a:pt x="78" y="2988"/>
                  <a:pt x="135" y="2988"/>
                </a:cubicBezTo>
                <a:cubicBezTo>
                  <a:pt x="154" y="2988"/>
                  <a:pt x="193" y="2969"/>
                  <a:pt x="193" y="2911"/>
                </a:cubicBezTo>
                <a:cubicBezTo>
                  <a:pt x="174" y="2777"/>
                  <a:pt x="174" y="2662"/>
                  <a:pt x="193" y="2508"/>
                </a:cubicBezTo>
                <a:lnTo>
                  <a:pt x="193" y="2527"/>
                </a:lnTo>
                <a:cubicBezTo>
                  <a:pt x="231" y="2412"/>
                  <a:pt x="250" y="2297"/>
                  <a:pt x="289" y="2201"/>
                </a:cubicBezTo>
                <a:lnTo>
                  <a:pt x="289" y="2220"/>
                </a:lnTo>
                <a:cubicBezTo>
                  <a:pt x="346" y="2124"/>
                  <a:pt x="366" y="2047"/>
                  <a:pt x="442" y="1990"/>
                </a:cubicBezTo>
                <a:lnTo>
                  <a:pt x="577" y="1836"/>
                </a:lnTo>
                <a:cubicBezTo>
                  <a:pt x="634" y="1798"/>
                  <a:pt x="673" y="1759"/>
                  <a:pt x="750" y="1740"/>
                </a:cubicBezTo>
                <a:cubicBezTo>
                  <a:pt x="807" y="1721"/>
                  <a:pt x="846" y="1721"/>
                  <a:pt x="922" y="1701"/>
                </a:cubicBezTo>
                <a:lnTo>
                  <a:pt x="1095" y="1701"/>
                </a:lnTo>
                <a:cubicBezTo>
                  <a:pt x="1134" y="1701"/>
                  <a:pt x="1211" y="1721"/>
                  <a:pt x="1249" y="1740"/>
                </a:cubicBezTo>
                <a:cubicBezTo>
                  <a:pt x="1307" y="1759"/>
                  <a:pt x="1345" y="1798"/>
                  <a:pt x="1403" y="1836"/>
                </a:cubicBezTo>
                <a:cubicBezTo>
                  <a:pt x="1479" y="1894"/>
                  <a:pt x="1537" y="1951"/>
                  <a:pt x="1595" y="2028"/>
                </a:cubicBezTo>
                <a:cubicBezTo>
                  <a:pt x="1671" y="2143"/>
                  <a:pt x="1729" y="2239"/>
                  <a:pt x="1787" y="2393"/>
                </a:cubicBezTo>
                <a:lnTo>
                  <a:pt x="1787" y="2412"/>
                </a:lnTo>
                <a:cubicBezTo>
                  <a:pt x="1806" y="2431"/>
                  <a:pt x="1806" y="2470"/>
                  <a:pt x="1863" y="2489"/>
                </a:cubicBezTo>
                <a:cubicBezTo>
                  <a:pt x="1902" y="2489"/>
                  <a:pt x="1959" y="2489"/>
                  <a:pt x="1979" y="2431"/>
                </a:cubicBezTo>
                <a:cubicBezTo>
                  <a:pt x="2056" y="2297"/>
                  <a:pt x="2113" y="2182"/>
                  <a:pt x="2190" y="2028"/>
                </a:cubicBezTo>
                <a:cubicBezTo>
                  <a:pt x="2267" y="1913"/>
                  <a:pt x="2344" y="1798"/>
                  <a:pt x="2440" y="1663"/>
                </a:cubicBezTo>
                <a:cubicBezTo>
                  <a:pt x="2632" y="1413"/>
                  <a:pt x="2862" y="1164"/>
                  <a:pt x="3131" y="972"/>
                </a:cubicBezTo>
                <a:cubicBezTo>
                  <a:pt x="3131" y="972"/>
                  <a:pt x="3150" y="972"/>
                  <a:pt x="3150" y="953"/>
                </a:cubicBezTo>
                <a:cubicBezTo>
                  <a:pt x="3400" y="780"/>
                  <a:pt x="3630" y="607"/>
                  <a:pt x="3899" y="511"/>
                </a:cubicBezTo>
                <a:cubicBezTo>
                  <a:pt x="4091" y="453"/>
                  <a:pt x="4283" y="376"/>
                  <a:pt x="4475" y="357"/>
                </a:cubicBezTo>
                <a:cubicBezTo>
                  <a:pt x="4533" y="338"/>
                  <a:pt x="4586" y="328"/>
                  <a:pt x="4638" y="328"/>
                </a:cubicBezTo>
                <a:cubicBezTo>
                  <a:pt x="4691" y="328"/>
                  <a:pt x="4744" y="338"/>
                  <a:pt x="4802" y="357"/>
                </a:cubicBezTo>
                <a:cubicBezTo>
                  <a:pt x="4878" y="357"/>
                  <a:pt x="4955" y="376"/>
                  <a:pt x="5032" y="396"/>
                </a:cubicBezTo>
                <a:cubicBezTo>
                  <a:pt x="5070" y="415"/>
                  <a:pt x="5090" y="453"/>
                  <a:pt x="5147" y="472"/>
                </a:cubicBezTo>
                <a:cubicBezTo>
                  <a:pt x="5166" y="492"/>
                  <a:pt x="5224" y="511"/>
                  <a:pt x="5243" y="568"/>
                </a:cubicBezTo>
                <a:cubicBezTo>
                  <a:pt x="5263" y="607"/>
                  <a:pt x="5282" y="664"/>
                  <a:pt x="5301" y="684"/>
                </a:cubicBezTo>
                <a:cubicBezTo>
                  <a:pt x="5339" y="761"/>
                  <a:pt x="5359" y="837"/>
                  <a:pt x="5359" y="895"/>
                </a:cubicBezTo>
                <a:cubicBezTo>
                  <a:pt x="5378" y="1049"/>
                  <a:pt x="5359" y="1183"/>
                  <a:pt x="5359" y="1337"/>
                </a:cubicBezTo>
                <a:cubicBezTo>
                  <a:pt x="5301" y="1625"/>
                  <a:pt x="5205" y="1913"/>
                  <a:pt x="5090" y="2201"/>
                </a:cubicBezTo>
                <a:cubicBezTo>
                  <a:pt x="5070" y="2278"/>
                  <a:pt x="5013" y="2335"/>
                  <a:pt x="4994" y="2412"/>
                </a:cubicBezTo>
                <a:cubicBezTo>
                  <a:pt x="4974" y="2431"/>
                  <a:pt x="4974" y="2489"/>
                  <a:pt x="4974" y="2508"/>
                </a:cubicBezTo>
                <a:cubicBezTo>
                  <a:pt x="4974" y="2566"/>
                  <a:pt x="4994" y="2623"/>
                  <a:pt x="5051" y="2662"/>
                </a:cubicBezTo>
                <a:cubicBezTo>
                  <a:pt x="5083" y="2693"/>
                  <a:pt x="5126" y="2708"/>
                  <a:pt x="5175" y="2708"/>
                </a:cubicBezTo>
                <a:cubicBezTo>
                  <a:pt x="5215" y="2708"/>
                  <a:pt x="5258" y="2698"/>
                  <a:pt x="5301" y="2681"/>
                </a:cubicBezTo>
                <a:cubicBezTo>
                  <a:pt x="5474" y="2585"/>
                  <a:pt x="5627" y="2508"/>
                  <a:pt x="5781" y="2431"/>
                </a:cubicBezTo>
                <a:cubicBezTo>
                  <a:pt x="5877" y="2393"/>
                  <a:pt x="5954" y="2374"/>
                  <a:pt x="6050" y="2316"/>
                </a:cubicBezTo>
                <a:lnTo>
                  <a:pt x="6088" y="2316"/>
                </a:lnTo>
                <a:cubicBezTo>
                  <a:pt x="6088" y="2316"/>
                  <a:pt x="6107" y="2316"/>
                  <a:pt x="6107" y="2297"/>
                </a:cubicBezTo>
                <a:cubicBezTo>
                  <a:pt x="6530" y="2105"/>
                  <a:pt x="6991" y="1990"/>
                  <a:pt x="7471" y="1913"/>
                </a:cubicBezTo>
                <a:cubicBezTo>
                  <a:pt x="7596" y="1903"/>
                  <a:pt x="7716" y="1898"/>
                  <a:pt x="7836" y="1898"/>
                </a:cubicBezTo>
                <a:cubicBezTo>
                  <a:pt x="7956" y="1898"/>
                  <a:pt x="8076" y="1903"/>
                  <a:pt x="8201" y="1913"/>
                </a:cubicBezTo>
                <a:cubicBezTo>
                  <a:pt x="8354" y="1932"/>
                  <a:pt x="8527" y="1990"/>
                  <a:pt x="8700" y="2028"/>
                </a:cubicBezTo>
                <a:cubicBezTo>
                  <a:pt x="8815" y="2086"/>
                  <a:pt x="8930" y="2143"/>
                  <a:pt x="9065" y="2239"/>
                </a:cubicBezTo>
                <a:cubicBezTo>
                  <a:pt x="9161" y="2335"/>
                  <a:pt x="9257" y="2412"/>
                  <a:pt x="9353" y="2527"/>
                </a:cubicBezTo>
                <a:cubicBezTo>
                  <a:pt x="9372" y="2585"/>
                  <a:pt x="9391" y="2604"/>
                  <a:pt x="9410" y="2662"/>
                </a:cubicBezTo>
                <a:cubicBezTo>
                  <a:pt x="9468" y="2700"/>
                  <a:pt x="9506" y="2758"/>
                  <a:pt x="9583" y="2777"/>
                </a:cubicBezTo>
                <a:cubicBezTo>
                  <a:pt x="9606" y="2783"/>
                  <a:pt x="9628" y="2785"/>
                  <a:pt x="9650" y="2785"/>
                </a:cubicBezTo>
                <a:cubicBezTo>
                  <a:pt x="9703" y="2785"/>
                  <a:pt x="9754" y="2771"/>
                  <a:pt x="9795" y="2758"/>
                </a:cubicBezTo>
                <a:cubicBezTo>
                  <a:pt x="9852" y="2719"/>
                  <a:pt x="9891" y="2662"/>
                  <a:pt x="9929" y="2585"/>
                </a:cubicBezTo>
                <a:cubicBezTo>
                  <a:pt x="9948" y="2508"/>
                  <a:pt x="9948" y="2431"/>
                  <a:pt x="9891" y="2374"/>
                </a:cubicBezTo>
                <a:cubicBezTo>
                  <a:pt x="9756" y="2182"/>
                  <a:pt x="9603" y="2009"/>
                  <a:pt x="9449" y="1855"/>
                </a:cubicBezTo>
                <a:cubicBezTo>
                  <a:pt x="9353" y="1798"/>
                  <a:pt x="9276" y="1740"/>
                  <a:pt x="9180" y="1663"/>
                </a:cubicBezTo>
                <a:cubicBezTo>
                  <a:pt x="9084" y="1625"/>
                  <a:pt x="8969" y="1567"/>
                  <a:pt x="8873" y="1529"/>
                </a:cubicBezTo>
                <a:cubicBezTo>
                  <a:pt x="8662" y="1452"/>
                  <a:pt x="8450" y="1413"/>
                  <a:pt x="8239" y="1375"/>
                </a:cubicBezTo>
                <a:cubicBezTo>
                  <a:pt x="8133" y="1365"/>
                  <a:pt x="8023" y="1361"/>
                  <a:pt x="7913" y="1361"/>
                </a:cubicBezTo>
                <a:cubicBezTo>
                  <a:pt x="7802" y="1361"/>
                  <a:pt x="7692" y="1365"/>
                  <a:pt x="7586" y="1375"/>
                </a:cubicBezTo>
                <a:cubicBezTo>
                  <a:pt x="7164" y="1433"/>
                  <a:pt x="6722" y="1548"/>
                  <a:pt x="6299" y="1721"/>
                </a:cubicBezTo>
                <a:cubicBezTo>
                  <a:pt x="6088" y="1798"/>
                  <a:pt x="5896" y="1894"/>
                  <a:pt x="5704" y="1990"/>
                </a:cubicBezTo>
                <a:cubicBezTo>
                  <a:pt x="5704" y="1990"/>
                  <a:pt x="5676" y="1990"/>
                  <a:pt x="5668" y="2002"/>
                </a:cubicBezTo>
                <a:lnTo>
                  <a:pt x="5668" y="2002"/>
                </a:lnTo>
                <a:cubicBezTo>
                  <a:pt x="5744" y="1735"/>
                  <a:pt x="5820" y="1469"/>
                  <a:pt x="5839" y="1221"/>
                </a:cubicBezTo>
                <a:cubicBezTo>
                  <a:pt x="5839" y="1049"/>
                  <a:pt x="5839" y="876"/>
                  <a:pt x="5781" y="741"/>
                </a:cubicBezTo>
                <a:cubicBezTo>
                  <a:pt x="5762" y="664"/>
                  <a:pt x="5743" y="588"/>
                  <a:pt x="5723" y="549"/>
                </a:cubicBezTo>
                <a:cubicBezTo>
                  <a:pt x="5685" y="472"/>
                  <a:pt x="5647" y="415"/>
                  <a:pt x="5589" y="376"/>
                </a:cubicBezTo>
                <a:cubicBezTo>
                  <a:pt x="5531" y="280"/>
                  <a:pt x="5435" y="204"/>
                  <a:pt x="5301" y="165"/>
                </a:cubicBezTo>
                <a:cubicBezTo>
                  <a:pt x="5186" y="88"/>
                  <a:pt x="5051" y="69"/>
                  <a:pt x="4917" y="69"/>
                </a:cubicBezTo>
                <a:lnTo>
                  <a:pt x="4802" y="69"/>
                </a:lnTo>
                <a:cubicBezTo>
                  <a:pt x="4610" y="18"/>
                  <a:pt x="4503" y="1"/>
                  <a:pt x="4425" y="1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108" name="Google Shape;108;p5"/>
          <p:cNvSpPr/>
          <p:nvPr/>
        </p:nvSpPr>
        <p:spPr>
          <a:xfrm>
            <a:off x="240651" y="2641934"/>
            <a:ext cx="1184702" cy="474564"/>
          </a:xfrm>
          <a:custGeom>
            <a:avLst/>
            <a:gdLst/>
            <a:ahLst/>
            <a:cxnLst/>
            <a:rect l="l" t="t" r="r" b="b"/>
            <a:pathLst>
              <a:path w="9949" h="2989" extrusionOk="0">
                <a:moveTo>
                  <a:pt x="8508" y="2009"/>
                </a:moveTo>
                <a:cubicBezTo>
                  <a:pt x="8508" y="2009"/>
                  <a:pt x="8527" y="2009"/>
                  <a:pt x="8527" y="2028"/>
                </a:cubicBezTo>
                <a:cubicBezTo>
                  <a:pt x="8527" y="2009"/>
                  <a:pt x="8527" y="2009"/>
                  <a:pt x="8508" y="2009"/>
                </a:cubicBezTo>
                <a:close/>
                <a:moveTo>
                  <a:pt x="4425" y="1"/>
                </a:moveTo>
                <a:cubicBezTo>
                  <a:pt x="4386" y="1"/>
                  <a:pt x="4354" y="5"/>
                  <a:pt x="4322" y="12"/>
                </a:cubicBezTo>
                <a:cubicBezTo>
                  <a:pt x="4187" y="50"/>
                  <a:pt x="4033" y="88"/>
                  <a:pt x="3899" y="127"/>
                </a:cubicBezTo>
                <a:cubicBezTo>
                  <a:pt x="3438" y="300"/>
                  <a:pt x="3035" y="588"/>
                  <a:pt x="2670" y="933"/>
                </a:cubicBezTo>
                <a:cubicBezTo>
                  <a:pt x="2478" y="1125"/>
                  <a:pt x="2286" y="1337"/>
                  <a:pt x="2152" y="1548"/>
                </a:cubicBezTo>
                <a:lnTo>
                  <a:pt x="1921" y="1913"/>
                </a:lnTo>
                <a:cubicBezTo>
                  <a:pt x="1902" y="1990"/>
                  <a:pt x="1863" y="2028"/>
                  <a:pt x="1825" y="2105"/>
                </a:cubicBezTo>
                <a:cubicBezTo>
                  <a:pt x="1710" y="1894"/>
                  <a:pt x="1575" y="1721"/>
                  <a:pt x="1345" y="1605"/>
                </a:cubicBezTo>
                <a:cubicBezTo>
                  <a:pt x="1236" y="1529"/>
                  <a:pt x="1114" y="1496"/>
                  <a:pt x="990" y="1496"/>
                </a:cubicBezTo>
                <a:cubicBezTo>
                  <a:pt x="897" y="1496"/>
                  <a:pt x="802" y="1515"/>
                  <a:pt x="711" y="1548"/>
                </a:cubicBezTo>
                <a:cubicBezTo>
                  <a:pt x="481" y="1625"/>
                  <a:pt x="289" y="1817"/>
                  <a:pt x="193" y="2009"/>
                </a:cubicBezTo>
                <a:cubicBezTo>
                  <a:pt x="58" y="2278"/>
                  <a:pt x="1" y="2604"/>
                  <a:pt x="58" y="2911"/>
                </a:cubicBezTo>
                <a:cubicBezTo>
                  <a:pt x="58" y="2969"/>
                  <a:pt x="78" y="2988"/>
                  <a:pt x="135" y="2988"/>
                </a:cubicBezTo>
                <a:cubicBezTo>
                  <a:pt x="154" y="2988"/>
                  <a:pt x="193" y="2969"/>
                  <a:pt x="193" y="2911"/>
                </a:cubicBezTo>
                <a:cubicBezTo>
                  <a:pt x="174" y="2777"/>
                  <a:pt x="174" y="2662"/>
                  <a:pt x="193" y="2508"/>
                </a:cubicBezTo>
                <a:lnTo>
                  <a:pt x="193" y="2527"/>
                </a:lnTo>
                <a:cubicBezTo>
                  <a:pt x="231" y="2412"/>
                  <a:pt x="250" y="2297"/>
                  <a:pt x="289" y="2201"/>
                </a:cubicBezTo>
                <a:lnTo>
                  <a:pt x="289" y="2220"/>
                </a:lnTo>
                <a:cubicBezTo>
                  <a:pt x="346" y="2124"/>
                  <a:pt x="366" y="2047"/>
                  <a:pt x="442" y="1990"/>
                </a:cubicBezTo>
                <a:lnTo>
                  <a:pt x="577" y="1836"/>
                </a:lnTo>
                <a:cubicBezTo>
                  <a:pt x="634" y="1798"/>
                  <a:pt x="673" y="1759"/>
                  <a:pt x="750" y="1740"/>
                </a:cubicBezTo>
                <a:cubicBezTo>
                  <a:pt x="807" y="1721"/>
                  <a:pt x="846" y="1721"/>
                  <a:pt x="922" y="1701"/>
                </a:cubicBezTo>
                <a:lnTo>
                  <a:pt x="1095" y="1701"/>
                </a:lnTo>
                <a:cubicBezTo>
                  <a:pt x="1134" y="1701"/>
                  <a:pt x="1211" y="1721"/>
                  <a:pt x="1249" y="1740"/>
                </a:cubicBezTo>
                <a:cubicBezTo>
                  <a:pt x="1307" y="1759"/>
                  <a:pt x="1345" y="1798"/>
                  <a:pt x="1403" y="1836"/>
                </a:cubicBezTo>
                <a:cubicBezTo>
                  <a:pt x="1479" y="1894"/>
                  <a:pt x="1537" y="1951"/>
                  <a:pt x="1595" y="2028"/>
                </a:cubicBezTo>
                <a:cubicBezTo>
                  <a:pt x="1671" y="2143"/>
                  <a:pt x="1729" y="2239"/>
                  <a:pt x="1787" y="2393"/>
                </a:cubicBezTo>
                <a:lnTo>
                  <a:pt x="1787" y="2412"/>
                </a:lnTo>
                <a:cubicBezTo>
                  <a:pt x="1806" y="2431"/>
                  <a:pt x="1806" y="2470"/>
                  <a:pt x="1863" y="2489"/>
                </a:cubicBezTo>
                <a:cubicBezTo>
                  <a:pt x="1902" y="2489"/>
                  <a:pt x="1959" y="2489"/>
                  <a:pt x="1979" y="2431"/>
                </a:cubicBezTo>
                <a:cubicBezTo>
                  <a:pt x="2056" y="2297"/>
                  <a:pt x="2113" y="2182"/>
                  <a:pt x="2190" y="2028"/>
                </a:cubicBezTo>
                <a:cubicBezTo>
                  <a:pt x="2267" y="1913"/>
                  <a:pt x="2344" y="1798"/>
                  <a:pt x="2440" y="1663"/>
                </a:cubicBezTo>
                <a:cubicBezTo>
                  <a:pt x="2632" y="1413"/>
                  <a:pt x="2862" y="1164"/>
                  <a:pt x="3131" y="972"/>
                </a:cubicBezTo>
                <a:cubicBezTo>
                  <a:pt x="3131" y="972"/>
                  <a:pt x="3150" y="972"/>
                  <a:pt x="3150" y="953"/>
                </a:cubicBezTo>
                <a:cubicBezTo>
                  <a:pt x="3400" y="780"/>
                  <a:pt x="3630" y="607"/>
                  <a:pt x="3899" y="511"/>
                </a:cubicBezTo>
                <a:cubicBezTo>
                  <a:pt x="4091" y="453"/>
                  <a:pt x="4283" y="376"/>
                  <a:pt x="4475" y="357"/>
                </a:cubicBezTo>
                <a:cubicBezTo>
                  <a:pt x="4533" y="338"/>
                  <a:pt x="4586" y="328"/>
                  <a:pt x="4638" y="328"/>
                </a:cubicBezTo>
                <a:cubicBezTo>
                  <a:pt x="4691" y="328"/>
                  <a:pt x="4744" y="338"/>
                  <a:pt x="4802" y="357"/>
                </a:cubicBezTo>
                <a:cubicBezTo>
                  <a:pt x="4878" y="357"/>
                  <a:pt x="4955" y="376"/>
                  <a:pt x="5032" y="396"/>
                </a:cubicBezTo>
                <a:cubicBezTo>
                  <a:pt x="5070" y="415"/>
                  <a:pt x="5090" y="453"/>
                  <a:pt x="5147" y="472"/>
                </a:cubicBezTo>
                <a:cubicBezTo>
                  <a:pt x="5166" y="492"/>
                  <a:pt x="5224" y="511"/>
                  <a:pt x="5243" y="568"/>
                </a:cubicBezTo>
                <a:cubicBezTo>
                  <a:pt x="5263" y="607"/>
                  <a:pt x="5282" y="664"/>
                  <a:pt x="5301" y="684"/>
                </a:cubicBezTo>
                <a:cubicBezTo>
                  <a:pt x="5339" y="761"/>
                  <a:pt x="5359" y="837"/>
                  <a:pt x="5359" y="895"/>
                </a:cubicBezTo>
                <a:cubicBezTo>
                  <a:pt x="5378" y="1049"/>
                  <a:pt x="5359" y="1183"/>
                  <a:pt x="5359" y="1337"/>
                </a:cubicBezTo>
                <a:cubicBezTo>
                  <a:pt x="5301" y="1625"/>
                  <a:pt x="5205" y="1913"/>
                  <a:pt x="5090" y="2201"/>
                </a:cubicBezTo>
                <a:cubicBezTo>
                  <a:pt x="5070" y="2278"/>
                  <a:pt x="5013" y="2335"/>
                  <a:pt x="4994" y="2412"/>
                </a:cubicBezTo>
                <a:cubicBezTo>
                  <a:pt x="4974" y="2431"/>
                  <a:pt x="4974" y="2489"/>
                  <a:pt x="4974" y="2508"/>
                </a:cubicBezTo>
                <a:cubicBezTo>
                  <a:pt x="4974" y="2566"/>
                  <a:pt x="4994" y="2623"/>
                  <a:pt x="5051" y="2662"/>
                </a:cubicBezTo>
                <a:cubicBezTo>
                  <a:pt x="5083" y="2693"/>
                  <a:pt x="5126" y="2708"/>
                  <a:pt x="5175" y="2708"/>
                </a:cubicBezTo>
                <a:cubicBezTo>
                  <a:pt x="5215" y="2708"/>
                  <a:pt x="5258" y="2698"/>
                  <a:pt x="5301" y="2681"/>
                </a:cubicBezTo>
                <a:cubicBezTo>
                  <a:pt x="5474" y="2585"/>
                  <a:pt x="5627" y="2508"/>
                  <a:pt x="5781" y="2431"/>
                </a:cubicBezTo>
                <a:cubicBezTo>
                  <a:pt x="5877" y="2393"/>
                  <a:pt x="5954" y="2374"/>
                  <a:pt x="6050" y="2316"/>
                </a:cubicBezTo>
                <a:lnTo>
                  <a:pt x="6088" y="2316"/>
                </a:lnTo>
                <a:cubicBezTo>
                  <a:pt x="6088" y="2316"/>
                  <a:pt x="6107" y="2316"/>
                  <a:pt x="6107" y="2297"/>
                </a:cubicBezTo>
                <a:cubicBezTo>
                  <a:pt x="6530" y="2105"/>
                  <a:pt x="6991" y="1990"/>
                  <a:pt x="7471" y="1913"/>
                </a:cubicBezTo>
                <a:cubicBezTo>
                  <a:pt x="7596" y="1903"/>
                  <a:pt x="7716" y="1898"/>
                  <a:pt x="7836" y="1898"/>
                </a:cubicBezTo>
                <a:cubicBezTo>
                  <a:pt x="7956" y="1898"/>
                  <a:pt x="8076" y="1903"/>
                  <a:pt x="8201" y="1913"/>
                </a:cubicBezTo>
                <a:cubicBezTo>
                  <a:pt x="8354" y="1932"/>
                  <a:pt x="8527" y="1990"/>
                  <a:pt x="8700" y="2028"/>
                </a:cubicBezTo>
                <a:cubicBezTo>
                  <a:pt x="8815" y="2086"/>
                  <a:pt x="8930" y="2143"/>
                  <a:pt x="9065" y="2239"/>
                </a:cubicBezTo>
                <a:cubicBezTo>
                  <a:pt x="9161" y="2335"/>
                  <a:pt x="9257" y="2412"/>
                  <a:pt x="9353" y="2527"/>
                </a:cubicBezTo>
                <a:cubicBezTo>
                  <a:pt x="9372" y="2585"/>
                  <a:pt x="9391" y="2604"/>
                  <a:pt x="9410" y="2662"/>
                </a:cubicBezTo>
                <a:cubicBezTo>
                  <a:pt x="9468" y="2700"/>
                  <a:pt x="9506" y="2758"/>
                  <a:pt x="9583" y="2777"/>
                </a:cubicBezTo>
                <a:cubicBezTo>
                  <a:pt x="9606" y="2783"/>
                  <a:pt x="9628" y="2785"/>
                  <a:pt x="9650" y="2785"/>
                </a:cubicBezTo>
                <a:cubicBezTo>
                  <a:pt x="9703" y="2785"/>
                  <a:pt x="9754" y="2771"/>
                  <a:pt x="9795" y="2758"/>
                </a:cubicBezTo>
                <a:cubicBezTo>
                  <a:pt x="9852" y="2719"/>
                  <a:pt x="9891" y="2662"/>
                  <a:pt x="9929" y="2585"/>
                </a:cubicBezTo>
                <a:cubicBezTo>
                  <a:pt x="9948" y="2508"/>
                  <a:pt x="9948" y="2431"/>
                  <a:pt x="9891" y="2374"/>
                </a:cubicBezTo>
                <a:cubicBezTo>
                  <a:pt x="9756" y="2182"/>
                  <a:pt x="9603" y="2009"/>
                  <a:pt x="9449" y="1855"/>
                </a:cubicBezTo>
                <a:cubicBezTo>
                  <a:pt x="9353" y="1798"/>
                  <a:pt x="9276" y="1740"/>
                  <a:pt x="9180" y="1663"/>
                </a:cubicBezTo>
                <a:cubicBezTo>
                  <a:pt x="9084" y="1625"/>
                  <a:pt x="8969" y="1567"/>
                  <a:pt x="8873" y="1529"/>
                </a:cubicBezTo>
                <a:cubicBezTo>
                  <a:pt x="8662" y="1452"/>
                  <a:pt x="8450" y="1413"/>
                  <a:pt x="8239" y="1375"/>
                </a:cubicBezTo>
                <a:cubicBezTo>
                  <a:pt x="8133" y="1365"/>
                  <a:pt x="8023" y="1361"/>
                  <a:pt x="7913" y="1361"/>
                </a:cubicBezTo>
                <a:cubicBezTo>
                  <a:pt x="7802" y="1361"/>
                  <a:pt x="7692" y="1365"/>
                  <a:pt x="7586" y="1375"/>
                </a:cubicBezTo>
                <a:cubicBezTo>
                  <a:pt x="7164" y="1433"/>
                  <a:pt x="6722" y="1548"/>
                  <a:pt x="6299" y="1721"/>
                </a:cubicBezTo>
                <a:cubicBezTo>
                  <a:pt x="6088" y="1798"/>
                  <a:pt x="5896" y="1894"/>
                  <a:pt x="5704" y="1990"/>
                </a:cubicBezTo>
                <a:cubicBezTo>
                  <a:pt x="5704" y="1990"/>
                  <a:pt x="5676" y="1990"/>
                  <a:pt x="5668" y="2002"/>
                </a:cubicBezTo>
                <a:lnTo>
                  <a:pt x="5668" y="2002"/>
                </a:lnTo>
                <a:cubicBezTo>
                  <a:pt x="5744" y="1735"/>
                  <a:pt x="5820" y="1469"/>
                  <a:pt x="5839" y="1221"/>
                </a:cubicBezTo>
                <a:cubicBezTo>
                  <a:pt x="5839" y="1049"/>
                  <a:pt x="5839" y="876"/>
                  <a:pt x="5781" y="741"/>
                </a:cubicBezTo>
                <a:cubicBezTo>
                  <a:pt x="5762" y="664"/>
                  <a:pt x="5743" y="588"/>
                  <a:pt x="5723" y="549"/>
                </a:cubicBezTo>
                <a:cubicBezTo>
                  <a:pt x="5685" y="472"/>
                  <a:pt x="5647" y="415"/>
                  <a:pt x="5589" y="376"/>
                </a:cubicBezTo>
                <a:cubicBezTo>
                  <a:pt x="5531" y="280"/>
                  <a:pt x="5435" y="204"/>
                  <a:pt x="5301" y="165"/>
                </a:cubicBezTo>
                <a:cubicBezTo>
                  <a:pt x="5186" y="88"/>
                  <a:pt x="5051" y="69"/>
                  <a:pt x="4917" y="69"/>
                </a:cubicBezTo>
                <a:lnTo>
                  <a:pt x="4802" y="69"/>
                </a:lnTo>
                <a:cubicBezTo>
                  <a:pt x="4610" y="18"/>
                  <a:pt x="4503" y="1"/>
                  <a:pt x="4425" y="1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109" name="Google Shape;109;p5"/>
          <p:cNvSpPr txBox="1">
            <a:spLocks noGrp="1"/>
          </p:cNvSpPr>
          <p:nvPr>
            <p:ph type="subTitle" idx="1"/>
          </p:nvPr>
        </p:nvSpPr>
        <p:spPr>
          <a:xfrm>
            <a:off x="1181425" y="3386900"/>
            <a:ext cx="2798100" cy="609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500"/>
              <a:buFont typeface="Fredoka One"/>
              <a:buNone/>
              <a:defRPr sz="24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500"/>
              <a:buFont typeface="Fredoka One"/>
              <a:buNone/>
              <a:defRPr sz="25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500"/>
              <a:buFont typeface="Fredoka One"/>
              <a:buNone/>
              <a:defRPr sz="25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500"/>
              <a:buFont typeface="Fredoka One"/>
              <a:buNone/>
              <a:defRPr sz="25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500"/>
              <a:buFont typeface="Fredoka One"/>
              <a:buNone/>
              <a:defRPr sz="25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500"/>
              <a:buFont typeface="Fredoka One"/>
              <a:buNone/>
              <a:defRPr sz="25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500"/>
              <a:buFont typeface="Fredoka One"/>
              <a:buNone/>
              <a:defRPr sz="25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500"/>
              <a:buFont typeface="Fredoka One"/>
              <a:buNone/>
              <a:defRPr sz="25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500"/>
              <a:buFont typeface="Fredoka One"/>
              <a:buNone/>
              <a:defRPr sz="25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endParaRPr/>
          </a:p>
        </p:txBody>
      </p:sp>
      <p:sp>
        <p:nvSpPr>
          <p:cNvPr id="110" name="Google Shape;110;p5"/>
          <p:cNvSpPr txBox="1">
            <a:spLocks noGrp="1"/>
          </p:cNvSpPr>
          <p:nvPr>
            <p:ph type="subTitle" idx="2"/>
          </p:nvPr>
        </p:nvSpPr>
        <p:spPr>
          <a:xfrm>
            <a:off x="4836300" y="3386900"/>
            <a:ext cx="2798100" cy="609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500"/>
              <a:buFont typeface="Fredoka One"/>
              <a:buNone/>
              <a:defRPr sz="24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500"/>
              <a:buFont typeface="Fredoka One"/>
              <a:buNone/>
              <a:defRPr sz="25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500"/>
              <a:buFont typeface="Fredoka One"/>
              <a:buNone/>
              <a:defRPr sz="25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500"/>
              <a:buFont typeface="Fredoka One"/>
              <a:buNone/>
              <a:defRPr sz="25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500"/>
              <a:buFont typeface="Fredoka One"/>
              <a:buNone/>
              <a:defRPr sz="25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500"/>
              <a:buFont typeface="Fredoka One"/>
              <a:buNone/>
              <a:defRPr sz="25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500"/>
              <a:buFont typeface="Fredoka One"/>
              <a:buNone/>
              <a:defRPr sz="25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500"/>
              <a:buFont typeface="Fredoka One"/>
              <a:buNone/>
              <a:defRPr sz="25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500"/>
              <a:buFont typeface="Fredoka One"/>
              <a:buNone/>
              <a:defRPr sz="25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endParaRPr/>
          </a:p>
        </p:txBody>
      </p:sp>
      <p:sp>
        <p:nvSpPr>
          <p:cNvPr id="111" name="Google Shape;111;p5"/>
          <p:cNvSpPr txBox="1">
            <a:spLocks noGrp="1"/>
          </p:cNvSpPr>
          <p:nvPr>
            <p:ph type="subTitle" idx="3"/>
          </p:nvPr>
        </p:nvSpPr>
        <p:spPr>
          <a:xfrm>
            <a:off x="1181425" y="4162533"/>
            <a:ext cx="2798100" cy="190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" name="Google Shape;112;p5"/>
          <p:cNvSpPr txBox="1">
            <a:spLocks noGrp="1"/>
          </p:cNvSpPr>
          <p:nvPr>
            <p:ph type="subTitle" idx="4"/>
          </p:nvPr>
        </p:nvSpPr>
        <p:spPr>
          <a:xfrm>
            <a:off x="4836300" y="4162540"/>
            <a:ext cx="2798100" cy="190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" name="Google Shape;113;p5"/>
          <p:cNvSpPr txBox="1">
            <a:spLocks noGrp="1"/>
          </p:cNvSpPr>
          <p:nvPr>
            <p:ph type="title"/>
          </p:nvPr>
        </p:nvSpPr>
        <p:spPr>
          <a:xfrm>
            <a:off x="1404375" y="711533"/>
            <a:ext cx="6335100" cy="76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01180668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" name="Google Shape;139;p8"/>
          <p:cNvGrpSpPr/>
          <p:nvPr/>
        </p:nvGrpSpPr>
        <p:grpSpPr>
          <a:xfrm flipH="1">
            <a:off x="227444" y="2662956"/>
            <a:ext cx="670499" cy="584699"/>
            <a:chOff x="7555450" y="377766"/>
            <a:chExt cx="670499" cy="438524"/>
          </a:xfrm>
        </p:grpSpPr>
        <p:sp>
          <p:nvSpPr>
            <p:cNvPr id="140" name="Google Shape;140;p8"/>
            <p:cNvSpPr/>
            <p:nvPr/>
          </p:nvSpPr>
          <p:spPr>
            <a:xfrm>
              <a:off x="7555450" y="562549"/>
              <a:ext cx="279163" cy="253742"/>
            </a:xfrm>
            <a:custGeom>
              <a:avLst/>
              <a:gdLst/>
              <a:ahLst/>
              <a:cxnLst/>
              <a:rect l="l" t="t" r="r" b="b"/>
              <a:pathLst>
                <a:path w="4206" h="3823" extrusionOk="0">
                  <a:moveTo>
                    <a:pt x="3169" y="1"/>
                  </a:moveTo>
                  <a:cubicBezTo>
                    <a:pt x="3073" y="1"/>
                    <a:pt x="2977" y="1"/>
                    <a:pt x="2881" y="20"/>
                  </a:cubicBezTo>
                  <a:cubicBezTo>
                    <a:pt x="2746" y="59"/>
                    <a:pt x="2573" y="97"/>
                    <a:pt x="2362" y="193"/>
                  </a:cubicBezTo>
                  <a:cubicBezTo>
                    <a:pt x="2017" y="347"/>
                    <a:pt x="1690" y="558"/>
                    <a:pt x="1325" y="846"/>
                  </a:cubicBezTo>
                  <a:cubicBezTo>
                    <a:pt x="1210" y="942"/>
                    <a:pt x="1114" y="1019"/>
                    <a:pt x="1018" y="1115"/>
                  </a:cubicBezTo>
                  <a:lnTo>
                    <a:pt x="999" y="1134"/>
                  </a:lnTo>
                  <a:cubicBezTo>
                    <a:pt x="864" y="1230"/>
                    <a:pt x="749" y="1345"/>
                    <a:pt x="615" y="1518"/>
                  </a:cubicBezTo>
                  <a:cubicBezTo>
                    <a:pt x="480" y="1652"/>
                    <a:pt x="384" y="1806"/>
                    <a:pt x="288" y="1979"/>
                  </a:cubicBezTo>
                  <a:cubicBezTo>
                    <a:pt x="192" y="2133"/>
                    <a:pt x="135" y="2325"/>
                    <a:pt x="77" y="2497"/>
                  </a:cubicBezTo>
                  <a:cubicBezTo>
                    <a:pt x="39" y="2670"/>
                    <a:pt x="0" y="2843"/>
                    <a:pt x="0" y="2997"/>
                  </a:cubicBezTo>
                  <a:cubicBezTo>
                    <a:pt x="0" y="3189"/>
                    <a:pt x="58" y="3342"/>
                    <a:pt x="154" y="3458"/>
                  </a:cubicBezTo>
                  <a:cubicBezTo>
                    <a:pt x="173" y="3515"/>
                    <a:pt x="192" y="3534"/>
                    <a:pt x="231" y="3554"/>
                  </a:cubicBezTo>
                  <a:lnTo>
                    <a:pt x="288" y="3630"/>
                  </a:lnTo>
                  <a:cubicBezTo>
                    <a:pt x="384" y="3707"/>
                    <a:pt x="461" y="3726"/>
                    <a:pt x="538" y="3746"/>
                  </a:cubicBezTo>
                  <a:cubicBezTo>
                    <a:pt x="653" y="3803"/>
                    <a:pt x="768" y="3822"/>
                    <a:pt x="941" y="3822"/>
                  </a:cubicBezTo>
                  <a:lnTo>
                    <a:pt x="1191" y="3822"/>
                  </a:lnTo>
                  <a:cubicBezTo>
                    <a:pt x="1383" y="3803"/>
                    <a:pt x="1575" y="3746"/>
                    <a:pt x="1786" y="3669"/>
                  </a:cubicBezTo>
                  <a:cubicBezTo>
                    <a:pt x="1978" y="3611"/>
                    <a:pt x="2170" y="3515"/>
                    <a:pt x="2381" y="3381"/>
                  </a:cubicBezTo>
                  <a:cubicBezTo>
                    <a:pt x="2593" y="3266"/>
                    <a:pt x="2823" y="3131"/>
                    <a:pt x="3015" y="2958"/>
                  </a:cubicBezTo>
                  <a:cubicBezTo>
                    <a:pt x="3207" y="2785"/>
                    <a:pt x="3399" y="2613"/>
                    <a:pt x="3553" y="2459"/>
                  </a:cubicBezTo>
                  <a:cubicBezTo>
                    <a:pt x="3745" y="2267"/>
                    <a:pt x="3879" y="2056"/>
                    <a:pt x="3995" y="1844"/>
                  </a:cubicBezTo>
                  <a:cubicBezTo>
                    <a:pt x="4110" y="1633"/>
                    <a:pt x="4167" y="1422"/>
                    <a:pt x="4187" y="1230"/>
                  </a:cubicBezTo>
                  <a:cubicBezTo>
                    <a:pt x="4206" y="1038"/>
                    <a:pt x="4167" y="846"/>
                    <a:pt x="4091" y="615"/>
                  </a:cubicBezTo>
                  <a:cubicBezTo>
                    <a:pt x="4071" y="500"/>
                    <a:pt x="4033" y="462"/>
                    <a:pt x="3975" y="366"/>
                  </a:cubicBezTo>
                  <a:cubicBezTo>
                    <a:pt x="3918" y="289"/>
                    <a:pt x="3879" y="251"/>
                    <a:pt x="3802" y="193"/>
                  </a:cubicBezTo>
                  <a:cubicBezTo>
                    <a:pt x="3687" y="97"/>
                    <a:pt x="3534" y="59"/>
                    <a:pt x="3361" y="20"/>
                  </a:cubicBezTo>
                  <a:cubicBezTo>
                    <a:pt x="3322" y="20"/>
                    <a:pt x="3246" y="1"/>
                    <a:pt x="3169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141" name="Google Shape;141;p8"/>
            <p:cNvSpPr/>
            <p:nvPr/>
          </p:nvSpPr>
          <p:spPr>
            <a:xfrm>
              <a:off x="8005393" y="377766"/>
              <a:ext cx="142767" cy="126240"/>
            </a:xfrm>
            <a:custGeom>
              <a:avLst/>
              <a:gdLst/>
              <a:ahLst/>
              <a:cxnLst/>
              <a:rect l="l" t="t" r="r" b="b"/>
              <a:pathLst>
                <a:path w="2151" h="1902" extrusionOk="0">
                  <a:moveTo>
                    <a:pt x="1556" y="0"/>
                  </a:moveTo>
                  <a:cubicBezTo>
                    <a:pt x="1383" y="0"/>
                    <a:pt x="1229" y="58"/>
                    <a:pt x="999" y="154"/>
                  </a:cubicBezTo>
                  <a:cubicBezTo>
                    <a:pt x="845" y="250"/>
                    <a:pt x="672" y="365"/>
                    <a:pt x="499" y="480"/>
                  </a:cubicBezTo>
                  <a:lnTo>
                    <a:pt x="423" y="557"/>
                  </a:lnTo>
                  <a:lnTo>
                    <a:pt x="346" y="634"/>
                  </a:lnTo>
                  <a:cubicBezTo>
                    <a:pt x="154" y="826"/>
                    <a:pt x="77" y="1018"/>
                    <a:pt x="19" y="1210"/>
                  </a:cubicBezTo>
                  <a:cubicBezTo>
                    <a:pt x="0" y="1402"/>
                    <a:pt x="77" y="1633"/>
                    <a:pt x="211" y="1748"/>
                  </a:cubicBezTo>
                  <a:cubicBezTo>
                    <a:pt x="288" y="1825"/>
                    <a:pt x="365" y="1844"/>
                    <a:pt x="461" y="1882"/>
                  </a:cubicBezTo>
                  <a:cubicBezTo>
                    <a:pt x="499" y="1882"/>
                    <a:pt x="557" y="1902"/>
                    <a:pt x="615" y="1902"/>
                  </a:cubicBezTo>
                  <a:lnTo>
                    <a:pt x="768" y="1902"/>
                  </a:lnTo>
                  <a:lnTo>
                    <a:pt x="1056" y="1825"/>
                  </a:lnTo>
                  <a:cubicBezTo>
                    <a:pt x="1152" y="1806"/>
                    <a:pt x="1229" y="1748"/>
                    <a:pt x="1344" y="1690"/>
                  </a:cubicBezTo>
                  <a:cubicBezTo>
                    <a:pt x="1536" y="1556"/>
                    <a:pt x="1709" y="1421"/>
                    <a:pt x="1844" y="1249"/>
                  </a:cubicBezTo>
                  <a:cubicBezTo>
                    <a:pt x="1940" y="1133"/>
                    <a:pt x="2093" y="961"/>
                    <a:pt x="2132" y="749"/>
                  </a:cubicBezTo>
                  <a:cubicBezTo>
                    <a:pt x="2151" y="653"/>
                    <a:pt x="2151" y="577"/>
                    <a:pt x="2132" y="461"/>
                  </a:cubicBezTo>
                  <a:cubicBezTo>
                    <a:pt x="2112" y="365"/>
                    <a:pt x="2055" y="269"/>
                    <a:pt x="2016" y="192"/>
                  </a:cubicBezTo>
                  <a:cubicBezTo>
                    <a:pt x="1959" y="116"/>
                    <a:pt x="1863" y="77"/>
                    <a:pt x="1805" y="58"/>
                  </a:cubicBezTo>
                  <a:cubicBezTo>
                    <a:pt x="1728" y="20"/>
                    <a:pt x="1652" y="0"/>
                    <a:pt x="1556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142" name="Google Shape;142;p8"/>
            <p:cNvSpPr/>
            <p:nvPr/>
          </p:nvSpPr>
          <p:spPr>
            <a:xfrm>
              <a:off x="8139200" y="543433"/>
              <a:ext cx="86749" cy="71483"/>
            </a:xfrm>
            <a:custGeom>
              <a:avLst/>
              <a:gdLst/>
              <a:ahLst/>
              <a:cxnLst/>
              <a:rect l="l" t="t" r="r" b="b"/>
              <a:pathLst>
                <a:path w="1307" h="1077" extrusionOk="0">
                  <a:moveTo>
                    <a:pt x="1153" y="1"/>
                  </a:moveTo>
                  <a:cubicBezTo>
                    <a:pt x="1037" y="1"/>
                    <a:pt x="941" y="20"/>
                    <a:pt x="845" y="58"/>
                  </a:cubicBezTo>
                  <a:cubicBezTo>
                    <a:pt x="711" y="97"/>
                    <a:pt x="596" y="154"/>
                    <a:pt x="500" y="212"/>
                  </a:cubicBezTo>
                  <a:cubicBezTo>
                    <a:pt x="461" y="270"/>
                    <a:pt x="384" y="308"/>
                    <a:pt x="327" y="366"/>
                  </a:cubicBezTo>
                  <a:lnTo>
                    <a:pt x="308" y="385"/>
                  </a:lnTo>
                  <a:cubicBezTo>
                    <a:pt x="173" y="539"/>
                    <a:pt x="0" y="750"/>
                    <a:pt x="116" y="942"/>
                  </a:cubicBezTo>
                  <a:cubicBezTo>
                    <a:pt x="173" y="1038"/>
                    <a:pt x="269" y="1076"/>
                    <a:pt x="404" y="1076"/>
                  </a:cubicBezTo>
                  <a:cubicBezTo>
                    <a:pt x="500" y="1076"/>
                    <a:pt x="557" y="1076"/>
                    <a:pt x="615" y="1057"/>
                  </a:cubicBezTo>
                  <a:cubicBezTo>
                    <a:pt x="692" y="1057"/>
                    <a:pt x="769" y="1019"/>
                    <a:pt x="826" y="980"/>
                  </a:cubicBezTo>
                  <a:cubicBezTo>
                    <a:pt x="961" y="923"/>
                    <a:pt x="1076" y="788"/>
                    <a:pt x="1172" y="654"/>
                  </a:cubicBezTo>
                  <a:cubicBezTo>
                    <a:pt x="1268" y="500"/>
                    <a:pt x="1306" y="347"/>
                    <a:pt x="1287" y="193"/>
                  </a:cubicBezTo>
                  <a:cubicBezTo>
                    <a:pt x="1287" y="154"/>
                    <a:pt x="1268" y="97"/>
                    <a:pt x="1249" y="58"/>
                  </a:cubicBezTo>
                  <a:cubicBezTo>
                    <a:pt x="1249" y="20"/>
                    <a:pt x="1191" y="1"/>
                    <a:pt x="1153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143" name="Google Shape;143;p8"/>
          <p:cNvGrpSpPr/>
          <p:nvPr/>
        </p:nvGrpSpPr>
        <p:grpSpPr>
          <a:xfrm>
            <a:off x="4293951" y="5489654"/>
            <a:ext cx="490228" cy="811748"/>
            <a:chOff x="7376250" y="1989890"/>
            <a:chExt cx="490228" cy="608811"/>
          </a:xfrm>
        </p:grpSpPr>
        <p:sp>
          <p:nvSpPr>
            <p:cNvPr id="144" name="Google Shape;144;p8"/>
            <p:cNvSpPr/>
            <p:nvPr/>
          </p:nvSpPr>
          <p:spPr>
            <a:xfrm>
              <a:off x="7376250" y="2459787"/>
              <a:ext cx="183714" cy="138915"/>
            </a:xfrm>
            <a:custGeom>
              <a:avLst/>
              <a:gdLst/>
              <a:ahLst/>
              <a:cxnLst/>
              <a:rect l="l" t="t" r="r" b="b"/>
              <a:pathLst>
                <a:path w="2440" h="1845" extrusionOk="0">
                  <a:moveTo>
                    <a:pt x="1652" y="1"/>
                  </a:moveTo>
                  <a:cubicBezTo>
                    <a:pt x="1595" y="1"/>
                    <a:pt x="1518" y="1"/>
                    <a:pt x="1441" y="20"/>
                  </a:cubicBezTo>
                  <a:cubicBezTo>
                    <a:pt x="1268" y="39"/>
                    <a:pt x="1115" y="116"/>
                    <a:pt x="923" y="212"/>
                  </a:cubicBezTo>
                  <a:cubicBezTo>
                    <a:pt x="827" y="270"/>
                    <a:pt x="750" y="308"/>
                    <a:pt x="673" y="385"/>
                  </a:cubicBezTo>
                  <a:cubicBezTo>
                    <a:pt x="596" y="423"/>
                    <a:pt x="539" y="481"/>
                    <a:pt x="462" y="558"/>
                  </a:cubicBezTo>
                  <a:cubicBezTo>
                    <a:pt x="212" y="769"/>
                    <a:pt x="1" y="1153"/>
                    <a:pt x="155" y="1480"/>
                  </a:cubicBezTo>
                  <a:cubicBezTo>
                    <a:pt x="212" y="1633"/>
                    <a:pt x="347" y="1749"/>
                    <a:pt x="558" y="1806"/>
                  </a:cubicBezTo>
                  <a:cubicBezTo>
                    <a:pt x="654" y="1825"/>
                    <a:pt x="750" y="1845"/>
                    <a:pt x="904" y="1845"/>
                  </a:cubicBezTo>
                  <a:cubicBezTo>
                    <a:pt x="980" y="1845"/>
                    <a:pt x="1076" y="1825"/>
                    <a:pt x="1192" y="1806"/>
                  </a:cubicBezTo>
                  <a:cubicBezTo>
                    <a:pt x="1288" y="1768"/>
                    <a:pt x="1384" y="1729"/>
                    <a:pt x="1480" y="1672"/>
                  </a:cubicBezTo>
                  <a:cubicBezTo>
                    <a:pt x="1576" y="1633"/>
                    <a:pt x="1672" y="1576"/>
                    <a:pt x="1768" y="1518"/>
                  </a:cubicBezTo>
                  <a:cubicBezTo>
                    <a:pt x="1979" y="1364"/>
                    <a:pt x="2152" y="1230"/>
                    <a:pt x="2267" y="1038"/>
                  </a:cubicBezTo>
                  <a:cubicBezTo>
                    <a:pt x="2382" y="846"/>
                    <a:pt x="2440" y="616"/>
                    <a:pt x="2363" y="462"/>
                  </a:cubicBezTo>
                  <a:cubicBezTo>
                    <a:pt x="2286" y="270"/>
                    <a:pt x="2152" y="116"/>
                    <a:pt x="1941" y="39"/>
                  </a:cubicBezTo>
                  <a:cubicBezTo>
                    <a:pt x="1864" y="20"/>
                    <a:pt x="1787" y="1"/>
                    <a:pt x="1652" y="1"/>
                  </a:cubicBezTo>
                  <a:close/>
                </a:path>
              </a:pathLst>
            </a:custGeom>
            <a:solidFill>
              <a:srgbClr val="FC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145" name="Google Shape;145;p8"/>
            <p:cNvSpPr/>
            <p:nvPr/>
          </p:nvSpPr>
          <p:spPr>
            <a:xfrm>
              <a:off x="7526683" y="1989890"/>
              <a:ext cx="339795" cy="261792"/>
            </a:xfrm>
            <a:custGeom>
              <a:avLst/>
              <a:gdLst/>
              <a:ahLst/>
              <a:cxnLst/>
              <a:rect l="l" t="t" r="r" b="b"/>
              <a:pathLst>
                <a:path w="4513" h="3477" extrusionOk="0">
                  <a:moveTo>
                    <a:pt x="3265" y="1"/>
                  </a:moveTo>
                  <a:cubicBezTo>
                    <a:pt x="3073" y="1"/>
                    <a:pt x="2861" y="39"/>
                    <a:pt x="2669" y="97"/>
                  </a:cubicBezTo>
                  <a:cubicBezTo>
                    <a:pt x="2650" y="97"/>
                    <a:pt x="2612" y="116"/>
                    <a:pt x="2593" y="116"/>
                  </a:cubicBezTo>
                  <a:lnTo>
                    <a:pt x="2516" y="116"/>
                  </a:lnTo>
                  <a:cubicBezTo>
                    <a:pt x="2113" y="270"/>
                    <a:pt x="1748" y="481"/>
                    <a:pt x="1517" y="615"/>
                  </a:cubicBezTo>
                  <a:cubicBezTo>
                    <a:pt x="1325" y="750"/>
                    <a:pt x="1133" y="884"/>
                    <a:pt x="941" y="1038"/>
                  </a:cubicBezTo>
                  <a:cubicBezTo>
                    <a:pt x="749" y="1172"/>
                    <a:pt x="595" y="1345"/>
                    <a:pt x="461" y="1479"/>
                  </a:cubicBezTo>
                  <a:cubicBezTo>
                    <a:pt x="154" y="1864"/>
                    <a:pt x="0" y="2228"/>
                    <a:pt x="39" y="2593"/>
                  </a:cubicBezTo>
                  <a:cubicBezTo>
                    <a:pt x="77" y="2785"/>
                    <a:pt x="173" y="2958"/>
                    <a:pt x="307" y="3150"/>
                  </a:cubicBezTo>
                  <a:cubicBezTo>
                    <a:pt x="403" y="3265"/>
                    <a:pt x="557" y="3361"/>
                    <a:pt x="749" y="3400"/>
                  </a:cubicBezTo>
                  <a:cubicBezTo>
                    <a:pt x="864" y="3457"/>
                    <a:pt x="999" y="3477"/>
                    <a:pt x="1152" y="3477"/>
                  </a:cubicBezTo>
                  <a:lnTo>
                    <a:pt x="1268" y="3477"/>
                  </a:lnTo>
                  <a:cubicBezTo>
                    <a:pt x="1460" y="3477"/>
                    <a:pt x="1652" y="3438"/>
                    <a:pt x="1863" y="3361"/>
                  </a:cubicBezTo>
                  <a:cubicBezTo>
                    <a:pt x="2285" y="3246"/>
                    <a:pt x="2689" y="3054"/>
                    <a:pt x="3092" y="2785"/>
                  </a:cubicBezTo>
                  <a:cubicBezTo>
                    <a:pt x="3514" y="2516"/>
                    <a:pt x="3841" y="2248"/>
                    <a:pt x="4091" y="1940"/>
                  </a:cubicBezTo>
                  <a:cubicBezTo>
                    <a:pt x="4225" y="1768"/>
                    <a:pt x="4302" y="1652"/>
                    <a:pt x="4379" y="1518"/>
                  </a:cubicBezTo>
                  <a:cubicBezTo>
                    <a:pt x="4436" y="1345"/>
                    <a:pt x="4494" y="1134"/>
                    <a:pt x="4494" y="903"/>
                  </a:cubicBezTo>
                  <a:cubicBezTo>
                    <a:pt x="4513" y="807"/>
                    <a:pt x="4494" y="711"/>
                    <a:pt x="4475" y="615"/>
                  </a:cubicBezTo>
                  <a:cubicBezTo>
                    <a:pt x="4436" y="519"/>
                    <a:pt x="4398" y="462"/>
                    <a:pt x="4321" y="366"/>
                  </a:cubicBezTo>
                  <a:cubicBezTo>
                    <a:pt x="4263" y="289"/>
                    <a:pt x="4187" y="231"/>
                    <a:pt x="4129" y="193"/>
                  </a:cubicBezTo>
                  <a:cubicBezTo>
                    <a:pt x="4052" y="135"/>
                    <a:pt x="3995" y="116"/>
                    <a:pt x="3860" y="78"/>
                  </a:cubicBezTo>
                  <a:cubicBezTo>
                    <a:pt x="3726" y="20"/>
                    <a:pt x="3553" y="1"/>
                    <a:pt x="3361" y="1"/>
                  </a:cubicBezTo>
                  <a:close/>
                </a:path>
              </a:pathLst>
            </a:custGeom>
            <a:solidFill>
              <a:srgbClr val="FC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146" name="Google Shape;146;p8"/>
            <p:cNvSpPr/>
            <p:nvPr/>
          </p:nvSpPr>
          <p:spPr>
            <a:xfrm>
              <a:off x="7694358" y="2297909"/>
              <a:ext cx="124459" cy="99838"/>
            </a:xfrm>
            <a:custGeom>
              <a:avLst/>
              <a:gdLst/>
              <a:ahLst/>
              <a:cxnLst/>
              <a:rect l="l" t="t" r="r" b="b"/>
              <a:pathLst>
                <a:path w="1653" h="1326" extrusionOk="0">
                  <a:moveTo>
                    <a:pt x="1115" y="0"/>
                  </a:moveTo>
                  <a:cubicBezTo>
                    <a:pt x="1019" y="0"/>
                    <a:pt x="923" y="39"/>
                    <a:pt x="827" y="58"/>
                  </a:cubicBezTo>
                  <a:cubicBezTo>
                    <a:pt x="692" y="96"/>
                    <a:pt x="558" y="154"/>
                    <a:pt x="462" y="231"/>
                  </a:cubicBezTo>
                  <a:cubicBezTo>
                    <a:pt x="346" y="288"/>
                    <a:pt x="250" y="365"/>
                    <a:pt x="174" y="442"/>
                  </a:cubicBezTo>
                  <a:cubicBezTo>
                    <a:pt x="97" y="538"/>
                    <a:pt x="58" y="615"/>
                    <a:pt x="20" y="730"/>
                  </a:cubicBezTo>
                  <a:cubicBezTo>
                    <a:pt x="1" y="768"/>
                    <a:pt x="1" y="845"/>
                    <a:pt x="1" y="903"/>
                  </a:cubicBezTo>
                  <a:cubicBezTo>
                    <a:pt x="1" y="941"/>
                    <a:pt x="20" y="999"/>
                    <a:pt x="58" y="1056"/>
                  </a:cubicBezTo>
                  <a:cubicBezTo>
                    <a:pt x="78" y="1114"/>
                    <a:pt x="97" y="1152"/>
                    <a:pt x="174" y="1210"/>
                  </a:cubicBezTo>
                  <a:cubicBezTo>
                    <a:pt x="212" y="1229"/>
                    <a:pt x="270" y="1287"/>
                    <a:pt x="308" y="1306"/>
                  </a:cubicBezTo>
                  <a:cubicBezTo>
                    <a:pt x="346" y="1306"/>
                    <a:pt x="385" y="1325"/>
                    <a:pt x="442" y="1325"/>
                  </a:cubicBezTo>
                  <a:lnTo>
                    <a:pt x="558" y="1325"/>
                  </a:lnTo>
                  <a:cubicBezTo>
                    <a:pt x="634" y="1325"/>
                    <a:pt x="673" y="1306"/>
                    <a:pt x="731" y="1287"/>
                  </a:cubicBezTo>
                  <a:cubicBezTo>
                    <a:pt x="942" y="1210"/>
                    <a:pt x="1153" y="1095"/>
                    <a:pt x="1345" y="941"/>
                  </a:cubicBezTo>
                  <a:cubicBezTo>
                    <a:pt x="1441" y="864"/>
                    <a:pt x="1499" y="807"/>
                    <a:pt x="1556" y="730"/>
                  </a:cubicBezTo>
                  <a:cubicBezTo>
                    <a:pt x="1595" y="692"/>
                    <a:pt x="1614" y="653"/>
                    <a:pt x="1633" y="615"/>
                  </a:cubicBezTo>
                  <a:cubicBezTo>
                    <a:pt x="1652" y="557"/>
                    <a:pt x="1652" y="519"/>
                    <a:pt x="1652" y="461"/>
                  </a:cubicBezTo>
                  <a:cubicBezTo>
                    <a:pt x="1652" y="384"/>
                    <a:pt x="1633" y="288"/>
                    <a:pt x="1595" y="231"/>
                  </a:cubicBezTo>
                  <a:cubicBezTo>
                    <a:pt x="1518" y="115"/>
                    <a:pt x="1441" y="58"/>
                    <a:pt x="1345" y="39"/>
                  </a:cubicBezTo>
                  <a:cubicBezTo>
                    <a:pt x="1307" y="0"/>
                    <a:pt x="1249" y="0"/>
                    <a:pt x="1172" y="0"/>
                  </a:cubicBezTo>
                  <a:close/>
                </a:path>
              </a:pathLst>
            </a:custGeom>
            <a:solidFill>
              <a:srgbClr val="FC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147" name="Google Shape;147;p8"/>
          <p:cNvGrpSpPr/>
          <p:nvPr/>
        </p:nvGrpSpPr>
        <p:grpSpPr>
          <a:xfrm rot="-784911">
            <a:off x="7983044" y="1855915"/>
            <a:ext cx="1115949" cy="2317689"/>
            <a:chOff x="8424000" y="2335625"/>
            <a:chExt cx="981301" cy="1528532"/>
          </a:xfrm>
        </p:grpSpPr>
        <p:sp>
          <p:nvSpPr>
            <p:cNvPr id="148" name="Google Shape;148;p8"/>
            <p:cNvSpPr/>
            <p:nvPr/>
          </p:nvSpPr>
          <p:spPr>
            <a:xfrm>
              <a:off x="9155054" y="2569286"/>
              <a:ext cx="250248" cy="432683"/>
            </a:xfrm>
            <a:custGeom>
              <a:avLst/>
              <a:gdLst/>
              <a:ahLst/>
              <a:cxnLst/>
              <a:rect l="l" t="t" r="r" b="b"/>
              <a:pathLst>
                <a:path w="3229" h="5583" extrusionOk="0">
                  <a:moveTo>
                    <a:pt x="1323" y="1"/>
                  </a:moveTo>
                  <a:cubicBezTo>
                    <a:pt x="1109" y="1"/>
                    <a:pt x="914" y="59"/>
                    <a:pt x="720" y="156"/>
                  </a:cubicBezTo>
                  <a:cubicBezTo>
                    <a:pt x="584" y="215"/>
                    <a:pt x="428" y="351"/>
                    <a:pt x="331" y="506"/>
                  </a:cubicBezTo>
                  <a:cubicBezTo>
                    <a:pt x="234" y="662"/>
                    <a:pt x="156" y="837"/>
                    <a:pt x="117" y="1012"/>
                  </a:cubicBezTo>
                  <a:cubicBezTo>
                    <a:pt x="0" y="1479"/>
                    <a:pt x="39" y="1984"/>
                    <a:pt x="59" y="2373"/>
                  </a:cubicBezTo>
                  <a:cubicBezTo>
                    <a:pt x="117" y="2821"/>
                    <a:pt x="214" y="3288"/>
                    <a:pt x="389" y="3891"/>
                  </a:cubicBezTo>
                  <a:cubicBezTo>
                    <a:pt x="448" y="4182"/>
                    <a:pt x="545" y="4474"/>
                    <a:pt x="700" y="4844"/>
                  </a:cubicBezTo>
                  <a:cubicBezTo>
                    <a:pt x="778" y="5038"/>
                    <a:pt x="837" y="5213"/>
                    <a:pt x="914" y="5388"/>
                  </a:cubicBezTo>
                  <a:cubicBezTo>
                    <a:pt x="895" y="5466"/>
                    <a:pt x="934" y="5544"/>
                    <a:pt x="992" y="5563"/>
                  </a:cubicBezTo>
                  <a:cubicBezTo>
                    <a:pt x="1012" y="5583"/>
                    <a:pt x="1070" y="5583"/>
                    <a:pt x="1089" y="5583"/>
                  </a:cubicBezTo>
                  <a:cubicBezTo>
                    <a:pt x="1128" y="5583"/>
                    <a:pt x="1187" y="5563"/>
                    <a:pt x="1226" y="5524"/>
                  </a:cubicBezTo>
                  <a:lnTo>
                    <a:pt x="1303" y="5446"/>
                  </a:lnTo>
                  <a:lnTo>
                    <a:pt x="1595" y="5077"/>
                  </a:lnTo>
                  <a:cubicBezTo>
                    <a:pt x="1673" y="5019"/>
                    <a:pt x="1712" y="4902"/>
                    <a:pt x="1790" y="4844"/>
                  </a:cubicBezTo>
                  <a:cubicBezTo>
                    <a:pt x="1945" y="4649"/>
                    <a:pt x="2081" y="4455"/>
                    <a:pt x="2237" y="4241"/>
                  </a:cubicBezTo>
                  <a:cubicBezTo>
                    <a:pt x="2373" y="4007"/>
                    <a:pt x="2529" y="3754"/>
                    <a:pt x="2665" y="3482"/>
                  </a:cubicBezTo>
                  <a:cubicBezTo>
                    <a:pt x="2820" y="3210"/>
                    <a:pt x="2918" y="2937"/>
                    <a:pt x="3015" y="2685"/>
                  </a:cubicBezTo>
                  <a:cubicBezTo>
                    <a:pt x="3112" y="2412"/>
                    <a:pt x="3171" y="2140"/>
                    <a:pt x="3209" y="1868"/>
                  </a:cubicBezTo>
                  <a:cubicBezTo>
                    <a:pt x="3229" y="1615"/>
                    <a:pt x="3229" y="1362"/>
                    <a:pt x="3171" y="1148"/>
                  </a:cubicBezTo>
                  <a:cubicBezTo>
                    <a:pt x="3132" y="934"/>
                    <a:pt x="3015" y="701"/>
                    <a:pt x="2859" y="545"/>
                  </a:cubicBezTo>
                  <a:cubicBezTo>
                    <a:pt x="2684" y="370"/>
                    <a:pt x="2470" y="215"/>
                    <a:pt x="2179" y="117"/>
                  </a:cubicBezTo>
                  <a:cubicBezTo>
                    <a:pt x="2042" y="78"/>
                    <a:pt x="1867" y="59"/>
                    <a:pt x="1751" y="20"/>
                  </a:cubicBezTo>
                  <a:cubicBezTo>
                    <a:pt x="1634" y="20"/>
                    <a:pt x="1498" y="1"/>
                    <a:pt x="13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149" name="Google Shape;149;p8"/>
            <p:cNvSpPr/>
            <p:nvPr/>
          </p:nvSpPr>
          <p:spPr>
            <a:xfrm>
              <a:off x="8424000" y="3007934"/>
              <a:ext cx="521575" cy="284967"/>
            </a:xfrm>
            <a:custGeom>
              <a:avLst/>
              <a:gdLst/>
              <a:ahLst/>
              <a:cxnLst/>
              <a:rect l="l" t="t" r="r" b="b"/>
              <a:pathLst>
                <a:path w="6730" h="3677" extrusionOk="0">
                  <a:moveTo>
                    <a:pt x="2801" y="0"/>
                  </a:moveTo>
                  <a:cubicBezTo>
                    <a:pt x="2529" y="0"/>
                    <a:pt x="2237" y="39"/>
                    <a:pt x="1965" y="59"/>
                  </a:cubicBezTo>
                  <a:cubicBezTo>
                    <a:pt x="1692" y="78"/>
                    <a:pt x="1459" y="156"/>
                    <a:pt x="1245" y="234"/>
                  </a:cubicBezTo>
                  <a:cubicBezTo>
                    <a:pt x="992" y="331"/>
                    <a:pt x="778" y="428"/>
                    <a:pt x="603" y="545"/>
                  </a:cubicBezTo>
                  <a:cubicBezTo>
                    <a:pt x="506" y="623"/>
                    <a:pt x="409" y="681"/>
                    <a:pt x="370" y="759"/>
                  </a:cubicBezTo>
                  <a:cubicBezTo>
                    <a:pt x="292" y="837"/>
                    <a:pt x="214" y="934"/>
                    <a:pt x="175" y="1031"/>
                  </a:cubicBezTo>
                  <a:cubicBezTo>
                    <a:pt x="78" y="1226"/>
                    <a:pt x="0" y="1440"/>
                    <a:pt x="0" y="1654"/>
                  </a:cubicBezTo>
                  <a:cubicBezTo>
                    <a:pt x="0" y="1906"/>
                    <a:pt x="39" y="2140"/>
                    <a:pt x="175" y="2432"/>
                  </a:cubicBezTo>
                  <a:cubicBezTo>
                    <a:pt x="292" y="2723"/>
                    <a:pt x="467" y="2976"/>
                    <a:pt x="681" y="3171"/>
                  </a:cubicBezTo>
                  <a:cubicBezTo>
                    <a:pt x="876" y="3326"/>
                    <a:pt x="1090" y="3482"/>
                    <a:pt x="1381" y="3560"/>
                  </a:cubicBezTo>
                  <a:cubicBezTo>
                    <a:pt x="1595" y="3618"/>
                    <a:pt x="1867" y="3676"/>
                    <a:pt x="2159" y="3676"/>
                  </a:cubicBezTo>
                  <a:lnTo>
                    <a:pt x="2179" y="3676"/>
                  </a:lnTo>
                  <a:cubicBezTo>
                    <a:pt x="2451" y="3676"/>
                    <a:pt x="2743" y="3657"/>
                    <a:pt x="3093" y="3579"/>
                  </a:cubicBezTo>
                  <a:cubicBezTo>
                    <a:pt x="3346" y="3521"/>
                    <a:pt x="3676" y="3462"/>
                    <a:pt x="4026" y="3326"/>
                  </a:cubicBezTo>
                  <a:cubicBezTo>
                    <a:pt x="4299" y="3268"/>
                    <a:pt x="4571" y="3171"/>
                    <a:pt x="4843" y="3093"/>
                  </a:cubicBezTo>
                  <a:cubicBezTo>
                    <a:pt x="4999" y="3034"/>
                    <a:pt x="5154" y="2996"/>
                    <a:pt x="5329" y="2937"/>
                  </a:cubicBezTo>
                  <a:cubicBezTo>
                    <a:pt x="5738" y="2821"/>
                    <a:pt x="6049" y="2723"/>
                    <a:pt x="6419" y="2684"/>
                  </a:cubicBezTo>
                  <a:cubicBezTo>
                    <a:pt x="6438" y="2684"/>
                    <a:pt x="6458" y="2684"/>
                    <a:pt x="6496" y="2645"/>
                  </a:cubicBezTo>
                  <a:lnTo>
                    <a:pt x="6516" y="2645"/>
                  </a:lnTo>
                  <a:cubicBezTo>
                    <a:pt x="6555" y="2645"/>
                    <a:pt x="6594" y="2645"/>
                    <a:pt x="6613" y="2626"/>
                  </a:cubicBezTo>
                  <a:cubicBezTo>
                    <a:pt x="6710" y="2587"/>
                    <a:pt x="6730" y="2490"/>
                    <a:pt x="6691" y="2393"/>
                  </a:cubicBezTo>
                  <a:cubicBezTo>
                    <a:pt x="6613" y="2237"/>
                    <a:pt x="6516" y="2062"/>
                    <a:pt x="6380" y="1887"/>
                  </a:cubicBezTo>
                  <a:cubicBezTo>
                    <a:pt x="6263" y="1712"/>
                    <a:pt x="6146" y="1537"/>
                    <a:pt x="6030" y="1401"/>
                  </a:cubicBezTo>
                  <a:cubicBezTo>
                    <a:pt x="5777" y="1109"/>
                    <a:pt x="5485" y="856"/>
                    <a:pt x="5154" y="623"/>
                  </a:cubicBezTo>
                  <a:cubicBezTo>
                    <a:pt x="4999" y="526"/>
                    <a:pt x="4843" y="428"/>
                    <a:pt x="4629" y="331"/>
                  </a:cubicBezTo>
                  <a:cubicBezTo>
                    <a:pt x="4474" y="253"/>
                    <a:pt x="4338" y="175"/>
                    <a:pt x="4201" y="156"/>
                  </a:cubicBezTo>
                  <a:cubicBezTo>
                    <a:pt x="3987" y="78"/>
                    <a:pt x="3735" y="39"/>
                    <a:pt x="3540" y="0"/>
                  </a:cubicBezTo>
                  <a:cubicBezTo>
                    <a:pt x="3462" y="13"/>
                    <a:pt x="3382" y="18"/>
                    <a:pt x="3301" y="18"/>
                  </a:cubicBezTo>
                  <a:cubicBezTo>
                    <a:pt x="3138" y="18"/>
                    <a:pt x="2970" y="0"/>
                    <a:pt x="28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150" name="Google Shape;150;p8"/>
            <p:cNvSpPr/>
            <p:nvPr/>
          </p:nvSpPr>
          <p:spPr>
            <a:xfrm>
              <a:off x="8521960" y="2335625"/>
              <a:ext cx="530643" cy="491505"/>
            </a:xfrm>
            <a:custGeom>
              <a:avLst/>
              <a:gdLst/>
              <a:ahLst/>
              <a:cxnLst/>
              <a:rect l="l" t="t" r="r" b="b"/>
              <a:pathLst>
                <a:path w="6847" h="6342" extrusionOk="0">
                  <a:moveTo>
                    <a:pt x="2510" y="1"/>
                  </a:moveTo>
                  <a:cubicBezTo>
                    <a:pt x="2354" y="20"/>
                    <a:pt x="2179" y="20"/>
                    <a:pt x="2043" y="20"/>
                  </a:cubicBezTo>
                  <a:cubicBezTo>
                    <a:pt x="1868" y="20"/>
                    <a:pt x="1693" y="59"/>
                    <a:pt x="1537" y="79"/>
                  </a:cubicBezTo>
                  <a:cubicBezTo>
                    <a:pt x="1401" y="98"/>
                    <a:pt x="1265" y="157"/>
                    <a:pt x="1148" y="195"/>
                  </a:cubicBezTo>
                  <a:cubicBezTo>
                    <a:pt x="992" y="254"/>
                    <a:pt x="876" y="312"/>
                    <a:pt x="779" y="390"/>
                  </a:cubicBezTo>
                  <a:cubicBezTo>
                    <a:pt x="584" y="507"/>
                    <a:pt x="409" y="701"/>
                    <a:pt x="292" y="896"/>
                  </a:cubicBezTo>
                  <a:cubicBezTo>
                    <a:pt x="234" y="993"/>
                    <a:pt x="195" y="1090"/>
                    <a:pt x="137" y="1226"/>
                  </a:cubicBezTo>
                  <a:cubicBezTo>
                    <a:pt x="98" y="1343"/>
                    <a:pt x="78" y="1479"/>
                    <a:pt x="39" y="1576"/>
                  </a:cubicBezTo>
                  <a:cubicBezTo>
                    <a:pt x="1" y="1810"/>
                    <a:pt x="1" y="2043"/>
                    <a:pt x="20" y="2335"/>
                  </a:cubicBezTo>
                  <a:cubicBezTo>
                    <a:pt x="39" y="2568"/>
                    <a:pt x="98" y="2821"/>
                    <a:pt x="195" y="3113"/>
                  </a:cubicBezTo>
                  <a:cubicBezTo>
                    <a:pt x="253" y="3366"/>
                    <a:pt x="390" y="3619"/>
                    <a:pt x="526" y="3852"/>
                  </a:cubicBezTo>
                  <a:cubicBezTo>
                    <a:pt x="681" y="4085"/>
                    <a:pt x="837" y="4299"/>
                    <a:pt x="1051" y="4474"/>
                  </a:cubicBezTo>
                  <a:cubicBezTo>
                    <a:pt x="1381" y="4786"/>
                    <a:pt x="1770" y="5077"/>
                    <a:pt x="2237" y="5330"/>
                  </a:cubicBezTo>
                  <a:cubicBezTo>
                    <a:pt x="2626" y="5544"/>
                    <a:pt x="3093" y="5719"/>
                    <a:pt x="3599" y="5855"/>
                  </a:cubicBezTo>
                  <a:cubicBezTo>
                    <a:pt x="4416" y="6108"/>
                    <a:pt x="5291" y="6205"/>
                    <a:pt x="6147" y="6303"/>
                  </a:cubicBezTo>
                  <a:lnTo>
                    <a:pt x="6574" y="6341"/>
                  </a:lnTo>
                  <a:cubicBezTo>
                    <a:pt x="6613" y="6341"/>
                    <a:pt x="6633" y="6341"/>
                    <a:pt x="6633" y="6322"/>
                  </a:cubicBezTo>
                  <a:lnTo>
                    <a:pt x="6711" y="6322"/>
                  </a:lnTo>
                  <a:cubicBezTo>
                    <a:pt x="6749" y="6322"/>
                    <a:pt x="6808" y="6283"/>
                    <a:pt x="6827" y="6244"/>
                  </a:cubicBezTo>
                  <a:cubicBezTo>
                    <a:pt x="6847" y="6205"/>
                    <a:pt x="6847" y="6147"/>
                    <a:pt x="6847" y="6108"/>
                  </a:cubicBezTo>
                  <a:cubicBezTo>
                    <a:pt x="6808" y="5466"/>
                    <a:pt x="6691" y="4844"/>
                    <a:pt x="6497" y="4202"/>
                  </a:cubicBezTo>
                  <a:cubicBezTo>
                    <a:pt x="6263" y="3521"/>
                    <a:pt x="5972" y="2879"/>
                    <a:pt x="5641" y="2315"/>
                  </a:cubicBezTo>
                  <a:cubicBezTo>
                    <a:pt x="5252" y="1674"/>
                    <a:pt x="4805" y="1168"/>
                    <a:pt x="4299" y="779"/>
                  </a:cubicBezTo>
                  <a:cubicBezTo>
                    <a:pt x="4065" y="584"/>
                    <a:pt x="3774" y="409"/>
                    <a:pt x="3443" y="273"/>
                  </a:cubicBezTo>
                  <a:cubicBezTo>
                    <a:pt x="3151" y="157"/>
                    <a:pt x="2840" y="59"/>
                    <a:pt x="25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151" name="Google Shape;151;p8"/>
            <p:cNvSpPr/>
            <p:nvPr/>
          </p:nvSpPr>
          <p:spPr>
            <a:xfrm>
              <a:off x="8591322" y="2388402"/>
              <a:ext cx="467325" cy="446245"/>
            </a:xfrm>
            <a:custGeom>
              <a:avLst/>
              <a:gdLst/>
              <a:ahLst/>
              <a:cxnLst/>
              <a:rect l="l" t="t" r="r" b="b"/>
              <a:pathLst>
                <a:path w="6030" h="5758" extrusionOk="0">
                  <a:moveTo>
                    <a:pt x="1439" y="1"/>
                  </a:moveTo>
                  <a:cubicBezTo>
                    <a:pt x="1342" y="20"/>
                    <a:pt x="1264" y="20"/>
                    <a:pt x="1187" y="20"/>
                  </a:cubicBezTo>
                  <a:cubicBezTo>
                    <a:pt x="1089" y="20"/>
                    <a:pt x="992" y="20"/>
                    <a:pt x="875" y="59"/>
                  </a:cubicBezTo>
                  <a:cubicBezTo>
                    <a:pt x="681" y="98"/>
                    <a:pt x="506" y="176"/>
                    <a:pt x="370" y="312"/>
                  </a:cubicBezTo>
                  <a:cubicBezTo>
                    <a:pt x="253" y="409"/>
                    <a:pt x="156" y="565"/>
                    <a:pt x="78" y="740"/>
                  </a:cubicBezTo>
                  <a:cubicBezTo>
                    <a:pt x="59" y="798"/>
                    <a:pt x="20" y="895"/>
                    <a:pt x="20" y="973"/>
                  </a:cubicBezTo>
                  <a:cubicBezTo>
                    <a:pt x="20" y="1051"/>
                    <a:pt x="0" y="1148"/>
                    <a:pt x="20" y="1265"/>
                  </a:cubicBezTo>
                  <a:cubicBezTo>
                    <a:pt x="59" y="1401"/>
                    <a:pt x="78" y="1557"/>
                    <a:pt x="175" y="1751"/>
                  </a:cubicBezTo>
                  <a:cubicBezTo>
                    <a:pt x="253" y="1926"/>
                    <a:pt x="311" y="2062"/>
                    <a:pt x="467" y="2257"/>
                  </a:cubicBezTo>
                  <a:cubicBezTo>
                    <a:pt x="564" y="2412"/>
                    <a:pt x="681" y="2549"/>
                    <a:pt x="856" y="2704"/>
                  </a:cubicBezTo>
                  <a:cubicBezTo>
                    <a:pt x="992" y="2840"/>
                    <a:pt x="1148" y="2957"/>
                    <a:pt x="1342" y="3093"/>
                  </a:cubicBezTo>
                  <a:cubicBezTo>
                    <a:pt x="1673" y="3327"/>
                    <a:pt x="2042" y="3521"/>
                    <a:pt x="2392" y="3696"/>
                  </a:cubicBezTo>
                  <a:lnTo>
                    <a:pt x="2529" y="3774"/>
                  </a:lnTo>
                  <a:lnTo>
                    <a:pt x="2606" y="3793"/>
                  </a:lnTo>
                  <a:lnTo>
                    <a:pt x="2684" y="3832"/>
                  </a:lnTo>
                  <a:lnTo>
                    <a:pt x="2918" y="3968"/>
                  </a:lnTo>
                  <a:cubicBezTo>
                    <a:pt x="3073" y="4027"/>
                    <a:pt x="3209" y="4105"/>
                    <a:pt x="3346" y="4202"/>
                  </a:cubicBezTo>
                  <a:lnTo>
                    <a:pt x="3443" y="4260"/>
                  </a:lnTo>
                  <a:lnTo>
                    <a:pt x="3501" y="4280"/>
                  </a:lnTo>
                  <a:cubicBezTo>
                    <a:pt x="4221" y="4688"/>
                    <a:pt x="5077" y="5155"/>
                    <a:pt x="5874" y="5738"/>
                  </a:cubicBezTo>
                  <a:cubicBezTo>
                    <a:pt x="5913" y="5738"/>
                    <a:pt x="5913" y="5758"/>
                    <a:pt x="5932" y="5758"/>
                  </a:cubicBezTo>
                  <a:cubicBezTo>
                    <a:pt x="5952" y="5758"/>
                    <a:pt x="6010" y="5738"/>
                    <a:pt x="6010" y="5719"/>
                  </a:cubicBezTo>
                  <a:cubicBezTo>
                    <a:pt x="6030" y="5660"/>
                    <a:pt x="6030" y="5622"/>
                    <a:pt x="5971" y="5563"/>
                  </a:cubicBezTo>
                  <a:lnTo>
                    <a:pt x="5932" y="5544"/>
                  </a:lnTo>
                  <a:lnTo>
                    <a:pt x="5913" y="5524"/>
                  </a:lnTo>
                  <a:cubicBezTo>
                    <a:pt x="5932" y="5466"/>
                    <a:pt x="5932" y="5427"/>
                    <a:pt x="5913" y="5388"/>
                  </a:cubicBezTo>
                  <a:cubicBezTo>
                    <a:pt x="5835" y="5194"/>
                    <a:pt x="5757" y="5038"/>
                    <a:pt x="5679" y="4844"/>
                  </a:cubicBezTo>
                  <a:cubicBezTo>
                    <a:pt x="5621" y="4649"/>
                    <a:pt x="5524" y="4455"/>
                    <a:pt x="5446" y="4221"/>
                  </a:cubicBezTo>
                  <a:cubicBezTo>
                    <a:pt x="5271" y="3813"/>
                    <a:pt x="5096" y="3424"/>
                    <a:pt x="4901" y="3093"/>
                  </a:cubicBezTo>
                  <a:cubicBezTo>
                    <a:pt x="4707" y="2704"/>
                    <a:pt x="4493" y="2354"/>
                    <a:pt x="4279" y="2023"/>
                  </a:cubicBezTo>
                  <a:cubicBezTo>
                    <a:pt x="4065" y="1693"/>
                    <a:pt x="3773" y="1382"/>
                    <a:pt x="3482" y="1090"/>
                  </a:cubicBezTo>
                  <a:cubicBezTo>
                    <a:pt x="3190" y="818"/>
                    <a:pt x="2859" y="604"/>
                    <a:pt x="2529" y="409"/>
                  </a:cubicBezTo>
                  <a:cubicBezTo>
                    <a:pt x="2140" y="195"/>
                    <a:pt x="1770" y="40"/>
                    <a:pt x="1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152" name="Google Shape;152;p8"/>
            <p:cNvSpPr/>
            <p:nvPr/>
          </p:nvSpPr>
          <p:spPr>
            <a:xfrm>
              <a:off x="8472205" y="3075746"/>
              <a:ext cx="462830" cy="155310"/>
            </a:xfrm>
            <a:custGeom>
              <a:avLst/>
              <a:gdLst/>
              <a:ahLst/>
              <a:cxnLst/>
              <a:rect l="l" t="t" r="r" b="b"/>
              <a:pathLst>
                <a:path w="5972" h="2004" extrusionOk="0">
                  <a:moveTo>
                    <a:pt x="1654" y="1"/>
                  </a:moveTo>
                  <a:cubicBezTo>
                    <a:pt x="1421" y="1"/>
                    <a:pt x="1226" y="40"/>
                    <a:pt x="1051" y="59"/>
                  </a:cubicBezTo>
                  <a:cubicBezTo>
                    <a:pt x="837" y="98"/>
                    <a:pt x="506" y="195"/>
                    <a:pt x="273" y="448"/>
                  </a:cubicBezTo>
                  <a:cubicBezTo>
                    <a:pt x="98" y="623"/>
                    <a:pt x="1" y="837"/>
                    <a:pt x="1" y="1051"/>
                  </a:cubicBezTo>
                  <a:cubicBezTo>
                    <a:pt x="1" y="1265"/>
                    <a:pt x="98" y="1498"/>
                    <a:pt x="273" y="1634"/>
                  </a:cubicBezTo>
                  <a:cubicBezTo>
                    <a:pt x="468" y="1809"/>
                    <a:pt x="740" y="1926"/>
                    <a:pt x="1070" y="1984"/>
                  </a:cubicBezTo>
                  <a:cubicBezTo>
                    <a:pt x="1187" y="2004"/>
                    <a:pt x="1343" y="2004"/>
                    <a:pt x="1459" y="2004"/>
                  </a:cubicBezTo>
                  <a:lnTo>
                    <a:pt x="1907" y="2004"/>
                  </a:lnTo>
                  <a:cubicBezTo>
                    <a:pt x="2218" y="2004"/>
                    <a:pt x="2529" y="1946"/>
                    <a:pt x="2840" y="1926"/>
                  </a:cubicBezTo>
                  <a:cubicBezTo>
                    <a:pt x="2996" y="1907"/>
                    <a:pt x="3113" y="1907"/>
                    <a:pt x="3268" y="1887"/>
                  </a:cubicBezTo>
                  <a:cubicBezTo>
                    <a:pt x="3774" y="1809"/>
                    <a:pt x="4260" y="1751"/>
                    <a:pt x="4746" y="1732"/>
                  </a:cubicBezTo>
                  <a:lnTo>
                    <a:pt x="4844" y="1732"/>
                  </a:lnTo>
                  <a:cubicBezTo>
                    <a:pt x="5213" y="1732"/>
                    <a:pt x="5544" y="1751"/>
                    <a:pt x="5874" y="1829"/>
                  </a:cubicBezTo>
                  <a:cubicBezTo>
                    <a:pt x="5913" y="1829"/>
                    <a:pt x="5972" y="1790"/>
                    <a:pt x="5972" y="1751"/>
                  </a:cubicBezTo>
                  <a:cubicBezTo>
                    <a:pt x="5972" y="1712"/>
                    <a:pt x="5933" y="1654"/>
                    <a:pt x="5894" y="1654"/>
                  </a:cubicBezTo>
                  <a:cubicBezTo>
                    <a:pt x="5913" y="1634"/>
                    <a:pt x="5933" y="1595"/>
                    <a:pt x="5913" y="1537"/>
                  </a:cubicBezTo>
                  <a:cubicBezTo>
                    <a:pt x="5913" y="1498"/>
                    <a:pt x="5894" y="1440"/>
                    <a:pt x="5836" y="1401"/>
                  </a:cubicBezTo>
                  <a:cubicBezTo>
                    <a:pt x="5213" y="876"/>
                    <a:pt x="4435" y="526"/>
                    <a:pt x="3541" y="253"/>
                  </a:cubicBezTo>
                  <a:cubicBezTo>
                    <a:pt x="3113" y="137"/>
                    <a:pt x="2685" y="59"/>
                    <a:pt x="22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153" name="Google Shape;153;p8"/>
            <p:cNvSpPr/>
            <p:nvPr/>
          </p:nvSpPr>
          <p:spPr>
            <a:xfrm>
              <a:off x="9192719" y="2597961"/>
              <a:ext cx="135702" cy="404008"/>
            </a:xfrm>
            <a:custGeom>
              <a:avLst/>
              <a:gdLst/>
              <a:ahLst/>
              <a:cxnLst/>
              <a:rect l="l" t="t" r="r" b="b"/>
              <a:pathLst>
                <a:path w="1751" h="5213" extrusionOk="0">
                  <a:moveTo>
                    <a:pt x="895" y="0"/>
                  </a:moveTo>
                  <a:cubicBezTo>
                    <a:pt x="798" y="0"/>
                    <a:pt x="720" y="20"/>
                    <a:pt x="681" y="39"/>
                  </a:cubicBezTo>
                  <a:cubicBezTo>
                    <a:pt x="603" y="78"/>
                    <a:pt x="526" y="117"/>
                    <a:pt x="487" y="175"/>
                  </a:cubicBezTo>
                  <a:cubicBezTo>
                    <a:pt x="390" y="234"/>
                    <a:pt x="331" y="331"/>
                    <a:pt x="292" y="409"/>
                  </a:cubicBezTo>
                  <a:cubicBezTo>
                    <a:pt x="195" y="564"/>
                    <a:pt x="137" y="759"/>
                    <a:pt x="98" y="895"/>
                  </a:cubicBezTo>
                  <a:cubicBezTo>
                    <a:pt x="39" y="1070"/>
                    <a:pt x="20" y="1245"/>
                    <a:pt x="1" y="1459"/>
                  </a:cubicBezTo>
                  <a:lnTo>
                    <a:pt x="1" y="2023"/>
                  </a:lnTo>
                  <a:cubicBezTo>
                    <a:pt x="20" y="2237"/>
                    <a:pt x="20" y="2431"/>
                    <a:pt x="78" y="2665"/>
                  </a:cubicBezTo>
                  <a:cubicBezTo>
                    <a:pt x="98" y="2918"/>
                    <a:pt x="137" y="3151"/>
                    <a:pt x="195" y="3423"/>
                  </a:cubicBezTo>
                  <a:lnTo>
                    <a:pt x="195" y="3443"/>
                  </a:lnTo>
                  <a:cubicBezTo>
                    <a:pt x="273" y="3832"/>
                    <a:pt x="331" y="4298"/>
                    <a:pt x="370" y="4726"/>
                  </a:cubicBezTo>
                  <a:lnTo>
                    <a:pt x="370" y="5115"/>
                  </a:lnTo>
                  <a:cubicBezTo>
                    <a:pt x="370" y="5174"/>
                    <a:pt x="390" y="5213"/>
                    <a:pt x="428" y="5213"/>
                  </a:cubicBezTo>
                  <a:cubicBezTo>
                    <a:pt x="487" y="5213"/>
                    <a:pt x="526" y="5193"/>
                    <a:pt x="526" y="5154"/>
                  </a:cubicBezTo>
                  <a:lnTo>
                    <a:pt x="526" y="5096"/>
                  </a:lnTo>
                  <a:lnTo>
                    <a:pt x="526" y="5076"/>
                  </a:lnTo>
                  <a:lnTo>
                    <a:pt x="565" y="5076"/>
                  </a:lnTo>
                  <a:cubicBezTo>
                    <a:pt x="623" y="5076"/>
                    <a:pt x="681" y="5018"/>
                    <a:pt x="701" y="4979"/>
                  </a:cubicBezTo>
                  <a:cubicBezTo>
                    <a:pt x="798" y="4610"/>
                    <a:pt x="973" y="4279"/>
                    <a:pt x="1148" y="3948"/>
                  </a:cubicBezTo>
                  <a:lnTo>
                    <a:pt x="1206" y="3812"/>
                  </a:lnTo>
                  <a:cubicBezTo>
                    <a:pt x="1304" y="3618"/>
                    <a:pt x="1381" y="3423"/>
                    <a:pt x="1459" y="3248"/>
                  </a:cubicBezTo>
                  <a:cubicBezTo>
                    <a:pt x="1537" y="3054"/>
                    <a:pt x="1595" y="2840"/>
                    <a:pt x="1654" y="2626"/>
                  </a:cubicBezTo>
                  <a:cubicBezTo>
                    <a:pt x="1693" y="2354"/>
                    <a:pt x="1751" y="2042"/>
                    <a:pt x="1751" y="1653"/>
                  </a:cubicBezTo>
                  <a:cubicBezTo>
                    <a:pt x="1751" y="1264"/>
                    <a:pt x="1693" y="973"/>
                    <a:pt x="1634" y="720"/>
                  </a:cubicBezTo>
                  <a:cubicBezTo>
                    <a:pt x="1576" y="584"/>
                    <a:pt x="1537" y="467"/>
                    <a:pt x="1459" y="370"/>
                  </a:cubicBezTo>
                  <a:cubicBezTo>
                    <a:pt x="1401" y="311"/>
                    <a:pt x="1381" y="272"/>
                    <a:pt x="1323" y="214"/>
                  </a:cubicBezTo>
                  <a:cubicBezTo>
                    <a:pt x="1284" y="175"/>
                    <a:pt x="1245" y="136"/>
                    <a:pt x="1167" y="97"/>
                  </a:cubicBezTo>
                  <a:cubicBezTo>
                    <a:pt x="1090" y="20"/>
                    <a:pt x="1012" y="20"/>
                    <a:pt x="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154" name="Google Shape;154;p8"/>
            <p:cNvSpPr/>
            <p:nvPr/>
          </p:nvSpPr>
          <p:spPr>
            <a:xfrm>
              <a:off x="8846063" y="3188818"/>
              <a:ext cx="1550" cy="78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0" y="0"/>
                  </a:moveTo>
                  <a:cubicBezTo>
                    <a:pt x="0" y="0"/>
                    <a:pt x="20" y="0"/>
                    <a:pt x="0" y="0"/>
                  </a:cubicBezTo>
                  <a:cubicBezTo>
                    <a:pt x="2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E531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155" name="Google Shape;155;p8"/>
            <p:cNvSpPr/>
            <p:nvPr/>
          </p:nvSpPr>
          <p:spPr>
            <a:xfrm>
              <a:off x="8500880" y="2459237"/>
              <a:ext cx="890863" cy="1404920"/>
            </a:xfrm>
            <a:custGeom>
              <a:avLst/>
              <a:gdLst/>
              <a:ahLst/>
              <a:cxnLst/>
              <a:rect l="l" t="t" r="r" b="b"/>
              <a:pathLst>
                <a:path w="11495" h="18128" extrusionOk="0">
                  <a:moveTo>
                    <a:pt x="1926" y="1"/>
                  </a:moveTo>
                  <a:cubicBezTo>
                    <a:pt x="1848" y="1"/>
                    <a:pt x="1790" y="137"/>
                    <a:pt x="1867" y="156"/>
                  </a:cubicBezTo>
                  <a:cubicBezTo>
                    <a:pt x="2256" y="370"/>
                    <a:pt x="2645" y="623"/>
                    <a:pt x="3034" y="876"/>
                  </a:cubicBezTo>
                  <a:cubicBezTo>
                    <a:pt x="3579" y="1265"/>
                    <a:pt x="4104" y="1693"/>
                    <a:pt x="4590" y="2121"/>
                  </a:cubicBezTo>
                  <a:cubicBezTo>
                    <a:pt x="5077" y="2568"/>
                    <a:pt x="5524" y="3054"/>
                    <a:pt x="5952" y="3541"/>
                  </a:cubicBezTo>
                  <a:cubicBezTo>
                    <a:pt x="6438" y="4124"/>
                    <a:pt x="6905" y="4746"/>
                    <a:pt x="7294" y="5408"/>
                  </a:cubicBezTo>
                  <a:cubicBezTo>
                    <a:pt x="7488" y="5738"/>
                    <a:pt x="7683" y="6069"/>
                    <a:pt x="7877" y="6400"/>
                  </a:cubicBezTo>
                  <a:cubicBezTo>
                    <a:pt x="8072" y="6750"/>
                    <a:pt x="8208" y="7080"/>
                    <a:pt x="8383" y="7450"/>
                  </a:cubicBezTo>
                  <a:cubicBezTo>
                    <a:pt x="8830" y="8364"/>
                    <a:pt x="9161" y="9317"/>
                    <a:pt x="9453" y="10290"/>
                  </a:cubicBezTo>
                  <a:cubicBezTo>
                    <a:pt x="9628" y="10873"/>
                    <a:pt x="9764" y="11456"/>
                    <a:pt x="9900" y="12040"/>
                  </a:cubicBezTo>
                  <a:cubicBezTo>
                    <a:pt x="9744" y="11923"/>
                    <a:pt x="9569" y="11807"/>
                    <a:pt x="9433" y="11670"/>
                  </a:cubicBezTo>
                  <a:cubicBezTo>
                    <a:pt x="8733" y="11145"/>
                    <a:pt x="7974" y="10679"/>
                    <a:pt x="7197" y="10251"/>
                  </a:cubicBezTo>
                  <a:cubicBezTo>
                    <a:pt x="6419" y="9803"/>
                    <a:pt x="5582" y="9434"/>
                    <a:pt x="4746" y="9181"/>
                  </a:cubicBezTo>
                  <a:cubicBezTo>
                    <a:pt x="3910" y="8909"/>
                    <a:pt x="3093" y="8734"/>
                    <a:pt x="2217" y="8636"/>
                  </a:cubicBezTo>
                  <a:cubicBezTo>
                    <a:pt x="1965" y="8617"/>
                    <a:pt x="1731" y="8617"/>
                    <a:pt x="1459" y="8617"/>
                  </a:cubicBezTo>
                  <a:cubicBezTo>
                    <a:pt x="992" y="8617"/>
                    <a:pt x="525" y="8656"/>
                    <a:pt x="78" y="8734"/>
                  </a:cubicBezTo>
                  <a:cubicBezTo>
                    <a:pt x="20" y="8734"/>
                    <a:pt x="0" y="8811"/>
                    <a:pt x="20" y="8831"/>
                  </a:cubicBezTo>
                  <a:cubicBezTo>
                    <a:pt x="34" y="8875"/>
                    <a:pt x="60" y="8896"/>
                    <a:pt x="88" y="8896"/>
                  </a:cubicBezTo>
                  <a:cubicBezTo>
                    <a:pt x="98" y="8896"/>
                    <a:pt x="107" y="8894"/>
                    <a:pt x="117" y="8889"/>
                  </a:cubicBezTo>
                  <a:lnTo>
                    <a:pt x="136" y="8889"/>
                  </a:lnTo>
                  <a:cubicBezTo>
                    <a:pt x="530" y="8828"/>
                    <a:pt x="917" y="8789"/>
                    <a:pt x="1295" y="8789"/>
                  </a:cubicBezTo>
                  <a:cubicBezTo>
                    <a:pt x="1514" y="8789"/>
                    <a:pt x="1731" y="8802"/>
                    <a:pt x="1945" y="8831"/>
                  </a:cubicBezTo>
                  <a:cubicBezTo>
                    <a:pt x="2354" y="8889"/>
                    <a:pt x="2762" y="8948"/>
                    <a:pt x="3190" y="9045"/>
                  </a:cubicBezTo>
                  <a:cubicBezTo>
                    <a:pt x="3598" y="9142"/>
                    <a:pt x="4007" y="9278"/>
                    <a:pt x="4396" y="9434"/>
                  </a:cubicBezTo>
                  <a:cubicBezTo>
                    <a:pt x="4415" y="9434"/>
                    <a:pt x="4415" y="9434"/>
                    <a:pt x="4454" y="9473"/>
                  </a:cubicBezTo>
                  <a:lnTo>
                    <a:pt x="4415" y="9473"/>
                  </a:lnTo>
                  <a:cubicBezTo>
                    <a:pt x="5174" y="9764"/>
                    <a:pt x="5913" y="10114"/>
                    <a:pt x="6632" y="10503"/>
                  </a:cubicBezTo>
                  <a:cubicBezTo>
                    <a:pt x="7333" y="10892"/>
                    <a:pt x="8013" y="11359"/>
                    <a:pt x="8694" y="11826"/>
                  </a:cubicBezTo>
                  <a:cubicBezTo>
                    <a:pt x="8675" y="11807"/>
                    <a:pt x="8655" y="11807"/>
                    <a:pt x="8655" y="11768"/>
                  </a:cubicBezTo>
                  <a:lnTo>
                    <a:pt x="8655" y="11768"/>
                  </a:lnTo>
                  <a:cubicBezTo>
                    <a:pt x="9064" y="12059"/>
                    <a:pt x="9453" y="12390"/>
                    <a:pt x="9842" y="12701"/>
                  </a:cubicBezTo>
                  <a:cubicBezTo>
                    <a:pt x="9919" y="12740"/>
                    <a:pt x="9958" y="12818"/>
                    <a:pt x="10036" y="12876"/>
                  </a:cubicBezTo>
                  <a:lnTo>
                    <a:pt x="10114" y="13226"/>
                  </a:lnTo>
                  <a:cubicBezTo>
                    <a:pt x="10231" y="13965"/>
                    <a:pt x="10308" y="14724"/>
                    <a:pt x="10328" y="15463"/>
                  </a:cubicBezTo>
                  <a:cubicBezTo>
                    <a:pt x="10347" y="15852"/>
                    <a:pt x="10347" y="16222"/>
                    <a:pt x="10328" y="16611"/>
                  </a:cubicBezTo>
                  <a:lnTo>
                    <a:pt x="10328" y="17194"/>
                  </a:lnTo>
                  <a:lnTo>
                    <a:pt x="10328" y="17778"/>
                  </a:lnTo>
                  <a:cubicBezTo>
                    <a:pt x="10328" y="17972"/>
                    <a:pt x="10503" y="18128"/>
                    <a:pt x="10697" y="18128"/>
                  </a:cubicBezTo>
                  <a:cubicBezTo>
                    <a:pt x="10795" y="18128"/>
                    <a:pt x="10872" y="18069"/>
                    <a:pt x="10931" y="17991"/>
                  </a:cubicBezTo>
                  <a:cubicBezTo>
                    <a:pt x="10970" y="17972"/>
                    <a:pt x="10970" y="17953"/>
                    <a:pt x="10989" y="17933"/>
                  </a:cubicBezTo>
                  <a:cubicBezTo>
                    <a:pt x="11009" y="17875"/>
                    <a:pt x="11028" y="17797"/>
                    <a:pt x="11028" y="17758"/>
                  </a:cubicBezTo>
                  <a:cubicBezTo>
                    <a:pt x="11067" y="17505"/>
                    <a:pt x="11067" y="17252"/>
                    <a:pt x="11067" y="16980"/>
                  </a:cubicBezTo>
                  <a:cubicBezTo>
                    <a:pt x="11067" y="16708"/>
                    <a:pt x="11067" y="16416"/>
                    <a:pt x="11028" y="16144"/>
                  </a:cubicBezTo>
                  <a:cubicBezTo>
                    <a:pt x="11009" y="15619"/>
                    <a:pt x="10989" y="15074"/>
                    <a:pt x="10931" y="14568"/>
                  </a:cubicBezTo>
                  <a:cubicBezTo>
                    <a:pt x="10911" y="14238"/>
                    <a:pt x="10872" y="13888"/>
                    <a:pt x="10814" y="13518"/>
                  </a:cubicBezTo>
                  <a:lnTo>
                    <a:pt x="10814" y="13518"/>
                  </a:lnTo>
                  <a:cubicBezTo>
                    <a:pt x="10892" y="13596"/>
                    <a:pt x="10989" y="13674"/>
                    <a:pt x="11067" y="13752"/>
                  </a:cubicBezTo>
                  <a:cubicBezTo>
                    <a:pt x="11116" y="13800"/>
                    <a:pt x="11179" y="13824"/>
                    <a:pt x="11242" y="13824"/>
                  </a:cubicBezTo>
                  <a:cubicBezTo>
                    <a:pt x="11305" y="13824"/>
                    <a:pt x="11368" y="13800"/>
                    <a:pt x="11417" y="13752"/>
                  </a:cubicBezTo>
                  <a:cubicBezTo>
                    <a:pt x="11495" y="13596"/>
                    <a:pt x="11495" y="13440"/>
                    <a:pt x="11398" y="13343"/>
                  </a:cubicBezTo>
                  <a:cubicBezTo>
                    <a:pt x="11300" y="13246"/>
                    <a:pt x="11223" y="13168"/>
                    <a:pt x="11145" y="13090"/>
                  </a:cubicBezTo>
                  <a:lnTo>
                    <a:pt x="10892" y="12876"/>
                  </a:lnTo>
                  <a:cubicBezTo>
                    <a:pt x="10814" y="12798"/>
                    <a:pt x="10736" y="12721"/>
                    <a:pt x="10659" y="12682"/>
                  </a:cubicBezTo>
                  <a:cubicBezTo>
                    <a:pt x="10600" y="12390"/>
                    <a:pt x="10522" y="12098"/>
                    <a:pt x="10483" y="11826"/>
                  </a:cubicBezTo>
                  <a:cubicBezTo>
                    <a:pt x="10308" y="11126"/>
                    <a:pt x="10114" y="10406"/>
                    <a:pt x="9861" y="9725"/>
                  </a:cubicBezTo>
                  <a:cubicBezTo>
                    <a:pt x="9842" y="9667"/>
                    <a:pt x="9842" y="9589"/>
                    <a:pt x="9822" y="9492"/>
                  </a:cubicBezTo>
                  <a:lnTo>
                    <a:pt x="9822" y="9512"/>
                  </a:lnTo>
                  <a:cubicBezTo>
                    <a:pt x="9744" y="9006"/>
                    <a:pt x="9667" y="8520"/>
                    <a:pt x="9628" y="8014"/>
                  </a:cubicBezTo>
                  <a:cubicBezTo>
                    <a:pt x="9628" y="7878"/>
                    <a:pt x="9608" y="7761"/>
                    <a:pt x="9608" y="7644"/>
                  </a:cubicBezTo>
                  <a:lnTo>
                    <a:pt x="9608" y="7197"/>
                  </a:lnTo>
                  <a:lnTo>
                    <a:pt x="9608" y="6866"/>
                  </a:lnTo>
                  <a:cubicBezTo>
                    <a:pt x="9608" y="6750"/>
                    <a:pt x="9628" y="6614"/>
                    <a:pt x="9628" y="6477"/>
                  </a:cubicBezTo>
                  <a:cubicBezTo>
                    <a:pt x="9705" y="5777"/>
                    <a:pt x="9803" y="5097"/>
                    <a:pt x="9842" y="4377"/>
                  </a:cubicBezTo>
                  <a:cubicBezTo>
                    <a:pt x="9861" y="4027"/>
                    <a:pt x="9900" y="3677"/>
                    <a:pt x="9900" y="3307"/>
                  </a:cubicBezTo>
                  <a:cubicBezTo>
                    <a:pt x="9900" y="2977"/>
                    <a:pt x="9842" y="2626"/>
                    <a:pt x="9803" y="2315"/>
                  </a:cubicBezTo>
                  <a:cubicBezTo>
                    <a:pt x="9803" y="2296"/>
                    <a:pt x="9744" y="2276"/>
                    <a:pt x="9725" y="2276"/>
                  </a:cubicBezTo>
                  <a:lnTo>
                    <a:pt x="9705" y="2276"/>
                  </a:lnTo>
                  <a:cubicBezTo>
                    <a:pt x="9647" y="2296"/>
                    <a:pt x="9647" y="2315"/>
                    <a:pt x="9647" y="2374"/>
                  </a:cubicBezTo>
                  <a:lnTo>
                    <a:pt x="9647" y="2413"/>
                  </a:lnTo>
                  <a:cubicBezTo>
                    <a:pt x="9744" y="2977"/>
                    <a:pt x="9725" y="3560"/>
                    <a:pt x="9686" y="4144"/>
                  </a:cubicBezTo>
                  <a:cubicBezTo>
                    <a:pt x="9647" y="4377"/>
                    <a:pt x="9628" y="4649"/>
                    <a:pt x="9589" y="4902"/>
                  </a:cubicBezTo>
                  <a:cubicBezTo>
                    <a:pt x="9530" y="5155"/>
                    <a:pt x="9492" y="5447"/>
                    <a:pt x="9433" y="5719"/>
                  </a:cubicBezTo>
                  <a:cubicBezTo>
                    <a:pt x="9375" y="5991"/>
                    <a:pt x="9336" y="6264"/>
                    <a:pt x="9317" y="6555"/>
                  </a:cubicBezTo>
                  <a:cubicBezTo>
                    <a:pt x="9258" y="6808"/>
                    <a:pt x="9239" y="7080"/>
                    <a:pt x="9219" y="7353"/>
                  </a:cubicBezTo>
                  <a:cubicBezTo>
                    <a:pt x="9200" y="7606"/>
                    <a:pt x="9200" y="7839"/>
                    <a:pt x="9200" y="8092"/>
                  </a:cubicBezTo>
                  <a:cubicBezTo>
                    <a:pt x="9064" y="7781"/>
                    <a:pt x="8928" y="7528"/>
                    <a:pt x="8772" y="7255"/>
                  </a:cubicBezTo>
                  <a:cubicBezTo>
                    <a:pt x="8597" y="6886"/>
                    <a:pt x="8383" y="6555"/>
                    <a:pt x="8188" y="6205"/>
                  </a:cubicBezTo>
                  <a:cubicBezTo>
                    <a:pt x="7994" y="5875"/>
                    <a:pt x="7780" y="5524"/>
                    <a:pt x="7527" y="5194"/>
                  </a:cubicBezTo>
                  <a:cubicBezTo>
                    <a:pt x="7080" y="4533"/>
                    <a:pt x="6594" y="3891"/>
                    <a:pt x="6049" y="3307"/>
                  </a:cubicBezTo>
                  <a:cubicBezTo>
                    <a:pt x="4979" y="2121"/>
                    <a:pt x="3715" y="1071"/>
                    <a:pt x="2354" y="234"/>
                  </a:cubicBezTo>
                  <a:cubicBezTo>
                    <a:pt x="2237" y="156"/>
                    <a:pt x="2081" y="79"/>
                    <a:pt x="1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sp>
        <p:nvSpPr>
          <p:cNvPr id="156" name="Google Shape;156;p8"/>
          <p:cNvSpPr/>
          <p:nvPr/>
        </p:nvSpPr>
        <p:spPr>
          <a:xfrm flipH="1">
            <a:off x="4144290" y="3504735"/>
            <a:ext cx="5684903" cy="3995188"/>
          </a:xfrm>
          <a:custGeom>
            <a:avLst/>
            <a:gdLst/>
            <a:ahLst/>
            <a:cxnLst/>
            <a:rect l="l" t="t" r="r" b="b"/>
            <a:pathLst>
              <a:path w="190449" h="97404" extrusionOk="0">
                <a:moveTo>
                  <a:pt x="12428" y="1"/>
                </a:moveTo>
                <a:cubicBezTo>
                  <a:pt x="11845" y="1"/>
                  <a:pt x="11261" y="20"/>
                  <a:pt x="10620" y="79"/>
                </a:cubicBezTo>
                <a:lnTo>
                  <a:pt x="10561" y="79"/>
                </a:lnTo>
                <a:cubicBezTo>
                  <a:pt x="7099" y="351"/>
                  <a:pt x="3793" y="1265"/>
                  <a:pt x="448" y="2899"/>
                </a:cubicBezTo>
                <a:lnTo>
                  <a:pt x="0" y="3113"/>
                </a:lnTo>
                <a:lnTo>
                  <a:pt x="0" y="97403"/>
                </a:lnTo>
                <a:lnTo>
                  <a:pt x="190448" y="97403"/>
                </a:lnTo>
                <a:cubicBezTo>
                  <a:pt x="190448" y="92774"/>
                  <a:pt x="188153" y="88495"/>
                  <a:pt x="184322" y="85947"/>
                </a:cubicBezTo>
                <a:cubicBezTo>
                  <a:pt x="183952" y="85695"/>
                  <a:pt x="183583" y="85461"/>
                  <a:pt x="183194" y="85247"/>
                </a:cubicBezTo>
                <a:cubicBezTo>
                  <a:pt x="179576" y="83011"/>
                  <a:pt x="175900" y="81746"/>
                  <a:pt x="173469" y="80988"/>
                </a:cubicBezTo>
                <a:cubicBezTo>
                  <a:pt x="172652" y="80716"/>
                  <a:pt x="171796" y="80502"/>
                  <a:pt x="170941" y="80288"/>
                </a:cubicBezTo>
                <a:cubicBezTo>
                  <a:pt x="170610" y="78848"/>
                  <a:pt x="170124" y="77409"/>
                  <a:pt x="169462" y="76048"/>
                </a:cubicBezTo>
                <a:cubicBezTo>
                  <a:pt x="168607" y="74278"/>
                  <a:pt x="167420" y="72566"/>
                  <a:pt x="165942" y="71049"/>
                </a:cubicBezTo>
                <a:cubicBezTo>
                  <a:pt x="164697" y="69746"/>
                  <a:pt x="163258" y="68618"/>
                  <a:pt x="161683" y="67607"/>
                </a:cubicBezTo>
                <a:cubicBezTo>
                  <a:pt x="159193" y="66090"/>
                  <a:pt x="156451" y="65137"/>
                  <a:pt x="153320" y="64670"/>
                </a:cubicBezTo>
                <a:cubicBezTo>
                  <a:pt x="152308" y="64514"/>
                  <a:pt x="151297" y="64456"/>
                  <a:pt x="150247" y="64456"/>
                </a:cubicBezTo>
                <a:cubicBezTo>
                  <a:pt x="149838" y="64456"/>
                  <a:pt x="149449" y="64456"/>
                  <a:pt x="149041" y="64475"/>
                </a:cubicBezTo>
                <a:cubicBezTo>
                  <a:pt x="148943" y="60508"/>
                  <a:pt x="147835" y="56793"/>
                  <a:pt x="145832" y="53642"/>
                </a:cubicBezTo>
                <a:cubicBezTo>
                  <a:pt x="143264" y="49655"/>
                  <a:pt x="139258" y="46563"/>
                  <a:pt x="134473" y="44987"/>
                </a:cubicBezTo>
                <a:cubicBezTo>
                  <a:pt x="132373" y="44268"/>
                  <a:pt x="130175" y="43937"/>
                  <a:pt x="127938" y="43937"/>
                </a:cubicBezTo>
                <a:cubicBezTo>
                  <a:pt x="125760" y="43937"/>
                  <a:pt x="123601" y="44248"/>
                  <a:pt x="121539" y="44909"/>
                </a:cubicBezTo>
                <a:cubicBezTo>
                  <a:pt x="118369" y="45882"/>
                  <a:pt x="115413" y="47496"/>
                  <a:pt x="112437" y="49908"/>
                </a:cubicBezTo>
                <a:cubicBezTo>
                  <a:pt x="110395" y="51600"/>
                  <a:pt x="108586" y="53467"/>
                  <a:pt x="106505" y="56015"/>
                </a:cubicBezTo>
                <a:cubicBezTo>
                  <a:pt x="105785" y="56949"/>
                  <a:pt x="105046" y="57882"/>
                  <a:pt x="104346" y="58893"/>
                </a:cubicBezTo>
                <a:cubicBezTo>
                  <a:pt x="104132" y="58757"/>
                  <a:pt x="103938" y="58621"/>
                  <a:pt x="103724" y="58504"/>
                </a:cubicBezTo>
                <a:cubicBezTo>
                  <a:pt x="103529" y="58368"/>
                  <a:pt x="103296" y="58271"/>
                  <a:pt x="103101" y="58154"/>
                </a:cubicBezTo>
                <a:cubicBezTo>
                  <a:pt x="102965" y="55976"/>
                  <a:pt x="102596" y="53992"/>
                  <a:pt x="102012" y="52047"/>
                </a:cubicBezTo>
                <a:cubicBezTo>
                  <a:pt x="100612" y="47243"/>
                  <a:pt x="97811" y="43334"/>
                  <a:pt x="93941" y="40708"/>
                </a:cubicBezTo>
                <a:cubicBezTo>
                  <a:pt x="91918" y="39347"/>
                  <a:pt x="89565" y="38316"/>
                  <a:pt x="87056" y="37791"/>
                </a:cubicBezTo>
                <a:cubicBezTo>
                  <a:pt x="85694" y="37499"/>
                  <a:pt x="84313" y="37344"/>
                  <a:pt x="82913" y="37344"/>
                </a:cubicBezTo>
                <a:cubicBezTo>
                  <a:pt x="82038" y="37344"/>
                  <a:pt x="81123" y="37402"/>
                  <a:pt x="80229" y="37519"/>
                </a:cubicBezTo>
                <a:cubicBezTo>
                  <a:pt x="76728" y="37966"/>
                  <a:pt x="73441" y="39347"/>
                  <a:pt x="70193" y="41681"/>
                </a:cubicBezTo>
                <a:cubicBezTo>
                  <a:pt x="69318" y="40864"/>
                  <a:pt x="68345" y="40144"/>
                  <a:pt x="67314" y="39502"/>
                </a:cubicBezTo>
                <a:cubicBezTo>
                  <a:pt x="65058" y="38122"/>
                  <a:pt x="62549" y="37266"/>
                  <a:pt x="59982" y="37013"/>
                </a:cubicBezTo>
                <a:cubicBezTo>
                  <a:pt x="58718" y="35671"/>
                  <a:pt x="57259" y="34543"/>
                  <a:pt x="55645" y="33648"/>
                </a:cubicBezTo>
                <a:cubicBezTo>
                  <a:pt x="52961" y="32151"/>
                  <a:pt x="49868" y="31334"/>
                  <a:pt x="46698" y="31334"/>
                </a:cubicBezTo>
                <a:cubicBezTo>
                  <a:pt x="46367" y="31334"/>
                  <a:pt x="46056" y="31334"/>
                  <a:pt x="45765" y="31373"/>
                </a:cubicBezTo>
                <a:cubicBezTo>
                  <a:pt x="44306" y="31431"/>
                  <a:pt x="42847" y="31684"/>
                  <a:pt x="41427" y="32092"/>
                </a:cubicBezTo>
                <a:cubicBezTo>
                  <a:pt x="41194" y="30167"/>
                  <a:pt x="40824" y="28280"/>
                  <a:pt x="40377" y="26510"/>
                </a:cubicBezTo>
                <a:cubicBezTo>
                  <a:pt x="39774" y="24040"/>
                  <a:pt x="38899" y="21551"/>
                  <a:pt x="37790" y="19042"/>
                </a:cubicBezTo>
                <a:cubicBezTo>
                  <a:pt x="36079" y="15191"/>
                  <a:pt x="34056" y="11962"/>
                  <a:pt x="31605" y="9142"/>
                </a:cubicBezTo>
                <a:cubicBezTo>
                  <a:pt x="30341" y="7683"/>
                  <a:pt x="28902" y="6341"/>
                  <a:pt x="27346" y="5155"/>
                </a:cubicBezTo>
                <a:cubicBezTo>
                  <a:pt x="25829" y="3969"/>
                  <a:pt x="24117" y="2977"/>
                  <a:pt x="22153" y="2063"/>
                </a:cubicBezTo>
                <a:cubicBezTo>
                  <a:pt x="19158" y="701"/>
                  <a:pt x="15774" y="1"/>
                  <a:pt x="1242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157" name="Google Shape;157;p8"/>
          <p:cNvSpPr/>
          <p:nvPr/>
        </p:nvSpPr>
        <p:spPr>
          <a:xfrm flipH="1">
            <a:off x="4393336" y="3648351"/>
            <a:ext cx="5435864" cy="3707989"/>
          </a:xfrm>
          <a:custGeom>
            <a:avLst/>
            <a:gdLst/>
            <a:ahLst/>
            <a:cxnLst/>
            <a:rect l="l" t="t" r="r" b="b"/>
            <a:pathLst>
              <a:path w="182106" h="90402" extrusionOk="0">
                <a:moveTo>
                  <a:pt x="10990" y="1"/>
                </a:moveTo>
                <a:cubicBezTo>
                  <a:pt x="10581" y="1"/>
                  <a:pt x="10173" y="20"/>
                  <a:pt x="9706" y="59"/>
                </a:cubicBezTo>
                <a:lnTo>
                  <a:pt x="9667" y="59"/>
                </a:lnTo>
                <a:cubicBezTo>
                  <a:pt x="7080" y="254"/>
                  <a:pt x="4571" y="954"/>
                  <a:pt x="2023" y="2198"/>
                </a:cubicBezTo>
                <a:cubicBezTo>
                  <a:pt x="1343" y="2510"/>
                  <a:pt x="681" y="2879"/>
                  <a:pt x="1" y="3288"/>
                </a:cubicBezTo>
                <a:lnTo>
                  <a:pt x="1" y="90401"/>
                </a:lnTo>
                <a:lnTo>
                  <a:pt x="182105" y="90401"/>
                </a:lnTo>
                <a:cubicBezTo>
                  <a:pt x="182105" y="88126"/>
                  <a:pt x="180996" y="85967"/>
                  <a:pt x="179051" y="84664"/>
                </a:cubicBezTo>
                <a:cubicBezTo>
                  <a:pt x="178721" y="84469"/>
                  <a:pt x="178429" y="84255"/>
                  <a:pt x="178118" y="84080"/>
                </a:cubicBezTo>
                <a:cubicBezTo>
                  <a:pt x="175181" y="82252"/>
                  <a:pt x="172069" y="81202"/>
                  <a:pt x="170008" y="80540"/>
                </a:cubicBezTo>
                <a:cubicBezTo>
                  <a:pt x="167907" y="79918"/>
                  <a:pt x="165690" y="79373"/>
                  <a:pt x="163239" y="78984"/>
                </a:cubicBezTo>
                <a:cubicBezTo>
                  <a:pt x="163161" y="78965"/>
                  <a:pt x="163103" y="78945"/>
                  <a:pt x="163025" y="78945"/>
                </a:cubicBezTo>
                <a:cubicBezTo>
                  <a:pt x="163259" y="76631"/>
                  <a:pt x="162850" y="74200"/>
                  <a:pt x="161800" y="72041"/>
                </a:cubicBezTo>
                <a:cubicBezTo>
                  <a:pt x="161275" y="70913"/>
                  <a:pt x="160497" y="69824"/>
                  <a:pt x="159524" y="68812"/>
                </a:cubicBezTo>
                <a:cubicBezTo>
                  <a:pt x="158688" y="67937"/>
                  <a:pt x="157716" y="67159"/>
                  <a:pt x="156626" y="66498"/>
                </a:cubicBezTo>
                <a:cubicBezTo>
                  <a:pt x="154954" y="65467"/>
                  <a:pt x="153087" y="64825"/>
                  <a:pt x="150889" y="64495"/>
                </a:cubicBezTo>
                <a:cubicBezTo>
                  <a:pt x="150228" y="64397"/>
                  <a:pt x="149527" y="64358"/>
                  <a:pt x="148827" y="64358"/>
                </a:cubicBezTo>
                <a:cubicBezTo>
                  <a:pt x="147796" y="64358"/>
                  <a:pt x="146707" y="64456"/>
                  <a:pt x="145521" y="64670"/>
                </a:cubicBezTo>
                <a:cubicBezTo>
                  <a:pt x="143693" y="64981"/>
                  <a:pt x="142098" y="65564"/>
                  <a:pt x="140892" y="66031"/>
                </a:cubicBezTo>
                <a:cubicBezTo>
                  <a:pt x="140658" y="66128"/>
                  <a:pt x="140386" y="66226"/>
                  <a:pt x="140114" y="66342"/>
                </a:cubicBezTo>
                <a:cubicBezTo>
                  <a:pt x="139861" y="66128"/>
                  <a:pt x="139589" y="65934"/>
                  <a:pt x="139316" y="65739"/>
                </a:cubicBezTo>
                <a:cubicBezTo>
                  <a:pt x="140094" y="63425"/>
                  <a:pt x="140561" y="61285"/>
                  <a:pt x="140678" y="59224"/>
                </a:cubicBezTo>
                <a:cubicBezTo>
                  <a:pt x="140892" y="55917"/>
                  <a:pt x="140172" y="52864"/>
                  <a:pt x="138558" y="50374"/>
                </a:cubicBezTo>
                <a:cubicBezTo>
                  <a:pt x="136866" y="47710"/>
                  <a:pt x="134143" y="45668"/>
                  <a:pt x="130856" y="44559"/>
                </a:cubicBezTo>
                <a:cubicBezTo>
                  <a:pt x="129475" y="44112"/>
                  <a:pt x="127997" y="43859"/>
                  <a:pt x="126480" y="43859"/>
                </a:cubicBezTo>
                <a:cubicBezTo>
                  <a:pt x="125002" y="43859"/>
                  <a:pt x="123524" y="44073"/>
                  <a:pt x="122104" y="44520"/>
                </a:cubicBezTo>
                <a:cubicBezTo>
                  <a:pt x="119828" y="45220"/>
                  <a:pt x="117611" y="46446"/>
                  <a:pt x="115374" y="48254"/>
                </a:cubicBezTo>
                <a:cubicBezTo>
                  <a:pt x="113721" y="49616"/>
                  <a:pt x="112185" y="51211"/>
                  <a:pt x="110434" y="53370"/>
                </a:cubicBezTo>
                <a:cubicBezTo>
                  <a:pt x="109092" y="55023"/>
                  <a:pt x="107828" y="56851"/>
                  <a:pt x="106544" y="58932"/>
                </a:cubicBezTo>
                <a:lnTo>
                  <a:pt x="105883" y="60021"/>
                </a:lnTo>
                <a:cubicBezTo>
                  <a:pt x="105669" y="60002"/>
                  <a:pt x="105455" y="60002"/>
                  <a:pt x="105241" y="60002"/>
                </a:cubicBezTo>
                <a:cubicBezTo>
                  <a:pt x="104210" y="60002"/>
                  <a:pt x="103199" y="60157"/>
                  <a:pt x="102188" y="60410"/>
                </a:cubicBezTo>
                <a:cubicBezTo>
                  <a:pt x="101273" y="59243"/>
                  <a:pt x="100145" y="58271"/>
                  <a:pt x="98862" y="57551"/>
                </a:cubicBezTo>
                <a:cubicBezTo>
                  <a:pt x="97598" y="56812"/>
                  <a:pt x="96236" y="56365"/>
                  <a:pt x="94797" y="56131"/>
                </a:cubicBezTo>
                <a:cubicBezTo>
                  <a:pt x="94836" y="55684"/>
                  <a:pt x="94855" y="55198"/>
                  <a:pt x="94855" y="54731"/>
                </a:cubicBezTo>
                <a:cubicBezTo>
                  <a:pt x="94933" y="51755"/>
                  <a:pt x="94661" y="49324"/>
                  <a:pt x="93980" y="47068"/>
                </a:cubicBezTo>
                <a:cubicBezTo>
                  <a:pt x="93007" y="43820"/>
                  <a:pt x="91160" y="41194"/>
                  <a:pt x="88631" y="39483"/>
                </a:cubicBezTo>
                <a:cubicBezTo>
                  <a:pt x="87348" y="38608"/>
                  <a:pt x="85811" y="37946"/>
                  <a:pt x="84177" y="37616"/>
                </a:cubicBezTo>
                <a:cubicBezTo>
                  <a:pt x="83302" y="37421"/>
                  <a:pt x="82388" y="37324"/>
                  <a:pt x="81474" y="37324"/>
                </a:cubicBezTo>
                <a:cubicBezTo>
                  <a:pt x="80891" y="37324"/>
                  <a:pt x="80288" y="37363"/>
                  <a:pt x="79685" y="37441"/>
                </a:cubicBezTo>
                <a:cubicBezTo>
                  <a:pt x="77254" y="37752"/>
                  <a:pt x="74900" y="38783"/>
                  <a:pt x="72488" y="40572"/>
                </a:cubicBezTo>
                <a:cubicBezTo>
                  <a:pt x="70349" y="42167"/>
                  <a:pt x="68735" y="44053"/>
                  <a:pt x="67568" y="45512"/>
                </a:cubicBezTo>
                <a:cubicBezTo>
                  <a:pt x="67568" y="45512"/>
                  <a:pt x="67548" y="45570"/>
                  <a:pt x="67529" y="45570"/>
                </a:cubicBezTo>
                <a:cubicBezTo>
                  <a:pt x="67257" y="44695"/>
                  <a:pt x="66945" y="43859"/>
                  <a:pt x="66517" y="43081"/>
                </a:cubicBezTo>
                <a:cubicBezTo>
                  <a:pt x="66517" y="43081"/>
                  <a:pt x="66517" y="43061"/>
                  <a:pt x="66498" y="43061"/>
                </a:cubicBezTo>
                <a:cubicBezTo>
                  <a:pt x="65526" y="41194"/>
                  <a:pt x="64047" y="39599"/>
                  <a:pt x="62219" y="38491"/>
                </a:cubicBezTo>
                <a:cubicBezTo>
                  <a:pt x="60547" y="37460"/>
                  <a:pt x="58679" y="36915"/>
                  <a:pt x="56773" y="36915"/>
                </a:cubicBezTo>
                <a:cubicBezTo>
                  <a:pt x="56482" y="36915"/>
                  <a:pt x="56170" y="36935"/>
                  <a:pt x="55879" y="36954"/>
                </a:cubicBezTo>
                <a:cubicBezTo>
                  <a:pt x="55626" y="36974"/>
                  <a:pt x="55392" y="37013"/>
                  <a:pt x="55178" y="37052"/>
                </a:cubicBezTo>
                <a:cubicBezTo>
                  <a:pt x="54070" y="35204"/>
                  <a:pt x="52592" y="33765"/>
                  <a:pt x="50822" y="32773"/>
                </a:cubicBezTo>
                <a:cubicBezTo>
                  <a:pt x="49149" y="31839"/>
                  <a:pt x="47224" y="31334"/>
                  <a:pt x="45259" y="31334"/>
                </a:cubicBezTo>
                <a:cubicBezTo>
                  <a:pt x="45104" y="31334"/>
                  <a:pt x="44890" y="31334"/>
                  <a:pt x="44637" y="31372"/>
                </a:cubicBezTo>
                <a:cubicBezTo>
                  <a:pt x="42595" y="31450"/>
                  <a:pt x="40611" y="32092"/>
                  <a:pt x="38860" y="33220"/>
                </a:cubicBezTo>
                <a:cubicBezTo>
                  <a:pt x="37091" y="34329"/>
                  <a:pt x="35865" y="35749"/>
                  <a:pt x="35107" y="36682"/>
                </a:cubicBezTo>
                <a:cubicBezTo>
                  <a:pt x="34329" y="37693"/>
                  <a:pt x="33629" y="38783"/>
                  <a:pt x="32928" y="40144"/>
                </a:cubicBezTo>
                <a:cubicBezTo>
                  <a:pt x="33531" y="35690"/>
                  <a:pt x="33687" y="31625"/>
                  <a:pt x="33317" y="27697"/>
                </a:cubicBezTo>
                <a:cubicBezTo>
                  <a:pt x="33123" y="25460"/>
                  <a:pt x="32753" y="23301"/>
                  <a:pt x="32248" y="21278"/>
                </a:cubicBezTo>
                <a:cubicBezTo>
                  <a:pt x="31742" y="19217"/>
                  <a:pt x="30983" y="17097"/>
                  <a:pt x="30030" y="14957"/>
                </a:cubicBezTo>
                <a:cubicBezTo>
                  <a:pt x="28591" y="11748"/>
                  <a:pt x="26938" y="9045"/>
                  <a:pt x="24954" y="6769"/>
                </a:cubicBezTo>
                <a:cubicBezTo>
                  <a:pt x="24001" y="5660"/>
                  <a:pt x="22893" y="4630"/>
                  <a:pt x="21687" y="3696"/>
                </a:cubicBezTo>
                <a:cubicBezTo>
                  <a:pt x="20598" y="2840"/>
                  <a:pt x="19353" y="2121"/>
                  <a:pt x="17894" y="1459"/>
                </a:cubicBezTo>
                <a:cubicBezTo>
                  <a:pt x="15794" y="506"/>
                  <a:pt x="13382" y="1"/>
                  <a:pt x="10990" y="1"/>
                </a:cubicBezTo>
                <a:close/>
              </a:path>
            </a:pathLst>
          </a:custGeom>
          <a:solidFill>
            <a:srgbClr val="74BEA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grpSp>
        <p:nvGrpSpPr>
          <p:cNvPr id="158" name="Google Shape;158;p8"/>
          <p:cNvGrpSpPr/>
          <p:nvPr/>
        </p:nvGrpSpPr>
        <p:grpSpPr>
          <a:xfrm flipH="1">
            <a:off x="8339853" y="626238"/>
            <a:ext cx="490228" cy="811748"/>
            <a:chOff x="7376250" y="1989890"/>
            <a:chExt cx="490228" cy="608811"/>
          </a:xfrm>
        </p:grpSpPr>
        <p:sp>
          <p:nvSpPr>
            <p:cNvPr id="159" name="Google Shape;159;p8"/>
            <p:cNvSpPr/>
            <p:nvPr/>
          </p:nvSpPr>
          <p:spPr>
            <a:xfrm>
              <a:off x="7376250" y="2459787"/>
              <a:ext cx="183714" cy="138915"/>
            </a:xfrm>
            <a:custGeom>
              <a:avLst/>
              <a:gdLst/>
              <a:ahLst/>
              <a:cxnLst/>
              <a:rect l="l" t="t" r="r" b="b"/>
              <a:pathLst>
                <a:path w="2440" h="1845" extrusionOk="0">
                  <a:moveTo>
                    <a:pt x="1652" y="1"/>
                  </a:moveTo>
                  <a:cubicBezTo>
                    <a:pt x="1595" y="1"/>
                    <a:pt x="1518" y="1"/>
                    <a:pt x="1441" y="20"/>
                  </a:cubicBezTo>
                  <a:cubicBezTo>
                    <a:pt x="1268" y="39"/>
                    <a:pt x="1115" y="116"/>
                    <a:pt x="923" y="212"/>
                  </a:cubicBezTo>
                  <a:cubicBezTo>
                    <a:pt x="827" y="270"/>
                    <a:pt x="750" y="308"/>
                    <a:pt x="673" y="385"/>
                  </a:cubicBezTo>
                  <a:cubicBezTo>
                    <a:pt x="596" y="423"/>
                    <a:pt x="539" y="481"/>
                    <a:pt x="462" y="558"/>
                  </a:cubicBezTo>
                  <a:cubicBezTo>
                    <a:pt x="212" y="769"/>
                    <a:pt x="1" y="1153"/>
                    <a:pt x="155" y="1480"/>
                  </a:cubicBezTo>
                  <a:cubicBezTo>
                    <a:pt x="212" y="1633"/>
                    <a:pt x="347" y="1749"/>
                    <a:pt x="558" y="1806"/>
                  </a:cubicBezTo>
                  <a:cubicBezTo>
                    <a:pt x="654" y="1825"/>
                    <a:pt x="750" y="1845"/>
                    <a:pt x="904" y="1845"/>
                  </a:cubicBezTo>
                  <a:cubicBezTo>
                    <a:pt x="980" y="1845"/>
                    <a:pt x="1076" y="1825"/>
                    <a:pt x="1192" y="1806"/>
                  </a:cubicBezTo>
                  <a:cubicBezTo>
                    <a:pt x="1288" y="1768"/>
                    <a:pt x="1384" y="1729"/>
                    <a:pt x="1480" y="1672"/>
                  </a:cubicBezTo>
                  <a:cubicBezTo>
                    <a:pt x="1576" y="1633"/>
                    <a:pt x="1672" y="1576"/>
                    <a:pt x="1768" y="1518"/>
                  </a:cubicBezTo>
                  <a:cubicBezTo>
                    <a:pt x="1979" y="1364"/>
                    <a:pt x="2152" y="1230"/>
                    <a:pt x="2267" y="1038"/>
                  </a:cubicBezTo>
                  <a:cubicBezTo>
                    <a:pt x="2382" y="846"/>
                    <a:pt x="2440" y="616"/>
                    <a:pt x="2363" y="462"/>
                  </a:cubicBezTo>
                  <a:cubicBezTo>
                    <a:pt x="2286" y="270"/>
                    <a:pt x="2152" y="116"/>
                    <a:pt x="1941" y="39"/>
                  </a:cubicBezTo>
                  <a:cubicBezTo>
                    <a:pt x="1864" y="20"/>
                    <a:pt x="1787" y="1"/>
                    <a:pt x="1652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160" name="Google Shape;160;p8"/>
            <p:cNvSpPr/>
            <p:nvPr/>
          </p:nvSpPr>
          <p:spPr>
            <a:xfrm>
              <a:off x="7526683" y="1989890"/>
              <a:ext cx="339795" cy="261792"/>
            </a:xfrm>
            <a:custGeom>
              <a:avLst/>
              <a:gdLst/>
              <a:ahLst/>
              <a:cxnLst/>
              <a:rect l="l" t="t" r="r" b="b"/>
              <a:pathLst>
                <a:path w="4513" h="3477" extrusionOk="0">
                  <a:moveTo>
                    <a:pt x="3265" y="1"/>
                  </a:moveTo>
                  <a:cubicBezTo>
                    <a:pt x="3073" y="1"/>
                    <a:pt x="2861" y="39"/>
                    <a:pt x="2669" y="97"/>
                  </a:cubicBezTo>
                  <a:cubicBezTo>
                    <a:pt x="2650" y="97"/>
                    <a:pt x="2612" y="116"/>
                    <a:pt x="2593" y="116"/>
                  </a:cubicBezTo>
                  <a:lnTo>
                    <a:pt x="2516" y="116"/>
                  </a:lnTo>
                  <a:cubicBezTo>
                    <a:pt x="2113" y="270"/>
                    <a:pt x="1748" y="481"/>
                    <a:pt x="1517" y="615"/>
                  </a:cubicBezTo>
                  <a:cubicBezTo>
                    <a:pt x="1325" y="750"/>
                    <a:pt x="1133" y="884"/>
                    <a:pt x="941" y="1038"/>
                  </a:cubicBezTo>
                  <a:cubicBezTo>
                    <a:pt x="749" y="1172"/>
                    <a:pt x="595" y="1345"/>
                    <a:pt x="461" y="1479"/>
                  </a:cubicBezTo>
                  <a:cubicBezTo>
                    <a:pt x="154" y="1864"/>
                    <a:pt x="0" y="2228"/>
                    <a:pt x="39" y="2593"/>
                  </a:cubicBezTo>
                  <a:cubicBezTo>
                    <a:pt x="77" y="2785"/>
                    <a:pt x="173" y="2958"/>
                    <a:pt x="307" y="3150"/>
                  </a:cubicBezTo>
                  <a:cubicBezTo>
                    <a:pt x="403" y="3265"/>
                    <a:pt x="557" y="3361"/>
                    <a:pt x="749" y="3400"/>
                  </a:cubicBezTo>
                  <a:cubicBezTo>
                    <a:pt x="864" y="3457"/>
                    <a:pt x="999" y="3477"/>
                    <a:pt x="1152" y="3477"/>
                  </a:cubicBezTo>
                  <a:lnTo>
                    <a:pt x="1268" y="3477"/>
                  </a:lnTo>
                  <a:cubicBezTo>
                    <a:pt x="1460" y="3477"/>
                    <a:pt x="1652" y="3438"/>
                    <a:pt x="1863" y="3361"/>
                  </a:cubicBezTo>
                  <a:cubicBezTo>
                    <a:pt x="2285" y="3246"/>
                    <a:pt x="2689" y="3054"/>
                    <a:pt x="3092" y="2785"/>
                  </a:cubicBezTo>
                  <a:cubicBezTo>
                    <a:pt x="3514" y="2516"/>
                    <a:pt x="3841" y="2248"/>
                    <a:pt x="4091" y="1940"/>
                  </a:cubicBezTo>
                  <a:cubicBezTo>
                    <a:pt x="4225" y="1768"/>
                    <a:pt x="4302" y="1652"/>
                    <a:pt x="4379" y="1518"/>
                  </a:cubicBezTo>
                  <a:cubicBezTo>
                    <a:pt x="4436" y="1345"/>
                    <a:pt x="4494" y="1134"/>
                    <a:pt x="4494" y="903"/>
                  </a:cubicBezTo>
                  <a:cubicBezTo>
                    <a:pt x="4513" y="807"/>
                    <a:pt x="4494" y="711"/>
                    <a:pt x="4475" y="615"/>
                  </a:cubicBezTo>
                  <a:cubicBezTo>
                    <a:pt x="4436" y="519"/>
                    <a:pt x="4398" y="462"/>
                    <a:pt x="4321" y="366"/>
                  </a:cubicBezTo>
                  <a:cubicBezTo>
                    <a:pt x="4263" y="289"/>
                    <a:pt x="4187" y="231"/>
                    <a:pt x="4129" y="193"/>
                  </a:cubicBezTo>
                  <a:cubicBezTo>
                    <a:pt x="4052" y="135"/>
                    <a:pt x="3995" y="116"/>
                    <a:pt x="3860" y="78"/>
                  </a:cubicBezTo>
                  <a:cubicBezTo>
                    <a:pt x="3726" y="20"/>
                    <a:pt x="3553" y="1"/>
                    <a:pt x="3361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161" name="Google Shape;161;p8"/>
            <p:cNvSpPr/>
            <p:nvPr/>
          </p:nvSpPr>
          <p:spPr>
            <a:xfrm>
              <a:off x="7694358" y="2297909"/>
              <a:ext cx="124459" cy="99838"/>
            </a:xfrm>
            <a:custGeom>
              <a:avLst/>
              <a:gdLst/>
              <a:ahLst/>
              <a:cxnLst/>
              <a:rect l="l" t="t" r="r" b="b"/>
              <a:pathLst>
                <a:path w="1653" h="1326" extrusionOk="0">
                  <a:moveTo>
                    <a:pt x="1115" y="0"/>
                  </a:moveTo>
                  <a:cubicBezTo>
                    <a:pt x="1019" y="0"/>
                    <a:pt x="923" y="39"/>
                    <a:pt x="827" y="58"/>
                  </a:cubicBezTo>
                  <a:cubicBezTo>
                    <a:pt x="692" y="96"/>
                    <a:pt x="558" y="154"/>
                    <a:pt x="462" y="231"/>
                  </a:cubicBezTo>
                  <a:cubicBezTo>
                    <a:pt x="346" y="288"/>
                    <a:pt x="250" y="365"/>
                    <a:pt x="174" y="442"/>
                  </a:cubicBezTo>
                  <a:cubicBezTo>
                    <a:pt x="97" y="538"/>
                    <a:pt x="58" y="615"/>
                    <a:pt x="20" y="730"/>
                  </a:cubicBezTo>
                  <a:cubicBezTo>
                    <a:pt x="1" y="768"/>
                    <a:pt x="1" y="845"/>
                    <a:pt x="1" y="903"/>
                  </a:cubicBezTo>
                  <a:cubicBezTo>
                    <a:pt x="1" y="941"/>
                    <a:pt x="20" y="999"/>
                    <a:pt x="58" y="1056"/>
                  </a:cubicBezTo>
                  <a:cubicBezTo>
                    <a:pt x="78" y="1114"/>
                    <a:pt x="97" y="1152"/>
                    <a:pt x="174" y="1210"/>
                  </a:cubicBezTo>
                  <a:cubicBezTo>
                    <a:pt x="212" y="1229"/>
                    <a:pt x="270" y="1287"/>
                    <a:pt x="308" y="1306"/>
                  </a:cubicBezTo>
                  <a:cubicBezTo>
                    <a:pt x="346" y="1306"/>
                    <a:pt x="385" y="1325"/>
                    <a:pt x="442" y="1325"/>
                  </a:cubicBezTo>
                  <a:lnTo>
                    <a:pt x="558" y="1325"/>
                  </a:lnTo>
                  <a:cubicBezTo>
                    <a:pt x="634" y="1325"/>
                    <a:pt x="673" y="1306"/>
                    <a:pt x="731" y="1287"/>
                  </a:cubicBezTo>
                  <a:cubicBezTo>
                    <a:pt x="942" y="1210"/>
                    <a:pt x="1153" y="1095"/>
                    <a:pt x="1345" y="941"/>
                  </a:cubicBezTo>
                  <a:cubicBezTo>
                    <a:pt x="1441" y="864"/>
                    <a:pt x="1499" y="807"/>
                    <a:pt x="1556" y="730"/>
                  </a:cubicBezTo>
                  <a:cubicBezTo>
                    <a:pt x="1595" y="692"/>
                    <a:pt x="1614" y="653"/>
                    <a:pt x="1633" y="615"/>
                  </a:cubicBezTo>
                  <a:cubicBezTo>
                    <a:pt x="1652" y="557"/>
                    <a:pt x="1652" y="519"/>
                    <a:pt x="1652" y="461"/>
                  </a:cubicBezTo>
                  <a:cubicBezTo>
                    <a:pt x="1652" y="384"/>
                    <a:pt x="1633" y="288"/>
                    <a:pt x="1595" y="231"/>
                  </a:cubicBezTo>
                  <a:cubicBezTo>
                    <a:pt x="1518" y="115"/>
                    <a:pt x="1441" y="58"/>
                    <a:pt x="1345" y="39"/>
                  </a:cubicBezTo>
                  <a:cubicBezTo>
                    <a:pt x="1307" y="0"/>
                    <a:pt x="1249" y="0"/>
                    <a:pt x="1172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sp>
        <p:nvSpPr>
          <p:cNvPr id="162" name="Google Shape;162;p8"/>
          <p:cNvSpPr txBox="1">
            <a:spLocks noGrp="1"/>
          </p:cNvSpPr>
          <p:nvPr>
            <p:ph type="title"/>
          </p:nvPr>
        </p:nvSpPr>
        <p:spPr>
          <a:xfrm>
            <a:off x="1882875" y="1438000"/>
            <a:ext cx="5169900" cy="3372400"/>
          </a:xfrm>
          <a:prstGeom prst="rect">
            <a:avLst/>
          </a:prstGeom>
          <a:effectLst>
            <a:outerShdw dist="57150" dir="396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6000"/>
              <a:buNone/>
              <a:defRPr sz="72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4973302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" name="Google Shape;164;p9"/>
          <p:cNvSpPr/>
          <p:nvPr/>
        </p:nvSpPr>
        <p:spPr>
          <a:xfrm>
            <a:off x="-230675" y="4928634"/>
            <a:ext cx="10937774" cy="3322980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165" name="Google Shape;165;p9"/>
          <p:cNvSpPr/>
          <p:nvPr/>
        </p:nvSpPr>
        <p:spPr>
          <a:xfrm rot="10800000">
            <a:off x="-2277764" y="-3235731"/>
            <a:ext cx="12663615" cy="5434065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grpSp>
        <p:nvGrpSpPr>
          <p:cNvPr id="166" name="Google Shape;166;p9"/>
          <p:cNvGrpSpPr/>
          <p:nvPr/>
        </p:nvGrpSpPr>
        <p:grpSpPr>
          <a:xfrm flipH="1">
            <a:off x="5777742" y="6211635"/>
            <a:ext cx="557842" cy="375535"/>
            <a:chOff x="2855620" y="1802395"/>
            <a:chExt cx="249884" cy="126165"/>
          </a:xfrm>
        </p:grpSpPr>
        <p:sp>
          <p:nvSpPr>
            <p:cNvPr id="167" name="Google Shape;167;p9"/>
            <p:cNvSpPr/>
            <p:nvPr/>
          </p:nvSpPr>
          <p:spPr>
            <a:xfrm>
              <a:off x="2948947" y="1840497"/>
              <a:ext cx="156557" cy="88063"/>
            </a:xfrm>
            <a:custGeom>
              <a:avLst/>
              <a:gdLst/>
              <a:ahLst/>
              <a:cxnLst/>
              <a:rect l="l" t="t" r="r" b="b"/>
              <a:pathLst>
                <a:path w="2112" h="1188" extrusionOk="0">
                  <a:moveTo>
                    <a:pt x="1286" y="0"/>
                  </a:moveTo>
                  <a:cubicBezTo>
                    <a:pt x="1123" y="0"/>
                    <a:pt x="961" y="28"/>
                    <a:pt x="799" y="55"/>
                  </a:cubicBezTo>
                  <a:cubicBezTo>
                    <a:pt x="663" y="82"/>
                    <a:pt x="542" y="122"/>
                    <a:pt x="420" y="176"/>
                  </a:cubicBezTo>
                  <a:cubicBezTo>
                    <a:pt x="339" y="217"/>
                    <a:pt x="285" y="258"/>
                    <a:pt x="217" y="312"/>
                  </a:cubicBezTo>
                  <a:cubicBezTo>
                    <a:pt x="163" y="366"/>
                    <a:pt x="109" y="420"/>
                    <a:pt x="68" y="501"/>
                  </a:cubicBezTo>
                  <a:cubicBezTo>
                    <a:pt x="14" y="582"/>
                    <a:pt x="0" y="691"/>
                    <a:pt x="27" y="799"/>
                  </a:cubicBezTo>
                  <a:cubicBezTo>
                    <a:pt x="54" y="880"/>
                    <a:pt x="95" y="948"/>
                    <a:pt x="163" y="1002"/>
                  </a:cubicBezTo>
                  <a:cubicBezTo>
                    <a:pt x="203" y="1029"/>
                    <a:pt x="230" y="1056"/>
                    <a:pt x="271" y="1083"/>
                  </a:cubicBezTo>
                  <a:cubicBezTo>
                    <a:pt x="312" y="1096"/>
                    <a:pt x="366" y="1110"/>
                    <a:pt x="406" y="1137"/>
                  </a:cubicBezTo>
                  <a:cubicBezTo>
                    <a:pt x="487" y="1151"/>
                    <a:pt x="569" y="1178"/>
                    <a:pt x="663" y="1178"/>
                  </a:cubicBezTo>
                  <a:cubicBezTo>
                    <a:pt x="731" y="1184"/>
                    <a:pt x="802" y="1188"/>
                    <a:pt x="873" y="1188"/>
                  </a:cubicBezTo>
                  <a:cubicBezTo>
                    <a:pt x="944" y="1188"/>
                    <a:pt x="1015" y="1184"/>
                    <a:pt x="1083" y="1178"/>
                  </a:cubicBezTo>
                  <a:cubicBezTo>
                    <a:pt x="1164" y="1178"/>
                    <a:pt x="1259" y="1164"/>
                    <a:pt x="1340" y="1137"/>
                  </a:cubicBezTo>
                  <a:cubicBezTo>
                    <a:pt x="1408" y="1124"/>
                    <a:pt x="1489" y="1096"/>
                    <a:pt x="1556" y="1083"/>
                  </a:cubicBezTo>
                  <a:cubicBezTo>
                    <a:pt x="1651" y="1042"/>
                    <a:pt x="1732" y="1002"/>
                    <a:pt x="1827" y="948"/>
                  </a:cubicBezTo>
                  <a:cubicBezTo>
                    <a:pt x="1854" y="934"/>
                    <a:pt x="1881" y="907"/>
                    <a:pt x="1908" y="880"/>
                  </a:cubicBezTo>
                  <a:cubicBezTo>
                    <a:pt x="1935" y="853"/>
                    <a:pt x="1962" y="826"/>
                    <a:pt x="1976" y="799"/>
                  </a:cubicBezTo>
                  <a:cubicBezTo>
                    <a:pt x="1989" y="785"/>
                    <a:pt x="2003" y="772"/>
                    <a:pt x="2003" y="758"/>
                  </a:cubicBezTo>
                  <a:cubicBezTo>
                    <a:pt x="2030" y="731"/>
                    <a:pt x="2057" y="691"/>
                    <a:pt x="2071" y="663"/>
                  </a:cubicBezTo>
                  <a:cubicBezTo>
                    <a:pt x="2098" y="609"/>
                    <a:pt x="2111" y="542"/>
                    <a:pt x="2111" y="488"/>
                  </a:cubicBezTo>
                  <a:cubicBezTo>
                    <a:pt x="2111" y="406"/>
                    <a:pt x="2098" y="339"/>
                    <a:pt x="2071" y="271"/>
                  </a:cubicBezTo>
                  <a:cubicBezTo>
                    <a:pt x="2003" y="163"/>
                    <a:pt x="1881" y="82"/>
                    <a:pt x="1746" y="55"/>
                  </a:cubicBezTo>
                  <a:cubicBezTo>
                    <a:pt x="1678" y="28"/>
                    <a:pt x="1597" y="14"/>
                    <a:pt x="1516" y="14"/>
                  </a:cubicBezTo>
                  <a:cubicBezTo>
                    <a:pt x="1462" y="0"/>
                    <a:pt x="1394" y="0"/>
                    <a:pt x="1340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168" name="Google Shape;168;p9"/>
            <p:cNvSpPr/>
            <p:nvPr/>
          </p:nvSpPr>
          <p:spPr>
            <a:xfrm>
              <a:off x="2855620" y="1802395"/>
              <a:ext cx="86359" cy="51963"/>
            </a:xfrm>
            <a:custGeom>
              <a:avLst/>
              <a:gdLst/>
              <a:ahLst/>
              <a:cxnLst/>
              <a:rect l="l" t="t" r="r" b="b"/>
              <a:pathLst>
                <a:path w="1165" h="701" extrusionOk="0">
                  <a:moveTo>
                    <a:pt x="732" y="0"/>
                  </a:moveTo>
                  <a:cubicBezTo>
                    <a:pt x="596" y="14"/>
                    <a:pt x="461" y="41"/>
                    <a:pt x="339" y="95"/>
                  </a:cubicBezTo>
                  <a:cubicBezTo>
                    <a:pt x="299" y="109"/>
                    <a:pt x="272" y="136"/>
                    <a:pt x="231" y="149"/>
                  </a:cubicBezTo>
                  <a:cubicBezTo>
                    <a:pt x="190" y="163"/>
                    <a:pt x="163" y="176"/>
                    <a:pt x="136" y="203"/>
                  </a:cubicBezTo>
                  <a:cubicBezTo>
                    <a:pt x="109" y="230"/>
                    <a:pt x="82" y="257"/>
                    <a:pt x="55" y="284"/>
                  </a:cubicBezTo>
                  <a:cubicBezTo>
                    <a:pt x="28" y="325"/>
                    <a:pt x="1" y="366"/>
                    <a:pt x="1" y="420"/>
                  </a:cubicBezTo>
                  <a:cubicBezTo>
                    <a:pt x="1" y="460"/>
                    <a:pt x="14" y="487"/>
                    <a:pt x="28" y="528"/>
                  </a:cubicBezTo>
                  <a:cubicBezTo>
                    <a:pt x="42" y="555"/>
                    <a:pt x="69" y="582"/>
                    <a:pt x="96" y="596"/>
                  </a:cubicBezTo>
                  <a:cubicBezTo>
                    <a:pt x="163" y="636"/>
                    <a:pt x="245" y="677"/>
                    <a:pt x="326" y="690"/>
                  </a:cubicBezTo>
                  <a:cubicBezTo>
                    <a:pt x="373" y="697"/>
                    <a:pt x="424" y="701"/>
                    <a:pt x="475" y="701"/>
                  </a:cubicBezTo>
                  <a:cubicBezTo>
                    <a:pt x="525" y="701"/>
                    <a:pt x="576" y="697"/>
                    <a:pt x="623" y="690"/>
                  </a:cubicBezTo>
                  <a:cubicBezTo>
                    <a:pt x="705" y="677"/>
                    <a:pt x="772" y="650"/>
                    <a:pt x="840" y="623"/>
                  </a:cubicBezTo>
                  <a:cubicBezTo>
                    <a:pt x="880" y="609"/>
                    <a:pt x="935" y="582"/>
                    <a:pt x="975" y="555"/>
                  </a:cubicBezTo>
                  <a:cubicBezTo>
                    <a:pt x="1016" y="528"/>
                    <a:pt x="1056" y="501"/>
                    <a:pt x="1097" y="474"/>
                  </a:cubicBezTo>
                  <a:cubicBezTo>
                    <a:pt x="1124" y="447"/>
                    <a:pt x="1138" y="406"/>
                    <a:pt x="1151" y="366"/>
                  </a:cubicBezTo>
                  <a:lnTo>
                    <a:pt x="1151" y="352"/>
                  </a:lnTo>
                  <a:lnTo>
                    <a:pt x="1151" y="325"/>
                  </a:lnTo>
                  <a:cubicBezTo>
                    <a:pt x="1165" y="230"/>
                    <a:pt x="1124" y="136"/>
                    <a:pt x="1043" y="81"/>
                  </a:cubicBezTo>
                  <a:cubicBezTo>
                    <a:pt x="975" y="27"/>
                    <a:pt x="880" y="0"/>
                    <a:pt x="772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169" name="Google Shape;169;p9"/>
          <p:cNvGrpSpPr/>
          <p:nvPr/>
        </p:nvGrpSpPr>
        <p:grpSpPr>
          <a:xfrm flipH="1">
            <a:off x="2053122" y="5985904"/>
            <a:ext cx="597856" cy="601263"/>
            <a:chOff x="2533682" y="3720159"/>
            <a:chExt cx="248847" cy="187691"/>
          </a:xfrm>
        </p:grpSpPr>
        <p:sp>
          <p:nvSpPr>
            <p:cNvPr id="170" name="Google Shape;170;p9"/>
            <p:cNvSpPr/>
            <p:nvPr/>
          </p:nvSpPr>
          <p:spPr>
            <a:xfrm>
              <a:off x="2533682" y="3809409"/>
              <a:ext cx="145512" cy="98441"/>
            </a:xfrm>
            <a:custGeom>
              <a:avLst/>
              <a:gdLst/>
              <a:ahLst/>
              <a:cxnLst/>
              <a:rect l="l" t="t" r="r" b="b"/>
              <a:pathLst>
                <a:path w="1963" h="1328" extrusionOk="0">
                  <a:moveTo>
                    <a:pt x="1475" y="1"/>
                  </a:moveTo>
                  <a:cubicBezTo>
                    <a:pt x="1381" y="1"/>
                    <a:pt x="1286" y="15"/>
                    <a:pt x="1191" y="42"/>
                  </a:cubicBezTo>
                  <a:cubicBezTo>
                    <a:pt x="921" y="96"/>
                    <a:pt x="650" y="204"/>
                    <a:pt x="420" y="366"/>
                  </a:cubicBezTo>
                  <a:cubicBezTo>
                    <a:pt x="325" y="420"/>
                    <a:pt x="244" y="488"/>
                    <a:pt x="163" y="583"/>
                  </a:cubicBezTo>
                  <a:cubicBezTo>
                    <a:pt x="122" y="637"/>
                    <a:pt x="95" y="691"/>
                    <a:pt x="68" y="745"/>
                  </a:cubicBezTo>
                  <a:cubicBezTo>
                    <a:pt x="41" y="799"/>
                    <a:pt x="28" y="867"/>
                    <a:pt x="14" y="935"/>
                  </a:cubicBezTo>
                  <a:cubicBezTo>
                    <a:pt x="0" y="975"/>
                    <a:pt x="14" y="1043"/>
                    <a:pt x="28" y="1083"/>
                  </a:cubicBezTo>
                  <a:cubicBezTo>
                    <a:pt x="41" y="1138"/>
                    <a:pt x="68" y="1192"/>
                    <a:pt x="109" y="1219"/>
                  </a:cubicBezTo>
                  <a:cubicBezTo>
                    <a:pt x="149" y="1246"/>
                    <a:pt x="190" y="1273"/>
                    <a:pt x="230" y="1286"/>
                  </a:cubicBezTo>
                  <a:cubicBezTo>
                    <a:pt x="285" y="1314"/>
                    <a:pt x="339" y="1327"/>
                    <a:pt x="393" y="1327"/>
                  </a:cubicBezTo>
                  <a:cubicBezTo>
                    <a:pt x="515" y="1327"/>
                    <a:pt x="636" y="1327"/>
                    <a:pt x="745" y="1300"/>
                  </a:cubicBezTo>
                  <a:cubicBezTo>
                    <a:pt x="880" y="1273"/>
                    <a:pt x="1002" y="1232"/>
                    <a:pt x="1124" y="1178"/>
                  </a:cubicBezTo>
                  <a:cubicBezTo>
                    <a:pt x="1232" y="1138"/>
                    <a:pt x="1327" y="1083"/>
                    <a:pt x="1421" y="1029"/>
                  </a:cubicBezTo>
                  <a:lnTo>
                    <a:pt x="1448" y="1016"/>
                  </a:lnTo>
                  <a:cubicBezTo>
                    <a:pt x="1584" y="948"/>
                    <a:pt x="1692" y="867"/>
                    <a:pt x="1800" y="772"/>
                  </a:cubicBezTo>
                  <a:cubicBezTo>
                    <a:pt x="1881" y="678"/>
                    <a:pt x="1935" y="569"/>
                    <a:pt x="1949" y="448"/>
                  </a:cubicBezTo>
                  <a:cubicBezTo>
                    <a:pt x="1962" y="339"/>
                    <a:pt x="1922" y="231"/>
                    <a:pt x="1854" y="150"/>
                  </a:cubicBezTo>
                  <a:cubicBezTo>
                    <a:pt x="1760" y="42"/>
                    <a:pt x="1611" y="1"/>
                    <a:pt x="1475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171" name="Google Shape;171;p9"/>
            <p:cNvSpPr/>
            <p:nvPr/>
          </p:nvSpPr>
          <p:spPr>
            <a:xfrm>
              <a:off x="2713220" y="3720159"/>
              <a:ext cx="69309" cy="57226"/>
            </a:xfrm>
            <a:custGeom>
              <a:avLst/>
              <a:gdLst/>
              <a:ahLst/>
              <a:cxnLst/>
              <a:rect l="l" t="t" r="r" b="b"/>
              <a:pathLst>
                <a:path w="935" h="772" extrusionOk="0">
                  <a:moveTo>
                    <a:pt x="650" y="1"/>
                  </a:moveTo>
                  <a:cubicBezTo>
                    <a:pt x="596" y="1"/>
                    <a:pt x="555" y="1"/>
                    <a:pt x="515" y="28"/>
                  </a:cubicBezTo>
                  <a:cubicBezTo>
                    <a:pt x="461" y="41"/>
                    <a:pt x="420" y="55"/>
                    <a:pt x="379" y="82"/>
                  </a:cubicBezTo>
                  <a:lnTo>
                    <a:pt x="325" y="123"/>
                  </a:lnTo>
                  <a:cubicBezTo>
                    <a:pt x="258" y="163"/>
                    <a:pt x="190" y="217"/>
                    <a:pt x="136" y="271"/>
                  </a:cubicBezTo>
                  <a:cubicBezTo>
                    <a:pt x="82" y="325"/>
                    <a:pt x="41" y="380"/>
                    <a:pt x="28" y="461"/>
                  </a:cubicBezTo>
                  <a:cubicBezTo>
                    <a:pt x="1" y="596"/>
                    <a:pt x="109" y="745"/>
                    <a:pt x="258" y="772"/>
                  </a:cubicBezTo>
                  <a:lnTo>
                    <a:pt x="366" y="772"/>
                  </a:lnTo>
                  <a:cubicBezTo>
                    <a:pt x="406" y="758"/>
                    <a:pt x="447" y="758"/>
                    <a:pt x="488" y="745"/>
                  </a:cubicBezTo>
                  <a:cubicBezTo>
                    <a:pt x="528" y="731"/>
                    <a:pt x="555" y="718"/>
                    <a:pt x="596" y="704"/>
                  </a:cubicBezTo>
                  <a:cubicBezTo>
                    <a:pt x="664" y="664"/>
                    <a:pt x="718" y="623"/>
                    <a:pt x="785" y="583"/>
                  </a:cubicBezTo>
                  <a:cubicBezTo>
                    <a:pt x="812" y="556"/>
                    <a:pt x="839" y="528"/>
                    <a:pt x="867" y="488"/>
                  </a:cubicBezTo>
                  <a:cubicBezTo>
                    <a:pt x="894" y="447"/>
                    <a:pt x="921" y="407"/>
                    <a:pt x="934" y="353"/>
                  </a:cubicBezTo>
                  <a:cubicBezTo>
                    <a:pt x="934" y="298"/>
                    <a:pt x="934" y="244"/>
                    <a:pt x="921" y="190"/>
                  </a:cubicBezTo>
                  <a:cubicBezTo>
                    <a:pt x="907" y="136"/>
                    <a:pt x="867" y="95"/>
                    <a:pt x="826" y="55"/>
                  </a:cubicBezTo>
                  <a:cubicBezTo>
                    <a:pt x="785" y="28"/>
                    <a:pt x="745" y="1"/>
                    <a:pt x="691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172" name="Google Shape;172;p9"/>
            <p:cNvSpPr/>
            <p:nvPr/>
          </p:nvSpPr>
          <p:spPr>
            <a:xfrm>
              <a:off x="2604919" y="3734244"/>
              <a:ext cx="47219" cy="29132"/>
            </a:xfrm>
            <a:custGeom>
              <a:avLst/>
              <a:gdLst/>
              <a:ahLst/>
              <a:cxnLst/>
              <a:rect l="l" t="t" r="r" b="b"/>
              <a:pathLst>
                <a:path w="637" h="393" extrusionOk="0">
                  <a:moveTo>
                    <a:pt x="366" y="0"/>
                  </a:moveTo>
                  <a:lnTo>
                    <a:pt x="311" y="14"/>
                  </a:lnTo>
                  <a:cubicBezTo>
                    <a:pt x="271" y="14"/>
                    <a:pt x="244" y="27"/>
                    <a:pt x="217" y="41"/>
                  </a:cubicBezTo>
                  <a:cubicBezTo>
                    <a:pt x="203" y="54"/>
                    <a:pt x="190" y="68"/>
                    <a:pt x="176" y="68"/>
                  </a:cubicBezTo>
                  <a:cubicBezTo>
                    <a:pt x="108" y="122"/>
                    <a:pt x="54" y="176"/>
                    <a:pt x="14" y="244"/>
                  </a:cubicBezTo>
                  <a:cubicBezTo>
                    <a:pt x="0" y="271"/>
                    <a:pt x="0" y="298"/>
                    <a:pt x="0" y="325"/>
                  </a:cubicBezTo>
                  <a:cubicBezTo>
                    <a:pt x="14" y="352"/>
                    <a:pt x="41" y="366"/>
                    <a:pt x="68" y="366"/>
                  </a:cubicBezTo>
                  <a:cubicBezTo>
                    <a:pt x="108" y="379"/>
                    <a:pt x="149" y="393"/>
                    <a:pt x="203" y="393"/>
                  </a:cubicBezTo>
                  <a:cubicBezTo>
                    <a:pt x="244" y="379"/>
                    <a:pt x="298" y="379"/>
                    <a:pt x="338" y="366"/>
                  </a:cubicBezTo>
                  <a:cubicBezTo>
                    <a:pt x="393" y="338"/>
                    <a:pt x="433" y="325"/>
                    <a:pt x="474" y="298"/>
                  </a:cubicBezTo>
                  <a:cubicBezTo>
                    <a:pt x="528" y="271"/>
                    <a:pt x="568" y="230"/>
                    <a:pt x="596" y="190"/>
                  </a:cubicBezTo>
                  <a:cubicBezTo>
                    <a:pt x="623" y="149"/>
                    <a:pt x="636" y="108"/>
                    <a:pt x="609" y="68"/>
                  </a:cubicBezTo>
                  <a:cubicBezTo>
                    <a:pt x="596" y="27"/>
                    <a:pt x="568" y="0"/>
                    <a:pt x="528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173" name="Google Shape;173;p9"/>
          <p:cNvGrpSpPr/>
          <p:nvPr/>
        </p:nvGrpSpPr>
        <p:grpSpPr>
          <a:xfrm rot="7492537" flipH="1">
            <a:off x="4008466" y="1027944"/>
            <a:ext cx="894004" cy="438527"/>
            <a:chOff x="7555450" y="377766"/>
            <a:chExt cx="670499" cy="438524"/>
          </a:xfrm>
        </p:grpSpPr>
        <p:sp>
          <p:nvSpPr>
            <p:cNvPr id="174" name="Google Shape;174;p9"/>
            <p:cNvSpPr/>
            <p:nvPr/>
          </p:nvSpPr>
          <p:spPr>
            <a:xfrm>
              <a:off x="7555450" y="562549"/>
              <a:ext cx="279163" cy="253742"/>
            </a:xfrm>
            <a:custGeom>
              <a:avLst/>
              <a:gdLst/>
              <a:ahLst/>
              <a:cxnLst/>
              <a:rect l="l" t="t" r="r" b="b"/>
              <a:pathLst>
                <a:path w="4206" h="3823" extrusionOk="0">
                  <a:moveTo>
                    <a:pt x="3169" y="1"/>
                  </a:moveTo>
                  <a:cubicBezTo>
                    <a:pt x="3073" y="1"/>
                    <a:pt x="2977" y="1"/>
                    <a:pt x="2881" y="20"/>
                  </a:cubicBezTo>
                  <a:cubicBezTo>
                    <a:pt x="2746" y="59"/>
                    <a:pt x="2573" y="97"/>
                    <a:pt x="2362" y="193"/>
                  </a:cubicBezTo>
                  <a:cubicBezTo>
                    <a:pt x="2017" y="347"/>
                    <a:pt x="1690" y="558"/>
                    <a:pt x="1325" y="846"/>
                  </a:cubicBezTo>
                  <a:cubicBezTo>
                    <a:pt x="1210" y="942"/>
                    <a:pt x="1114" y="1019"/>
                    <a:pt x="1018" y="1115"/>
                  </a:cubicBezTo>
                  <a:lnTo>
                    <a:pt x="999" y="1134"/>
                  </a:lnTo>
                  <a:cubicBezTo>
                    <a:pt x="864" y="1230"/>
                    <a:pt x="749" y="1345"/>
                    <a:pt x="615" y="1518"/>
                  </a:cubicBezTo>
                  <a:cubicBezTo>
                    <a:pt x="480" y="1652"/>
                    <a:pt x="384" y="1806"/>
                    <a:pt x="288" y="1979"/>
                  </a:cubicBezTo>
                  <a:cubicBezTo>
                    <a:pt x="192" y="2133"/>
                    <a:pt x="135" y="2325"/>
                    <a:pt x="77" y="2497"/>
                  </a:cubicBezTo>
                  <a:cubicBezTo>
                    <a:pt x="39" y="2670"/>
                    <a:pt x="0" y="2843"/>
                    <a:pt x="0" y="2997"/>
                  </a:cubicBezTo>
                  <a:cubicBezTo>
                    <a:pt x="0" y="3189"/>
                    <a:pt x="58" y="3342"/>
                    <a:pt x="154" y="3458"/>
                  </a:cubicBezTo>
                  <a:cubicBezTo>
                    <a:pt x="173" y="3515"/>
                    <a:pt x="192" y="3534"/>
                    <a:pt x="231" y="3554"/>
                  </a:cubicBezTo>
                  <a:lnTo>
                    <a:pt x="288" y="3630"/>
                  </a:lnTo>
                  <a:cubicBezTo>
                    <a:pt x="384" y="3707"/>
                    <a:pt x="461" y="3726"/>
                    <a:pt x="538" y="3746"/>
                  </a:cubicBezTo>
                  <a:cubicBezTo>
                    <a:pt x="653" y="3803"/>
                    <a:pt x="768" y="3822"/>
                    <a:pt x="941" y="3822"/>
                  </a:cubicBezTo>
                  <a:lnTo>
                    <a:pt x="1191" y="3822"/>
                  </a:lnTo>
                  <a:cubicBezTo>
                    <a:pt x="1383" y="3803"/>
                    <a:pt x="1575" y="3746"/>
                    <a:pt x="1786" y="3669"/>
                  </a:cubicBezTo>
                  <a:cubicBezTo>
                    <a:pt x="1978" y="3611"/>
                    <a:pt x="2170" y="3515"/>
                    <a:pt x="2381" y="3381"/>
                  </a:cubicBezTo>
                  <a:cubicBezTo>
                    <a:pt x="2593" y="3266"/>
                    <a:pt x="2823" y="3131"/>
                    <a:pt x="3015" y="2958"/>
                  </a:cubicBezTo>
                  <a:cubicBezTo>
                    <a:pt x="3207" y="2785"/>
                    <a:pt x="3399" y="2613"/>
                    <a:pt x="3553" y="2459"/>
                  </a:cubicBezTo>
                  <a:cubicBezTo>
                    <a:pt x="3745" y="2267"/>
                    <a:pt x="3879" y="2056"/>
                    <a:pt x="3995" y="1844"/>
                  </a:cubicBezTo>
                  <a:cubicBezTo>
                    <a:pt x="4110" y="1633"/>
                    <a:pt x="4167" y="1422"/>
                    <a:pt x="4187" y="1230"/>
                  </a:cubicBezTo>
                  <a:cubicBezTo>
                    <a:pt x="4206" y="1038"/>
                    <a:pt x="4167" y="846"/>
                    <a:pt x="4091" y="615"/>
                  </a:cubicBezTo>
                  <a:cubicBezTo>
                    <a:pt x="4071" y="500"/>
                    <a:pt x="4033" y="462"/>
                    <a:pt x="3975" y="366"/>
                  </a:cubicBezTo>
                  <a:cubicBezTo>
                    <a:pt x="3918" y="289"/>
                    <a:pt x="3879" y="251"/>
                    <a:pt x="3802" y="193"/>
                  </a:cubicBezTo>
                  <a:cubicBezTo>
                    <a:pt x="3687" y="97"/>
                    <a:pt x="3534" y="59"/>
                    <a:pt x="3361" y="20"/>
                  </a:cubicBezTo>
                  <a:cubicBezTo>
                    <a:pt x="3322" y="20"/>
                    <a:pt x="3246" y="1"/>
                    <a:pt x="3169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175" name="Google Shape;175;p9"/>
            <p:cNvSpPr/>
            <p:nvPr/>
          </p:nvSpPr>
          <p:spPr>
            <a:xfrm>
              <a:off x="8005393" y="377766"/>
              <a:ext cx="142767" cy="126240"/>
            </a:xfrm>
            <a:custGeom>
              <a:avLst/>
              <a:gdLst/>
              <a:ahLst/>
              <a:cxnLst/>
              <a:rect l="l" t="t" r="r" b="b"/>
              <a:pathLst>
                <a:path w="2151" h="1902" extrusionOk="0">
                  <a:moveTo>
                    <a:pt x="1556" y="0"/>
                  </a:moveTo>
                  <a:cubicBezTo>
                    <a:pt x="1383" y="0"/>
                    <a:pt x="1229" y="58"/>
                    <a:pt x="999" y="154"/>
                  </a:cubicBezTo>
                  <a:cubicBezTo>
                    <a:pt x="845" y="250"/>
                    <a:pt x="672" y="365"/>
                    <a:pt x="499" y="480"/>
                  </a:cubicBezTo>
                  <a:lnTo>
                    <a:pt x="423" y="557"/>
                  </a:lnTo>
                  <a:lnTo>
                    <a:pt x="346" y="634"/>
                  </a:lnTo>
                  <a:cubicBezTo>
                    <a:pt x="154" y="826"/>
                    <a:pt x="77" y="1018"/>
                    <a:pt x="19" y="1210"/>
                  </a:cubicBezTo>
                  <a:cubicBezTo>
                    <a:pt x="0" y="1402"/>
                    <a:pt x="77" y="1633"/>
                    <a:pt x="211" y="1748"/>
                  </a:cubicBezTo>
                  <a:cubicBezTo>
                    <a:pt x="288" y="1825"/>
                    <a:pt x="365" y="1844"/>
                    <a:pt x="461" y="1882"/>
                  </a:cubicBezTo>
                  <a:cubicBezTo>
                    <a:pt x="499" y="1882"/>
                    <a:pt x="557" y="1902"/>
                    <a:pt x="615" y="1902"/>
                  </a:cubicBezTo>
                  <a:lnTo>
                    <a:pt x="768" y="1902"/>
                  </a:lnTo>
                  <a:lnTo>
                    <a:pt x="1056" y="1825"/>
                  </a:lnTo>
                  <a:cubicBezTo>
                    <a:pt x="1152" y="1806"/>
                    <a:pt x="1229" y="1748"/>
                    <a:pt x="1344" y="1690"/>
                  </a:cubicBezTo>
                  <a:cubicBezTo>
                    <a:pt x="1536" y="1556"/>
                    <a:pt x="1709" y="1421"/>
                    <a:pt x="1844" y="1249"/>
                  </a:cubicBezTo>
                  <a:cubicBezTo>
                    <a:pt x="1940" y="1133"/>
                    <a:pt x="2093" y="961"/>
                    <a:pt x="2132" y="749"/>
                  </a:cubicBezTo>
                  <a:cubicBezTo>
                    <a:pt x="2151" y="653"/>
                    <a:pt x="2151" y="577"/>
                    <a:pt x="2132" y="461"/>
                  </a:cubicBezTo>
                  <a:cubicBezTo>
                    <a:pt x="2112" y="365"/>
                    <a:pt x="2055" y="269"/>
                    <a:pt x="2016" y="192"/>
                  </a:cubicBezTo>
                  <a:cubicBezTo>
                    <a:pt x="1959" y="116"/>
                    <a:pt x="1863" y="77"/>
                    <a:pt x="1805" y="58"/>
                  </a:cubicBezTo>
                  <a:cubicBezTo>
                    <a:pt x="1728" y="20"/>
                    <a:pt x="1652" y="0"/>
                    <a:pt x="1556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176" name="Google Shape;176;p9"/>
            <p:cNvSpPr/>
            <p:nvPr/>
          </p:nvSpPr>
          <p:spPr>
            <a:xfrm>
              <a:off x="8139200" y="543433"/>
              <a:ext cx="86749" cy="71483"/>
            </a:xfrm>
            <a:custGeom>
              <a:avLst/>
              <a:gdLst/>
              <a:ahLst/>
              <a:cxnLst/>
              <a:rect l="l" t="t" r="r" b="b"/>
              <a:pathLst>
                <a:path w="1307" h="1077" extrusionOk="0">
                  <a:moveTo>
                    <a:pt x="1153" y="1"/>
                  </a:moveTo>
                  <a:cubicBezTo>
                    <a:pt x="1037" y="1"/>
                    <a:pt x="941" y="20"/>
                    <a:pt x="845" y="58"/>
                  </a:cubicBezTo>
                  <a:cubicBezTo>
                    <a:pt x="711" y="97"/>
                    <a:pt x="596" y="154"/>
                    <a:pt x="500" y="212"/>
                  </a:cubicBezTo>
                  <a:cubicBezTo>
                    <a:pt x="461" y="270"/>
                    <a:pt x="384" y="308"/>
                    <a:pt x="327" y="366"/>
                  </a:cubicBezTo>
                  <a:lnTo>
                    <a:pt x="308" y="385"/>
                  </a:lnTo>
                  <a:cubicBezTo>
                    <a:pt x="173" y="539"/>
                    <a:pt x="0" y="750"/>
                    <a:pt x="116" y="942"/>
                  </a:cubicBezTo>
                  <a:cubicBezTo>
                    <a:pt x="173" y="1038"/>
                    <a:pt x="269" y="1076"/>
                    <a:pt x="404" y="1076"/>
                  </a:cubicBezTo>
                  <a:cubicBezTo>
                    <a:pt x="500" y="1076"/>
                    <a:pt x="557" y="1076"/>
                    <a:pt x="615" y="1057"/>
                  </a:cubicBezTo>
                  <a:cubicBezTo>
                    <a:pt x="692" y="1057"/>
                    <a:pt x="769" y="1019"/>
                    <a:pt x="826" y="980"/>
                  </a:cubicBezTo>
                  <a:cubicBezTo>
                    <a:pt x="961" y="923"/>
                    <a:pt x="1076" y="788"/>
                    <a:pt x="1172" y="654"/>
                  </a:cubicBezTo>
                  <a:cubicBezTo>
                    <a:pt x="1268" y="500"/>
                    <a:pt x="1306" y="347"/>
                    <a:pt x="1287" y="193"/>
                  </a:cubicBezTo>
                  <a:cubicBezTo>
                    <a:pt x="1287" y="154"/>
                    <a:pt x="1268" y="97"/>
                    <a:pt x="1249" y="58"/>
                  </a:cubicBezTo>
                  <a:cubicBezTo>
                    <a:pt x="1249" y="20"/>
                    <a:pt x="1191" y="1"/>
                    <a:pt x="1153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sp>
        <p:nvSpPr>
          <p:cNvPr id="177" name="Google Shape;177;p9"/>
          <p:cNvSpPr/>
          <p:nvPr/>
        </p:nvSpPr>
        <p:spPr>
          <a:xfrm>
            <a:off x="6625602" y="193930"/>
            <a:ext cx="907592" cy="601276"/>
          </a:xfrm>
          <a:custGeom>
            <a:avLst/>
            <a:gdLst/>
            <a:ahLst/>
            <a:cxnLst/>
            <a:rect l="l" t="t" r="r" b="b"/>
            <a:pathLst>
              <a:path w="12214" h="6069" extrusionOk="0">
                <a:moveTo>
                  <a:pt x="6318" y="1"/>
                </a:moveTo>
                <a:cubicBezTo>
                  <a:pt x="6069" y="1"/>
                  <a:pt x="5819" y="20"/>
                  <a:pt x="5531" y="97"/>
                </a:cubicBezTo>
                <a:cubicBezTo>
                  <a:pt x="5281" y="135"/>
                  <a:pt x="5051" y="231"/>
                  <a:pt x="4801" y="346"/>
                </a:cubicBezTo>
                <a:cubicBezTo>
                  <a:pt x="4609" y="442"/>
                  <a:pt x="4417" y="596"/>
                  <a:pt x="4225" y="769"/>
                </a:cubicBezTo>
                <a:cubicBezTo>
                  <a:pt x="3918" y="1057"/>
                  <a:pt x="3630" y="1402"/>
                  <a:pt x="3380" y="1883"/>
                </a:cubicBezTo>
                <a:cubicBezTo>
                  <a:pt x="3188" y="2267"/>
                  <a:pt x="3035" y="2708"/>
                  <a:pt x="2843" y="3265"/>
                </a:cubicBezTo>
                <a:cubicBezTo>
                  <a:pt x="2766" y="3515"/>
                  <a:pt x="2689" y="3784"/>
                  <a:pt x="2612" y="3995"/>
                </a:cubicBezTo>
                <a:cubicBezTo>
                  <a:pt x="2555" y="3745"/>
                  <a:pt x="2420" y="3553"/>
                  <a:pt x="2305" y="3361"/>
                </a:cubicBezTo>
                <a:cubicBezTo>
                  <a:pt x="2170" y="3131"/>
                  <a:pt x="1998" y="2996"/>
                  <a:pt x="1825" y="2900"/>
                </a:cubicBezTo>
                <a:cubicBezTo>
                  <a:pt x="1729" y="2843"/>
                  <a:pt x="1633" y="2804"/>
                  <a:pt x="1537" y="2804"/>
                </a:cubicBezTo>
                <a:cubicBezTo>
                  <a:pt x="1498" y="2804"/>
                  <a:pt x="1422" y="2785"/>
                  <a:pt x="1364" y="2785"/>
                </a:cubicBezTo>
                <a:cubicBezTo>
                  <a:pt x="1306" y="2785"/>
                  <a:pt x="1230" y="2785"/>
                  <a:pt x="1153" y="2804"/>
                </a:cubicBezTo>
                <a:cubicBezTo>
                  <a:pt x="1018" y="2823"/>
                  <a:pt x="884" y="2881"/>
                  <a:pt x="788" y="2920"/>
                </a:cubicBezTo>
                <a:cubicBezTo>
                  <a:pt x="692" y="2977"/>
                  <a:pt x="596" y="3035"/>
                  <a:pt x="481" y="3131"/>
                </a:cubicBezTo>
                <a:cubicBezTo>
                  <a:pt x="346" y="3284"/>
                  <a:pt x="212" y="3457"/>
                  <a:pt x="116" y="3688"/>
                </a:cubicBezTo>
                <a:cubicBezTo>
                  <a:pt x="58" y="3860"/>
                  <a:pt x="0" y="4072"/>
                  <a:pt x="0" y="4360"/>
                </a:cubicBezTo>
                <a:cubicBezTo>
                  <a:pt x="0" y="4552"/>
                  <a:pt x="0" y="4801"/>
                  <a:pt x="20" y="5090"/>
                </a:cubicBezTo>
                <a:cubicBezTo>
                  <a:pt x="58" y="5378"/>
                  <a:pt x="96" y="5627"/>
                  <a:pt x="154" y="5896"/>
                </a:cubicBezTo>
                <a:lnTo>
                  <a:pt x="154" y="5954"/>
                </a:lnTo>
                <a:lnTo>
                  <a:pt x="173" y="6069"/>
                </a:lnTo>
                <a:lnTo>
                  <a:pt x="11734" y="6069"/>
                </a:lnTo>
                <a:lnTo>
                  <a:pt x="11772" y="6050"/>
                </a:lnTo>
                <a:lnTo>
                  <a:pt x="11830" y="5954"/>
                </a:lnTo>
                <a:cubicBezTo>
                  <a:pt x="12099" y="5493"/>
                  <a:pt x="12214" y="5051"/>
                  <a:pt x="12176" y="4667"/>
                </a:cubicBezTo>
                <a:cubicBezTo>
                  <a:pt x="12118" y="4283"/>
                  <a:pt x="11964" y="3957"/>
                  <a:pt x="11676" y="3707"/>
                </a:cubicBezTo>
                <a:cubicBezTo>
                  <a:pt x="11388" y="3476"/>
                  <a:pt x="11023" y="3361"/>
                  <a:pt x="10620" y="3361"/>
                </a:cubicBezTo>
                <a:lnTo>
                  <a:pt x="10562" y="3361"/>
                </a:lnTo>
                <a:cubicBezTo>
                  <a:pt x="10178" y="3361"/>
                  <a:pt x="9775" y="3476"/>
                  <a:pt x="9391" y="3707"/>
                </a:cubicBezTo>
                <a:cubicBezTo>
                  <a:pt x="9237" y="3803"/>
                  <a:pt x="9103" y="3899"/>
                  <a:pt x="8988" y="4033"/>
                </a:cubicBezTo>
                <a:cubicBezTo>
                  <a:pt x="9007" y="3841"/>
                  <a:pt x="9007" y="3592"/>
                  <a:pt x="8988" y="3323"/>
                </a:cubicBezTo>
                <a:cubicBezTo>
                  <a:pt x="8949" y="2843"/>
                  <a:pt x="8853" y="2401"/>
                  <a:pt x="8719" y="1979"/>
                </a:cubicBezTo>
                <a:cubicBezTo>
                  <a:pt x="8546" y="1537"/>
                  <a:pt x="8335" y="1153"/>
                  <a:pt x="8066" y="826"/>
                </a:cubicBezTo>
                <a:cubicBezTo>
                  <a:pt x="7778" y="500"/>
                  <a:pt x="7413" y="250"/>
                  <a:pt x="7010" y="135"/>
                </a:cubicBezTo>
                <a:cubicBezTo>
                  <a:pt x="6799" y="39"/>
                  <a:pt x="6549" y="1"/>
                  <a:pt x="6318" y="1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178" name="Google Shape;178;p9"/>
          <p:cNvSpPr txBox="1">
            <a:spLocks noGrp="1"/>
          </p:cNvSpPr>
          <p:nvPr>
            <p:ph type="title"/>
          </p:nvPr>
        </p:nvSpPr>
        <p:spPr>
          <a:xfrm>
            <a:off x="1799350" y="1938533"/>
            <a:ext cx="5545200" cy="1122400"/>
          </a:xfrm>
          <a:prstGeom prst="rect">
            <a:avLst/>
          </a:prstGeom>
          <a:effectLst>
            <a:outerShdw dist="47625" dir="3000000" algn="bl" rotWithShape="0">
              <a:schemeClr val="lt1"/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79" name="Google Shape;179;p9"/>
          <p:cNvSpPr txBox="1">
            <a:spLocks noGrp="1"/>
          </p:cNvSpPr>
          <p:nvPr>
            <p:ph type="subTitle" idx="1"/>
          </p:nvPr>
        </p:nvSpPr>
        <p:spPr>
          <a:xfrm>
            <a:off x="1799750" y="3043767"/>
            <a:ext cx="5544900" cy="175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1158530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Google Shape;237;p3"/>
          <p:cNvSpPr txBox="1">
            <a:spLocks noGrp="1"/>
          </p:cNvSpPr>
          <p:nvPr>
            <p:ph type="title"/>
          </p:nvPr>
        </p:nvSpPr>
        <p:spPr>
          <a:xfrm>
            <a:off x="4647200" y="2867800"/>
            <a:ext cx="34140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5000">
                <a:latin typeface="Itim"/>
                <a:ea typeface="Itim"/>
                <a:cs typeface="Itim"/>
                <a:sym typeface="Itim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38" name="Google Shape;238;p3"/>
          <p:cNvSpPr txBox="1">
            <a:spLocks noGrp="1"/>
          </p:cNvSpPr>
          <p:nvPr>
            <p:ph type="title" idx="2" hasCustomPrompt="1"/>
          </p:nvPr>
        </p:nvSpPr>
        <p:spPr>
          <a:xfrm>
            <a:off x="4647200" y="1742933"/>
            <a:ext cx="16314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600">
                <a:solidFill>
                  <a:schemeClr val="accent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39" name="Google Shape;239;p3"/>
          <p:cNvSpPr txBox="1">
            <a:spLocks noGrp="1"/>
          </p:cNvSpPr>
          <p:nvPr>
            <p:ph type="subTitle" idx="1"/>
          </p:nvPr>
        </p:nvSpPr>
        <p:spPr>
          <a:xfrm>
            <a:off x="4647200" y="3871433"/>
            <a:ext cx="2895300" cy="105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40" name="Google Shape;240;p3"/>
          <p:cNvGrpSpPr/>
          <p:nvPr/>
        </p:nvGrpSpPr>
        <p:grpSpPr>
          <a:xfrm rot="1610082">
            <a:off x="4675884" y="5561097"/>
            <a:ext cx="1801350" cy="1806204"/>
            <a:chOff x="2434713" y="2011488"/>
            <a:chExt cx="1504463" cy="1131388"/>
          </a:xfrm>
        </p:grpSpPr>
        <p:sp>
          <p:nvSpPr>
            <p:cNvPr id="241" name="Google Shape;241;p3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42" name="Google Shape;242;p3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243" name="Google Shape;243;p3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4" name="Google Shape;244;p3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" name="Google Shape;245;p3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6" name="Google Shape;246;p3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7" name="Google Shape;247;p3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" name="Google Shape;248;p3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" name="Google Shape;249;p3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" name="Google Shape;250;p3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1" name="Google Shape;251;p3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2" name="Google Shape;252;p3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3" name="Google Shape;253;p3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" name="Google Shape;254;p3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" name="Google Shape;255;p3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6" name="Google Shape;256;p3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" name="Google Shape;257;p3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" name="Google Shape;258;p3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9" name="Google Shape;259;p3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" name="Google Shape;260;p3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" name="Google Shape;261;p3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2" name="Google Shape;262;p3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3" name="Google Shape;263;p3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" name="Google Shape;264;p3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" name="Google Shape;265;p3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" name="Google Shape;266;p3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" name="Google Shape;267;p3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" name="Google Shape;268;p3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" name="Google Shape;269;p3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" name="Google Shape;270;p3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" name="Google Shape;271;p3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" name="Google Shape;272;p3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" name="Google Shape;273;p3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" name="Google Shape;274;p3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" name="Google Shape;275;p3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" name="Google Shape;276;p3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" name="Google Shape;277;p3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" name="Google Shape;278;p3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" name="Google Shape;279;p3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" name="Google Shape;280;p3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" name="Google Shape;281;p3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" name="Google Shape;282;p3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" name="Google Shape;283;p3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" name="Google Shape;284;p3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5" name="Google Shape;285;p3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" name="Google Shape;286;p3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" name="Google Shape;287;p3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" name="Google Shape;288;p3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" name="Google Shape;289;p3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" name="Google Shape;290;p3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" name="Google Shape;291;p3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" name="Google Shape;292;p3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" name="Google Shape;293;p3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" name="Google Shape;294;p3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" name="Google Shape;295;p3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" name="Google Shape;296;p3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" name="Google Shape;297;p3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" name="Google Shape;298;p3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" name="Google Shape;299;p3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" name="Google Shape;300;p3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" name="Google Shape;301;p3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2" name="Google Shape;302;p3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" name="Google Shape;303;p3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" name="Google Shape;304;p3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" name="Google Shape;305;p3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" name="Google Shape;306;p3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" name="Google Shape;307;p3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" name="Google Shape;308;p3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" name="Google Shape;309;p3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" name="Google Shape;310;p3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" name="Google Shape;311;p3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" name="Google Shape;312;p3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" name="Google Shape;313;p3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" name="Google Shape;314;p3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5" name="Google Shape;315;p3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6" name="Google Shape;316;p3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7" name="Google Shape;317;p3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8" name="Google Shape;318;p3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9" name="Google Shape;319;p3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0" name="Google Shape;320;p3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1" name="Google Shape;321;p3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2" name="Google Shape;322;p3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3" name="Google Shape;323;p3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4" name="Google Shape;324;p3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5" name="Google Shape;325;p3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6" name="Google Shape;326;p3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327" name="Google Shape;327;p3"/>
          <p:cNvGrpSpPr/>
          <p:nvPr/>
        </p:nvGrpSpPr>
        <p:grpSpPr>
          <a:xfrm>
            <a:off x="269067" y="719212"/>
            <a:ext cx="917920" cy="846440"/>
            <a:chOff x="3736388" y="802750"/>
            <a:chExt cx="583325" cy="403425"/>
          </a:xfrm>
        </p:grpSpPr>
        <p:sp>
          <p:nvSpPr>
            <p:cNvPr id="328" name="Google Shape;328;p3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329" name="Google Shape;329;p3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330" name="Google Shape;330;p3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1" name="Google Shape;331;p3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2" name="Google Shape;332;p3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3" name="Google Shape;333;p3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4" name="Google Shape;334;p3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5" name="Google Shape;335;p3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6" name="Google Shape;336;p3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7" name="Google Shape;337;p3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8" name="Google Shape;338;p3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9" name="Google Shape;339;p3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0" name="Google Shape;340;p3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1" name="Google Shape;341;p3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2" name="Google Shape;342;p3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3" name="Google Shape;343;p3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4" name="Google Shape;344;p3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5" name="Google Shape;345;p3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6" name="Google Shape;346;p3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7" name="Google Shape;347;p3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8" name="Google Shape;348;p3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9" name="Google Shape;349;p3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50" name="Google Shape;350;p3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51" name="Google Shape;351;p3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52" name="Google Shape;352;p3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53" name="Google Shape;353;p3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354" name="Google Shape;354;p3"/>
          <p:cNvSpPr/>
          <p:nvPr/>
        </p:nvSpPr>
        <p:spPr>
          <a:xfrm>
            <a:off x="538929" y="4739767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77169628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" name="Google Shape;181;p10"/>
          <p:cNvSpPr txBox="1">
            <a:spLocks noGrp="1"/>
          </p:cNvSpPr>
          <p:nvPr>
            <p:ph type="title"/>
          </p:nvPr>
        </p:nvSpPr>
        <p:spPr>
          <a:xfrm>
            <a:off x="1844700" y="4773167"/>
            <a:ext cx="5454600" cy="1172400"/>
          </a:xfrm>
          <a:prstGeom prst="rect">
            <a:avLst/>
          </a:prstGeom>
          <a:effectLst>
            <a:outerShdw dist="38100" dir="300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60507286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" name="Google Shape;183;p11"/>
          <p:cNvSpPr/>
          <p:nvPr/>
        </p:nvSpPr>
        <p:spPr>
          <a:xfrm flipH="1">
            <a:off x="-3071692" y="1639447"/>
            <a:ext cx="13825282" cy="6223916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184" name="Google Shape;184;p11"/>
          <p:cNvSpPr/>
          <p:nvPr/>
        </p:nvSpPr>
        <p:spPr>
          <a:xfrm>
            <a:off x="-817000" y="3991167"/>
            <a:ext cx="10937774" cy="4689648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185" name="Google Shape;185;p11"/>
          <p:cNvSpPr/>
          <p:nvPr/>
        </p:nvSpPr>
        <p:spPr>
          <a:xfrm flipH="1">
            <a:off x="3792443" y="2670954"/>
            <a:ext cx="6961863" cy="4892603"/>
          </a:xfrm>
          <a:custGeom>
            <a:avLst/>
            <a:gdLst/>
            <a:ahLst/>
            <a:cxnLst/>
            <a:rect l="l" t="t" r="r" b="b"/>
            <a:pathLst>
              <a:path w="190449" h="97404" extrusionOk="0">
                <a:moveTo>
                  <a:pt x="12428" y="1"/>
                </a:moveTo>
                <a:cubicBezTo>
                  <a:pt x="11845" y="1"/>
                  <a:pt x="11261" y="20"/>
                  <a:pt x="10620" y="79"/>
                </a:cubicBezTo>
                <a:lnTo>
                  <a:pt x="10561" y="79"/>
                </a:lnTo>
                <a:cubicBezTo>
                  <a:pt x="7099" y="351"/>
                  <a:pt x="3793" y="1265"/>
                  <a:pt x="448" y="2899"/>
                </a:cubicBezTo>
                <a:lnTo>
                  <a:pt x="0" y="3113"/>
                </a:lnTo>
                <a:lnTo>
                  <a:pt x="0" y="97403"/>
                </a:lnTo>
                <a:lnTo>
                  <a:pt x="190448" y="97403"/>
                </a:lnTo>
                <a:cubicBezTo>
                  <a:pt x="190448" y="92774"/>
                  <a:pt x="188153" y="88495"/>
                  <a:pt x="184322" y="85947"/>
                </a:cubicBezTo>
                <a:cubicBezTo>
                  <a:pt x="183952" y="85695"/>
                  <a:pt x="183583" y="85461"/>
                  <a:pt x="183194" y="85247"/>
                </a:cubicBezTo>
                <a:cubicBezTo>
                  <a:pt x="179576" y="83011"/>
                  <a:pt x="175900" y="81746"/>
                  <a:pt x="173469" y="80988"/>
                </a:cubicBezTo>
                <a:cubicBezTo>
                  <a:pt x="172652" y="80716"/>
                  <a:pt x="171796" y="80502"/>
                  <a:pt x="170941" y="80288"/>
                </a:cubicBezTo>
                <a:cubicBezTo>
                  <a:pt x="170610" y="78848"/>
                  <a:pt x="170124" y="77409"/>
                  <a:pt x="169462" y="76048"/>
                </a:cubicBezTo>
                <a:cubicBezTo>
                  <a:pt x="168607" y="74278"/>
                  <a:pt x="167420" y="72566"/>
                  <a:pt x="165942" y="71049"/>
                </a:cubicBezTo>
                <a:cubicBezTo>
                  <a:pt x="164697" y="69746"/>
                  <a:pt x="163258" y="68618"/>
                  <a:pt x="161683" y="67607"/>
                </a:cubicBezTo>
                <a:cubicBezTo>
                  <a:pt x="159193" y="66090"/>
                  <a:pt x="156451" y="65137"/>
                  <a:pt x="153320" y="64670"/>
                </a:cubicBezTo>
                <a:cubicBezTo>
                  <a:pt x="152308" y="64514"/>
                  <a:pt x="151297" y="64456"/>
                  <a:pt x="150247" y="64456"/>
                </a:cubicBezTo>
                <a:cubicBezTo>
                  <a:pt x="149838" y="64456"/>
                  <a:pt x="149449" y="64456"/>
                  <a:pt x="149041" y="64475"/>
                </a:cubicBezTo>
                <a:cubicBezTo>
                  <a:pt x="148943" y="60508"/>
                  <a:pt x="147835" y="56793"/>
                  <a:pt x="145832" y="53642"/>
                </a:cubicBezTo>
                <a:cubicBezTo>
                  <a:pt x="143264" y="49655"/>
                  <a:pt x="139258" y="46563"/>
                  <a:pt x="134473" y="44987"/>
                </a:cubicBezTo>
                <a:cubicBezTo>
                  <a:pt x="132373" y="44268"/>
                  <a:pt x="130175" y="43937"/>
                  <a:pt x="127938" y="43937"/>
                </a:cubicBezTo>
                <a:cubicBezTo>
                  <a:pt x="125760" y="43937"/>
                  <a:pt x="123601" y="44248"/>
                  <a:pt x="121539" y="44909"/>
                </a:cubicBezTo>
                <a:cubicBezTo>
                  <a:pt x="118369" y="45882"/>
                  <a:pt x="115413" y="47496"/>
                  <a:pt x="112437" y="49908"/>
                </a:cubicBezTo>
                <a:cubicBezTo>
                  <a:pt x="110395" y="51600"/>
                  <a:pt x="108586" y="53467"/>
                  <a:pt x="106505" y="56015"/>
                </a:cubicBezTo>
                <a:cubicBezTo>
                  <a:pt x="105785" y="56949"/>
                  <a:pt x="105046" y="57882"/>
                  <a:pt x="104346" y="58893"/>
                </a:cubicBezTo>
                <a:cubicBezTo>
                  <a:pt x="104132" y="58757"/>
                  <a:pt x="103938" y="58621"/>
                  <a:pt x="103724" y="58504"/>
                </a:cubicBezTo>
                <a:cubicBezTo>
                  <a:pt x="103529" y="58368"/>
                  <a:pt x="103296" y="58271"/>
                  <a:pt x="103101" y="58154"/>
                </a:cubicBezTo>
                <a:cubicBezTo>
                  <a:pt x="102965" y="55976"/>
                  <a:pt x="102596" y="53992"/>
                  <a:pt x="102012" y="52047"/>
                </a:cubicBezTo>
                <a:cubicBezTo>
                  <a:pt x="100612" y="47243"/>
                  <a:pt x="97811" y="43334"/>
                  <a:pt x="93941" y="40708"/>
                </a:cubicBezTo>
                <a:cubicBezTo>
                  <a:pt x="91918" y="39347"/>
                  <a:pt x="89565" y="38316"/>
                  <a:pt x="87056" y="37791"/>
                </a:cubicBezTo>
                <a:cubicBezTo>
                  <a:pt x="85694" y="37499"/>
                  <a:pt x="84313" y="37344"/>
                  <a:pt x="82913" y="37344"/>
                </a:cubicBezTo>
                <a:cubicBezTo>
                  <a:pt x="82038" y="37344"/>
                  <a:pt x="81123" y="37402"/>
                  <a:pt x="80229" y="37519"/>
                </a:cubicBezTo>
                <a:cubicBezTo>
                  <a:pt x="76728" y="37966"/>
                  <a:pt x="73441" y="39347"/>
                  <a:pt x="70193" y="41681"/>
                </a:cubicBezTo>
                <a:cubicBezTo>
                  <a:pt x="69318" y="40864"/>
                  <a:pt x="68345" y="40144"/>
                  <a:pt x="67314" y="39502"/>
                </a:cubicBezTo>
                <a:cubicBezTo>
                  <a:pt x="65058" y="38122"/>
                  <a:pt x="62549" y="37266"/>
                  <a:pt x="59982" y="37013"/>
                </a:cubicBezTo>
                <a:cubicBezTo>
                  <a:pt x="58718" y="35671"/>
                  <a:pt x="57259" y="34543"/>
                  <a:pt x="55645" y="33648"/>
                </a:cubicBezTo>
                <a:cubicBezTo>
                  <a:pt x="52961" y="32151"/>
                  <a:pt x="49868" y="31334"/>
                  <a:pt x="46698" y="31334"/>
                </a:cubicBezTo>
                <a:cubicBezTo>
                  <a:pt x="46367" y="31334"/>
                  <a:pt x="46056" y="31334"/>
                  <a:pt x="45765" y="31373"/>
                </a:cubicBezTo>
                <a:cubicBezTo>
                  <a:pt x="44306" y="31431"/>
                  <a:pt x="42847" y="31684"/>
                  <a:pt x="41427" y="32092"/>
                </a:cubicBezTo>
                <a:cubicBezTo>
                  <a:pt x="41194" y="30167"/>
                  <a:pt x="40824" y="28280"/>
                  <a:pt x="40377" y="26510"/>
                </a:cubicBezTo>
                <a:cubicBezTo>
                  <a:pt x="39774" y="24040"/>
                  <a:pt x="38899" y="21551"/>
                  <a:pt x="37790" y="19042"/>
                </a:cubicBezTo>
                <a:cubicBezTo>
                  <a:pt x="36079" y="15191"/>
                  <a:pt x="34056" y="11962"/>
                  <a:pt x="31605" y="9142"/>
                </a:cubicBezTo>
                <a:cubicBezTo>
                  <a:pt x="30341" y="7683"/>
                  <a:pt x="28902" y="6341"/>
                  <a:pt x="27346" y="5155"/>
                </a:cubicBezTo>
                <a:cubicBezTo>
                  <a:pt x="25829" y="3969"/>
                  <a:pt x="24117" y="2977"/>
                  <a:pt x="22153" y="2063"/>
                </a:cubicBezTo>
                <a:cubicBezTo>
                  <a:pt x="19158" y="701"/>
                  <a:pt x="15774" y="1"/>
                  <a:pt x="1242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186" name="Google Shape;186;p11"/>
          <p:cNvSpPr/>
          <p:nvPr/>
        </p:nvSpPr>
        <p:spPr>
          <a:xfrm flipH="1">
            <a:off x="4096727" y="3022679"/>
            <a:ext cx="6656885" cy="4540892"/>
          </a:xfrm>
          <a:custGeom>
            <a:avLst/>
            <a:gdLst/>
            <a:ahLst/>
            <a:cxnLst/>
            <a:rect l="l" t="t" r="r" b="b"/>
            <a:pathLst>
              <a:path w="182106" h="90402" extrusionOk="0">
                <a:moveTo>
                  <a:pt x="10990" y="1"/>
                </a:moveTo>
                <a:cubicBezTo>
                  <a:pt x="10581" y="1"/>
                  <a:pt x="10173" y="20"/>
                  <a:pt x="9706" y="59"/>
                </a:cubicBezTo>
                <a:lnTo>
                  <a:pt x="9667" y="59"/>
                </a:lnTo>
                <a:cubicBezTo>
                  <a:pt x="7080" y="254"/>
                  <a:pt x="4571" y="954"/>
                  <a:pt x="2023" y="2198"/>
                </a:cubicBezTo>
                <a:cubicBezTo>
                  <a:pt x="1343" y="2510"/>
                  <a:pt x="681" y="2879"/>
                  <a:pt x="1" y="3288"/>
                </a:cubicBezTo>
                <a:lnTo>
                  <a:pt x="1" y="90401"/>
                </a:lnTo>
                <a:lnTo>
                  <a:pt x="182105" y="90401"/>
                </a:lnTo>
                <a:cubicBezTo>
                  <a:pt x="182105" y="88126"/>
                  <a:pt x="180996" y="85967"/>
                  <a:pt x="179051" y="84664"/>
                </a:cubicBezTo>
                <a:cubicBezTo>
                  <a:pt x="178721" y="84469"/>
                  <a:pt x="178429" y="84255"/>
                  <a:pt x="178118" y="84080"/>
                </a:cubicBezTo>
                <a:cubicBezTo>
                  <a:pt x="175181" y="82252"/>
                  <a:pt x="172069" y="81202"/>
                  <a:pt x="170008" y="80540"/>
                </a:cubicBezTo>
                <a:cubicBezTo>
                  <a:pt x="167907" y="79918"/>
                  <a:pt x="165690" y="79373"/>
                  <a:pt x="163239" y="78984"/>
                </a:cubicBezTo>
                <a:cubicBezTo>
                  <a:pt x="163161" y="78965"/>
                  <a:pt x="163103" y="78945"/>
                  <a:pt x="163025" y="78945"/>
                </a:cubicBezTo>
                <a:cubicBezTo>
                  <a:pt x="163259" y="76631"/>
                  <a:pt x="162850" y="74200"/>
                  <a:pt x="161800" y="72041"/>
                </a:cubicBezTo>
                <a:cubicBezTo>
                  <a:pt x="161275" y="70913"/>
                  <a:pt x="160497" y="69824"/>
                  <a:pt x="159524" y="68812"/>
                </a:cubicBezTo>
                <a:cubicBezTo>
                  <a:pt x="158688" y="67937"/>
                  <a:pt x="157716" y="67159"/>
                  <a:pt x="156626" y="66498"/>
                </a:cubicBezTo>
                <a:cubicBezTo>
                  <a:pt x="154954" y="65467"/>
                  <a:pt x="153087" y="64825"/>
                  <a:pt x="150889" y="64495"/>
                </a:cubicBezTo>
                <a:cubicBezTo>
                  <a:pt x="150228" y="64397"/>
                  <a:pt x="149527" y="64358"/>
                  <a:pt x="148827" y="64358"/>
                </a:cubicBezTo>
                <a:cubicBezTo>
                  <a:pt x="147796" y="64358"/>
                  <a:pt x="146707" y="64456"/>
                  <a:pt x="145521" y="64670"/>
                </a:cubicBezTo>
                <a:cubicBezTo>
                  <a:pt x="143693" y="64981"/>
                  <a:pt x="142098" y="65564"/>
                  <a:pt x="140892" y="66031"/>
                </a:cubicBezTo>
                <a:cubicBezTo>
                  <a:pt x="140658" y="66128"/>
                  <a:pt x="140386" y="66226"/>
                  <a:pt x="140114" y="66342"/>
                </a:cubicBezTo>
                <a:cubicBezTo>
                  <a:pt x="139861" y="66128"/>
                  <a:pt x="139589" y="65934"/>
                  <a:pt x="139316" y="65739"/>
                </a:cubicBezTo>
                <a:cubicBezTo>
                  <a:pt x="140094" y="63425"/>
                  <a:pt x="140561" y="61285"/>
                  <a:pt x="140678" y="59224"/>
                </a:cubicBezTo>
                <a:cubicBezTo>
                  <a:pt x="140892" y="55917"/>
                  <a:pt x="140172" y="52864"/>
                  <a:pt x="138558" y="50374"/>
                </a:cubicBezTo>
                <a:cubicBezTo>
                  <a:pt x="136866" y="47710"/>
                  <a:pt x="134143" y="45668"/>
                  <a:pt x="130856" y="44559"/>
                </a:cubicBezTo>
                <a:cubicBezTo>
                  <a:pt x="129475" y="44112"/>
                  <a:pt x="127997" y="43859"/>
                  <a:pt x="126480" y="43859"/>
                </a:cubicBezTo>
                <a:cubicBezTo>
                  <a:pt x="125002" y="43859"/>
                  <a:pt x="123524" y="44073"/>
                  <a:pt x="122104" y="44520"/>
                </a:cubicBezTo>
                <a:cubicBezTo>
                  <a:pt x="119828" y="45220"/>
                  <a:pt x="117611" y="46446"/>
                  <a:pt x="115374" y="48254"/>
                </a:cubicBezTo>
                <a:cubicBezTo>
                  <a:pt x="113721" y="49616"/>
                  <a:pt x="112185" y="51211"/>
                  <a:pt x="110434" y="53370"/>
                </a:cubicBezTo>
                <a:cubicBezTo>
                  <a:pt x="109092" y="55023"/>
                  <a:pt x="107828" y="56851"/>
                  <a:pt x="106544" y="58932"/>
                </a:cubicBezTo>
                <a:lnTo>
                  <a:pt x="105883" y="60021"/>
                </a:lnTo>
                <a:cubicBezTo>
                  <a:pt x="105669" y="60002"/>
                  <a:pt x="105455" y="60002"/>
                  <a:pt x="105241" y="60002"/>
                </a:cubicBezTo>
                <a:cubicBezTo>
                  <a:pt x="104210" y="60002"/>
                  <a:pt x="103199" y="60157"/>
                  <a:pt x="102188" y="60410"/>
                </a:cubicBezTo>
                <a:cubicBezTo>
                  <a:pt x="101273" y="59243"/>
                  <a:pt x="100145" y="58271"/>
                  <a:pt x="98862" y="57551"/>
                </a:cubicBezTo>
                <a:cubicBezTo>
                  <a:pt x="97598" y="56812"/>
                  <a:pt x="96236" y="56365"/>
                  <a:pt x="94797" y="56131"/>
                </a:cubicBezTo>
                <a:cubicBezTo>
                  <a:pt x="94836" y="55684"/>
                  <a:pt x="94855" y="55198"/>
                  <a:pt x="94855" y="54731"/>
                </a:cubicBezTo>
                <a:cubicBezTo>
                  <a:pt x="94933" y="51755"/>
                  <a:pt x="94661" y="49324"/>
                  <a:pt x="93980" y="47068"/>
                </a:cubicBezTo>
                <a:cubicBezTo>
                  <a:pt x="93007" y="43820"/>
                  <a:pt x="91160" y="41194"/>
                  <a:pt x="88631" y="39483"/>
                </a:cubicBezTo>
                <a:cubicBezTo>
                  <a:pt x="87348" y="38608"/>
                  <a:pt x="85811" y="37946"/>
                  <a:pt x="84177" y="37616"/>
                </a:cubicBezTo>
                <a:cubicBezTo>
                  <a:pt x="83302" y="37421"/>
                  <a:pt x="82388" y="37324"/>
                  <a:pt x="81474" y="37324"/>
                </a:cubicBezTo>
                <a:cubicBezTo>
                  <a:pt x="80891" y="37324"/>
                  <a:pt x="80288" y="37363"/>
                  <a:pt x="79685" y="37441"/>
                </a:cubicBezTo>
                <a:cubicBezTo>
                  <a:pt x="77254" y="37752"/>
                  <a:pt x="74900" y="38783"/>
                  <a:pt x="72488" y="40572"/>
                </a:cubicBezTo>
                <a:cubicBezTo>
                  <a:pt x="70349" y="42167"/>
                  <a:pt x="68735" y="44053"/>
                  <a:pt x="67568" y="45512"/>
                </a:cubicBezTo>
                <a:cubicBezTo>
                  <a:pt x="67568" y="45512"/>
                  <a:pt x="67548" y="45570"/>
                  <a:pt x="67529" y="45570"/>
                </a:cubicBezTo>
                <a:cubicBezTo>
                  <a:pt x="67257" y="44695"/>
                  <a:pt x="66945" y="43859"/>
                  <a:pt x="66517" y="43081"/>
                </a:cubicBezTo>
                <a:cubicBezTo>
                  <a:pt x="66517" y="43081"/>
                  <a:pt x="66517" y="43061"/>
                  <a:pt x="66498" y="43061"/>
                </a:cubicBezTo>
                <a:cubicBezTo>
                  <a:pt x="65526" y="41194"/>
                  <a:pt x="64047" y="39599"/>
                  <a:pt x="62219" y="38491"/>
                </a:cubicBezTo>
                <a:cubicBezTo>
                  <a:pt x="60547" y="37460"/>
                  <a:pt x="58679" y="36915"/>
                  <a:pt x="56773" y="36915"/>
                </a:cubicBezTo>
                <a:cubicBezTo>
                  <a:pt x="56482" y="36915"/>
                  <a:pt x="56170" y="36935"/>
                  <a:pt x="55879" y="36954"/>
                </a:cubicBezTo>
                <a:cubicBezTo>
                  <a:pt x="55626" y="36974"/>
                  <a:pt x="55392" y="37013"/>
                  <a:pt x="55178" y="37052"/>
                </a:cubicBezTo>
                <a:cubicBezTo>
                  <a:pt x="54070" y="35204"/>
                  <a:pt x="52592" y="33765"/>
                  <a:pt x="50822" y="32773"/>
                </a:cubicBezTo>
                <a:cubicBezTo>
                  <a:pt x="49149" y="31839"/>
                  <a:pt x="47224" y="31334"/>
                  <a:pt x="45259" y="31334"/>
                </a:cubicBezTo>
                <a:cubicBezTo>
                  <a:pt x="45104" y="31334"/>
                  <a:pt x="44890" y="31334"/>
                  <a:pt x="44637" y="31372"/>
                </a:cubicBezTo>
                <a:cubicBezTo>
                  <a:pt x="42595" y="31450"/>
                  <a:pt x="40611" y="32092"/>
                  <a:pt x="38860" y="33220"/>
                </a:cubicBezTo>
                <a:cubicBezTo>
                  <a:pt x="37091" y="34329"/>
                  <a:pt x="35865" y="35749"/>
                  <a:pt x="35107" y="36682"/>
                </a:cubicBezTo>
                <a:cubicBezTo>
                  <a:pt x="34329" y="37693"/>
                  <a:pt x="33629" y="38783"/>
                  <a:pt x="32928" y="40144"/>
                </a:cubicBezTo>
                <a:cubicBezTo>
                  <a:pt x="33531" y="35690"/>
                  <a:pt x="33687" y="31625"/>
                  <a:pt x="33317" y="27697"/>
                </a:cubicBezTo>
                <a:cubicBezTo>
                  <a:pt x="33123" y="25460"/>
                  <a:pt x="32753" y="23301"/>
                  <a:pt x="32248" y="21278"/>
                </a:cubicBezTo>
                <a:cubicBezTo>
                  <a:pt x="31742" y="19217"/>
                  <a:pt x="30983" y="17097"/>
                  <a:pt x="30030" y="14957"/>
                </a:cubicBezTo>
                <a:cubicBezTo>
                  <a:pt x="28591" y="11748"/>
                  <a:pt x="26938" y="9045"/>
                  <a:pt x="24954" y="6769"/>
                </a:cubicBezTo>
                <a:cubicBezTo>
                  <a:pt x="24001" y="5660"/>
                  <a:pt x="22893" y="4630"/>
                  <a:pt x="21687" y="3696"/>
                </a:cubicBezTo>
                <a:cubicBezTo>
                  <a:pt x="20598" y="2840"/>
                  <a:pt x="19353" y="2121"/>
                  <a:pt x="17894" y="1459"/>
                </a:cubicBezTo>
                <a:cubicBezTo>
                  <a:pt x="15794" y="506"/>
                  <a:pt x="13382" y="1"/>
                  <a:pt x="10990" y="1"/>
                </a:cubicBezTo>
                <a:close/>
              </a:path>
            </a:pathLst>
          </a:custGeom>
          <a:solidFill>
            <a:srgbClr val="7ABEAE">
              <a:alpha val="441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187" name="Google Shape;187;p11"/>
          <p:cNvSpPr txBox="1">
            <a:spLocks noGrp="1"/>
          </p:cNvSpPr>
          <p:nvPr>
            <p:ph type="title" hasCustomPrompt="1"/>
          </p:nvPr>
        </p:nvSpPr>
        <p:spPr>
          <a:xfrm>
            <a:off x="1969800" y="1773167"/>
            <a:ext cx="6576000" cy="2014800"/>
          </a:xfrm>
          <a:prstGeom prst="rect">
            <a:avLst/>
          </a:prstGeom>
          <a:effectLst>
            <a:outerShdw dist="47625" dir="3000000" algn="bl" rotWithShape="0">
              <a:schemeClr val="lt1"/>
            </a:outerShdw>
          </a:effectLst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9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88" name="Google Shape;188;p11"/>
          <p:cNvSpPr txBox="1">
            <a:spLocks noGrp="1"/>
          </p:cNvSpPr>
          <p:nvPr>
            <p:ph type="subTitle" idx="1"/>
          </p:nvPr>
        </p:nvSpPr>
        <p:spPr>
          <a:xfrm>
            <a:off x="3823500" y="3584833"/>
            <a:ext cx="2868600" cy="96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92875235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60617351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" name="Google Shape;191;p13"/>
          <p:cNvSpPr/>
          <p:nvPr/>
        </p:nvSpPr>
        <p:spPr>
          <a:xfrm flipH="1">
            <a:off x="-2340642" y="2227647"/>
            <a:ext cx="13825282" cy="6223916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192" name="Google Shape;192;p13"/>
          <p:cNvSpPr/>
          <p:nvPr/>
        </p:nvSpPr>
        <p:spPr>
          <a:xfrm>
            <a:off x="-183475" y="3890133"/>
            <a:ext cx="10937774" cy="4689648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193" name="Google Shape;193;p13"/>
          <p:cNvSpPr txBox="1">
            <a:spLocks noGrp="1"/>
          </p:cNvSpPr>
          <p:nvPr>
            <p:ph type="title"/>
          </p:nvPr>
        </p:nvSpPr>
        <p:spPr>
          <a:xfrm>
            <a:off x="878875" y="2453933"/>
            <a:ext cx="2018700" cy="609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94" name="Google Shape;194;p13"/>
          <p:cNvSpPr txBox="1">
            <a:spLocks noGrp="1"/>
          </p:cNvSpPr>
          <p:nvPr>
            <p:ph type="title" idx="2" hasCustomPrompt="1"/>
          </p:nvPr>
        </p:nvSpPr>
        <p:spPr>
          <a:xfrm>
            <a:off x="655625" y="1794825"/>
            <a:ext cx="650700" cy="744800"/>
          </a:xfrm>
          <a:prstGeom prst="rect">
            <a:avLst/>
          </a:prstGeom>
          <a:effectLst>
            <a:outerShdw dist="19050" dir="396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95" name="Google Shape;195;p13"/>
          <p:cNvSpPr txBox="1">
            <a:spLocks noGrp="1"/>
          </p:cNvSpPr>
          <p:nvPr>
            <p:ph type="subTitle" idx="1"/>
          </p:nvPr>
        </p:nvSpPr>
        <p:spPr>
          <a:xfrm>
            <a:off x="720000" y="3069257"/>
            <a:ext cx="2336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6" name="Google Shape;196;p13"/>
          <p:cNvSpPr txBox="1">
            <a:spLocks noGrp="1"/>
          </p:cNvSpPr>
          <p:nvPr>
            <p:ph type="title" idx="3"/>
          </p:nvPr>
        </p:nvSpPr>
        <p:spPr>
          <a:xfrm>
            <a:off x="3562650" y="2453933"/>
            <a:ext cx="2018700" cy="609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97" name="Google Shape;197;p13"/>
          <p:cNvSpPr txBox="1">
            <a:spLocks noGrp="1"/>
          </p:cNvSpPr>
          <p:nvPr>
            <p:ph type="title" idx="4" hasCustomPrompt="1"/>
          </p:nvPr>
        </p:nvSpPr>
        <p:spPr>
          <a:xfrm>
            <a:off x="3339420" y="1794825"/>
            <a:ext cx="650700" cy="744800"/>
          </a:xfrm>
          <a:prstGeom prst="rect">
            <a:avLst/>
          </a:prstGeom>
          <a:effectLst>
            <a:outerShdw dist="19050" dir="396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98" name="Google Shape;198;p13"/>
          <p:cNvSpPr txBox="1">
            <a:spLocks noGrp="1"/>
          </p:cNvSpPr>
          <p:nvPr>
            <p:ph type="subTitle" idx="5"/>
          </p:nvPr>
        </p:nvSpPr>
        <p:spPr>
          <a:xfrm>
            <a:off x="3403800" y="3069257"/>
            <a:ext cx="2336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" name="Google Shape;199;p13"/>
          <p:cNvSpPr txBox="1">
            <a:spLocks noGrp="1"/>
          </p:cNvSpPr>
          <p:nvPr>
            <p:ph type="title" idx="6"/>
          </p:nvPr>
        </p:nvSpPr>
        <p:spPr>
          <a:xfrm>
            <a:off x="6271300" y="2453933"/>
            <a:ext cx="1968900" cy="609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00" name="Google Shape;200;p13"/>
          <p:cNvSpPr txBox="1">
            <a:spLocks noGrp="1"/>
          </p:cNvSpPr>
          <p:nvPr>
            <p:ph type="title" idx="7" hasCustomPrompt="1"/>
          </p:nvPr>
        </p:nvSpPr>
        <p:spPr>
          <a:xfrm>
            <a:off x="6023215" y="1794825"/>
            <a:ext cx="650700" cy="744800"/>
          </a:xfrm>
          <a:prstGeom prst="rect">
            <a:avLst/>
          </a:prstGeom>
          <a:effectLst>
            <a:outerShdw dist="19050" dir="396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01" name="Google Shape;201;p13"/>
          <p:cNvSpPr txBox="1">
            <a:spLocks noGrp="1"/>
          </p:cNvSpPr>
          <p:nvPr>
            <p:ph type="subTitle" idx="8"/>
          </p:nvPr>
        </p:nvSpPr>
        <p:spPr>
          <a:xfrm>
            <a:off x="6087600" y="3069257"/>
            <a:ext cx="2336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2" name="Google Shape;202;p13"/>
          <p:cNvSpPr txBox="1">
            <a:spLocks noGrp="1"/>
          </p:cNvSpPr>
          <p:nvPr>
            <p:ph type="title" idx="9"/>
          </p:nvPr>
        </p:nvSpPr>
        <p:spPr>
          <a:xfrm>
            <a:off x="878875" y="4774695"/>
            <a:ext cx="2018700" cy="609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03" name="Google Shape;203;p13"/>
          <p:cNvSpPr txBox="1">
            <a:spLocks noGrp="1"/>
          </p:cNvSpPr>
          <p:nvPr>
            <p:ph type="title" idx="13" hasCustomPrompt="1"/>
          </p:nvPr>
        </p:nvSpPr>
        <p:spPr>
          <a:xfrm>
            <a:off x="658550" y="4128783"/>
            <a:ext cx="650700" cy="728000"/>
          </a:xfrm>
          <a:prstGeom prst="rect">
            <a:avLst/>
          </a:prstGeom>
          <a:effectLst>
            <a:outerShdw dist="19050" dir="396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04" name="Google Shape;204;p13"/>
          <p:cNvSpPr txBox="1">
            <a:spLocks noGrp="1"/>
          </p:cNvSpPr>
          <p:nvPr>
            <p:ph type="subTitle" idx="14"/>
          </p:nvPr>
        </p:nvSpPr>
        <p:spPr>
          <a:xfrm>
            <a:off x="720000" y="5390000"/>
            <a:ext cx="2336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13"/>
          <p:cNvSpPr txBox="1">
            <a:spLocks noGrp="1"/>
          </p:cNvSpPr>
          <p:nvPr>
            <p:ph type="title" idx="15"/>
          </p:nvPr>
        </p:nvSpPr>
        <p:spPr>
          <a:xfrm>
            <a:off x="3562650" y="4774695"/>
            <a:ext cx="2018700" cy="609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06" name="Google Shape;206;p13"/>
          <p:cNvSpPr txBox="1">
            <a:spLocks noGrp="1"/>
          </p:cNvSpPr>
          <p:nvPr>
            <p:ph type="title" idx="16" hasCustomPrompt="1"/>
          </p:nvPr>
        </p:nvSpPr>
        <p:spPr>
          <a:xfrm>
            <a:off x="3342345" y="4128783"/>
            <a:ext cx="650700" cy="728000"/>
          </a:xfrm>
          <a:prstGeom prst="rect">
            <a:avLst/>
          </a:prstGeom>
          <a:effectLst>
            <a:outerShdw dist="19050" dir="396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07" name="Google Shape;207;p13"/>
          <p:cNvSpPr txBox="1">
            <a:spLocks noGrp="1"/>
          </p:cNvSpPr>
          <p:nvPr>
            <p:ph type="subTitle" idx="17"/>
          </p:nvPr>
        </p:nvSpPr>
        <p:spPr>
          <a:xfrm>
            <a:off x="3403800" y="5390000"/>
            <a:ext cx="2336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8" name="Google Shape;208;p13"/>
          <p:cNvSpPr txBox="1">
            <a:spLocks noGrp="1"/>
          </p:cNvSpPr>
          <p:nvPr>
            <p:ph type="title" idx="18"/>
          </p:nvPr>
        </p:nvSpPr>
        <p:spPr>
          <a:xfrm>
            <a:off x="6271300" y="4774695"/>
            <a:ext cx="1968900" cy="609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09" name="Google Shape;209;p13"/>
          <p:cNvSpPr txBox="1">
            <a:spLocks noGrp="1"/>
          </p:cNvSpPr>
          <p:nvPr>
            <p:ph type="title" idx="19" hasCustomPrompt="1"/>
          </p:nvPr>
        </p:nvSpPr>
        <p:spPr>
          <a:xfrm>
            <a:off x="6026140" y="4128783"/>
            <a:ext cx="650700" cy="728000"/>
          </a:xfrm>
          <a:prstGeom prst="rect">
            <a:avLst/>
          </a:prstGeom>
          <a:effectLst>
            <a:outerShdw dist="19050" dir="396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10" name="Google Shape;210;p13"/>
          <p:cNvSpPr txBox="1">
            <a:spLocks noGrp="1"/>
          </p:cNvSpPr>
          <p:nvPr>
            <p:ph type="subTitle" idx="20"/>
          </p:nvPr>
        </p:nvSpPr>
        <p:spPr>
          <a:xfrm>
            <a:off x="6087600" y="5390000"/>
            <a:ext cx="2336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1" name="Google Shape;211;p13"/>
          <p:cNvSpPr txBox="1">
            <a:spLocks noGrp="1"/>
          </p:cNvSpPr>
          <p:nvPr>
            <p:ph type="title" idx="21"/>
          </p:nvPr>
        </p:nvSpPr>
        <p:spPr>
          <a:xfrm>
            <a:off x="720000" y="694967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80531767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" name="Google Shape;213;p14"/>
          <p:cNvSpPr/>
          <p:nvPr/>
        </p:nvSpPr>
        <p:spPr>
          <a:xfrm>
            <a:off x="-937173" y="3301502"/>
            <a:ext cx="5684903" cy="3995188"/>
          </a:xfrm>
          <a:custGeom>
            <a:avLst/>
            <a:gdLst/>
            <a:ahLst/>
            <a:cxnLst/>
            <a:rect l="l" t="t" r="r" b="b"/>
            <a:pathLst>
              <a:path w="190449" h="97404" extrusionOk="0">
                <a:moveTo>
                  <a:pt x="12428" y="1"/>
                </a:moveTo>
                <a:cubicBezTo>
                  <a:pt x="11845" y="1"/>
                  <a:pt x="11261" y="20"/>
                  <a:pt x="10620" y="79"/>
                </a:cubicBezTo>
                <a:lnTo>
                  <a:pt x="10561" y="79"/>
                </a:lnTo>
                <a:cubicBezTo>
                  <a:pt x="7099" y="351"/>
                  <a:pt x="3793" y="1265"/>
                  <a:pt x="448" y="2899"/>
                </a:cubicBezTo>
                <a:lnTo>
                  <a:pt x="0" y="3113"/>
                </a:lnTo>
                <a:lnTo>
                  <a:pt x="0" y="97403"/>
                </a:lnTo>
                <a:lnTo>
                  <a:pt x="190448" y="97403"/>
                </a:lnTo>
                <a:cubicBezTo>
                  <a:pt x="190448" y="92774"/>
                  <a:pt x="188153" y="88495"/>
                  <a:pt x="184322" y="85947"/>
                </a:cubicBezTo>
                <a:cubicBezTo>
                  <a:pt x="183952" y="85695"/>
                  <a:pt x="183583" y="85461"/>
                  <a:pt x="183194" y="85247"/>
                </a:cubicBezTo>
                <a:cubicBezTo>
                  <a:pt x="179576" y="83011"/>
                  <a:pt x="175900" y="81746"/>
                  <a:pt x="173469" y="80988"/>
                </a:cubicBezTo>
                <a:cubicBezTo>
                  <a:pt x="172652" y="80716"/>
                  <a:pt x="171796" y="80502"/>
                  <a:pt x="170941" y="80288"/>
                </a:cubicBezTo>
                <a:cubicBezTo>
                  <a:pt x="170610" y="78848"/>
                  <a:pt x="170124" y="77409"/>
                  <a:pt x="169462" y="76048"/>
                </a:cubicBezTo>
                <a:cubicBezTo>
                  <a:pt x="168607" y="74278"/>
                  <a:pt x="167420" y="72566"/>
                  <a:pt x="165942" y="71049"/>
                </a:cubicBezTo>
                <a:cubicBezTo>
                  <a:pt x="164697" y="69746"/>
                  <a:pt x="163258" y="68618"/>
                  <a:pt x="161683" y="67607"/>
                </a:cubicBezTo>
                <a:cubicBezTo>
                  <a:pt x="159193" y="66090"/>
                  <a:pt x="156451" y="65137"/>
                  <a:pt x="153320" y="64670"/>
                </a:cubicBezTo>
                <a:cubicBezTo>
                  <a:pt x="152308" y="64514"/>
                  <a:pt x="151297" y="64456"/>
                  <a:pt x="150247" y="64456"/>
                </a:cubicBezTo>
                <a:cubicBezTo>
                  <a:pt x="149838" y="64456"/>
                  <a:pt x="149449" y="64456"/>
                  <a:pt x="149041" y="64475"/>
                </a:cubicBezTo>
                <a:cubicBezTo>
                  <a:pt x="148943" y="60508"/>
                  <a:pt x="147835" y="56793"/>
                  <a:pt x="145832" y="53642"/>
                </a:cubicBezTo>
                <a:cubicBezTo>
                  <a:pt x="143264" y="49655"/>
                  <a:pt x="139258" y="46563"/>
                  <a:pt x="134473" y="44987"/>
                </a:cubicBezTo>
                <a:cubicBezTo>
                  <a:pt x="132373" y="44268"/>
                  <a:pt x="130175" y="43937"/>
                  <a:pt x="127938" y="43937"/>
                </a:cubicBezTo>
                <a:cubicBezTo>
                  <a:pt x="125760" y="43937"/>
                  <a:pt x="123601" y="44248"/>
                  <a:pt x="121539" y="44909"/>
                </a:cubicBezTo>
                <a:cubicBezTo>
                  <a:pt x="118369" y="45882"/>
                  <a:pt x="115413" y="47496"/>
                  <a:pt x="112437" y="49908"/>
                </a:cubicBezTo>
                <a:cubicBezTo>
                  <a:pt x="110395" y="51600"/>
                  <a:pt x="108586" y="53467"/>
                  <a:pt x="106505" y="56015"/>
                </a:cubicBezTo>
                <a:cubicBezTo>
                  <a:pt x="105785" y="56949"/>
                  <a:pt x="105046" y="57882"/>
                  <a:pt x="104346" y="58893"/>
                </a:cubicBezTo>
                <a:cubicBezTo>
                  <a:pt x="104132" y="58757"/>
                  <a:pt x="103938" y="58621"/>
                  <a:pt x="103724" y="58504"/>
                </a:cubicBezTo>
                <a:cubicBezTo>
                  <a:pt x="103529" y="58368"/>
                  <a:pt x="103296" y="58271"/>
                  <a:pt x="103101" y="58154"/>
                </a:cubicBezTo>
                <a:cubicBezTo>
                  <a:pt x="102965" y="55976"/>
                  <a:pt x="102596" y="53992"/>
                  <a:pt x="102012" y="52047"/>
                </a:cubicBezTo>
                <a:cubicBezTo>
                  <a:pt x="100612" y="47243"/>
                  <a:pt x="97811" y="43334"/>
                  <a:pt x="93941" y="40708"/>
                </a:cubicBezTo>
                <a:cubicBezTo>
                  <a:pt x="91918" y="39347"/>
                  <a:pt x="89565" y="38316"/>
                  <a:pt x="87056" y="37791"/>
                </a:cubicBezTo>
                <a:cubicBezTo>
                  <a:pt x="85694" y="37499"/>
                  <a:pt x="84313" y="37344"/>
                  <a:pt x="82913" y="37344"/>
                </a:cubicBezTo>
                <a:cubicBezTo>
                  <a:pt x="82038" y="37344"/>
                  <a:pt x="81123" y="37402"/>
                  <a:pt x="80229" y="37519"/>
                </a:cubicBezTo>
                <a:cubicBezTo>
                  <a:pt x="76728" y="37966"/>
                  <a:pt x="73441" y="39347"/>
                  <a:pt x="70193" y="41681"/>
                </a:cubicBezTo>
                <a:cubicBezTo>
                  <a:pt x="69318" y="40864"/>
                  <a:pt x="68345" y="40144"/>
                  <a:pt x="67314" y="39502"/>
                </a:cubicBezTo>
                <a:cubicBezTo>
                  <a:pt x="65058" y="38122"/>
                  <a:pt x="62549" y="37266"/>
                  <a:pt x="59982" y="37013"/>
                </a:cubicBezTo>
                <a:cubicBezTo>
                  <a:pt x="58718" y="35671"/>
                  <a:pt x="57259" y="34543"/>
                  <a:pt x="55645" y="33648"/>
                </a:cubicBezTo>
                <a:cubicBezTo>
                  <a:pt x="52961" y="32151"/>
                  <a:pt x="49868" y="31334"/>
                  <a:pt x="46698" y="31334"/>
                </a:cubicBezTo>
                <a:cubicBezTo>
                  <a:pt x="46367" y="31334"/>
                  <a:pt x="46056" y="31334"/>
                  <a:pt x="45765" y="31373"/>
                </a:cubicBezTo>
                <a:cubicBezTo>
                  <a:pt x="44306" y="31431"/>
                  <a:pt x="42847" y="31684"/>
                  <a:pt x="41427" y="32092"/>
                </a:cubicBezTo>
                <a:cubicBezTo>
                  <a:pt x="41194" y="30167"/>
                  <a:pt x="40824" y="28280"/>
                  <a:pt x="40377" y="26510"/>
                </a:cubicBezTo>
                <a:cubicBezTo>
                  <a:pt x="39774" y="24040"/>
                  <a:pt x="38899" y="21551"/>
                  <a:pt x="37790" y="19042"/>
                </a:cubicBezTo>
                <a:cubicBezTo>
                  <a:pt x="36079" y="15191"/>
                  <a:pt x="34056" y="11962"/>
                  <a:pt x="31605" y="9142"/>
                </a:cubicBezTo>
                <a:cubicBezTo>
                  <a:pt x="30341" y="7683"/>
                  <a:pt x="28902" y="6341"/>
                  <a:pt x="27346" y="5155"/>
                </a:cubicBezTo>
                <a:cubicBezTo>
                  <a:pt x="25829" y="3969"/>
                  <a:pt x="24117" y="2977"/>
                  <a:pt x="22153" y="2063"/>
                </a:cubicBezTo>
                <a:cubicBezTo>
                  <a:pt x="19158" y="701"/>
                  <a:pt x="15774" y="1"/>
                  <a:pt x="1242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214" name="Google Shape;214;p14"/>
          <p:cNvSpPr/>
          <p:nvPr/>
        </p:nvSpPr>
        <p:spPr>
          <a:xfrm>
            <a:off x="-937181" y="3445117"/>
            <a:ext cx="5435864" cy="3707989"/>
          </a:xfrm>
          <a:custGeom>
            <a:avLst/>
            <a:gdLst/>
            <a:ahLst/>
            <a:cxnLst/>
            <a:rect l="l" t="t" r="r" b="b"/>
            <a:pathLst>
              <a:path w="182106" h="90402" extrusionOk="0">
                <a:moveTo>
                  <a:pt x="10990" y="1"/>
                </a:moveTo>
                <a:cubicBezTo>
                  <a:pt x="10581" y="1"/>
                  <a:pt x="10173" y="20"/>
                  <a:pt x="9706" y="59"/>
                </a:cubicBezTo>
                <a:lnTo>
                  <a:pt x="9667" y="59"/>
                </a:lnTo>
                <a:cubicBezTo>
                  <a:pt x="7080" y="254"/>
                  <a:pt x="4571" y="954"/>
                  <a:pt x="2023" y="2198"/>
                </a:cubicBezTo>
                <a:cubicBezTo>
                  <a:pt x="1343" y="2510"/>
                  <a:pt x="681" y="2879"/>
                  <a:pt x="1" y="3288"/>
                </a:cubicBezTo>
                <a:lnTo>
                  <a:pt x="1" y="90401"/>
                </a:lnTo>
                <a:lnTo>
                  <a:pt x="182105" y="90401"/>
                </a:lnTo>
                <a:cubicBezTo>
                  <a:pt x="182105" y="88126"/>
                  <a:pt x="180996" y="85967"/>
                  <a:pt x="179051" y="84664"/>
                </a:cubicBezTo>
                <a:cubicBezTo>
                  <a:pt x="178721" y="84469"/>
                  <a:pt x="178429" y="84255"/>
                  <a:pt x="178118" y="84080"/>
                </a:cubicBezTo>
                <a:cubicBezTo>
                  <a:pt x="175181" y="82252"/>
                  <a:pt x="172069" y="81202"/>
                  <a:pt x="170008" y="80540"/>
                </a:cubicBezTo>
                <a:cubicBezTo>
                  <a:pt x="167907" y="79918"/>
                  <a:pt x="165690" y="79373"/>
                  <a:pt x="163239" y="78984"/>
                </a:cubicBezTo>
                <a:cubicBezTo>
                  <a:pt x="163161" y="78965"/>
                  <a:pt x="163103" y="78945"/>
                  <a:pt x="163025" y="78945"/>
                </a:cubicBezTo>
                <a:cubicBezTo>
                  <a:pt x="163259" y="76631"/>
                  <a:pt x="162850" y="74200"/>
                  <a:pt x="161800" y="72041"/>
                </a:cubicBezTo>
                <a:cubicBezTo>
                  <a:pt x="161275" y="70913"/>
                  <a:pt x="160497" y="69824"/>
                  <a:pt x="159524" y="68812"/>
                </a:cubicBezTo>
                <a:cubicBezTo>
                  <a:pt x="158688" y="67937"/>
                  <a:pt x="157716" y="67159"/>
                  <a:pt x="156626" y="66498"/>
                </a:cubicBezTo>
                <a:cubicBezTo>
                  <a:pt x="154954" y="65467"/>
                  <a:pt x="153087" y="64825"/>
                  <a:pt x="150889" y="64495"/>
                </a:cubicBezTo>
                <a:cubicBezTo>
                  <a:pt x="150228" y="64397"/>
                  <a:pt x="149527" y="64358"/>
                  <a:pt x="148827" y="64358"/>
                </a:cubicBezTo>
                <a:cubicBezTo>
                  <a:pt x="147796" y="64358"/>
                  <a:pt x="146707" y="64456"/>
                  <a:pt x="145521" y="64670"/>
                </a:cubicBezTo>
                <a:cubicBezTo>
                  <a:pt x="143693" y="64981"/>
                  <a:pt x="142098" y="65564"/>
                  <a:pt x="140892" y="66031"/>
                </a:cubicBezTo>
                <a:cubicBezTo>
                  <a:pt x="140658" y="66128"/>
                  <a:pt x="140386" y="66226"/>
                  <a:pt x="140114" y="66342"/>
                </a:cubicBezTo>
                <a:cubicBezTo>
                  <a:pt x="139861" y="66128"/>
                  <a:pt x="139589" y="65934"/>
                  <a:pt x="139316" y="65739"/>
                </a:cubicBezTo>
                <a:cubicBezTo>
                  <a:pt x="140094" y="63425"/>
                  <a:pt x="140561" y="61285"/>
                  <a:pt x="140678" y="59224"/>
                </a:cubicBezTo>
                <a:cubicBezTo>
                  <a:pt x="140892" y="55917"/>
                  <a:pt x="140172" y="52864"/>
                  <a:pt x="138558" y="50374"/>
                </a:cubicBezTo>
                <a:cubicBezTo>
                  <a:pt x="136866" y="47710"/>
                  <a:pt x="134143" y="45668"/>
                  <a:pt x="130856" y="44559"/>
                </a:cubicBezTo>
                <a:cubicBezTo>
                  <a:pt x="129475" y="44112"/>
                  <a:pt x="127997" y="43859"/>
                  <a:pt x="126480" y="43859"/>
                </a:cubicBezTo>
                <a:cubicBezTo>
                  <a:pt x="125002" y="43859"/>
                  <a:pt x="123524" y="44073"/>
                  <a:pt x="122104" y="44520"/>
                </a:cubicBezTo>
                <a:cubicBezTo>
                  <a:pt x="119828" y="45220"/>
                  <a:pt x="117611" y="46446"/>
                  <a:pt x="115374" y="48254"/>
                </a:cubicBezTo>
                <a:cubicBezTo>
                  <a:pt x="113721" y="49616"/>
                  <a:pt x="112185" y="51211"/>
                  <a:pt x="110434" y="53370"/>
                </a:cubicBezTo>
                <a:cubicBezTo>
                  <a:pt x="109092" y="55023"/>
                  <a:pt x="107828" y="56851"/>
                  <a:pt x="106544" y="58932"/>
                </a:cubicBezTo>
                <a:lnTo>
                  <a:pt x="105883" y="60021"/>
                </a:lnTo>
                <a:cubicBezTo>
                  <a:pt x="105669" y="60002"/>
                  <a:pt x="105455" y="60002"/>
                  <a:pt x="105241" y="60002"/>
                </a:cubicBezTo>
                <a:cubicBezTo>
                  <a:pt x="104210" y="60002"/>
                  <a:pt x="103199" y="60157"/>
                  <a:pt x="102188" y="60410"/>
                </a:cubicBezTo>
                <a:cubicBezTo>
                  <a:pt x="101273" y="59243"/>
                  <a:pt x="100145" y="58271"/>
                  <a:pt x="98862" y="57551"/>
                </a:cubicBezTo>
                <a:cubicBezTo>
                  <a:pt x="97598" y="56812"/>
                  <a:pt x="96236" y="56365"/>
                  <a:pt x="94797" y="56131"/>
                </a:cubicBezTo>
                <a:cubicBezTo>
                  <a:pt x="94836" y="55684"/>
                  <a:pt x="94855" y="55198"/>
                  <a:pt x="94855" y="54731"/>
                </a:cubicBezTo>
                <a:cubicBezTo>
                  <a:pt x="94933" y="51755"/>
                  <a:pt x="94661" y="49324"/>
                  <a:pt x="93980" y="47068"/>
                </a:cubicBezTo>
                <a:cubicBezTo>
                  <a:pt x="93007" y="43820"/>
                  <a:pt x="91160" y="41194"/>
                  <a:pt x="88631" y="39483"/>
                </a:cubicBezTo>
                <a:cubicBezTo>
                  <a:pt x="87348" y="38608"/>
                  <a:pt x="85811" y="37946"/>
                  <a:pt x="84177" y="37616"/>
                </a:cubicBezTo>
                <a:cubicBezTo>
                  <a:pt x="83302" y="37421"/>
                  <a:pt x="82388" y="37324"/>
                  <a:pt x="81474" y="37324"/>
                </a:cubicBezTo>
                <a:cubicBezTo>
                  <a:pt x="80891" y="37324"/>
                  <a:pt x="80288" y="37363"/>
                  <a:pt x="79685" y="37441"/>
                </a:cubicBezTo>
                <a:cubicBezTo>
                  <a:pt x="77254" y="37752"/>
                  <a:pt x="74900" y="38783"/>
                  <a:pt x="72488" y="40572"/>
                </a:cubicBezTo>
                <a:cubicBezTo>
                  <a:pt x="70349" y="42167"/>
                  <a:pt x="68735" y="44053"/>
                  <a:pt x="67568" y="45512"/>
                </a:cubicBezTo>
                <a:cubicBezTo>
                  <a:pt x="67568" y="45512"/>
                  <a:pt x="67548" y="45570"/>
                  <a:pt x="67529" y="45570"/>
                </a:cubicBezTo>
                <a:cubicBezTo>
                  <a:pt x="67257" y="44695"/>
                  <a:pt x="66945" y="43859"/>
                  <a:pt x="66517" y="43081"/>
                </a:cubicBezTo>
                <a:cubicBezTo>
                  <a:pt x="66517" y="43081"/>
                  <a:pt x="66517" y="43061"/>
                  <a:pt x="66498" y="43061"/>
                </a:cubicBezTo>
                <a:cubicBezTo>
                  <a:pt x="65526" y="41194"/>
                  <a:pt x="64047" y="39599"/>
                  <a:pt x="62219" y="38491"/>
                </a:cubicBezTo>
                <a:cubicBezTo>
                  <a:pt x="60547" y="37460"/>
                  <a:pt x="58679" y="36915"/>
                  <a:pt x="56773" y="36915"/>
                </a:cubicBezTo>
                <a:cubicBezTo>
                  <a:pt x="56482" y="36915"/>
                  <a:pt x="56170" y="36935"/>
                  <a:pt x="55879" y="36954"/>
                </a:cubicBezTo>
                <a:cubicBezTo>
                  <a:pt x="55626" y="36974"/>
                  <a:pt x="55392" y="37013"/>
                  <a:pt x="55178" y="37052"/>
                </a:cubicBezTo>
                <a:cubicBezTo>
                  <a:pt x="54070" y="35204"/>
                  <a:pt x="52592" y="33765"/>
                  <a:pt x="50822" y="32773"/>
                </a:cubicBezTo>
                <a:cubicBezTo>
                  <a:pt x="49149" y="31839"/>
                  <a:pt x="47224" y="31334"/>
                  <a:pt x="45259" y="31334"/>
                </a:cubicBezTo>
                <a:cubicBezTo>
                  <a:pt x="45104" y="31334"/>
                  <a:pt x="44890" y="31334"/>
                  <a:pt x="44637" y="31372"/>
                </a:cubicBezTo>
                <a:cubicBezTo>
                  <a:pt x="42595" y="31450"/>
                  <a:pt x="40611" y="32092"/>
                  <a:pt x="38860" y="33220"/>
                </a:cubicBezTo>
                <a:cubicBezTo>
                  <a:pt x="37091" y="34329"/>
                  <a:pt x="35865" y="35749"/>
                  <a:pt x="35107" y="36682"/>
                </a:cubicBezTo>
                <a:cubicBezTo>
                  <a:pt x="34329" y="37693"/>
                  <a:pt x="33629" y="38783"/>
                  <a:pt x="32928" y="40144"/>
                </a:cubicBezTo>
                <a:cubicBezTo>
                  <a:pt x="33531" y="35690"/>
                  <a:pt x="33687" y="31625"/>
                  <a:pt x="33317" y="27697"/>
                </a:cubicBezTo>
                <a:cubicBezTo>
                  <a:pt x="33123" y="25460"/>
                  <a:pt x="32753" y="23301"/>
                  <a:pt x="32248" y="21278"/>
                </a:cubicBezTo>
                <a:cubicBezTo>
                  <a:pt x="31742" y="19217"/>
                  <a:pt x="30983" y="17097"/>
                  <a:pt x="30030" y="14957"/>
                </a:cubicBezTo>
                <a:cubicBezTo>
                  <a:pt x="28591" y="11748"/>
                  <a:pt x="26938" y="9045"/>
                  <a:pt x="24954" y="6769"/>
                </a:cubicBezTo>
                <a:cubicBezTo>
                  <a:pt x="24001" y="5660"/>
                  <a:pt x="22893" y="4630"/>
                  <a:pt x="21687" y="3696"/>
                </a:cubicBezTo>
                <a:cubicBezTo>
                  <a:pt x="20598" y="2840"/>
                  <a:pt x="19353" y="2121"/>
                  <a:pt x="17894" y="1459"/>
                </a:cubicBezTo>
                <a:cubicBezTo>
                  <a:pt x="15794" y="506"/>
                  <a:pt x="13382" y="1"/>
                  <a:pt x="10990" y="1"/>
                </a:cubicBezTo>
                <a:close/>
              </a:path>
            </a:pathLst>
          </a:custGeom>
          <a:solidFill>
            <a:srgbClr val="74BEA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grpSp>
        <p:nvGrpSpPr>
          <p:cNvPr id="215" name="Google Shape;215;p14"/>
          <p:cNvGrpSpPr/>
          <p:nvPr/>
        </p:nvGrpSpPr>
        <p:grpSpPr>
          <a:xfrm flipH="1">
            <a:off x="-333505" y="340063"/>
            <a:ext cx="1489984" cy="1850952"/>
            <a:chOff x="7195051" y="-202918"/>
            <a:chExt cx="880241" cy="820118"/>
          </a:xfrm>
        </p:grpSpPr>
        <p:sp>
          <p:nvSpPr>
            <p:cNvPr id="216" name="Google Shape;216;p14"/>
            <p:cNvSpPr/>
            <p:nvPr/>
          </p:nvSpPr>
          <p:spPr>
            <a:xfrm flipH="1">
              <a:off x="7195051" y="-173448"/>
              <a:ext cx="761277" cy="790648"/>
            </a:xfrm>
            <a:custGeom>
              <a:avLst/>
              <a:gdLst/>
              <a:ahLst/>
              <a:cxnLst/>
              <a:rect l="l" t="t" r="r" b="b"/>
              <a:pathLst>
                <a:path w="15448" h="16044" extrusionOk="0">
                  <a:moveTo>
                    <a:pt x="8178" y="0"/>
                  </a:moveTo>
                  <a:cubicBezTo>
                    <a:pt x="7841" y="0"/>
                    <a:pt x="7529" y="26"/>
                    <a:pt x="7218" y="104"/>
                  </a:cubicBezTo>
                  <a:lnTo>
                    <a:pt x="7192" y="104"/>
                  </a:lnTo>
                  <a:cubicBezTo>
                    <a:pt x="6387" y="312"/>
                    <a:pt x="5712" y="805"/>
                    <a:pt x="5271" y="1480"/>
                  </a:cubicBezTo>
                  <a:cubicBezTo>
                    <a:pt x="5063" y="1843"/>
                    <a:pt x="4933" y="2259"/>
                    <a:pt x="4907" y="2674"/>
                  </a:cubicBezTo>
                  <a:cubicBezTo>
                    <a:pt x="4881" y="3012"/>
                    <a:pt x="4881" y="3349"/>
                    <a:pt x="4959" y="3661"/>
                  </a:cubicBezTo>
                  <a:cubicBezTo>
                    <a:pt x="4726" y="3635"/>
                    <a:pt x="4492" y="3609"/>
                    <a:pt x="4284" y="3609"/>
                  </a:cubicBezTo>
                  <a:lnTo>
                    <a:pt x="4051" y="3609"/>
                  </a:lnTo>
                  <a:cubicBezTo>
                    <a:pt x="3635" y="3635"/>
                    <a:pt x="3220" y="3712"/>
                    <a:pt x="2831" y="3842"/>
                  </a:cubicBezTo>
                  <a:cubicBezTo>
                    <a:pt x="2078" y="4076"/>
                    <a:pt x="1403" y="4517"/>
                    <a:pt x="884" y="5140"/>
                  </a:cubicBezTo>
                  <a:cubicBezTo>
                    <a:pt x="650" y="5452"/>
                    <a:pt x="442" y="5789"/>
                    <a:pt x="286" y="6179"/>
                  </a:cubicBezTo>
                  <a:cubicBezTo>
                    <a:pt x="157" y="6568"/>
                    <a:pt x="53" y="7009"/>
                    <a:pt x="53" y="7425"/>
                  </a:cubicBezTo>
                  <a:cubicBezTo>
                    <a:pt x="1" y="8256"/>
                    <a:pt x="131" y="9086"/>
                    <a:pt x="442" y="9865"/>
                  </a:cubicBezTo>
                  <a:cubicBezTo>
                    <a:pt x="728" y="10514"/>
                    <a:pt x="1169" y="11111"/>
                    <a:pt x="1714" y="11579"/>
                  </a:cubicBezTo>
                  <a:cubicBezTo>
                    <a:pt x="2259" y="12072"/>
                    <a:pt x="2882" y="12461"/>
                    <a:pt x="3557" y="12747"/>
                  </a:cubicBezTo>
                  <a:cubicBezTo>
                    <a:pt x="4258" y="13058"/>
                    <a:pt x="4985" y="13292"/>
                    <a:pt x="5738" y="13448"/>
                  </a:cubicBezTo>
                  <a:cubicBezTo>
                    <a:pt x="6465" y="13629"/>
                    <a:pt x="7218" y="13733"/>
                    <a:pt x="7919" y="13837"/>
                  </a:cubicBezTo>
                  <a:lnTo>
                    <a:pt x="8879" y="13915"/>
                  </a:lnTo>
                  <a:cubicBezTo>
                    <a:pt x="9762" y="13993"/>
                    <a:pt x="10619" y="14123"/>
                    <a:pt x="11501" y="14278"/>
                  </a:cubicBezTo>
                  <a:cubicBezTo>
                    <a:pt x="12332" y="14434"/>
                    <a:pt x="13137" y="14694"/>
                    <a:pt x="13916" y="15057"/>
                  </a:cubicBezTo>
                  <a:cubicBezTo>
                    <a:pt x="14279" y="15239"/>
                    <a:pt x="14643" y="15447"/>
                    <a:pt x="15006" y="15706"/>
                  </a:cubicBezTo>
                  <a:cubicBezTo>
                    <a:pt x="15136" y="15810"/>
                    <a:pt x="15292" y="15914"/>
                    <a:pt x="15447" y="16044"/>
                  </a:cubicBezTo>
                  <a:lnTo>
                    <a:pt x="15447" y="16018"/>
                  </a:lnTo>
                  <a:cubicBezTo>
                    <a:pt x="15162" y="15291"/>
                    <a:pt x="14902" y="14564"/>
                    <a:pt x="14695" y="13811"/>
                  </a:cubicBezTo>
                  <a:lnTo>
                    <a:pt x="14695" y="13863"/>
                  </a:lnTo>
                  <a:cubicBezTo>
                    <a:pt x="14539" y="13136"/>
                    <a:pt x="14409" y="12357"/>
                    <a:pt x="14331" y="11605"/>
                  </a:cubicBezTo>
                  <a:cubicBezTo>
                    <a:pt x="14279" y="11085"/>
                    <a:pt x="14227" y="10592"/>
                    <a:pt x="14201" y="10073"/>
                  </a:cubicBezTo>
                  <a:lnTo>
                    <a:pt x="14149" y="9424"/>
                  </a:lnTo>
                  <a:cubicBezTo>
                    <a:pt x="14046" y="7892"/>
                    <a:pt x="13786" y="6386"/>
                    <a:pt x="13423" y="4907"/>
                  </a:cubicBezTo>
                  <a:cubicBezTo>
                    <a:pt x="13215" y="4232"/>
                    <a:pt x="12929" y="3531"/>
                    <a:pt x="12592" y="2908"/>
                  </a:cubicBezTo>
                  <a:cubicBezTo>
                    <a:pt x="12254" y="2285"/>
                    <a:pt x="11813" y="1739"/>
                    <a:pt x="11294" y="1272"/>
                  </a:cubicBezTo>
                  <a:cubicBezTo>
                    <a:pt x="11034" y="1039"/>
                    <a:pt x="10723" y="805"/>
                    <a:pt x="10411" y="623"/>
                  </a:cubicBezTo>
                  <a:cubicBezTo>
                    <a:pt x="10100" y="441"/>
                    <a:pt x="9736" y="286"/>
                    <a:pt x="9373" y="156"/>
                  </a:cubicBezTo>
                  <a:cubicBezTo>
                    <a:pt x="9035" y="52"/>
                    <a:pt x="8646" y="0"/>
                    <a:pt x="8282" y="0"/>
                  </a:cubicBezTo>
                  <a:close/>
                </a:path>
              </a:pathLst>
            </a:custGeom>
            <a:solidFill>
              <a:srgbClr val="FEB8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17" name="Google Shape;217;p14"/>
            <p:cNvSpPr/>
            <p:nvPr/>
          </p:nvSpPr>
          <p:spPr>
            <a:xfrm flipH="1">
              <a:off x="7270549" y="-202918"/>
              <a:ext cx="804742" cy="724170"/>
            </a:xfrm>
            <a:custGeom>
              <a:avLst/>
              <a:gdLst/>
              <a:ahLst/>
              <a:cxnLst/>
              <a:rect l="l" t="t" r="r" b="b"/>
              <a:pathLst>
                <a:path w="16330" h="14695" extrusionOk="0">
                  <a:moveTo>
                    <a:pt x="935" y="1"/>
                  </a:moveTo>
                  <a:cubicBezTo>
                    <a:pt x="805" y="1"/>
                    <a:pt x="701" y="1"/>
                    <a:pt x="598" y="27"/>
                  </a:cubicBezTo>
                  <a:cubicBezTo>
                    <a:pt x="520" y="53"/>
                    <a:pt x="442" y="79"/>
                    <a:pt x="364" y="105"/>
                  </a:cubicBezTo>
                  <a:lnTo>
                    <a:pt x="260" y="157"/>
                  </a:lnTo>
                  <a:cubicBezTo>
                    <a:pt x="234" y="183"/>
                    <a:pt x="208" y="209"/>
                    <a:pt x="182" y="235"/>
                  </a:cubicBezTo>
                  <a:lnTo>
                    <a:pt x="156" y="261"/>
                  </a:lnTo>
                  <a:cubicBezTo>
                    <a:pt x="130" y="287"/>
                    <a:pt x="130" y="287"/>
                    <a:pt x="104" y="313"/>
                  </a:cubicBezTo>
                  <a:cubicBezTo>
                    <a:pt x="78" y="338"/>
                    <a:pt x="52" y="390"/>
                    <a:pt x="52" y="416"/>
                  </a:cubicBezTo>
                  <a:cubicBezTo>
                    <a:pt x="26" y="494"/>
                    <a:pt x="0" y="572"/>
                    <a:pt x="0" y="676"/>
                  </a:cubicBezTo>
                  <a:cubicBezTo>
                    <a:pt x="0" y="676"/>
                    <a:pt x="0" y="702"/>
                    <a:pt x="0" y="728"/>
                  </a:cubicBezTo>
                  <a:cubicBezTo>
                    <a:pt x="26" y="806"/>
                    <a:pt x="26" y="832"/>
                    <a:pt x="52" y="858"/>
                  </a:cubicBezTo>
                  <a:cubicBezTo>
                    <a:pt x="78" y="936"/>
                    <a:pt x="130" y="1013"/>
                    <a:pt x="182" y="1091"/>
                  </a:cubicBezTo>
                  <a:cubicBezTo>
                    <a:pt x="260" y="1195"/>
                    <a:pt x="364" y="1299"/>
                    <a:pt x="468" y="1403"/>
                  </a:cubicBezTo>
                  <a:cubicBezTo>
                    <a:pt x="598" y="1507"/>
                    <a:pt x="727" y="1611"/>
                    <a:pt x="883" y="1714"/>
                  </a:cubicBezTo>
                  <a:cubicBezTo>
                    <a:pt x="1221" y="1948"/>
                    <a:pt x="1532" y="2130"/>
                    <a:pt x="1870" y="2311"/>
                  </a:cubicBezTo>
                  <a:cubicBezTo>
                    <a:pt x="2519" y="2727"/>
                    <a:pt x="3194" y="3064"/>
                    <a:pt x="3817" y="3376"/>
                  </a:cubicBezTo>
                  <a:lnTo>
                    <a:pt x="4570" y="3765"/>
                  </a:lnTo>
                  <a:cubicBezTo>
                    <a:pt x="5452" y="4207"/>
                    <a:pt x="6335" y="4648"/>
                    <a:pt x="7166" y="5141"/>
                  </a:cubicBezTo>
                  <a:cubicBezTo>
                    <a:pt x="7114" y="5271"/>
                    <a:pt x="7036" y="5375"/>
                    <a:pt x="6984" y="5505"/>
                  </a:cubicBezTo>
                  <a:cubicBezTo>
                    <a:pt x="6854" y="5764"/>
                    <a:pt x="6776" y="6050"/>
                    <a:pt x="6698" y="6309"/>
                  </a:cubicBezTo>
                  <a:cubicBezTo>
                    <a:pt x="6517" y="6881"/>
                    <a:pt x="6413" y="7452"/>
                    <a:pt x="6335" y="8049"/>
                  </a:cubicBezTo>
                  <a:cubicBezTo>
                    <a:pt x="6257" y="8620"/>
                    <a:pt x="6257" y="9191"/>
                    <a:pt x="6283" y="9788"/>
                  </a:cubicBezTo>
                  <a:cubicBezTo>
                    <a:pt x="6283" y="10333"/>
                    <a:pt x="6361" y="10879"/>
                    <a:pt x="6491" y="11398"/>
                  </a:cubicBezTo>
                  <a:cubicBezTo>
                    <a:pt x="6517" y="11476"/>
                    <a:pt x="6569" y="11502"/>
                    <a:pt x="6620" y="11502"/>
                  </a:cubicBezTo>
                  <a:cubicBezTo>
                    <a:pt x="6672" y="11476"/>
                    <a:pt x="6698" y="11424"/>
                    <a:pt x="6698" y="11372"/>
                  </a:cubicBezTo>
                  <a:cubicBezTo>
                    <a:pt x="6595" y="10904"/>
                    <a:pt x="6543" y="10437"/>
                    <a:pt x="6543" y="9970"/>
                  </a:cubicBezTo>
                  <a:cubicBezTo>
                    <a:pt x="6517" y="9606"/>
                    <a:pt x="6543" y="9217"/>
                    <a:pt x="6569" y="8828"/>
                  </a:cubicBezTo>
                  <a:cubicBezTo>
                    <a:pt x="6620" y="8464"/>
                    <a:pt x="6672" y="8075"/>
                    <a:pt x="6776" y="7711"/>
                  </a:cubicBezTo>
                  <a:cubicBezTo>
                    <a:pt x="6828" y="7452"/>
                    <a:pt x="6906" y="7192"/>
                    <a:pt x="7010" y="6932"/>
                  </a:cubicBezTo>
                  <a:cubicBezTo>
                    <a:pt x="7088" y="6673"/>
                    <a:pt x="7192" y="6413"/>
                    <a:pt x="7321" y="6154"/>
                  </a:cubicBezTo>
                  <a:lnTo>
                    <a:pt x="7425" y="5972"/>
                  </a:lnTo>
                  <a:cubicBezTo>
                    <a:pt x="7503" y="5842"/>
                    <a:pt x="7581" y="5712"/>
                    <a:pt x="7659" y="5583"/>
                  </a:cubicBezTo>
                  <a:cubicBezTo>
                    <a:pt x="7685" y="5531"/>
                    <a:pt x="7711" y="5479"/>
                    <a:pt x="7737" y="5453"/>
                  </a:cubicBezTo>
                  <a:lnTo>
                    <a:pt x="7763" y="5453"/>
                  </a:lnTo>
                  <a:lnTo>
                    <a:pt x="7737" y="5427"/>
                  </a:lnTo>
                  <a:lnTo>
                    <a:pt x="7737" y="5427"/>
                  </a:lnTo>
                  <a:cubicBezTo>
                    <a:pt x="8126" y="5660"/>
                    <a:pt x="8490" y="5920"/>
                    <a:pt x="8853" y="6180"/>
                  </a:cubicBezTo>
                  <a:cubicBezTo>
                    <a:pt x="9191" y="6439"/>
                    <a:pt x="9554" y="6699"/>
                    <a:pt x="9995" y="7088"/>
                  </a:cubicBezTo>
                  <a:cubicBezTo>
                    <a:pt x="10203" y="7244"/>
                    <a:pt x="10411" y="7426"/>
                    <a:pt x="10592" y="7607"/>
                  </a:cubicBezTo>
                  <a:cubicBezTo>
                    <a:pt x="10567" y="7945"/>
                    <a:pt x="10541" y="8308"/>
                    <a:pt x="10567" y="8672"/>
                  </a:cubicBezTo>
                  <a:cubicBezTo>
                    <a:pt x="10567" y="9113"/>
                    <a:pt x="10618" y="9529"/>
                    <a:pt x="10696" y="9970"/>
                  </a:cubicBezTo>
                  <a:cubicBezTo>
                    <a:pt x="10748" y="10385"/>
                    <a:pt x="10852" y="10827"/>
                    <a:pt x="10956" y="11242"/>
                  </a:cubicBezTo>
                  <a:cubicBezTo>
                    <a:pt x="11060" y="11631"/>
                    <a:pt x="11190" y="12047"/>
                    <a:pt x="11319" y="12436"/>
                  </a:cubicBezTo>
                  <a:cubicBezTo>
                    <a:pt x="11345" y="12488"/>
                    <a:pt x="11397" y="12488"/>
                    <a:pt x="11449" y="12488"/>
                  </a:cubicBezTo>
                  <a:cubicBezTo>
                    <a:pt x="11501" y="12462"/>
                    <a:pt x="11501" y="12410"/>
                    <a:pt x="11501" y="12358"/>
                  </a:cubicBezTo>
                  <a:cubicBezTo>
                    <a:pt x="11449" y="12228"/>
                    <a:pt x="11423" y="12125"/>
                    <a:pt x="11371" y="12021"/>
                  </a:cubicBezTo>
                  <a:cubicBezTo>
                    <a:pt x="11138" y="11190"/>
                    <a:pt x="11008" y="10359"/>
                    <a:pt x="10982" y="9529"/>
                  </a:cubicBezTo>
                  <a:lnTo>
                    <a:pt x="10982" y="9061"/>
                  </a:lnTo>
                  <a:cubicBezTo>
                    <a:pt x="10982" y="8880"/>
                    <a:pt x="10982" y="8698"/>
                    <a:pt x="11008" y="8542"/>
                  </a:cubicBezTo>
                  <a:cubicBezTo>
                    <a:pt x="11034" y="8360"/>
                    <a:pt x="11034" y="8205"/>
                    <a:pt x="11060" y="8023"/>
                  </a:cubicBezTo>
                  <a:cubicBezTo>
                    <a:pt x="11449" y="8412"/>
                    <a:pt x="11839" y="8776"/>
                    <a:pt x="12202" y="9165"/>
                  </a:cubicBezTo>
                  <a:lnTo>
                    <a:pt x="12436" y="9425"/>
                  </a:lnTo>
                  <a:lnTo>
                    <a:pt x="13033" y="10178"/>
                  </a:lnTo>
                  <a:cubicBezTo>
                    <a:pt x="13189" y="10359"/>
                    <a:pt x="13318" y="10541"/>
                    <a:pt x="13448" y="10697"/>
                  </a:cubicBezTo>
                  <a:cubicBezTo>
                    <a:pt x="13422" y="10930"/>
                    <a:pt x="13396" y="11138"/>
                    <a:pt x="13422" y="11346"/>
                  </a:cubicBezTo>
                  <a:cubicBezTo>
                    <a:pt x="13422" y="11579"/>
                    <a:pt x="13448" y="11813"/>
                    <a:pt x="13474" y="12047"/>
                  </a:cubicBezTo>
                  <a:cubicBezTo>
                    <a:pt x="13552" y="12488"/>
                    <a:pt x="13682" y="12903"/>
                    <a:pt x="13864" y="13319"/>
                  </a:cubicBezTo>
                  <a:cubicBezTo>
                    <a:pt x="13889" y="13371"/>
                    <a:pt x="13941" y="13371"/>
                    <a:pt x="13993" y="13371"/>
                  </a:cubicBezTo>
                  <a:cubicBezTo>
                    <a:pt x="14019" y="13345"/>
                    <a:pt x="14045" y="13293"/>
                    <a:pt x="14019" y="13241"/>
                  </a:cubicBezTo>
                  <a:cubicBezTo>
                    <a:pt x="13993" y="13137"/>
                    <a:pt x="13941" y="13007"/>
                    <a:pt x="13915" y="12903"/>
                  </a:cubicBezTo>
                  <a:cubicBezTo>
                    <a:pt x="13864" y="12722"/>
                    <a:pt x="13812" y="12514"/>
                    <a:pt x="13786" y="12306"/>
                  </a:cubicBezTo>
                  <a:cubicBezTo>
                    <a:pt x="13760" y="12099"/>
                    <a:pt x="13760" y="11891"/>
                    <a:pt x="13734" y="11683"/>
                  </a:cubicBezTo>
                  <a:lnTo>
                    <a:pt x="13734" y="11112"/>
                  </a:lnTo>
                  <a:lnTo>
                    <a:pt x="13838" y="11216"/>
                  </a:lnTo>
                  <a:cubicBezTo>
                    <a:pt x="14097" y="11579"/>
                    <a:pt x="14357" y="11943"/>
                    <a:pt x="14616" y="12306"/>
                  </a:cubicBezTo>
                  <a:cubicBezTo>
                    <a:pt x="14876" y="12670"/>
                    <a:pt x="15136" y="13007"/>
                    <a:pt x="15369" y="13397"/>
                  </a:cubicBezTo>
                  <a:lnTo>
                    <a:pt x="15343" y="13371"/>
                  </a:lnTo>
                  <a:lnTo>
                    <a:pt x="15343" y="13371"/>
                  </a:lnTo>
                  <a:cubicBezTo>
                    <a:pt x="15603" y="13786"/>
                    <a:pt x="15863" y="14202"/>
                    <a:pt x="16070" y="14617"/>
                  </a:cubicBezTo>
                  <a:cubicBezTo>
                    <a:pt x="16089" y="14655"/>
                    <a:pt x="16108" y="14679"/>
                    <a:pt x="16137" y="14679"/>
                  </a:cubicBezTo>
                  <a:cubicBezTo>
                    <a:pt x="16148" y="14679"/>
                    <a:pt x="16160" y="14676"/>
                    <a:pt x="16174" y="14669"/>
                  </a:cubicBezTo>
                  <a:cubicBezTo>
                    <a:pt x="16174" y="14695"/>
                    <a:pt x="16200" y="14695"/>
                    <a:pt x="16226" y="14695"/>
                  </a:cubicBezTo>
                  <a:cubicBezTo>
                    <a:pt x="16278" y="14695"/>
                    <a:pt x="16304" y="14669"/>
                    <a:pt x="16304" y="14643"/>
                  </a:cubicBezTo>
                  <a:cubicBezTo>
                    <a:pt x="16330" y="14617"/>
                    <a:pt x="16330" y="14591"/>
                    <a:pt x="16330" y="14565"/>
                  </a:cubicBezTo>
                  <a:cubicBezTo>
                    <a:pt x="15681" y="13345"/>
                    <a:pt x="14954" y="12151"/>
                    <a:pt x="14149" y="11008"/>
                  </a:cubicBezTo>
                  <a:lnTo>
                    <a:pt x="14383" y="11008"/>
                  </a:lnTo>
                  <a:cubicBezTo>
                    <a:pt x="14513" y="11008"/>
                    <a:pt x="14642" y="11034"/>
                    <a:pt x="14746" y="11060"/>
                  </a:cubicBezTo>
                  <a:cubicBezTo>
                    <a:pt x="14902" y="11112"/>
                    <a:pt x="15032" y="11138"/>
                    <a:pt x="15162" y="11190"/>
                  </a:cubicBezTo>
                  <a:cubicBezTo>
                    <a:pt x="15291" y="11242"/>
                    <a:pt x="15421" y="11320"/>
                    <a:pt x="15551" y="11372"/>
                  </a:cubicBezTo>
                  <a:lnTo>
                    <a:pt x="15577" y="11372"/>
                  </a:lnTo>
                  <a:cubicBezTo>
                    <a:pt x="15655" y="11424"/>
                    <a:pt x="15733" y="11476"/>
                    <a:pt x="15837" y="11528"/>
                  </a:cubicBezTo>
                  <a:cubicBezTo>
                    <a:pt x="15851" y="11542"/>
                    <a:pt x="15867" y="11549"/>
                    <a:pt x="15883" y="11549"/>
                  </a:cubicBezTo>
                  <a:cubicBezTo>
                    <a:pt x="15947" y="11549"/>
                    <a:pt x="16003" y="11435"/>
                    <a:pt x="15940" y="11372"/>
                  </a:cubicBezTo>
                  <a:cubicBezTo>
                    <a:pt x="15629" y="11190"/>
                    <a:pt x="15291" y="10982"/>
                    <a:pt x="14954" y="10827"/>
                  </a:cubicBezTo>
                  <a:cubicBezTo>
                    <a:pt x="14798" y="10749"/>
                    <a:pt x="14616" y="10697"/>
                    <a:pt x="14435" y="10671"/>
                  </a:cubicBezTo>
                  <a:cubicBezTo>
                    <a:pt x="14331" y="10645"/>
                    <a:pt x="14227" y="10619"/>
                    <a:pt x="14097" y="10619"/>
                  </a:cubicBezTo>
                  <a:cubicBezTo>
                    <a:pt x="14045" y="10619"/>
                    <a:pt x="13967" y="10645"/>
                    <a:pt x="13915" y="10645"/>
                  </a:cubicBezTo>
                  <a:cubicBezTo>
                    <a:pt x="13630" y="10204"/>
                    <a:pt x="13318" y="9788"/>
                    <a:pt x="12981" y="9373"/>
                  </a:cubicBezTo>
                  <a:cubicBezTo>
                    <a:pt x="12514" y="8750"/>
                    <a:pt x="12020" y="8153"/>
                    <a:pt x="11501" y="7530"/>
                  </a:cubicBezTo>
                  <a:lnTo>
                    <a:pt x="11605" y="7478"/>
                  </a:lnTo>
                  <a:cubicBezTo>
                    <a:pt x="11761" y="7400"/>
                    <a:pt x="11916" y="7348"/>
                    <a:pt x="12098" y="7296"/>
                  </a:cubicBezTo>
                  <a:cubicBezTo>
                    <a:pt x="12280" y="7244"/>
                    <a:pt x="12462" y="7192"/>
                    <a:pt x="12643" y="7166"/>
                  </a:cubicBezTo>
                  <a:cubicBezTo>
                    <a:pt x="12877" y="7140"/>
                    <a:pt x="13085" y="7114"/>
                    <a:pt x="13318" y="7114"/>
                  </a:cubicBezTo>
                  <a:lnTo>
                    <a:pt x="13292" y="7114"/>
                  </a:lnTo>
                  <a:cubicBezTo>
                    <a:pt x="13368" y="7110"/>
                    <a:pt x="13443" y="7108"/>
                    <a:pt x="13517" y="7108"/>
                  </a:cubicBezTo>
                  <a:cubicBezTo>
                    <a:pt x="13876" y="7108"/>
                    <a:pt x="14220" y="7158"/>
                    <a:pt x="14564" y="7244"/>
                  </a:cubicBezTo>
                  <a:cubicBezTo>
                    <a:pt x="14616" y="7244"/>
                    <a:pt x="14668" y="7218"/>
                    <a:pt x="14668" y="7166"/>
                  </a:cubicBezTo>
                  <a:cubicBezTo>
                    <a:pt x="14694" y="7114"/>
                    <a:pt x="14668" y="7062"/>
                    <a:pt x="14616" y="7036"/>
                  </a:cubicBezTo>
                  <a:cubicBezTo>
                    <a:pt x="14331" y="6984"/>
                    <a:pt x="14045" y="6907"/>
                    <a:pt x="13760" y="6881"/>
                  </a:cubicBezTo>
                  <a:cubicBezTo>
                    <a:pt x="13474" y="6829"/>
                    <a:pt x="13163" y="6803"/>
                    <a:pt x="12877" y="6803"/>
                  </a:cubicBezTo>
                  <a:lnTo>
                    <a:pt x="12747" y="6803"/>
                  </a:lnTo>
                  <a:cubicBezTo>
                    <a:pt x="12410" y="6829"/>
                    <a:pt x="12098" y="6855"/>
                    <a:pt x="11787" y="6932"/>
                  </a:cubicBezTo>
                  <a:cubicBezTo>
                    <a:pt x="11605" y="6958"/>
                    <a:pt x="11449" y="7010"/>
                    <a:pt x="11319" y="7088"/>
                  </a:cubicBezTo>
                  <a:cubicBezTo>
                    <a:pt x="11267" y="7114"/>
                    <a:pt x="11216" y="7140"/>
                    <a:pt x="11164" y="7166"/>
                  </a:cubicBezTo>
                  <a:lnTo>
                    <a:pt x="10956" y="6932"/>
                  </a:lnTo>
                  <a:cubicBezTo>
                    <a:pt x="10203" y="6102"/>
                    <a:pt x="9476" y="5375"/>
                    <a:pt x="8775" y="4700"/>
                  </a:cubicBezTo>
                  <a:cubicBezTo>
                    <a:pt x="8697" y="4648"/>
                    <a:pt x="8645" y="4596"/>
                    <a:pt x="8568" y="4544"/>
                  </a:cubicBezTo>
                  <a:cubicBezTo>
                    <a:pt x="8801" y="4285"/>
                    <a:pt x="9061" y="4077"/>
                    <a:pt x="9346" y="3895"/>
                  </a:cubicBezTo>
                  <a:cubicBezTo>
                    <a:pt x="9762" y="3661"/>
                    <a:pt x="10203" y="3480"/>
                    <a:pt x="10644" y="3350"/>
                  </a:cubicBezTo>
                  <a:cubicBezTo>
                    <a:pt x="11164" y="3194"/>
                    <a:pt x="11683" y="3116"/>
                    <a:pt x="12202" y="3090"/>
                  </a:cubicBezTo>
                  <a:lnTo>
                    <a:pt x="12540" y="3090"/>
                  </a:lnTo>
                  <a:cubicBezTo>
                    <a:pt x="12591" y="3090"/>
                    <a:pt x="12643" y="3038"/>
                    <a:pt x="12643" y="2986"/>
                  </a:cubicBezTo>
                  <a:cubicBezTo>
                    <a:pt x="12643" y="2935"/>
                    <a:pt x="12617" y="2883"/>
                    <a:pt x="12565" y="2883"/>
                  </a:cubicBezTo>
                  <a:lnTo>
                    <a:pt x="12202" y="2883"/>
                  </a:lnTo>
                  <a:cubicBezTo>
                    <a:pt x="11916" y="2883"/>
                    <a:pt x="11631" y="2883"/>
                    <a:pt x="11345" y="2909"/>
                  </a:cubicBezTo>
                  <a:cubicBezTo>
                    <a:pt x="10930" y="2961"/>
                    <a:pt x="10515" y="3038"/>
                    <a:pt x="10125" y="3142"/>
                  </a:cubicBezTo>
                  <a:cubicBezTo>
                    <a:pt x="9736" y="3272"/>
                    <a:pt x="9346" y="3428"/>
                    <a:pt x="9009" y="3610"/>
                  </a:cubicBezTo>
                  <a:cubicBezTo>
                    <a:pt x="8827" y="3713"/>
                    <a:pt x="8645" y="3817"/>
                    <a:pt x="8464" y="3947"/>
                  </a:cubicBezTo>
                  <a:cubicBezTo>
                    <a:pt x="8360" y="4025"/>
                    <a:pt x="8256" y="4103"/>
                    <a:pt x="8178" y="4181"/>
                  </a:cubicBezTo>
                  <a:cubicBezTo>
                    <a:pt x="7607" y="3661"/>
                    <a:pt x="7010" y="3168"/>
                    <a:pt x="6413" y="2727"/>
                  </a:cubicBezTo>
                  <a:lnTo>
                    <a:pt x="6283" y="2623"/>
                  </a:lnTo>
                  <a:cubicBezTo>
                    <a:pt x="5920" y="2337"/>
                    <a:pt x="5582" y="2078"/>
                    <a:pt x="5219" y="1818"/>
                  </a:cubicBezTo>
                  <a:cubicBezTo>
                    <a:pt x="4777" y="1507"/>
                    <a:pt x="4336" y="1221"/>
                    <a:pt x="3895" y="962"/>
                  </a:cubicBezTo>
                  <a:cubicBezTo>
                    <a:pt x="3453" y="702"/>
                    <a:pt x="2986" y="468"/>
                    <a:pt x="2519" y="313"/>
                  </a:cubicBezTo>
                  <a:cubicBezTo>
                    <a:pt x="2051" y="131"/>
                    <a:pt x="1584" y="27"/>
                    <a:pt x="1091" y="1"/>
                  </a:cubicBezTo>
                  <a:close/>
                </a:path>
              </a:pathLst>
            </a:custGeom>
            <a:solidFill>
              <a:srgbClr val="FDA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18" name="Google Shape;218;p14"/>
            <p:cNvSpPr/>
            <p:nvPr/>
          </p:nvSpPr>
          <p:spPr>
            <a:xfrm flipH="1">
              <a:off x="7844955" y="275991"/>
              <a:ext cx="63620" cy="54652"/>
            </a:xfrm>
            <a:custGeom>
              <a:avLst/>
              <a:gdLst/>
              <a:ahLst/>
              <a:cxnLst/>
              <a:rect l="l" t="t" r="r" b="b"/>
              <a:pathLst>
                <a:path w="1291" h="1109" extrusionOk="0">
                  <a:moveTo>
                    <a:pt x="561" y="1"/>
                  </a:moveTo>
                  <a:cubicBezTo>
                    <a:pt x="272" y="1"/>
                    <a:pt x="0" y="238"/>
                    <a:pt x="18" y="563"/>
                  </a:cubicBezTo>
                  <a:cubicBezTo>
                    <a:pt x="18" y="875"/>
                    <a:pt x="278" y="1109"/>
                    <a:pt x="589" y="1109"/>
                  </a:cubicBezTo>
                  <a:cubicBezTo>
                    <a:pt x="1057" y="1083"/>
                    <a:pt x="1290" y="486"/>
                    <a:pt x="927" y="148"/>
                  </a:cubicBezTo>
                  <a:cubicBezTo>
                    <a:pt x="817" y="46"/>
                    <a:pt x="687" y="1"/>
                    <a:pt x="561" y="1"/>
                  </a:cubicBezTo>
                  <a:close/>
                </a:path>
              </a:pathLst>
            </a:custGeom>
            <a:solidFill>
              <a:srgbClr val="FDA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19" name="Google Shape;219;p14"/>
            <p:cNvSpPr/>
            <p:nvPr/>
          </p:nvSpPr>
          <p:spPr>
            <a:xfrm flipH="1">
              <a:off x="7889750" y="224394"/>
              <a:ext cx="33313" cy="28878"/>
            </a:xfrm>
            <a:custGeom>
              <a:avLst/>
              <a:gdLst/>
              <a:ahLst/>
              <a:cxnLst/>
              <a:rect l="l" t="t" r="r" b="b"/>
              <a:pathLst>
                <a:path w="676" h="586" extrusionOk="0">
                  <a:moveTo>
                    <a:pt x="286" y="1"/>
                  </a:moveTo>
                  <a:cubicBezTo>
                    <a:pt x="131" y="27"/>
                    <a:pt x="1" y="157"/>
                    <a:pt x="1" y="312"/>
                  </a:cubicBezTo>
                  <a:cubicBezTo>
                    <a:pt x="18" y="482"/>
                    <a:pt x="157" y="586"/>
                    <a:pt x="295" y="586"/>
                  </a:cubicBezTo>
                  <a:cubicBezTo>
                    <a:pt x="368" y="586"/>
                    <a:pt x="440" y="557"/>
                    <a:pt x="494" y="494"/>
                  </a:cubicBezTo>
                  <a:cubicBezTo>
                    <a:pt x="676" y="286"/>
                    <a:pt x="546" y="1"/>
                    <a:pt x="286" y="1"/>
                  </a:cubicBezTo>
                  <a:close/>
                </a:path>
              </a:pathLst>
            </a:custGeom>
            <a:solidFill>
              <a:srgbClr val="FDA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20" name="Google Shape;220;p14"/>
            <p:cNvSpPr/>
            <p:nvPr/>
          </p:nvSpPr>
          <p:spPr>
            <a:xfrm flipH="1">
              <a:off x="7865406" y="227942"/>
              <a:ext cx="24394" cy="20845"/>
            </a:xfrm>
            <a:custGeom>
              <a:avLst/>
              <a:gdLst/>
              <a:ahLst/>
              <a:cxnLst/>
              <a:rect l="l" t="t" r="r" b="b"/>
              <a:pathLst>
                <a:path w="495" h="423" extrusionOk="0">
                  <a:moveTo>
                    <a:pt x="224" y="1"/>
                  </a:moveTo>
                  <a:cubicBezTo>
                    <a:pt x="112" y="1"/>
                    <a:pt x="1" y="89"/>
                    <a:pt x="1" y="214"/>
                  </a:cubicBezTo>
                  <a:cubicBezTo>
                    <a:pt x="1" y="344"/>
                    <a:pt x="105" y="422"/>
                    <a:pt x="234" y="422"/>
                  </a:cubicBezTo>
                  <a:cubicBezTo>
                    <a:pt x="416" y="422"/>
                    <a:pt x="494" y="188"/>
                    <a:pt x="364" y="59"/>
                  </a:cubicBezTo>
                  <a:cubicBezTo>
                    <a:pt x="324" y="18"/>
                    <a:pt x="274" y="1"/>
                    <a:pt x="224" y="1"/>
                  </a:cubicBezTo>
                  <a:close/>
                </a:path>
              </a:pathLst>
            </a:custGeom>
            <a:solidFill>
              <a:srgbClr val="FDA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21" name="Google Shape;221;p14"/>
            <p:cNvSpPr/>
            <p:nvPr/>
          </p:nvSpPr>
          <p:spPr>
            <a:xfrm flipH="1">
              <a:off x="7883689" y="137365"/>
              <a:ext cx="45732" cy="38488"/>
            </a:xfrm>
            <a:custGeom>
              <a:avLst/>
              <a:gdLst/>
              <a:ahLst/>
              <a:cxnLst/>
              <a:rect l="l" t="t" r="r" b="b"/>
              <a:pathLst>
                <a:path w="928" h="781" extrusionOk="0">
                  <a:moveTo>
                    <a:pt x="422" y="0"/>
                  </a:moveTo>
                  <a:cubicBezTo>
                    <a:pt x="411" y="0"/>
                    <a:pt x="400" y="1"/>
                    <a:pt x="389" y="2"/>
                  </a:cubicBezTo>
                  <a:cubicBezTo>
                    <a:pt x="182" y="2"/>
                    <a:pt x="0" y="183"/>
                    <a:pt x="26" y="417"/>
                  </a:cubicBezTo>
                  <a:cubicBezTo>
                    <a:pt x="26" y="638"/>
                    <a:pt x="215" y="781"/>
                    <a:pt x="411" y="781"/>
                  </a:cubicBezTo>
                  <a:cubicBezTo>
                    <a:pt x="514" y="781"/>
                    <a:pt x="620" y="740"/>
                    <a:pt x="701" y="651"/>
                  </a:cubicBezTo>
                  <a:cubicBezTo>
                    <a:pt x="928" y="399"/>
                    <a:pt x="763" y="0"/>
                    <a:pt x="422" y="0"/>
                  </a:cubicBezTo>
                  <a:close/>
                </a:path>
              </a:pathLst>
            </a:custGeom>
            <a:solidFill>
              <a:srgbClr val="FDA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22" name="Google Shape;222;p14"/>
            <p:cNvSpPr/>
            <p:nvPr/>
          </p:nvSpPr>
          <p:spPr>
            <a:xfrm flipH="1">
              <a:off x="7853923" y="179943"/>
              <a:ext cx="15375" cy="16361"/>
            </a:xfrm>
            <a:custGeom>
              <a:avLst/>
              <a:gdLst/>
              <a:ahLst/>
              <a:cxnLst/>
              <a:rect l="l" t="t" r="r" b="b"/>
              <a:pathLst>
                <a:path w="312" h="332" extrusionOk="0">
                  <a:moveTo>
                    <a:pt x="156" y="1"/>
                  </a:moveTo>
                  <a:cubicBezTo>
                    <a:pt x="78" y="1"/>
                    <a:pt x="0" y="59"/>
                    <a:pt x="0" y="176"/>
                  </a:cubicBezTo>
                  <a:cubicBezTo>
                    <a:pt x="0" y="280"/>
                    <a:pt x="78" y="332"/>
                    <a:pt x="156" y="332"/>
                  </a:cubicBezTo>
                  <a:cubicBezTo>
                    <a:pt x="234" y="332"/>
                    <a:pt x="312" y="280"/>
                    <a:pt x="312" y="176"/>
                  </a:cubicBezTo>
                  <a:cubicBezTo>
                    <a:pt x="312" y="59"/>
                    <a:pt x="234" y="1"/>
                    <a:pt x="156" y="1"/>
                  </a:cubicBezTo>
                  <a:close/>
                </a:path>
              </a:pathLst>
            </a:custGeom>
            <a:solidFill>
              <a:srgbClr val="FDA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223" name="Google Shape;223;p14"/>
          <p:cNvGrpSpPr/>
          <p:nvPr/>
        </p:nvGrpSpPr>
        <p:grpSpPr>
          <a:xfrm>
            <a:off x="7920651" y="1606306"/>
            <a:ext cx="670499" cy="584699"/>
            <a:chOff x="7555450" y="377766"/>
            <a:chExt cx="670499" cy="438524"/>
          </a:xfrm>
        </p:grpSpPr>
        <p:sp>
          <p:nvSpPr>
            <p:cNvPr id="224" name="Google Shape;224;p14"/>
            <p:cNvSpPr/>
            <p:nvPr/>
          </p:nvSpPr>
          <p:spPr>
            <a:xfrm>
              <a:off x="7555450" y="562549"/>
              <a:ext cx="279163" cy="253742"/>
            </a:xfrm>
            <a:custGeom>
              <a:avLst/>
              <a:gdLst/>
              <a:ahLst/>
              <a:cxnLst/>
              <a:rect l="l" t="t" r="r" b="b"/>
              <a:pathLst>
                <a:path w="4206" h="3823" extrusionOk="0">
                  <a:moveTo>
                    <a:pt x="3169" y="1"/>
                  </a:moveTo>
                  <a:cubicBezTo>
                    <a:pt x="3073" y="1"/>
                    <a:pt x="2977" y="1"/>
                    <a:pt x="2881" y="20"/>
                  </a:cubicBezTo>
                  <a:cubicBezTo>
                    <a:pt x="2746" y="59"/>
                    <a:pt x="2573" y="97"/>
                    <a:pt x="2362" y="193"/>
                  </a:cubicBezTo>
                  <a:cubicBezTo>
                    <a:pt x="2017" y="347"/>
                    <a:pt x="1690" y="558"/>
                    <a:pt x="1325" y="846"/>
                  </a:cubicBezTo>
                  <a:cubicBezTo>
                    <a:pt x="1210" y="942"/>
                    <a:pt x="1114" y="1019"/>
                    <a:pt x="1018" y="1115"/>
                  </a:cubicBezTo>
                  <a:lnTo>
                    <a:pt x="999" y="1134"/>
                  </a:lnTo>
                  <a:cubicBezTo>
                    <a:pt x="864" y="1230"/>
                    <a:pt x="749" y="1345"/>
                    <a:pt x="615" y="1518"/>
                  </a:cubicBezTo>
                  <a:cubicBezTo>
                    <a:pt x="480" y="1652"/>
                    <a:pt x="384" y="1806"/>
                    <a:pt x="288" y="1979"/>
                  </a:cubicBezTo>
                  <a:cubicBezTo>
                    <a:pt x="192" y="2133"/>
                    <a:pt x="135" y="2325"/>
                    <a:pt x="77" y="2497"/>
                  </a:cubicBezTo>
                  <a:cubicBezTo>
                    <a:pt x="39" y="2670"/>
                    <a:pt x="0" y="2843"/>
                    <a:pt x="0" y="2997"/>
                  </a:cubicBezTo>
                  <a:cubicBezTo>
                    <a:pt x="0" y="3189"/>
                    <a:pt x="58" y="3342"/>
                    <a:pt x="154" y="3458"/>
                  </a:cubicBezTo>
                  <a:cubicBezTo>
                    <a:pt x="173" y="3515"/>
                    <a:pt x="192" y="3534"/>
                    <a:pt x="231" y="3554"/>
                  </a:cubicBezTo>
                  <a:lnTo>
                    <a:pt x="288" y="3630"/>
                  </a:lnTo>
                  <a:cubicBezTo>
                    <a:pt x="384" y="3707"/>
                    <a:pt x="461" y="3726"/>
                    <a:pt x="538" y="3746"/>
                  </a:cubicBezTo>
                  <a:cubicBezTo>
                    <a:pt x="653" y="3803"/>
                    <a:pt x="768" y="3822"/>
                    <a:pt x="941" y="3822"/>
                  </a:cubicBezTo>
                  <a:lnTo>
                    <a:pt x="1191" y="3822"/>
                  </a:lnTo>
                  <a:cubicBezTo>
                    <a:pt x="1383" y="3803"/>
                    <a:pt x="1575" y="3746"/>
                    <a:pt x="1786" y="3669"/>
                  </a:cubicBezTo>
                  <a:cubicBezTo>
                    <a:pt x="1978" y="3611"/>
                    <a:pt x="2170" y="3515"/>
                    <a:pt x="2381" y="3381"/>
                  </a:cubicBezTo>
                  <a:cubicBezTo>
                    <a:pt x="2593" y="3266"/>
                    <a:pt x="2823" y="3131"/>
                    <a:pt x="3015" y="2958"/>
                  </a:cubicBezTo>
                  <a:cubicBezTo>
                    <a:pt x="3207" y="2785"/>
                    <a:pt x="3399" y="2613"/>
                    <a:pt x="3553" y="2459"/>
                  </a:cubicBezTo>
                  <a:cubicBezTo>
                    <a:pt x="3745" y="2267"/>
                    <a:pt x="3879" y="2056"/>
                    <a:pt x="3995" y="1844"/>
                  </a:cubicBezTo>
                  <a:cubicBezTo>
                    <a:pt x="4110" y="1633"/>
                    <a:pt x="4167" y="1422"/>
                    <a:pt x="4187" y="1230"/>
                  </a:cubicBezTo>
                  <a:cubicBezTo>
                    <a:pt x="4206" y="1038"/>
                    <a:pt x="4167" y="846"/>
                    <a:pt x="4091" y="615"/>
                  </a:cubicBezTo>
                  <a:cubicBezTo>
                    <a:pt x="4071" y="500"/>
                    <a:pt x="4033" y="462"/>
                    <a:pt x="3975" y="366"/>
                  </a:cubicBezTo>
                  <a:cubicBezTo>
                    <a:pt x="3918" y="289"/>
                    <a:pt x="3879" y="251"/>
                    <a:pt x="3802" y="193"/>
                  </a:cubicBezTo>
                  <a:cubicBezTo>
                    <a:pt x="3687" y="97"/>
                    <a:pt x="3534" y="59"/>
                    <a:pt x="3361" y="20"/>
                  </a:cubicBezTo>
                  <a:cubicBezTo>
                    <a:pt x="3322" y="20"/>
                    <a:pt x="3246" y="1"/>
                    <a:pt x="3169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25" name="Google Shape;225;p14"/>
            <p:cNvSpPr/>
            <p:nvPr/>
          </p:nvSpPr>
          <p:spPr>
            <a:xfrm>
              <a:off x="8005393" y="377766"/>
              <a:ext cx="142767" cy="126240"/>
            </a:xfrm>
            <a:custGeom>
              <a:avLst/>
              <a:gdLst/>
              <a:ahLst/>
              <a:cxnLst/>
              <a:rect l="l" t="t" r="r" b="b"/>
              <a:pathLst>
                <a:path w="2151" h="1902" extrusionOk="0">
                  <a:moveTo>
                    <a:pt x="1556" y="0"/>
                  </a:moveTo>
                  <a:cubicBezTo>
                    <a:pt x="1383" y="0"/>
                    <a:pt x="1229" y="58"/>
                    <a:pt x="999" y="154"/>
                  </a:cubicBezTo>
                  <a:cubicBezTo>
                    <a:pt x="845" y="250"/>
                    <a:pt x="672" y="365"/>
                    <a:pt x="499" y="480"/>
                  </a:cubicBezTo>
                  <a:lnTo>
                    <a:pt x="423" y="557"/>
                  </a:lnTo>
                  <a:lnTo>
                    <a:pt x="346" y="634"/>
                  </a:lnTo>
                  <a:cubicBezTo>
                    <a:pt x="154" y="826"/>
                    <a:pt x="77" y="1018"/>
                    <a:pt x="19" y="1210"/>
                  </a:cubicBezTo>
                  <a:cubicBezTo>
                    <a:pt x="0" y="1402"/>
                    <a:pt x="77" y="1633"/>
                    <a:pt x="211" y="1748"/>
                  </a:cubicBezTo>
                  <a:cubicBezTo>
                    <a:pt x="288" y="1825"/>
                    <a:pt x="365" y="1844"/>
                    <a:pt x="461" y="1882"/>
                  </a:cubicBezTo>
                  <a:cubicBezTo>
                    <a:pt x="499" y="1882"/>
                    <a:pt x="557" y="1902"/>
                    <a:pt x="615" y="1902"/>
                  </a:cubicBezTo>
                  <a:lnTo>
                    <a:pt x="768" y="1902"/>
                  </a:lnTo>
                  <a:lnTo>
                    <a:pt x="1056" y="1825"/>
                  </a:lnTo>
                  <a:cubicBezTo>
                    <a:pt x="1152" y="1806"/>
                    <a:pt x="1229" y="1748"/>
                    <a:pt x="1344" y="1690"/>
                  </a:cubicBezTo>
                  <a:cubicBezTo>
                    <a:pt x="1536" y="1556"/>
                    <a:pt x="1709" y="1421"/>
                    <a:pt x="1844" y="1249"/>
                  </a:cubicBezTo>
                  <a:cubicBezTo>
                    <a:pt x="1940" y="1133"/>
                    <a:pt x="2093" y="961"/>
                    <a:pt x="2132" y="749"/>
                  </a:cubicBezTo>
                  <a:cubicBezTo>
                    <a:pt x="2151" y="653"/>
                    <a:pt x="2151" y="577"/>
                    <a:pt x="2132" y="461"/>
                  </a:cubicBezTo>
                  <a:cubicBezTo>
                    <a:pt x="2112" y="365"/>
                    <a:pt x="2055" y="269"/>
                    <a:pt x="2016" y="192"/>
                  </a:cubicBezTo>
                  <a:cubicBezTo>
                    <a:pt x="1959" y="116"/>
                    <a:pt x="1863" y="77"/>
                    <a:pt x="1805" y="58"/>
                  </a:cubicBezTo>
                  <a:cubicBezTo>
                    <a:pt x="1728" y="20"/>
                    <a:pt x="1652" y="0"/>
                    <a:pt x="1556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26" name="Google Shape;226;p14"/>
            <p:cNvSpPr/>
            <p:nvPr/>
          </p:nvSpPr>
          <p:spPr>
            <a:xfrm>
              <a:off x="8139200" y="543433"/>
              <a:ext cx="86749" cy="71483"/>
            </a:xfrm>
            <a:custGeom>
              <a:avLst/>
              <a:gdLst/>
              <a:ahLst/>
              <a:cxnLst/>
              <a:rect l="l" t="t" r="r" b="b"/>
              <a:pathLst>
                <a:path w="1307" h="1077" extrusionOk="0">
                  <a:moveTo>
                    <a:pt x="1153" y="1"/>
                  </a:moveTo>
                  <a:cubicBezTo>
                    <a:pt x="1037" y="1"/>
                    <a:pt x="941" y="20"/>
                    <a:pt x="845" y="58"/>
                  </a:cubicBezTo>
                  <a:cubicBezTo>
                    <a:pt x="711" y="97"/>
                    <a:pt x="596" y="154"/>
                    <a:pt x="500" y="212"/>
                  </a:cubicBezTo>
                  <a:cubicBezTo>
                    <a:pt x="461" y="270"/>
                    <a:pt x="384" y="308"/>
                    <a:pt x="327" y="366"/>
                  </a:cubicBezTo>
                  <a:lnTo>
                    <a:pt x="308" y="385"/>
                  </a:lnTo>
                  <a:cubicBezTo>
                    <a:pt x="173" y="539"/>
                    <a:pt x="0" y="750"/>
                    <a:pt x="116" y="942"/>
                  </a:cubicBezTo>
                  <a:cubicBezTo>
                    <a:pt x="173" y="1038"/>
                    <a:pt x="269" y="1076"/>
                    <a:pt x="404" y="1076"/>
                  </a:cubicBezTo>
                  <a:cubicBezTo>
                    <a:pt x="500" y="1076"/>
                    <a:pt x="557" y="1076"/>
                    <a:pt x="615" y="1057"/>
                  </a:cubicBezTo>
                  <a:cubicBezTo>
                    <a:pt x="692" y="1057"/>
                    <a:pt x="769" y="1019"/>
                    <a:pt x="826" y="980"/>
                  </a:cubicBezTo>
                  <a:cubicBezTo>
                    <a:pt x="961" y="923"/>
                    <a:pt x="1076" y="788"/>
                    <a:pt x="1172" y="654"/>
                  </a:cubicBezTo>
                  <a:cubicBezTo>
                    <a:pt x="1268" y="500"/>
                    <a:pt x="1306" y="347"/>
                    <a:pt x="1287" y="193"/>
                  </a:cubicBezTo>
                  <a:cubicBezTo>
                    <a:pt x="1287" y="154"/>
                    <a:pt x="1268" y="97"/>
                    <a:pt x="1249" y="58"/>
                  </a:cubicBezTo>
                  <a:cubicBezTo>
                    <a:pt x="1249" y="20"/>
                    <a:pt x="1191" y="1"/>
                    <a:pt x="1153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227" name="Google Shape;227;p14"/>
          <p:cNvGrpSpPr/>
          <p:nvPr/>
        </p:nvGrpSpPr>
        <p:grpSpPr>
          <a:xfrm>
            <a:off x="861614" y="3175871"/>
            <a:ext cx="490228" cy="811748"/>
            <a:chOff x="7376250" y="1989890"/>
            <a:chExt cx="490228" cy="608811"/>
          </a:xfrm>
        </p:grpSpPr>
        <p:sp>
          <p:nvSpPr>
            <p:cNvPr id="228" name="Google Shape;228;p14"/>
            <p:cNvSpPr/>
            <p:nvPr/>
          </p:nvSpPr>
          <p:spPr>
            <a:xfrm>
              <a:off x="7376250" y="2459787"/>
              <a:ext cx="183714" cy="138915"/>
            </a:xfrm>
            <a:custGeom>
              <a:avLst/>
              <a:gdLst/>
              <a:ahLst/>
              <a:cxnLst/>
              <a:rect l="l" t="t" r="r" b="b"/>
              <a:pathLst>
                <a:path w="2440" h="1845" extrusionOk="0">
                  <a:moveTo>
                    <a:pt x="1652" y="1"/>
                  </a:moveTo>
                  <a:cubicBezTo>
                    <a:pt x="1595" y="1"/>
                    <a:pt x="1518" y="1"/>
                    <a:pt x="1441" y="20"/>
                  </a:cubicBezTo>
                  <a:cubicBezTo>
                    <a:pt x="1268" y="39"/>
                    <a:pt x="1115" y="116"/>
                    <a:pt x="923" y="212"/>
                  </a:cubicBezTo>
                  <a:cubicBezTo>
                    <a:pt x="827" y="270"/>
                    <a:pt x="750" y="308"/>
                    <a:pt x="673" y="385"/>
                  </a:cubicBezTo>
                  <a:cubicBezTo>
                    <a:pt x="596" y="423"/>
                    <a:pt x="539" y="481"/>
                    <a:pt x="462" y="558"/>
                  </a:cubicBezTo>
                  <a:cubicBezTo>
                    <a:pt x="212" y="769"/>
                    <a:pt x="1" y="1153"/>
                    <a:pt x="155" y="1480"/>
                  </a:cubicBezTo>
                  <a:cubicBezTo>
                    <a:pt x="212" y="1633"/>
                    <a:pt x="347" y="1749"/>
                    <a:pt x="558" y="1806"/>
                  </a:cubicBezTo>
                  <a:cubicBezTo>
                    <a:pt x="654" y="1825"/>
                    <a:pt x="750" y="1845"/>
                    <a:pt x="904" y="1845"/>
                  </a:cubicBezTo>
                  <a:cubicBezTo>
                    <a:pt x="980" y="1845"/>
                    <a:pt x="1076" y="1825"/>
                    <a:pt x="1192" y="1806"/>
                  </a:cubicBezTo>
                  <a:cubicBezTo>
                    <a:pt x="1288" y="1768"/>
                    <a:pt x="1384" y="1729"/>
                    <a:pt x="1480" y="1672"/>
                  </a:cubicBezTo>
                  <a:cubicBezTo>
                    <a:pt x="1576" y="1633"/>
                    <a:pt x="1672" y="1576"/>
                    <a:pt x="1768" y="1518"/>
                  </a:cubicBezTo>
                  <a:cubicBezTo>
                    <a:pt x="1979" y="1364"/>
                    <a:pt x="2152" y="1230"/>
                    <a:pt x="2267" y="1038"/>
                  </a:cubicBezTo>
                  <a:cubicBezTo>
                    <a:pt x="2382" y="846"/>
                    <a:pt x="2440" y="616"/>
                    <a:pt x="2363" y="462"/>
                  </a:cubicBezTo>
                  <a:cubicBezTo>
                    <a:pt x="2286" y="270"/>
                    <a:pt x="2152" y="116"/>
                    <a:pt x="1941" y="39"/>
                  </a:cubicBezTo>
                  <a:cubicBezTo>
                    <a:pt x="1864" y="20"/>
                    <a:pt x="1787" y="1"/>
                    <a:pt x="1652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29" name="Google Shape;229;p14"/>
            <p:cNvSpPr/>
            <p:nvPr/>
          </p:nvSpPr>
          <p:spPr>
            <a:xfrm>
              <a:off x="7526683" y="1989890"/>
              <a:ext cx="339795" cy="261792"/>
            </a:xfrm>
            <a:custGeom>
              <a:avLst/>
              <a:gdLst/>
              <a:ahLst/>
              <a:cxnLst/>
              <a:rect l="l" t="t" r="r" b="b"/>
              <a:pathLst>
                <a:path w="4513" h="3477" extrusionOk="0">
                  <a:moveTo>
                    <a:pt x="3265" y="1"/>
                  </a:moveTo>
                  <a:cubicBezTo>
                    <a:pt x="3073" y="1"/>
                    <a:pt x="2861" y="39"/>
                    <a:pt x="2669" y="97"/>
                  </a:cubicBezTo>
                  <a:cubicBezTo>
                    <a:pt x="2650" y="97"/>
                    <a:pt x="2612" y="116"/>
                    <a:pt x="2593" y="116"/>
                  </a:cubicBezTo>
                  <a:lnTo>
                    <a:pt x="2516" y="116"/>
                  </a:lnTo>
                  <a:cubicBezTo>
                    <a:pt x="2113" y="270"/>
                    <a:pt x="1748" y="481"/>
                    <a:pt x="1517" y="615"/>
                  </a:cubicBezTo>
                  <a:cubicBezTo>
                    <a:pt x="1325" y="750"/>
                    <a:pt x="1133" y="884"/>
                    <a:pt x="941" y="1038"/>
                  </a:cubicBezTo>
                  <a:cubicBezTo>
                    <a:pt x="749" y="1172"/>
                    <a:pt x="595" y="1345"/>
                    <a:pt x="461" y="1479"/>
                  </a:cubicBezTo>
                  <a:cubicBezTo>
                    <a:pt x="154" y="1864"/>
                    <a:pt x="0" y="2228"/>
                    <a:pt x="39" y="2593"/>
                  </a:cubicBezTo>
                  <a:cubicBezTo>
                    <a:pt x="77" y="2785"/>
                    <a:pt x="173" y="2958"/>
                    <a:pt x="307" y="3150"/>
                  </a:cubicBezTo>
                  <a:cubicBezTo>
                    <a:pt x="403" y="3265"/>
                    <a:pt x="557" y="3361"/>
                    <a:pt x="749" y="3400"/>
                  </a:cubicBezTo>
                  <a:cubicBezTo>
                    <a:pt x="864" y="3457"/>
                    <a:pt x="999" y="3477"/>
                    <a:pt x="1152" y="3477"/>
                  </a:cubicBezTo>
                  <a:lnTo>
                    <a:pt x="1268" y="3477"/>
                  </a:lnTo>
                  <a:cubicBezTo>
                    <a:pt x="1460" y="3477"/>
                    <a:pt x="1652" y="3438"/>
                    <a:pt x="1863" y="3361"/>
                  </a:cubicBezTo>
                  <a:cubicBezTo>
                    <a:pt x="2285" y="3246"/>
                    <a:pt x="2689" y="3054"/>
                    <a:pt x="3092" y="2785"/>
                  </a:cubicBezTo>
                  <a:cubicBezTo>
                    <a:pt x="3514" y="2516"/>
                    <a:pt x="3841" y="2248"/>
                    <a:pt x="4091" y="1940"/>
                  </a:cubicBezTo>
                  <a:cubicBezTo>
                    <a:pt x="4225" y="1768"/>
                    <a:pt x="4302" y="1652"/>
                    <a:pt x="4379" y="1518"/>
                  </a:cubicBezTo>
                  <a:cubicBezTo>
                    <a:pt x="4436" y="1345"/>
                    <a:pt x="4494" y="1134"/>
                    <a:pt x="4494" y="903"/>
                  </a:cubicBezTo>
                  <a:cubicBezTo>
                    <a:pt x="4513" y="807"/>
                    <a:pt x="4494" y="711"/>
                    <a:pt x="4475" y="615"/>
                  </a:cubicBezTo>
                  <a:cubicBezTo>
                    <a:pt x="4436" y="519"/>
                    <a:pt x="4398" y="462"/>
                    <a:pt x="4321" y="366"/>
                  </a:cubicBezTo>
                  <a:cubicBezTo>
                    <a:pt x="4263" y="289"/>
                    <a:pt x="4187" y="231"/>
                    <a:pt x="4129" y="193"/>
                  </a:cubicBezTo>
                  <a:cubicBezTo>
                    <a:pt x="4052" y="135"/>
                    <a:pt x="3995" y="116"/>
                    <a:pt x="3860" y="78"/>
                  </a:cubicBezTo>
                  <a:cubicBezTo>
                    <a:pt x="3726" y="20"/>
                    <a:pt x="3553" y="1"/>
                    <a:pt x="3361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30" name="Google Shape;230;p14"/>
            <p:cNvSpPr/>
            <p:nvPr/>
          </p:nvSpPr>
          <p:spPr>
            <a:xfrm>
              <a:off x="7694358" y="2297909"/>
              <a:ext cx="124459" cy="99838"/>
            </a:xfrm>
            <a:custGeom>
              <a:avLst/>
              <a:gdLst/>
              <a:ahLst/>
              <a:cxnLst/>
              <a:rect l="l" t="t" r="r" b="b"/>
              <a:pathLst>
                <a:path w="1653" h="1326" extrusionOk="0">
                  <a:moveTo>
                    <a:pt x="1115" y="0"/>
                  </a:moveTo>
                  <a:cubicBezTo>
                    <a:pt x="1019" y="0"/>
                    <a:pt x="923" y="39"/>
                    <a:pt x="827" y="58"/>
                  </a:cubicBezTo>
                  <a:cubicBezTo>
                    <a:pt x="692" y="96"/>
                    <a:pt x="558" y="154"/>
                    <a:pt x="462" y="231"/>
                  </a:cubicBezTo>
                  <a:cubicBezTo>
                    <a:pt x="346" y="288"/>
                    <a:pt x="250" y="365"/>
                    <a:pt x="174" y="442"/>
                  </a:cubicBezTo>
                  <a:cubicBezTo>
                    <a:pt x="97" y="538"/>
                    <a:pt x="58" y="615"/>
                    <a:pt x="20" y="730"/>
                  </a:cubicBezTo>
                  <a:cubicBezTo>
                    <a:pt x="1" y="768"/>
                    <a:pt x="1" y="845"/>
                    <a:pt x="1" y="903"/>
                  </a:cubicBezTo>
                  <a:cubicBezTo>
                    <a:pt x="1" y="941"/>
                    <a:pt x="20" y="999"/>
                    <a:pt x="58" y="1056"/>
                  </a:cubicBezTo>
                  <a:cubicBezTo>
                    <a:pt x="78" y="1114"/>
                    <a:pt x="97" y="1152"/>
                    <a:pt x="174" y="1210"/>
                  </a:cubicBezTo>
                  <a:cubicBezTo>
                    <a:pt x="212" y="1229"/>
                    <a:pt x="270" y="1287"/>
                    <a:pt x="308" y="1306"/>
                  </a:cubicBezTo>
                  <a:cubicBezTo>
                    <a:pt x="346" y="1306"/>
                    <a:pt x="385" y="1325"/>
                    <a:pt x="442" y="1325"/>
                  </a:cubicBezTo>
                  <a:lnTo>
                    <a:pt x="558" y="1325"/>
                  </a:lnTo>
                  <a:cubicBezTo>
                    <a:pt x="634" y="1325"/>
                    <a:pt x="673" y="1306"/>
                    <a:pt x="731" y="1287"/>
                  </a:cubicBezTo>
                  <a:cubicBezTo>
                    <a:pt x="942" y="1210"/>
                    <a:pt x="1153" y="1095"/>
                    <a:pt x="1345" y="941"/>
                  </a:cubicBezTo>
                  <a:cubicBezTo>
                    <a:pt x="1441" y="864"/>
                    <a:pt x="1499" y="807"/>
                    <a:pt x="1556" y="730"/>
                  </a:cubicBezTo>
                  <a:cubicBezTo>
                    <a:pt x="1595" y="692"/>
                    <a:pt x="1614" y="653"/>
                    <a:pt x="1633" y="615"/>
                  </a:cubicBezTo>
                  <a:cubicBezTo>
                    <a:pt x="1652" y="557"/>
                    <a:pt x="1652" y="519"/>
                    <a:pt x="1652" y="461"/>
                  </a:cubicBezTo>
                  <a:cubicBezTo>
                    <a:pt x="1652" y="384"/>
                    <a:pt x="1633" y="288"/>
                    <a:pt x="1595" y="231"/>
                  </a:cubicBezTo>
                  <a:cubicBezTo>
                    <a:pt x="1518" y="115"/>
                    <a:pt x="1441" y="58"/>
                    <a:pt x="1345" y="39"/>
                  </a:cubicBezTo>
                  <a:cubicBezTo>
                    <a:pt x="1307" y="0"/>
                    <a:pt x="1249" y="0"/>
                    <a:pt x="1172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sp>
        <p:nvSpPr>
          <p:cNvPr id="231" name="Google Shape;231;p14"/>
          <p:cNvSpPr txBox="1">
            <a:spLocks noGrp="1"/>
          </p:cNvSpPr>
          <p:nvPr>
            <p:ph type="title"/>
          </p:nvPr>
        </p:nvSpPr>
        <p:spPr>
          <a:xfrm>
            <a:off x="1696638" y="1606300"/>
            <a:ext cx="5462100" cy="1656400"/>
          </a:xfrm>
          <a:prstGeom prst="rect">
            <a:avLst/>
          </a:prstGeom>
          <a:effectLst>
            <a:outerShdw dist="57150" dir="396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00"/>
              <a:buNone/>
              <a:defRPr sz="8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32" name="Google Shape;232;p14"/>
          <p:cNvSpPr txBox="1">
            <a:spLocks noGrp="1"/>
          </p:cNvSpPr>
          <p:nvPr>
            <p:ph type="subTitle" idx="1"/>
          </p:nvPr>
        </p:nvSpPr>
        <p:spPr>
          <a:xfrm>
            <a:off x="2235138" y="3236000"/>
            <a:ext cx="4385100" cy="14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71962812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Google Shape;234;p15"/>
          <p:cNvSpPr/>
          <p:nvPr/>
        </p:nvSpPr>
        <p:spPr>
          <a:xfrm>
            <a:off x="-937173" y="3301502"/>
            <a:ext cx="5684903" cy="3995188"/>
          </a:xfrm>
          <a:custGeom>
            <a:avLst/>
            <a:gdLst/>
            <a:ahLst/>
            <a:cxnLst/>
            <a:rect l="l" t="t" r="r" b="b"/>
            <a:pathLst>
              <a:path w="190449" h="97404" extrusionOk="0">
                <a:moveTo>
                  <a:pt x="12428" y="1"/>
                </a:moveTo>
                <a:cubicBezTo>
                  <a:pt x="11845" y="1"/>
                  <a:pt x="11261" y="20"/>
                  <a:pt x="10620" y="79"/>
                </a:cubicBezTo>
                <a:lnTo>
                  <a:pt x="10561" y="79"/>
                </a:lnTo>
                <a:cubicBezTo>
                  <a:pt x="7099" y="351"/>
                  <a:pt x="3793" y="1265"/>
                  <a:pt x="448" y="2899"/>
                </a:cubicBezTo>
                <a:lnTo>
                  <a:pt x="0" y="3113"/>
                </a:lnTo>
                <a:lnTo>
                  <a:pt x="0" y="97403"/>
                </a:lnTo>
                <a:lnTo>
                  <a:pt x="190448" y="97403"/>
                </a:lnTo>
                <a:cubicBezTo>
                  <a:pt x="190448" y="92774"/>
                  <a:pt x="188153" y="88495"/>
                  <a:pt x="184322" y="85947"/>
                </a:cubicBezTo>
                <a:cubicBezTo>
                  <a:pt x="183952" y="85695"/>
                  <a:pt x="183583" y="85461"/>
                  <a:pt x="183194" y="85247"/>
                </a:cubicBezTo>
                <a:cubicBezTo>
                  <a:pt x="179576" y="83011"/>
                  <a:pt x="175900" y="81746"/>
                  <a:pt x="173469" y="80988"/>
                </a:cubicBezTo>
                <a:cubicBezTo>
                  <a:pt x="172652" y="80716"/>
                  <a:pt x="171796" y="80502"/>
                  <a:pt x="170941" y="80288"/>
                </a:cubicBezTo>
                <a:cubicBezTo>
                  <a:pt x="170610" y="78848"/>
                  <a:pt x="170124" y="77409"/>
                  <a:pt x="169462" y="76048"/>
                </a:cubicBezTo>
                <a:cubicBezTo>
                  <a:pt x="168607" y="74278"/>
                  <a:pt x="167420" y="72566"/>
                  <a:pt x="165942" y="71049"/>
                </a:cubicBezTo>
                <a:cubicBezTo>
                  <a:pt x="164697" y="69746"/>
                  <a:pt x="163258" y="68618"/>
                  <a:pt x="161683" y="67607"/>
                </a:cubicBezTo>
                <a:cubicBezTo>
                  <a:pt x="159193" y="66090"/>
                  <a:pt x="156451" y="65137"/>
                  <a:pt x="153320" y="64670"/>
                </a:cubicBezTo>
                <a:cubicBezTo>
                  <a:pt x="152308" y="64514"/>
                  <a:pt x="151297" y="64456"/>
                  <a:pt x="150247" y="64456"/>
                </a:cubicBezTo>
                <a:cubicBezTo>
                  <a:pt x="149838" y="64456"/>
                  <a:pt x="149449" y="64456"/>
                  <a:pt x="149041" y="64475"/>
                </a:cubicBezTo>
                <a:cubicBezTo>
                  <a:pt x="148943" y="60508"/>
                  <a:pt x="147835" y="56793"/>
                  <a:pt x="145832" y="53642"/>
                </a:cubicBezTo>
                <a:cubicBezTo>
                  <a:pt x="143264" y="49655"/>
                  <a:pt x="139258" y="46563"/>
                  <a:pt x="134473" y="44987"/>
                </a:cubicBezTo>
                <a:cubicBezTo>
                  <a:pt x="132373" y="44268"/>
                  <a:pt x="130175" y="43937"/>
                  <a:pt x="127938" y="43937"/>
                </a:cubicBezTo>
                <a:cubicBezTo>
                  <a:pt x="125760" y="43937"/>
                  <a:pt x="123601" y="44248"/>
                  <a:pt x="121539" y="44909"/>
                </a:cubicBezTo>
                <a:cubicBezTo>
                  <a:pt x="118369" y="45882"/>
                  <a:pt x="115413" y="47496"/>
                  <a:pt x="112437" y="49908"/>
                </a:cubicBezTo>
                <a:cubicBezTo>
                  <a:pt x="110395" y="51600"/>
                  <a:pt x="108586" y="53467"/>
                  <a:pt x="106505" y="56015"/>
                </a:cubicBezTo>
                <a:cubicBezTo>
                  <a:pt x="105785" y="56949"/>
                  <a:pt x="105046" y="57882"/>
                  <a:pt x="104346" y="58893"/>
                </a:cubicBezTo>
                <a:cubicBezTo>
                  <a:pt x="104132" y="58757"/>
                  <a:pt x="103938" y="58621"/>
                  <a:pt x="103724" y="58504"/>
                </a:cubicBezTo>
                <a:cubicBezTo>
                  <a:pt x="103529" y="58368"/>
                  <a:pt x="103296" y="58271"/>
                  <a:pt x="103101" y="58154"/>
                </a:cubicBezTo>
                <a:cubicBezTo>
                  <a:pt x="102965" y="55976"/>
                  <a:pt x="102596" y="53992"/>
                  <a:pt x="102012" y="52047"/>
                </a:cubicBezTo>
                <a:cubicBezTo>
                  <a:pt x="100612" y="47243"/>
                  <a:pt x="97811" y="43334"/>
                  <a:pt x="93941" y="40708"/>
                </a:cubicBezTo>
                <a:cubicBezTo>
                  <a:pt x="91918" y="39347"/>
                  <a:pt x="89565" y="38316"/>
                  <a:pt x="87056" y="37791"/>
                </a:cubicBezTo>
                <a:cubicBezTo>
                  <a:pt x="85694" y="37499"/>
                  <a:pt x="84313" y="37344"/>
                  <a:pt x="82913" y="37344"/>
                </a:cubicBezTo>
                <a:cubicBezTo>
                  <a:pt x="82038" y="37344"/>
                  <a:pt x="81123" y="37402"/>
                  <a:pt x="80229" y="37519"/>
                </a:cubicBezTo>
                <a:cubicBezTo>
                  <a:pt x="76728" y="37966"/>
                  <a:pt x="73441" y="39347"/>
                  <a:pt x="70193" y="41681"/>
                </a:cubicBezTo>
                <a:cubicBezTo>
                  <a:pt x="69318" y="40864"/>
                  <a:pt x="68345" y="40144"/>
                  <a:pt x="67314" y="39502"/>
                </a:cubicBezTo>
                <a:cubicBezTo>
                  <a:pt x="65058" y="38122"/>
                  <a:pt x="62549" y="37266"/>
                  <a:pt x="59982" y="37013"/>
                </a:cubicBezTo>
                <a:cubicBezTo>
                  <a:pt x="58718" y="35671"/>
                  <a:pt x="57259" y="34543"/>
                  <a:pt x="55645" y="33648"/>
                </a:cubicBezTo>
                <a:cubicBezTo>
                  <a:pt x="52961" y="32151"/>
                  <a:pt x="49868" y="31334"/>
                  <a:pt x="46698" y="31334"/>
                </a:cubicBezTo>
                <a:cubicBezTo>
                  <a:pt x="46367" y="31334"/>
                  <a:pt x="46056" y="31334"/>
                  <a:pt x="45765" y="31373"/>
                </a:cubicBezTo>
                <a:cubicBezTo>
                  <a:pt x="44306" y="31431"/>
                  <a:pt x="42847" y="31684"/>
                  <a:pt x="41427" y="32092"/>
                </a:cubicBezTo>
                <a:cubicBezTo>
                  <a:pt x="41194" y="30167"/>
                  <a:pt x="40824" y="28280"/>
                  <a:pt x="40377" y="26510"/>
                </a:cubicBezTo>
                <a:cubicBezTo>
                  <a:pt x="39774" y="24040"/>
                  <a:pt x="38899" y="21551"/>
                  <a:pt x="37790" y="19042"/>
                </a:cubicBezTo>
                <a:cubicBezTo>
                  <a:pt x="36079" y="15191"/>
                  <a:pt x="34056" y="11962"/>
                  <a:pt x="31605" y="9142"/>
                </a:cubicBezTo>
                <a:cubicBezTo>
                  <a:pt x="30341" y="7683"/>
                  <a:pt x="28902" y="6341"/>
                  <a:pt x="27346" y="5155"/>
                </a:cubicBezTo>
                <a:cubicBezTo>
                  <a:pt x="25829" y="3969"/>
                  <a:pt x="24117" y="2977"/>
                  <a:pt x="22153" y="2063"/>
                </a:cubicBezTo>
                <a:cubicBezTo>
                  <a:pt x="19158" y="701"/>
                  <a:pt x="15774" y="1"/>
                  <a:pt x="1242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235" name="Google Shape;235;p15"/>
          <p:cNvSpPr/>
          <p:nvPr/>
        </p:nvSpPr>
        <p:spPr>
          <a:xfrm>
            <a:off x="-937181" y="3445117"/>
            <a:ext cx="5435864" cy="3707989"/>
          </a:xfrm>
          <a:custGeom>
            <a:avLst/>
            <a:gdLst/>
            <a:ahLst/>
            <a:cxnLst/>
            <a:rect l="l" t="t" r="r" b="b"/>
            <a:pathLst>
              <a:path w="182106" h="90402" extrusionOk="0">
                <a:moveTo>
                  <a:pt x="10990" y="1"/>
                </a:moveTo>
                <a:cubicBezTo>
                  <a:pt x="10581" y="1"/>
                  <a:pt x="10173" y="20"/>
                  <a:pt x="9706" y="59"/>
                </a:cubicBezTo>
                <a:lnTo>
                  <a:pt x="9667" y="59"/>
                </a:lnTo>
                <a:cubicBezTo>
                  <a:pt x="7080" y="254"/>
                  <a:pt x="4571" y="954"/>
                  <a:pt x="2023" y="2198"/>
                </a:cubicBezTo>
                <a:cubicBezTo>
                  <a:pt x="1343" y="2510"/>
                  <a:pt x="681" y="2879"/>
                  <a:pt x="1" y="3288"/>
                </a:cubicBezTo>
                <a:lnTo>
                  <a:pt x="1" y="90401"/>
                </a:lnTo>
                <a:lnTo>
                  <a:pt x="182105" y="90401"/>
                </a:lnTo>
                <a:cubicBezTo>
                  <a:pt x="182105" y="88126"/>
                  <a:pt x="180996" y="85967"/>
                  <a:pt x="179051" y="84664"/>
                </a:cubicBezTo>
                <a:cubicBezTo>
                  <a:pt x="178721" y="84469"/>
                  <a:pt x="178429" y="84255"/>
                  <a:pt x="178118" y="84080"/>
                </a:cubicBezTo>
                <a:cubicBezTo>
                  <a:pt x="175181" y="82252"/>
                  <a:pt x="172069" y="81202"/>
                  <a:pt x="170008" y="80540"/>
                </a:cubicBezTo>
                <a:cubicBezTo>
                  <a:pt x="167907" y="79918"/>
                  <a:pt x="165690" y="79373"/>
                  <a:pt x="163239" y="78984"/>
                </a:cubicBezTo>
                <a:cubicBezTo>
                  <a:pt x="163161" y="78965"/>
                  <a:pt x="163103" y="78945"/>
                  <a:pt x="163025" y="78945"/>
                </a:cubicBezTo>
                <a:cubicBezTo>
                  <a:pt x="163259" y="76631"/>
                  <a:pt x="162850" y="74200"/>
                  <a:pt x="161800" y="72041"/>
                </a:cubicBezTo>
                <a:cubicBezTo>
                  <a:pt x="161275" y="70913"/>
                  <a:pt x="160497" y="69824"/>
                  <a:pt x="159524" y="68812"/>
                </a:cubicBezTo>
                <a:cubicBezTo>
                  <a:pt x="158688" y="67937"/>
                  <a:pt x="157716" y="67159"/>
                  <a:pt x="156626" y="66498"/>
                </a:cubicBezTo>
                <a:cubicBezTo>
                  <a:pt x="154954" y="65467"/>
                  <a:pt x="153087" y="64825"/>
                  <a:pt x="150889" y="64495"/>
                </a:cubicBezTo>
                <a:cubicBezTo>
                  <a:pt x="150228" y="64397"/>
                  <a:pt x="149527" y="64358"/>
                  <a:pt x="148827" y="64358"/>
                </a:cubicBezTo>
                <a:cubicBezTo>
                  <a:pt x="147796" y="64358"/>
                  <a:pt x="146707" y="64456"/>
                  <a:pt x="145521" y="64670"/>
                </a:cubicBezTo>
                <a:cubicBezTo>
                  <a:pt x="143693" y="64981"/>
                  <a:pt x="142098" y="65564"/>
                  <a:pt x="140892" y="66031"/>
                </a:cubicBezTo>
                <a:cubicBezTo>
                  <a:pt x="140658" y="66128"/>
                  <a:pt x="140386" y="66226"/>
                  <a:pt x="140114" y="66342"/>
                </a:cubicBezTo>
                <a:cubicBezTo>
                  <a:pt x="139861" y="66128"/>
                  <a:pt x="139589" y="65934"/>
                  <a:pt x="139316" y="65739"/>
                </a:cubicBezTo>
                <a:cubicBezTo>
                  <a:pt x="140094" y="63425"/>
                  <a:pt x="140561" y="61285"/>
                  <a:pt x="140678" y="59224"/>
                </a:cubicBezTo>
                <a:cubicBezTo>
                  <a:pt x="140892" y="55917"/>
                  <a:pt x="140172" y="52864"/>
                  <a:pt x="138558" y="50374"/>
                </a:cubicBezTo>
                <a:cubicBezTo>
                  <a:pt x="136866" y="47710"/>
                  <a:pt x="134143" y="45668"/>
                  <a:pt x="130856" y="44559"/>
                </a:cubicBezTo>
                <a:cubicBezTo>
                  <a:pt x="129475" y="44112"/>
                  <a:pt x="127997" y="43859"/>
                  <a:pt x="126480" y="43859"/>
                </a:cubicBezTo>
                <a:cubicBezTo>
                  <a:pt x="125002" y="43859"/>
                  <a:pt x="123524" y="44073"/>
                  <a:pt x="122104" y="44520"/>
                </a:cubicBezTo>
                <a:cubicBezTo>
                  <a:pt x="119828" y="45220"/>
                  <a:pt x="117611" y="46446"/>
                  <a:pt x="115374" y="48254"/>
                </a:cubicBezTo>
                <a:cubicBezTo>
                  <a:pt x="113721" y="49616"/>
                  <a:pt x="112185" y="51211"/>
                  <a:pt x="110434" y="53370"/>
                </a:cubicBezTo>
                <a:cubicBezTo>
                  <a:pt x="109092" y="55023"/>
                  <a:pt x="107828" y="56851"/>
                  <a:pt x="106544" y="58932"/>
                </a:cubicBezTo>
                <a:lnTo>
                  <a:pt x="105883" y="60021"/>
                </a:lnTo>
                <a:cubicBezTo>
                  <a:pt x="105669" y="60002"/>
                  <a:pt x="105455" y="60002"/>
                  <a:pt x="105241" y="60002"/>
                </a:cubicBezTo>
                <a:cubicBezTo>
                  <a:pt x="104210" y="60002"/>
                  <a:pt x="103199" y="60157"/>
                  <a:pt x="102188" y="60410"/>
                </a:cubicBezTo>
                <a:cubicBezTo>
                  <a:pt x="101273" y="59243"/>
                  <a:pt x="100145" y="58271"/>
                  <a:pt x="98862" y="57551"/>
                </a:cubicBezTo>
                <a:cubicBezTo>
                  <a:pt x="97598" y="56812"/>
                  <a:pt x="96236" y="56365"/>
                  <a:pt x="94797" y="56131"/>
                </a:cubicBezTo>
                <a:cubicBezTo>
                  <a:pt x="94836" y="55684"/>
                  <a:pt x="94855" y="55198"/>
                  <a:pt x="94855" y="54731"/>
                </a:cubicBezTo>
                <a:cubicBezTo>
                  <a:pt x="94933" y="51755"/>
                  <a:pt x="94661" y="49324"/>
                  <a:pt x="93980" y="47068"/>
                </a:cubicBezTo>
                <a:cubicBezTo>
                  <a:pt x="93007" y="43820"/>
                  <a:pt x="91160" y="41194"/>
                  <a:pt x="88631" y="39483"/>
                </a:cubicBezTo>
                <a:cubicBezTo>
                  <a:pt x="87348" y="38608"/>
                  <a:pt x="85811" y="37946"/>
                  <a:pt x="84177" y="37616"/>
                </a:cubicBezTo>
                <a:cubicBezTo>
                  <a:pt x="83302" y="37421"/>
                  <a:pt x="82388" y="37324"/>
                  <a:pt x="81474" y="37324"/>
                </a:cubicBezTo>
                <a:cubicBezTo>
                  <a:pt x="80891" y="37324"/>
                  <a:pt x="80288" y="37363"/>
                  <a:pt x="79685" y="37441"/>
                </a:cubicBezTo>
                <a:cubicBezTo>
                  <a:pt x="77254" y="37752"/>
                  <a:pt x="74900" y="38783"/>
                  <a:pt x="72488" y="40572"/>
                </a:cubicBezTo>
                <a:cubicBezTo>
                  <a:pt x="70349" y="42167"/>
                  <a:pt x="68735" y="44053"/>
                  <a:pt x="67568" y="45512"/>
                </a:cubicBezTo>
                <a:cubicBezTo>
                  <a:pt x="67568" y="45512"/>
                  <a:pt x="67548" y="45570"/>
                  <a:pt x="67529" y="45570"/>
                </a:cubicBezTo>
                <a:cubicBezTo>
                  <a:pt x="67257" y="44695"/>
                  <a:pt x="66945" y="43859"/>
                  <a:pt x="66517" y="43081"/>
                </a:cubicBezTo>
                <a:cubicBezTo>
                  <a:pt x="66517" y="43081"/>
                  <a:pt x="66517" y="43061"/>
                  <a:pt x="66498" y="43061"/>
                </a:cubicBezTo>
                <a:cubicBezTo>
                  <a:pt x="65526" y="41194"/>
                  <a:pt x="64047" y="39599"/>
                  <a:pt x="62219" y="38491"/>
                </a:cubicBezTo>
                <a:cubicBezTo>
                  <a:pt x="60547" y="37460"/>
                  <a:pt x="58679" y="36915"/>
                  <a:pt x="56773" y="36915"/>
                </a:cubicBezTo>
                <a:cubicBezTo>
                  <a:pt x="56482" y="36915"/>
                  <a:pt x="56170" y="36935"/>
                  <a:pt x="55879" y="36954"/>
                </a:cubicBezTo>
                <a:cubicBezTo>
                  <a:pt x="55626" y="36974"/>
                  <a:pt x="55392" y="37013"/>
                  <a:pt x="55178" y="37052"/>
                </a:cubicBezTo>
                <a:cubicBezTo>
                  <a:pt x="54070" y="35204"/>
                  <a:pt x="52592" y="33765"/>
                  <a:pt x="50822" y="32773"/>
                </a:cubicBezTo>
                <a:cubicBezTo>
                  <a:pt x="49149" y="31839"/>
                  <a:pt x="47224" y="31334"/>
                  <a:pt x="45259" y="31334"/>
                </a:cubicBezTo>
                <a:cubicBezTo>
                  <a:pt x="45104" y="31334"/>
                  <a:pt x="44890" y="31334"/>
                  <a:pt x="44637" y="31372"/>
                </a:cubicBezTo>
                <a:cubicBezTo>
                  <a:pt x="42595" y="31450"/>
                  <a:pt x="40611" y="32092"/>
                  <a:pt x="38860" y="33220"/>
                </a:cubicBezTo>
                <a:cubicBezTo>
                  <a:pt x="37091" y="34329"/>
                  <a:pt x="35865" y="35749"/>
                  <a:pt x="35107" y="36682"/>
                </a:cubicBezTo>
                <a:cubicBezTo>
                  <a:pt x="34329" y="37693"/>
                  <a:pt x="33629" y="38783"/>
                  <a:pt x="32928" y="40144"/>
                </a:cubicBezTo>
                <a:cubicBezTo>
                  <a:pt x="33531" y="35690"/>
                  <a:pt x="33687" y="31625"/>
                  <a:pt x="33317" y="27697"/>
                </a:cubicBezTo>
                <a:cubicBezTo>
                  <a:pt x="33123" y="25460"/>
                  <a:pt x="32753" y="23301"/>
                  <a:pt x="32248" y="21278"/>
                </a:cubicBezTo>
                <a:cubicBezTo>
                  <a:pt x="31742" y="19217"/>
                  <a:pt x="30983" y="17097"/>
                  <a:pt x="30030" y="14957"/>
                </a:cubicBezTo>
                <a:cubicBezTo>
                  <a:pt x="28591" y="11748"/>
                  <a:pt x="26938" y="9045"/>
                  <a:pt x="24954" y="6769"/>
                </a:cubicBezTo>
                <a:cubicBezTo>
                  <a:pt x="24001" y="5660"/>
                  <a:pt x="22893" y="4630"/>
                  <a:pt x="21687" y="3696"/>
                </a:cubicBezTo>
                <a:cubicBezTo>
                  <a:pt x="20598" y="2840"/>
                  <a:pt x="19353" y="2121"/>
                  <a:pt x="17894" y="1459"/>
                </a:cubicBezTo>
                <a:cubicBezTo>
                  <a:pt x="15794" y="506"/>
                  <a:pt x="13382" y="1"/>
                  <a:pt x="10990" y="1"/>
                </a:cubicBezTo>
                <a:close/>
              </a:path>
            </a:pathLst>
          </a:custGeom>
          <a:solidFill>
            <a:srgbClr val="74BEA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grpSp>
        <p:nvGrpSpPr>
          <p:cNvPr id="236" name="Google Shape;236;p15"/>
          <p:cNvGrpSpPr/>
          <p:nvPr/>
        </p:nvGrpSpPr>
        <p:grpSpPr>
          <a:xfrm>
            <a:off x="188613" y="1067671"/>
            <a:ext cx="490228" cy="811748"/>
            <a:chOff x="7376250" y="1989890"/>
            <a:chExt cx="490228" cy="608811"/>
          </a:xfrm>
        </p:grpSpPr>
        <p:sp>
          <p:nvSpPr>
            <p:cNvPr id="237" name="Google Shape;237;p15"/>
            <p:cNvSpPr/>
            <p:nvPr/>
          </p:nvSpPr>
          <p:spPr>
            <a:xfrm>
              <a:off x="7376250" y="2459787"/>
              <a:ext cx="183714" cy="138915"/>
            </a:xfrm>
            <a:custGeom>
              <a:avLst/>
              <a:gdLst/>
              <a:ahLst/>
              <a:cxnLst/>
              <a:rect l="l" t="t" r="r" b="b"/>
              <a:pathLst>
                <a:path w="2440" h="1845" extrusionOk="0">
                  <a:moveTo>
                    <a:pt x="1652" y="1"/>
                  </a:moveTo>
                  <a:cubicBezTo>
                    <a:pt x="1595" y="1"/>
                    <a:pt x="1518" y="1"/>
                    <a:pt x="1441" y="20"/>
                  </a:cubicBezTo>
                  <a:cubicBezTo>
                    <a:pt x="1268" y="39"/>
                    <a:pt x="1115" y="116"/>
                    <a:pt x="923" y="212"/>
                  </a:cubicBezTo>
                  <a:cubicBezTo>
                    <a:pt x="827" y="270"/>
                    <a:pt x="750" y="308"/>
                    <a:pt x="673" y="385"/>
                  </a:cubicBezTo>
                  <a:cubicBezTo>
                    <a:pt x="596" y="423"/>
                    <a:pt x="539" y="481"/>
                    <a:pt x="462" y="558"/>
                  </a:cubicBezTo>
                  <a:cubicBezTo>
                    <a:pt x="212" y="769"/>
                    <a:pt x="1" y="1153"/>
                    <a:pt x="155" y="1480"/>
                  </a:cubicBezTo>
                  <a:cubicBezTo>
                    <a:pt x="212" y="1633"/>
                    <a:pt x="347" y="1749"/>
                    <a:pt x="558" y="1806"/>
                  </a:cubicBezTo>
                  <a:cubicBezTo>
                    <a:pt x="654" y="1825"/>
                    <a:pt x="750" y="1845"/>
                    <a:pt x="904" y="1845"/>
                  </a:cubicBezTo>
                  <a:cubicBezTo>
                    <a:pt x="980" y="1845"/>
                    <a:pt x="1076" y="1825"/>
                    <a:pt x="1192" y="1806"/>
                  </a:cubicBezTo>
                  <a:cubicBezTo>
                    <a:pt x="1288" y="1768"/>
                    <a:pt x="1384" y="1729"/>
                    <a:pt x="1480" y="1672"/>
                  </a:cubicBezTo>
                  <a:cubicBezTo>
                    <a:pt x="1576" y="1633"/>
                    <a:pt x="1672" y="1576"/>
                    <a:pt x="1768" y="1518"/>
                  </a:cubicBezTo>
                  <a:cubicBezTo>
                    <a:pt x="1979" y="1364"/>
                    <a:pt x="2152" y="1230"/>
                    <a:pt x="2267" y="1038"/>
                  </a:cubicBezTo>
                  <a:cubicBezTo>
                    <a:pt x="2382" y="846"/>
                    <a:pt x="2440" y="616"/>
                    <a:pt x="2363" y="462"/>
                  </a:cubicBezTo>
                  <a:cubicBezTo>
                    <a:pt x="2286" y="270"/>
                    <a:pt x="2152" y="116"/>
                    <a:pt x="1941" y="39"/>
                  </a:cubicBezTo>
                  <a:cubicBezTo>
                    <a:pt x="1864" y="20"/>
                    <a:pt x="1787" y="1"/>
                    <a:pt x="1652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38" name="Google Shape;238;p15"/>
            <p:cNvSpPr/>
            <p:nvPr/>
          </p:nvSpPr>
          <p:spPr>
            <a:xfrm>
              <a:off x="7526683" y="1989890"/>
              <a:ext cx="339795" cy="261792"/>
            </a:xfrm>
            <a:custGeom>
              <a:avLst/>
              <a:gdLst/>
              <a:ahLst/>
              <a:cxnLst/>
              <a:rect l="l" t="t" r="r" b="b"/>
              <a:pathLst>
                <a:path w="4513" h="3477" extrusionOk="0">
                  <a:moveTo>
                    <a:pt x="3265" y="1"/>
                  </a:moveTo>
                  <a:cubicBezTo>
                    <a:pt x="3073" y="1"/>
                    <a:pt x="2861" y="39"/>
                    <a:pt x="2669" y="97"/>
                  </a:cubicBezTo>
                  <a:cubicBezTo>
                    <a:pt x="2650" y="97"/>
                    <a:pt x="2612" y="116"/>
                    <a:pt x="2593" y="116"/>
                  </a:cubicBezTo>
                  <a:lnTo>
                    <a:pt x="2516" y="116"/>
                  </a:lnTo>
                  <a:cubicBezTo>
                    <a:pt x="2113" y="270"/>
                    <a:pt x="1748" y="481"/>
                    <a:pt x="1517" y="615"/>
                  </a:cubicBezTo>
                  <a:cubicBezTo>
                    <a:pt x="1325" y="750"/>
                    <a:pt x="1133" y="884"/>
                    <a:pt x="941" y="1038"/>
                  </a:cubicBezTo>
                  <a:cubicBezTo>
                    <a:pt x="749" y="1172"/>
                    <a:pt x="595" y="1345"/>
                    <a:pt x="461" y="1479"/>
                  </a:cubicBezTo>
                  <a:cubicBezTo>
                    <a:pt x="154" y="1864"/>
                    <a:pt x="0" y="2228"/>
                    <a:pt x="39" y="2593"/>
                  </a:cubicBezTo>
                  <a:cubicBezTo>
                    <a:pt x="77" y="2785"/>
                    <a:pt x="173" y="2958"/>
                    <a:pt x="307" y="3150"/>
                  </a:cubicBezTo>
                  <a:cubicBezTo>
                    <a:pt x="403" y="3265"/>
                    <a:pt x="557" y="3361"/>
                    <a:pt x="749" y="3400"/>
                  </a:cubicBezTo>
                  <a:cubicBezTo>
                    <a:pt x="864" y="3457"/>
                    <a:pt x="999" y="3477"/>
                    <a:pt x="1152" y="3477"/>
                  </a:cubicBezTo>
                  <a:lnTo>
                    <a:pt x="1268" y="3477"/>
                  </a:lnTo>
                  <a:cubicBezTo>
                    <a:pt x="1460" y="3477"/>
                    <a:pt x="1652" y="3438"/>
                    <a:pt x="1863" y="3361"/>
                  </a:cubicBezTo>
                  <a:cubicBezTo>
                    <a:pt x="2285" y="3246"/>
                    <a:pt x="2689" y="3054"/>
                    <a:pt x="3092" y="2785"/>
                  </a:cubicBezTo>
                  <a:cubicBezTo>
                    <a:pt x="3514" y="2516"/>
                    <a:pt x="3841" y="2248"/>
                    <a:pt x="4091" y="1940"/>
                  </a:cubicBezTo>
                  <a:cubicBezTo>
                    <a:pt x="4225" y="1768"/>
                    <a:pt x="4302" y="1652"/>
                    <a:pt x="4379" y="1518"/>
                  </a:cubicBezTo>
                  <a:cubicBezTo>
                    <a:pt x="4436" y="1345"/>
                    <a:pt x="4494" y="1134"/>
                    <a:pt x="4494" y="903"/>
                  </a:cubicBezTo>
                  <a:cubicBezTo>
                    <a:pt x="4513" y="807"/>
                    <a:pt x="4494" y="711"/>
                    <a:pt x="4475" y="615"/>
                  </a:cubicBezTo>
                  <a:cubicBezTo>
                    <a:pt x="4436" y="519"/>
                    <a:pt x="4398" y="462"/>
                    <a:pt x="4321" y="366"/>
                  </a:cubicBezTo>
                  <a:cubicBezTo>
                    <a:pt x="4263" y="289"/>
                    <a:pt x="4187" y="231"/>
                    <a:pt x="4129" y="193"/>
                  </a:cubicBezTo>
                  <a:cubicBezTo>
                    <a:pt x="4052" y="135"/>
                    <a:pt x="3995" y="116"/>
                    <a:pt x="3860" y="78"/>
                  </a:cubicBezTo>
                  <a:cubicBezTo>
                    <a:pt x="3726" y="20"/>
                    <a:pt x="3553" y="1"/>
                    <a:pt x="3361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39" name="Google Shape;239;p15"/>
            <p:cNvSpPr/>
            <p:nvPr/>
          </p:nvSpPr>
          <p:spPr>
            <a:xfrm>
              <a:off x="7694358" y="2297909"/>
              <a:ext cx="124459" cy="99838"/>
            </a:xfrm>
            <a:custGeom>
              <a:avLst/>
              <a:gdLst/>
              <a:ahLst/>
              <a:cxnLst/>
              <a:rect l="l" t="t" r="r" b="b"/>
              <a:pathLst>
                <a:path w="1653" h="1326" extrusionOk="0">
                  <a:moveTo>
                    <a:pt x="1115" y="0"/>
                  </a:moveTo>
                  <a:cubicBezTo>
                    <a:pt x="1019" y="0"/>
                    <a:pt x="923" y="39"/>
                    <a:pt x="827" y="58"/>
                  </a:cubicBezTo>
                  <a:cubicBezTo>
                    <a:pt x="692" y="96"/>
                    <a:pt x="558" y="154"/>
                    <a:pt x="462" y="231"/>
                  </a:cubicBezTo>
                  <a:cubicBezTo>
                    <a:pt x="346" y="288"/>
                    <a:pt x="250" y="365"/>
                    <a:pt x="174" y="442"/>
                  </a:cubicBezTo>
                  <a:cubicBezTo>
                    <a:pt x="97" y="538"/>
                    <a:pt x="58" y="615"/>
                    <a:pt x="20" y="730"/>
                  </a:cubicBezTo>
                  <a:cubicBezTo>
                    <a:pt x="1" y="768"/>
                    <a:pt x="1" y="845"/>
                    <a:pt x="1" y="903"/>
                  </a:cubicBezTo>
                  <a:cubicBezTo>
                    <a:pt x="1" y="941"/>
                    <a:pt x="20" y="999"/>
                    <a:pt x="58" y="1056"/>
                  </a:cubicBezTo>
                  <a:cubicBezTo>
                    <a:pt x="78" y="1114"/>
                    <a:pt x="97" y="1152"/>
                    <a:pt x="174" y="1210"/>
                  </a:cubicBezTo>
                  <a:cubicBezTo>
                    <a:pt x="212" y="1229"/>
                    <a:pt x="270" y="1287"/>
                    <a:pt x="308" y="1306"/>
                  </a:cubicBezTo>
                  <a:cubicBezTo>
                    <a:pt x="346" y="1306"/>
                    <a:pt x="385" y="1325"/>
                    <a:pt x="442" y="1325"/>
                  </a:cubicBezTo>
                  <a:lnTo>
                    <a:pt x="558" y="1325"/>
                  </a:lnTo>
                  <a:cubicBezTo>
                    <a:pt x="634" y="1325"/>
                    <a:pt x="673" y="1306"/>
                    <a:pt x="731" y="1287"/>
                  </a:cubicBezTo>
                  <a:cubicBezTo>
                    <a:pt x="942" y="1210"/>
                    <a:pt x="1153" y="1095"/>
                    <a:pt x="1345" y="941"/>
                  </a:cubicBezTo>
                  <a:cubicBezTo>
                    <a:pt x="1441" y="864"/>
                    <a:pt x="1499" y="807"/>
                    <a:pt x="1556" y="730"/>
                  </a:cubicBezTo>
                  <a:cubicBezTo>
                    <a:pt x="1595" y="692"/>
                    <a:pt x="1614" y="653"/>
                    <a:pt x="1633" y="615"/>
                  </a:cubicBezTo>
                  <a:cubicBezTo>
                    <a:pt x="1652" y="557"/>
                    <a:pt x="1652" y="519"/>
                    <a:pt x="1652" y="461"/>
                  </a:cubicBezTo>
                  <a:cubicBezTo>
                    <a:pt x="1652" y="384"/>
                    <a:pt x="1633" y="288"/>
                    <a:pt x="1595" y="231"/>
                  </a:cubicBezTo>
                  <a:cubicBezTo>
                    <a:pt x="1518" y="115"/>
                    <a:pt x="1441" y="58"/>
                    <a:pt x="1345" y="39"/>
                  </a:cubicBezTo>
                  <a:cubicBezTo>
                    <a:pt x="1307" y="0"/>
                    <a:pt x="1249" y="0"/>
                    <a:pt x="1172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240" name="Google Shape;240;p15"/>
          <p:cNvGrpSpPr/>
          <p:nvPr/>
        </p:nvGrpSpPr>
        <p:grpSpPr>
          <a:xfrm>
            <a:off x="7407728" y="741112"/>
            <a:ext cx="1868496" cy="1957991"/>
            <a:chOff x="7407728" y="555833"/>
            <a:chExt cx="1868496" cy="1468493"/>
          </a:xfrm>
        </p:grpSpPr>
        <p:sp>
          <p:nvSpPr>
            <p:cNvPr id="241" name="Google Shape;241;p15"/>
            <p:cNvSpPr/>
            <p:nvPr/>
          </p:nvSpPr>
          <p:spPr>
            <a:xfrm>
              <a:off x="7407728" y="555833"/>
              <a:ext cx="1487499" cy="1407206"/>
            </a:xfrm>
            <a:custGeom>
              <a:avLst/>
              <a:gdLst/>
              <a:ahLst/>
              <a:cxnLst/>
              <a:rect l="l" t="t" r="r" b="b"/>
              <a:pathLst>
                <a:path w="26455" h="25027" extrusionOk="0">
                  <a:moveTo>
                    <a:pt x="9502" y="0"/>
                  </a:moveTo>
                  <a:cubicBezTo>
                    <a:pt x="9269" y="26"/>
                    <a:pt x="9035" y="78"/>
                    <a:pt x="8827" y="182"/>
                  </a:cubicBezTo>
                  <a:cubicBezTo>
                    <a:pt x="8620" y="286"/>
                    <a:pt x="8438" y="442"/>
                    <a:pt x="8282" y="623"/>
                  </a:cubicBezTo>
                  <a:cubicBezTo>
                    <a:pt x="8022" y="987"/>
                    <a:pt x="7867" y="1428"/>
                    <a:pt x="7867" y="1896"/>
                  </a:cubicBezTo>
                  <a:cubicBezTo>
                    <a:pt x="7841" y="2389"/>
                    <a:pt x="7893" y="2856"/>
                    <a:pt x="8022" y="3349"/>
                  </a:cubicBezTo>
                  <a:lnTo>
                    <a:pt x="8022" y="3375"/>
                  </a:lnTo>
                  <a:cubicBezTo>
                    <a:pt x="7218" y="2700"/>
                    <a:pt x="6309" y="2129"/>
                    <a:pt x="5348" y="1688"/>
                  </a:cubicBezTo>
                  <a:cubicBezTo>
                    <a:pt x="4985" y="1506"/>
                    <a:pt x="4648" y="1376"/>
                    <a:pt x="4258" y="1272"/>
                  </a:cubicBezTo>
                  <a:cubicBezTo>
                    <a:pt x="3895" y="1169"/>
                    <a:pt x="3531" y="1117"/>
                    <a:pt x="3142" y="1091"/>
                  </a:cubicBezTo>
                  <a:lnTo>
                    <a:pt x="3038" y="1091"/>
                  </a:lnTo>
                  <a:cubicBezTo>
                    <a:pt x="2882" y="1091"/>
                    <a:pt x="2752" y="1117"/>
                    <a:pt x="2597" y="1117"/>
                  </a:cubicBezTo>
                  <a:cubicBezTo>
                    <a:pt x="2415" y="1143"/>
                    <a:pt x="2233" y="1195"/>
                    <a:pt x="2051" y="1247"/>
                  </a:cubicBezTo>
                  <a:cubicBezTo>
                    <a:pt x="1688" y="1350"/>
                    <a:pt x="1376" y="1532"/>
                    <a:pt x="1117" y="1766"/>
                  </a:cubicBezTo>
                  <a:cubicBezTo>
                    <a:pt x="805" y="2051"/>
                    <a:pt x="546" y="2389"/>
                    <a:pt x="338" y="2778"/>
                  </a:cubicBezTo>
                  <a:cubicBezTo>
                    <a:pt x="156" y="3116"/>
                    <a:pt x="52" y="3505"/>
                    <a:pt x="27" y="3869"/>
                  </a:cubicBezTo>
                  <a:cubicBezTo>
                    <a:pt x="1" y="4258"/>
                    <a:pt x="52" y="4647"/>
                    <a:pt x="182" y="4985"/>
                  </a:cubicBezTo>
                  <a:cubicBezTo>
                    <a:pt x="286" y="5348"/>
                    <a:pt x="468" y="5686"/>
                    <a:pt x="702" y="5997"/>
                  </a:cubicBezTo>
                  <a:cubicBezTo>
                    <a:pt x="1169" y="6646"/>
                    <a:pt x="1740" y="7218"/>
                    <a:pt x="2389" y="7685"/>
                  </a:cubicBezTo>
                  <a:cubicBezTo>
                    <a:pt x="2778" y="7996"/>
                    <a:pt x="3194" y="8256"/>
                    <a:pt x="3609" y="8516"/>
                  </a:cubicBezTo>
                  <a:lnTo>
                    <a:pt x="3479" y="8516"/>
                  </a:lnTo>
                  <a:cubicBezTo>
                    <a:pt x="3168" y="8567"/>
                    <a:pt x="2882" y="8619"/>
                    <a:pt x="2571" y="8723"/>
                  </a:cubicBezTo>
                  <a:cubicBezTo>
                    <a:pt x="2311" y="8801"/>
                    <a:pt x="2051" y="8905"/>
                    <a:pt x="1818" y="9035"/>
                  </a:cubicBezTo>
                  <a:cubicBezTo>
                    <a:pt x="1558" y="9191"/>
                    <a:pt x="1351" y="9346"/>
                    <a:pt x="1169" y="9580"/>
                  </a:cubicBezTo>
                  <a:cubicBezTo>
                    <a:pt x="987" y="9762"/>
                    <a:pt x="883" y="10021"/>
                    <a:pt x="831" y="10281"/>
                  </a:cubicBezTo>
                  <a:cubicBezTo>
                    <a:pt x="805" y="10566"/>
                    <a:pt x="831" y="10878"/>
                    <a:pt x="935" y="11164"/>
                  </a:cubicBezTo>
                  <a:cubicBezTo>
                    <a:pt x="1039" y="11449"/>
                    <a:pt x="1169" y="11709"/>
                    <a:pt x="1376" y="11942"/>
                  </a:cubicBezTo>
                  <a:cubicBezTo>
                    <a:pt x="1766" y="12384"/>
                    <a:pt x="2233" y="12747"/>
                    <a:pt x="2778" y="12981"/>
                  </a:cubicBezTo>
                  <a:cubicBezTo>
                    <a:pt x="3401" y="13266"/>
                    <a:pt x="4024" y="13474"/>
                    <a:pt x="4699" y="13578"/>
                  </a:cubicBezTo>
                  <a:cubicBezTo>
                    <a:pt x="5348" y="13734"/>
                    <a:pt x="5998" y="13812"/>
                    <a:pt x="6647" y="13837"/>
                  </a:cubicBezTo>
                  <a:lnTo>
                    <a:pt x="6491" y="13915"/>
                  </a:lnTo>
                  <a:cubicBezTo>
                    <a:pt x="5842" y="14227"/>
                    <a:pt x="5271" y="14668"/>
                    <a:pt x="4829" y="15239"/>
                  </a:cubicBezTo>
                  <a:cubicBezTo>
                    <a:pt x="4414" y="15785"/>
                    <a:pt x="4258" y="16460"/>
                    <a:pt x="4414" y="17135"/>
                  </a:cubicBezTo>
                  <a:cubicBezTo>
                    <a:pt x="4622" y="17809"/>
                    <a:pt x="5037" y="18381"/>
                    <a:pt x="5608" y="18770"/>
                  </a:cubicBezTo>
                  <a:cubicBezTo>
                    <a:pt x="6153" y="19108"/>
                    <a:pt x="6776" y="19315"/>
                    <a:pt x="7425" y="19367"/>
                  </a:cubicBezTo>
                  <a:cubicBezTo>
                    <a:pt x="7633" y="19393"/>
                    <a:pt x="7867" y="19419"/>
                    <a:pt x="8074" y="19419"/>
                  </a:cubicBezTo>
                  <a:cubicBezTo>
                    <a:pt x="8568" y="19393"/>
                    <a:pt x="9035" y="19367"/>
                    <a:pt x="9528" y="19289"/>
                  </a:cubicBezTo>
                  <a:cubicBezTo>
                    <a:pt x="10177" y="19159"/>
                    <a:pt x="10826" y="19030"/>
                    <a:pt x="11475" y="18822"/>
                  </a:cubicBezTo>
                  <a:lnTo>
                    <a:pt x="11475" y="18822"/>
                  </a:lnTo>
                  <a:cubicBezTo>
                    <a:pt x="11294" y="19004"/>
                    <a:pt x="11138" y="19159"/>
                    <a:pt x="10982" y="19367"/>
                  </a:cubicBezTo>
                  <a:cubicBezTo>
                    <a:pt x="10463" y="19990"/>
                    <a:pt x="10151" y="20769"/>
                    <a:pt x="10125" y="21574"/>
                  </a:cubicBezTo>
                  <a:cubicBezTo>
                    <a:pt x="10125" y="22301"/>
                    <a:pt x="10385" y="23028"/>
                    <a:pt x="10878" y="23573"/>
                  </a:cubicBezTo>
                  <a:cubicBezTo>
                    <a:pt x="11371" y="24144"/>
                    <a:pt x="12020" y="24559"/>
                    <a:pt x="12721" y="24767"/>
                  </a:cubicBezTo>
                  <a:cubicBezTo>
                    <a:pt x="13241" y="24949"/>
                    <a:pt x="13760" y="25027"/>
                    <a:pt x="14279" y="25027"/>
                  </a:cubicBezTo>
                  <a:cubicBezTo>
                    <a:pt x="14591" y="25027"/>
                    <a:pt x="14928" y="25001"/>
                    <a:pt x="15240" y="24949"/>
                  </a:cubicBezTo>
                  <a:cubicBezTo>
                    <a:pt x="15707" y="24845"/>
                    <a:pt x="16148" y="24715"/>
                    <a:pt x="16589" y="24533"/>
                  </a:cubicBezTo>
                  <a:cubicBezTo>
                    <a:pt x="17031" y="24352"/>
                    <a:pt x="17472" y="24144"/>
                    <a:pt x="17939" y="23884"/>
                  </a:cubicBezTo>
                  <a:cubicBezTo>
                    <a:pt x="18692" y="23495"/>
                    <a:pt x="19445" y="23054"/>
                    <a:pt x="20146" y="22612"/>
                  </a:cubicBezTo>
                  <a:lnTo>
                    <a:pt x="20536" y="22379"/>
                  </a:lnTo>
                  <a:cubicBezTo>
                    <a:pt x="21444" y="21833"/>
                    <a:pt x="22275" y="21340"/>
                    <a:pt x="23132" y="20925"/>
                  </a:cubicBezTo>
                  <a:cubicBezTo>
                    <a:pt x="23910" y="20509"/>
                    <a:pt x="24741" y="20198"/>
                    <a:pt x="25572" y="19938"/>
                  </a:cubicBezTo>
                  <a:lnTo>
                    <a:pt x="25520" y="19938"/>
                  </a:lnTo>
                  <a:lnTo>
                    <a:pt x="26117" y="19783"/>
                  </a:lnTo>
                  <a:cubicBezTo>
                    <a:pt x="26247" y="19783"/>
                    <a:pt x="26325" y="19653"/>
                    <a:pt x="26299" y="19549"/>
                  </a:cubicBezTo>
                  <a:cubicBezTo>
                    <a:pt x="26299" y="19523"/>
                    <a:pt x="26299" y="19497"/>
                    <a:pt x="26299" y="19471"/>
                  </a:cubicBezTo>
                  <a:cubicBezTo>
                    <a:pt x="26299" y="19471"/>
                    <a:pt x="26299" y="19445"/>
                    <a:pt x="26325" y="19419"/>
                  </a:cubicBezTo>
                  <a:cubicBezTo>
                    <a:pt x="26351" y="19341"/>
                    <a:pt x="26351" y="19263"/>
                    <a:pt x="26325" y="19185"/>
                  </a:cubicBezTo>
                  <a:lnTo>
                    <a:pt x="26221" y="18874"/>
                  </a:lnTo>
                  <a:lnTo>
                    <a:pt x="26221" y="18900"/>
                  </a:lnTo>
                  <a:cubicBezTo>
                    <a:pt x="26195" y="18770"/>
                    <a:pt x="26169" y="18640"/>
                    <a:pt x="26143" y="18510"/>
                  </a:cubicBezTo>
                  <a:cubicBezTo>
                    <a:pt x="26117" y="18381"/>
                    <a:pt x="26117" y="18225"/>
                    <a:pt x="26091" y="18095"/>
                  </a:cubicBezTo>
                  <a:lnTo>
                    <a:pt x="26091" y="18017"/>
                  </a:lnTo>
                  <a:cubicBezTo>
                    <a:pt x="26065" y="17732"/>
                    <a:pt x="26039" y="17446"/>
                    <a:pt x="26039" y="17135"/>
                  </a:cubicBezTo>
                  <a:lnTo>
                    <a:pt x="26039" y="17083"/>
                  </a:lnTo>
                  <a:cubicBezTo>
                    <a:pt x="26039" y="16096"/>
                    <a:pt x="26117" y="15110"/>
                    <a:pt x="26247" y="14149"/>
                  </a:cubicBezTo>
                  <a:cubicBezTo>
                    <a:pt x="26377" y="13137"/>
                    <a:pt x="26455" y="12150"/>
                    <a:pt x="26455" y="11138"/>
                  </a:cubicBezTo>
                  <a:cubicBezTo>
                    <a:pt x="26455" y="10618"/>
                    <a:pt x="26403" y="10125"/>
                    <a:pt x="26325" y="9632"/>
                  </a:cubicBezTo>
                  <a:cubicBezTo>
                    <a:pt x="26247" y="9139"/>
                    <a:pt x="26117" y="8645"/>
                    <a:pt x="25909" y="8178"/>
                  </a:cubicBezTo>
                  <a:cubicBezTo>
                    <a:pt x="25676" y="7477"/>
                    <a:pt x="25234" y="6854"/>
                    <a:pt x="24663" y="6387"/>
                  </a:cubicBezTo>
                  <a:cubicBezTo>
                    <a:pt x="24300" y="6101"/>
                    <a:pt x="23859" y="5945"/>
                    <a:pt x="23417" y="5919"/>
                  </a:cubicBezTo>
                  <a:lnTo>
                    <a:pt x="23339" y="5919"/>
                  </a:lnTo>
                  <a:cubicBezTo>
                    <a:pt x="23132" y="5919"/>
                    <a:pt x="22950" y="5945"/>
                    <a:pt x="22742" y="5997"/>
                  </a:cubicBezTo>
                  <a:cubicBezTo>
                    <a:pt x="22535" y="6075"/>
                    <a:pt x="22327" y="6153"/>
                    <a:pt x="22145" y="6283"/>
                  </a:cubicBezTo>
                  <a:cubicBezTo>
                    <a:pt x="21730" y="6568"/>
                    <a:pt x="21392" y="6958"/>
                    <a:pt x="21159" y="7399"/>
                  </a:cubicBezTo>
                  <a:cubicBezTo>
                    <a:pt x="21107" y="7477"/>
                    <a:pt x="21055" y="7555"/>
                    <a:pt x="21029" y="7659"/>
                  </a:cubicBezTo>
                  <a:cubicBezTo>
                    <a:pt x="20951" y="7010"/>
                    <a:pt x="20821" y="6361"/>
                    <a:pt x="20665" y="5738"/>
                  </a:cubicBezTo>
                  <a:cubicBezTo>
                    <a:pt x="20510" y="5063"/>
                    <a:pt x="20276" y="4414"/>
                    <a:pt x="19990" y="3791"/>
                  </a:cubicBezTo>
                  <a:cubicBezTo>
                    <a:pt x="19731" y="3220"/>
                    <a:pt x="19367" y="2674"/>
                    <a:pt x="18926" y="2207"/>
                  </a:cubicBezTo>
                  <a:cubicBezTo>
                    <a:pt x="18718" y="1973"/>
                    <a:pt x="18485" y="1766"/>
                    <a:pt x="18225" y="1610"/>
                  </a:cubicBezTo>
                  <a:cubicBezTo>
                    <a:pt x="17965" y="1428"/>
                    <a:pt x="17680" y="1324"/>
                    <a:pt x="17394" y="1247"/>
                  </a:cubicBezTo>
                  <a:cubicBezTo>
                    <a:pt x="17161" y="1169"/>
                    <a:pt x="16901" y="1143"/>
                    <a:pt x="16641" y="1143"/>
                  </a:cubicBezTo>
                  <a:cubicBezTo>
                    <a:pt x="16304" y="1143"/>
                    <a:pt x="15940" y="1221"/>
                    <a:pt x="15655" y="1402"/>
                  </a:cubicBezTo>
                  <a:cubicBezTo>
                    <a:pt x="15395" y="1532"/>
                    <a:pt x="15188" y="1714"/>
                    <a:pt x="15032" y="1922"/>
                  </a:cubicBezTo>
                  <a:cubicBezTo>
                    <a:pt x="14876" y="2129"/>
                    <a:pt x="14746" y="2363"/>
                    <a:pt x="14642" y="2622"/>
                  </a:cubicBezTo>
                  <a:cubicBezTo>
                    <a:pt x="14435" y="3142"/>
                    <a:pt x="14305" y="3713"/>
                    <a:pt x="14279" y="4284"/>
                  </a:cubicBezTo>
                  <a:cubicBezTo>
                    <a:pt x="14279" y="4258"/>
                    <a:pt x="14279" y="4258"/>
                    <a:pt x="14253" y="4206"/>
                  </a:cubicBezTo>
                  <a:cubicBezTo>
                    <a:pt x="13941" y="3479"/>
                    <a:pt x="13552" y="2804"/>
                    <a:pt x="13085" y="2155"/>
                  </a:cubicBezTo>
                  <a:cubicBezTo>
                    <a:pt x="12877" y="1844"/>
                    <a:pt x="12643" y="1558"/>
                    <a:pt x="12384" y="1298"/>
                  </a:cubicBezTo>
                  <a:cubicBezTo>
                    <a:pt x="12124" y="1013"/>
                    <a:pt x="11839" y="779"/>
                    <a:pt x="11527" y="572"/>
                  </a:cubicBezTo>
                  <a:cubicBezTo>
                    <a:pt x="11216" y="390"/>
                    <a:pt x="10904" y="234"/>
                    <a:pt x="10567" y="130"/>
                  </a:cubicBezTo>
                  <a:cubicBezTo>
                    <a:pt x="10281" y="52"/>
                    <a:pt x="9970" y="0"/>
                    <a:pt x="96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42" name="Google Shape;242;p15"/>
            <p:cNvSpPr/>
            <p:nvPr/>
          </p:nvSpPr>
          <p:spPr>
            <a:xfrm>
              <a:off x="7590186" y="657998"/>
              <a:ext cx="1686038" cy="1366328"/>
            </a:xfrm>
            <a:custGeom>
              <a:avLst/>
              <a:gdLst/>
              <a:ahLst/>
              <a:cxnLst/>
              <a:rect l="l" t="t" r="r" b="b"/>
              <a:pathLst>
                <a:path w="29986" h="24300" extrusionOk="0">
                  <a:moveTo>
                    <a:pt x="6725" y="1"/>
                  </a:moveTo>
                  <a:cubicBezTo>
                    <a:pt x="6647" y="27"/>
                    <a:pt x="6621" y="79"/>
                    <a:pt x="6621" y="156"/>
                  </a:cubicBezTo>
                  <a:cubicBezTo>
                    <a:pt x="6673" y="468"/>
                    <a:pt x="6725" y="831"/>
                    <a:pt x="6802" y="1169"/>
                  </a:cubicBezTo>
                  <a:cubicBezTo>
                    <a:pt x="6854" y="1506"/>
                    <a:pt x="6932" y="1896"/>
                    <a:pt x="6984" y="2259"/>
                  </a:cubicBezTo>
                  <a:cubicBezTo>
                    <a:pt x="7036" y="2597"/>
                    <a:pt x="7088" y="2986"/>
                    <a:pt x="7192" y="3350"/>
                  </a:cubicBezTo>
                  <a:cubicBezTo>
                    <a:pt x="7270" y="3713"/>
                    <a:pt x="7374" y="4102"/>
                    <a:pt x="7477" y="4466"/>
                  </a:cubicBezTo>
                  <a:cubicBezTo>
                    <a:pt x="7607" y="4855"/>
                    <a:pt x="7737" y="5193"/>
                    <a:pt x="7867" y="5556"/>
                  </a:cubicBezTo>
                  <a:cubicBezTo>
                    <a:pt x="8023" y="5894"/>
                    <a:pt x="8178" y="6257"/>
                    <a:pt x="8360" y="6569"/>
                  </a:cubicBezTo>
                  <a:cubicBezTo>
                    <a:pt x="8412" y="6673"/>
                    <a:pt x="8490" y="6776"/>
                    <a:pt x="8542" y="6854"/>
                  </a:cubicBezTo>
                  <a:lnTo>
                    <a:pt x="7685" y="6361"/>
                  </a:lnTo>
                  <a:cubicBezTo>
                    <a:pt x="6828" y="5816"/>
                    <a:pt x="5946" y="5271"/>
                    <a:pt x="5063" y="4751"/>
                  </a:cubicBezTo>
                  <a:cubicBezTo>
                    <a:pt x="4674" y="4492"/>
                    <a:pt x="4258" y="4258"/>
                    <a:pt x="3843" y="4025"/>
                  </a:cubicBezTo>
                  <a:cubicBezTo>
                    <a:pt x="3843" y="3999"/>
                    <a:pt x="3817" y="3999"/>
                    <a:pt x="3817" y="3973"/>
                  </a:cubicBezTo>
                  <a:cubicBezTo>
                    <a:pt x="3687" y="3869"/>
                    <a:pt x="3583" y="3739"/>
                    <a:pt x="3453" y="3609"/>
                  </a:cubicBezTo>
                  <a:cubicBezTo>
                    <a:pt x="3350" y="3479"/>
                    <a:pt x="3220" y="3324"/>
                    <a:pt x="3142" y="3168"/>
                  </a:cubicBezTo>
                  <a:cubicBezTo>
                    <a:pt x="2986" y="2934"/>
                    <a:pt x="2830" y="2675"/>
                    <a:pt x="2701" y="2415"/>
                  </a:cubicBezTo>
                  <a:cubicBezTo>
                    <a:pt x="2571" y="2155"/>
                    <a:pt x="2441" y="1870"/>
                    <a:pt x="2337" y="1584"/>
                  </a:cubicBezTo>
                  <a:cubicBezTo>
                    <a:pt x="2311" y="1558"/>
                    <a:pt x="2285" y="1532"/>
                    <a:pt x="2259" y="1532"/>
                  </a:cubicBezTo>
                  <a:lnTo>
                    <a:pt x="2233" y="1532"/>
                  </a:lnTo>
                  <a:cubicBezTo>
                    <a:pt x="2181" y="1558"/>
                    <a:pt x="2155" y="1610"/>
                    <a:pt x="2181" y="1662"/>
                  </a:cubicBezTo>
                  <a:cubicBezTo>
                    <a:pt x="2285" y="1896"/>
                    <a:pt x="2363" y="2103"/>
                    <a:pt x="2467" y="2337"/>
                  </a:cubicBezTo>
                  <a:cubicBezTo>
                    <a:pt x="2571" y="2571"/>
                    <a:pt x="2675" y="2778"/>
                    <a:pt x="2778" y="2986"/>
                  </a:cubicBezTo>
                  <a:cubicBezTo>
                    <a:pt x="2882" y="3194"/>
                    <a:pt x="3012" y="3402"/>
                    <a:pt x="3142" y="3609"/>
                  </a:cubicBezTo>
                  <a:cubicBezTo>
                    <a:pt x="3142" y="3609"/>
                    <a:pt x="3168" y="3635"/>
                    <a:pt x="3168" y="3635"/>
                  </a:cubicBezTo>
                  <a:cubicBezTo>
                    <a:pt x="2155" y="3090"/>
                    <a:pt x="1091" y="2571"/>
                    <a:pt x="1" y="2129"/>
                  </a:cubicBezTo>
                  <a:lnTo>
                    <a:pt x="1" y="2129"/>
                  </a:lnTo>
                  <a:lnTo>
                    <a:pt x="468" y="2415"/>
                  </a:lnTo>
                  <a:lnTo>
                    <a:pt x="805" y="2649"/>
                  </a:lnTo>
                  <a:lnTo>
                    <a:pt x="1221" y="2908"/>
                  </a:lnTo>
                  <a:lnTo>
                    <a:pt x="1454" y="3064"/>
                  </a:lnTo>
                  <a:cubicBezTo>
                    <a:pt x="1714" y="3194"/>
                    <a:pt x="1948" y="3350"/>
                    <a:pt x="2181" y="3505"/>
                  </a:cubicBezTo>
                  <a:lnTo>
                    <a:pt x="2675" y="3843"/>
                  </a:lnTo>
                  <a:lnTo>
                    <a:pt x="2415" y="3791"/>
                  </a:lnTo>
                  <a:cubicBezTo>
                    <a:pt x="2207" y="3791"/>
                    <a:pt x="2026" y="3765"/>
                    <a:pt x="1818" y="3765"/>
                  </a:cubicBezTo>
                  <a:cubicBezTo>
                    <a:pt x="1454" y="3765"/>
                    <a:pt x="1091" y="3791"/>
                    <a:pt x="728" y="3843"/>
                  </a:cubicBezTo>
                  <a:cubicBezTo>
                    <a:pt x="624" y="3843"/>
                    <a:pt x="624" y="3999"/>
                    <a:pt x="728" y="4025"/>
                  </a:cubicBezTo>
                  <a:cubicBezTo>
                    <a:pt x="857" y="4025"/>
                    <a:pt x="987" y="3999"/>
                    <a:pt x="1091" y="3999"/>
                  </a:cubicBezTo>
                  <a:lnTo>
                    <a:pt x="1532" y="3999"/>
                  </a:lnTo>
                  <a:cubicBezTo>
                    <a:pt x="1792" y="3999"/>
                    <a:pt x="2052" y="4025"/>
                    <a:pt x="2311" y="4077"/>
                  </a:cubicBezTo>
                  <a:cubicBezTo>
                    <a:pt x="2701" y="4128"/>
                    <a:pt x="3090" y="4206"/>
                    <a:pt x="3479" y="4336"/>
                  </a:cubicBezTo>
                  <a:lnTo>
                    <a:pt x="4985" y="5297"/>
                  </a:lnTo>
                  <a:cubicBezTo>
                    <a:pt x="5426" y="5608"/>
                    <a:pt x="5894" y="5920"/>
                    <a:pt x="6361" y="6205"/>
                  </a:cubicBezTo>
                  <a:lnTo>
                    <a:pt x="7036" y="6673"/>
                  </a:lnTo>
                  <a:lnTo>
                    <a:pt x="7737" y="7140"/>
                  </a:lnTo>
                  <a:lnTo>
                    <a:pt x="8100" y="7374"/>
                  </a:lnTo>
                  <a:cubicBezTo>
                    <a:pt x="7477" y="7270"/>
                    <a:pt x="6854" y="7218"/>
                    <a:pt x="6205" y="7218"/>
                  </a:cubicBezTo>
                  <a:lnTo>
                    <a:pt x="5712" y="7218"/>
                  </a:lnTo>
                  <a:cubicBezTo>
                    <a:pt x="5245" y="7244"/>
                    <a:pt x="4777" y="7296"/>
                    <a:pt x="4310" y="7348"/>
                  </a:cubicBezTo>
                  <a:cubicBezTo>
                    <a:pt x="4102" y="7399"/>
                    <a:pt x="3895" y="7425"/>
                    <a:pt x="3661" y="7451"/>
                  </a:cubicBezTo>
                  <a:lnTo>
                    <a:pt x="2960" y="7581"/>
                  </a:lnTo>
                  <a:cubicBezTo>
                    <a:pt x="2753" y="7607"/>
                    <a:pt x="2545" y="7659"/>
                    <a:pt x="2311" y="7711"/>
                  </a:cubicBezTo>
                  <a:lnTo>
                    <a:pt x="1636" y="7841"/>
                  </a:lnTo>
                  <a:cubicBezTo>
                    <a:pt x="1195" y="7919"/>
                    <a:pt x="779" y="8023"/>
                    <a:pt x="364" y="8126"/>
                  </a:cubicBezTo>
                  <a:lnTo>
                    <a:pt x="208" y="8178"/>
                  </a:lnTo>
                  <a:cubicBezTo>
                    <a:pt x="112" y="8202"/>
                    <a:pt x="149" y="8337"/>
                    <a:pt x="237" y="8337"/>
                  </a:cubicBezTo>
                  <a:cubicBezTo>
                    <a:pt x="245" y="8337"/>
                    <a:pt x="252" y="8336"/>
                    <a:pt x="260" y="8334"/>
                  </a:cubicBezTo>
                  <a:cubicBezTo>
                    <a:pt x="624" y="8230"/>
                    <a:pt x="987" y="8152"/>
                    <a:pt x="1377" y="8074"/>
                  </a:cubicBezTo>
                  <a:cubicBezTo>
                    <a:pt x="1740" y="8023"/>
                    <a:pt x="2129" y="7945"/>
                    <a:pt x="2519" y="7893"/>
                  </a:cubicBezTo>
                  <a:cubicBezTo>
                    <a:pt x="2908" y="7841"/>
                    <a:pt x="3272" y="7815"/>
                    <a:pt x="3635" y="7789"/>
                  </a:cubicBezTo>
                  <a:cubicBezTo>
                    <a:pt x="4025" y="7763"/>
                    <a:pt x="4466" y="7763"/>
                    <a:pt x="4855" y="7763"/>
                  </a:cubicBezTo>
                  <a:cubicBezTo>
                    <a:pt x="5271" y="7763"/>
                    <a:pt x="5660" y="7789"/>
                    <a:pt x="6075" y="7815"/>
                  </a:cubicBezTo>
                  <a:cubicBezTo>
                    <a:pt x="6491" y="7841"/>
                    <a:pt x="6828" y="7893"/>
                    <a:pt x="7192" y="7945"/>
                  </a:cubicBezTo>
                  <a:lnTo>
                    <a:pt x="7218" y="7945"/>
                  </a:lnTo>
                  <a:cubicBezTo>
                    <a:pt x="8178" y="8074"/>
                    <a:pt x="9113" y="8334"/>
                    <a:pt x="10022" y="8698"/>
                  </a:cubicBezTo>
                  <a:lnTo>
                    <a:pt x="10437" y="8983"/>
                  </a:lnTo>
                  <a:lnTo>
                    <a:pt x="10567" y="9061"/>
                  </a:lnTo>
                  <a:cubicBezTo>
                    <a:pt x="11086" y="9424"/>
                    <a:pt x="11605" y="9762"/>
                    <a:pt x="12124" y="10125"/>
                  </a:cubicBezTo>
                  <a:cubicBezTo>
                    <a:pt x="12644" y="10489"/>
                    <a:pt x="13163" y="10878"/>
                    <a:pt x="13708" y="11320"/>
                  </a:cubicBezTo>
                  <a:lnTo>
                    <a:pt x="14331" y="11787"/>
                  </a:lnTo>
                  <a:cubicBezTo>
                    <a:pt x="13968" y="11761"/>
                    <a:pt x="13604" y="11709"/>
                    <a:pt x="13215" y="11709"/>
                  </a:cubicBezTo>
                  <a:lnTo>
                    <a:pt x="12981" y="11709"/>
                  </a:lnTo>
                  <a:cubicBezTo>
                    <a:pt x="12566" y="11709"/>
                    <a:pt x="12124" y="11735"/>
                    <a:pt x="11709" y="11787"/>
                  </a:cubicBezTo>
                  <a:cubicBezTo>
                    <a:pt x="11475" y="11787"/>
                    <a:pt x="11216" y="11813"/>
                    <a:pt x="10956" y="11839"/>
                  </a:cubicBezTo>
                  <a:cubicBezTo>
                    <a:pt x="10722" y="11891"/>
                    <a:pt x="10463" y="11917"/>
                    <a:pt x="10203" y="11969"/>
                  </a:cubicBezTo>
                  <a:cubicBezTo>
                    <a:pt x="9944" y="12020"/>
                    <a:pt x="9710" y="12046"/>
                    <a:pt x="9476" y="12098"/>
                  </a:cubicBezTo>
                  <a:cubicBezTo>
                    <a:pt x="9243" y="12150"/>
                    <a:pt x="8983" y="12228"/>
                    <a:pt x="8723" y="12280"/>
                  </a:cubicBezTo>
                  <a:cubicBezTo>
                    <a:pt x="8230" y="12410"/>
                    <a:pt x="7737" y="12540"/>
                    <a:pt x="7270" y="12670"/>
                  </a:cubicBezTo>
                  <a:cubicBezTo>
                    <a:pt x="6309" y="12981"/>
                    <a:pt x="5349" y="13344"/>
                    <a:pt x="4440" y="13760"/>
                  </a:cubicBezTo>
                  <a:cubicBezTo>
                    <a:pt x="4128" y="13890"/>
                    <a:pt x="3817" y="14045"/>
                    <a:pt x="3505" y="14201"/>
                  </a:cubicBezTo>
                  <a:cubicBezTo>
                    <a:pt x="3479" y="14227"/>
                    <a:pt x="3453" y="14279"/>
                    <a:pt x="3479" y="14305"/>
                  </a:cubicBezTo>
                  <a:cubicBezTo>
                    <a:pt x="3505" y="14357"/>
                    <a:pt x="3557" y="14357"/>
                    <a:pt x="3583" y="14357"/>
                  </a:cubicBezTo>
                  <a:cubicBezTo>
                    <a:pt x="4051" y="14123"/>
                    <a:pt x="4518" y="13942"/>
                    <a:pt x="4959" y="13734"/>
                  </a:cubicBezTo>
                  <a:lnTo>
                    <a:pt x="4985" y="13734"/>
                  </a:lnTo>
                  <a:cubicBezTo>
                    <a:pt x="5660" y="13500"/>
                    <a:pt x="6335" y="13267"/>
                    <a:pt x="7036" y="13085"/>
                  </a:cubicBezTo>
                  <a:cubicBezTo>
                    <a:pt x="7737" y="12877"/>
                    <a:pt x="8438" y="12747"/>
                    <a:pt x="9139" y="12644"/>
                  </a:cubicBezTo>
                  <a:lnTo>
                    <a:pt x="9191" y="12644"/>
                  </a:lnTo>
                  <a:lnTo>
                    <a:pt x="9606" y="12592"/>
                  </a:lnTo>
                  <a:cubicBezTo>
                    <a:pt x="10047" y="12540"/>
                    <a:pt x="10489" y="12514"/>
                    <a:pt x="10930" y="12488"/>
                  </a:cubicBezTo>
                  <a:lnTo>
                    <a:pt x="12306" y="12488"/>
                  </a:lnTo>
                  <a:cubicBezTo>
                    <a:pt x="13241" y="12540"/>
                    <a:pt x="14175" y="12618"/>
                    <a:pt x="15084" y="12773"/>
                  </a:cubicBezTo>
                  <a:lnTo>
                    <a:pt x="15681" y="12851"/>
                  </a:lnTo>
                  <a:lnTo>
                    <a:pt x="16304" y="13370"/>
                  </a:lnTo>
                  <a:lnTo>
                    <a:pt x="16590" y="13578"/>
                  </a:lnTo>
                  <a:cubicBezTo>
                    <a:pt x="17083" y="13968"/>
                    <a:pt x="17550" y="14357"/>
                    <a:pt x="18043" y="14746"/>
                  </a:cubicBezTo>
                  <a:cubicBezTo>
                    <a:pt x="18407" y="15006"/>
                    <a:pt x="18744" y="15292"/>
                    <a:pt x="19108" y="15551"/>
                  </a:cubicBezTo>
                  <a:lnTo>
                    <a:pt x="19601" y="15915"/>
                  </a:lnTo>
                  <a:lnTo>
                    <a:pt x="19575" y="15889"/>
                  </a:lnTo>
                  <a:lnTo>
                    <a:pt x="19809" y="16096"/>
                  </a:lnTo>
                  <a:cubicBezTo>
                    <a:pt x="19731" y="16096"/>
                    <a:pt x="19653" y="16070"/>
                    <a:pt x="19549" y="16070"/>
                  </a:cubicBezTo>
                  <a:cubicBezTo>
                    <a:pt x="19290" y="16044"/>
                    <a:pt x="19030" y="16018"/>
                    <a:pt x="18770" y="16018"/>
                  </a:cubicBezTo>
                  <a:cubicBezTo>
                    <a:pt x="18121" y="16018"/>
                    <a:pt x="17472" y="16096"/>
                    <a:pt x="16823" y="16200"/>
                  </a:cubicBezTo>
                  <a:cubicBezTo>
                    <a:pt x="15941" y="16356"/>
                    <a:pt x="15032" y="16590"/>
                    <a:pt x="14175" y="16875"/>
                  </a:cubicBezTo>
                  <a:cubicBezTo>
                    <a:pt x="13968" y="16953"/>
                    <a:pt x="13760" y="17031"/>
                    <a:pt x="13552" y="17109"/>
                  </a:cubicBezTo>
                  <a:cubicBezTo>
                    <a:pt x="13344" y="17187"/>
                    <a:pt x="13111" y="17291"/>
                    <a:pt x="12903" y="17368"/>
                  </a:cubicBezTo>
                  <a:cubicBezTo>
                    <a:pt x="12488" y="17550"/>
                    <a:pt x="12098" y="17732"/>
                    <a:pt x="11683" y="17914"/>
                  </a:cubicBezTo>
                  <a:cubicBezTo>
                    <a:pt x="10904" y="18277"/>
                    <a:pt x="10151" y="18692"/>
                    <a:pt x="9398" y="19108"/>
                  </a:cubicBezTo>
                  <a:cubicBezTo>
                    <a:pt x="9309" y="19152"/>
                    <a:pt x="9354" y="19274"/>
                    <a:pt x="9435" y="19274"/>
                  </a:cubicBezTo>
                  <a:cubicBezTo>
                    <a:pt x="9448" y="19274"/>
                    <a:pt x="9462" y="19271"/>
                    <a:pt x="9476" y="19264"/>
                  </a:cubicBezTo>
                  <a:cubicBezTo>
                    <a:pt x="10125" y="18900"/>
                    <a:pt x="10774" y="18589"/>
                    <a:pt x="11449" y="18303"/>
                  </a:cubicBezTo>
                  <a:lnTo>
                    <a:pt x="11501" y="18303"/>
                  </a:lnTo>
                  <a:cubicBezTo>
                    <a:pt x="11865" y="18173"/>
                    <a:pt x="12228" y="18017"/>
                    <a:pt x="12618" y="17914"/>
                  </a:cubicBezTo>
                  <a:cubicBezTo>
                    <a:pt x="12981" y="17784"/>
                    <a:pt x="13396" y="17654"/>
                    <a:pt x="13812" y="17550"/>
                  </a:cubicBezTo>
                  <a:cubicBezTo>
                    <a:pt x="14227" y="17446"/>
                    <a:pt x="14643" y="17368"/>
                    <a:pt x="15032" y="17291"/>
                  </a:cubicBezTo>
                  <a:cubicBezTo>
                    <a:pt x="15447" y="17213"/>
                    <a:pt x="15837" y="17135"/>
                    <a:pt x="16252" y="17083"/>
                  </a:cubicBezTo>
                  <a:cubicBezTo>
                    <a:pt x="16847" y="17011"/>
                    <a:pt x="17443" y="16978"/>
                    <a:pt x="18038" y="16978"/>
                  </a:cubicBezTo>
                  <a:cubicBezTo>
                    <a:pt x="18741" y="16978"/>
                    <a:pt x="19443" y="17024"/>
                    <a:pt x="20146" y="17109"/>
                  </a:cubicBezTo>
                  <a:cubicBezTo>
                    <a:pt x="20406" y="17161"/>
                    <a:pt x="20691" y="17213"/>
                    <a:pt x="20951" y="17291"/>
                  </a:cubicBezTo>
                  <a:lnTo>
                    <a:pt x="21392" y="17394"/>
                  </a:lnTo>
                  <a:cubicBezTo>
                    <a:pt x="22249" y="18147"/>
                    <a:pt x="23158" y="19030"/>
                    <a:pt x="24196" y="20016"/>
                  </a:cubicBezTo>
                  <a:lnTo>
                    <a:pt x="24326" y="20172"/>
                  </a:lnTo>
                  <a:cubicBezTo>
                    <a:pt x="24534" y="20354"/>
                    <a:pt x="24715" y="20536"/>
                    <a:pt x="24897" y="20743"/>
                  </a:cubicBezTo>
                  <a:lnTo>
                    <a:pt x="25131" y="21003"/>
                  </a:lnTo>
                  <a:lnTo>
                    <a:pt x="25209" y="21081"/>
                  </a:lnTo>
                  <a:cubicBezTo>
                    <a:pt x="25494" y="21392"/>
                    <a:pt x="25858" y="21782"/>
                    <a:pt x="26247" y="22145"/>
                  </a:cubicBezTo>
                  <a:cubicBezTo>
                    <a:pt x="26714" y="22612"/>
                    <a:pt x="27104" y="23002"/>
                    <a:pt x="27493" y="23313"/>
                  </a:cubicBezTo>
                  <a:cubicBezTo>
                    <a:pt x="27727" y="23521"/>
                    <a:pt x="27934" y="23677"/>
                    <a:pt x="28142" y="23833"/>
                  </a:cubicBezTo>
                  <a:cubicBezTo>
                    <a:pt x="28298" y="23962"/>
                    <a:pt x="28480" y="24066"/>
                    <a:pt x="28687" y="24170"/>
                  </a:cubicBezTo>
                  <a:cubicBezTo>
                    <a:pt x="28843" y="24248"/>
                    <a:pt x="29025" y="24300"/>
                    <a:pt x="29232" y="24300"/>
                  </a:cubicBezTo>
                  <a:cubicBezTo>
                    <a:pt x="29336" y="24300"/>
                    <a:pt x="29466" y="24274"/>
                    <a:pt x="29570" y="24222"/>
                  </a:cubicBezTo>
                  <a:cubicBezTo>
                    <a:pt x="29674" y="24170"/>
                    <a:pt x="29752" y="24092"/>
                    <a:pt x="29830" y="23988"/>
                  </a:cubicBezTo>
                  <a:cubicBezTo>
                    <a:pt x="29856" y="23962"/>
                    <a:pt x="29856" y="23936"/>
                    <a:pt x="29881" y="23911"/>
                  </a:cubicBezTo>
                  <a:cubicBezTo>
                    <a:pt x="29959" y="23729"/>
                    <a:pt x="29985" y="23521"/>
                    <a:pt x="29959" y="23339"/>
                  </a:cubicBezTo>
                  <a:lnTo>
                    <a:pt x="29959" y="23313"/>
                  </a:lnTo>
                  <a:cubicBezTo>
                    <a:pt x="29959" y="23184"/>
                    <a:pt x="29933" y="23054"/>
                    <a:pt x="29881" y="22924"/>
                  </a:cubicBezTo>
                  <a:cubicBezTo>
                    <a:pt x="29830" y="22794"/>
                    <a:pt x="29752" y="22638"/>
                    <a:pt x="29700" y="22509"/>
                  </a:cubicBezTo>
                  <a:cubicBezTo>
                    <a:pt x="29518" y="22223"/>
                    <a:pt x="29336" y="21963"/>
                    <a:pt x="29129" y="21730"/>
                  </a:cubicBezTo>
                  <a:cubicBezTo>
                    <a:pt x="28921" y="21444"/>
                    <a:pt x="28687" y="21211"/>
                    <a:pt x="28480" y="21003"/>
                  </a:cubicBezTo>
                  <a:cubicBezTo>
                    <a:pt x="28090" y="20588"/>
                    <a:pt x="27675" y="20198"/>
                    <a:pt x="27259" y="19861"/>
                  </a:cubicBezTo>
                  <a:lnTo>
                    <a:pt x="26870" y="19471"/>
                  </a:lnTo>
                  <a:lnTo>
                    <a:pt x="26740" y="19393"/>
                  </a:lnTo>
                  <a:cubicBezTo>
                    <a:pt x="26403" y="19056"/>
                    <a:pt x="26013" y="18744"/>
                    <a:pt x="25572" y="18355"/>
                  </a:cubicBezTo>
                  <a:cubicBezTo>
                    <a:pt x="24845" y="17758"/>
                    <a:pt x="24040" y="17135"/>
                    <a:pt x="23054" y="16408"/>
                  </a:cubicBezTo>
                  <a:cubicBezTo>
                    <a:pt x="22457" y="15967"/>
                    <a:pt x="21860" y="15525"/>
                    <a:pt x="21159" y="15058"/>
                  </a:cubicBezTo>
                  <a:lnTo>
                    <a:pt x="21055" y="14876"/>
                  </a:lnTo>
                  <a:cubicBezTo>
                    <a:pt x="20873" y="14487"/>
                    <a:pt x="20717" y="14097"/>
                    <a:pt x="20562" y="13682"/>
                  </a:cubicBezTo>
                  <a:lnTo>
                    <a:pt x="20562" y="13656"/>
                  </a:lnTo>
                  <a:cubicBezTo>
                    <a:pt x="20354" y="13085"/>
                    <a:pt x="20198" y="12488"/>
                    <a:pt x="20068" y="11891"/>
                  </a:cubicBezTo>
                  <a:cubicBezTo>
                    <a:pt x="19964" y="11268"/>
                    <a:pt x="19861" y="10645"/>
                    <a:pt x="19835" y="10022"/>
                  </a:cubicBezTo>
                  <a:cubicBezTo>
                    <a:pt x="19783" y="9347"/>
                    <a:pt x="19757" y="8672"/>
                    <a:pt x="19783" y="8023"/>
                  </a:cubicBezTo>
                  <a:cubicBezTo>
                    <a:pt x="19809" y="7374"/>
                    <a:pt x="19861" y="6699"/>
                    <a:pt x="19964" y="6075"/>
                  </a:cubicBezTo>
                  <a:cubicBezTo>
                    <a:pt x="19964" y="6024"/>
                    <a:pt x="19913" y="5972"/>
                    <a:pt x="19887" y="5972"/>
                  </a:cubicBezTo>
                  <a:cubicBezTo>
                    <a:pt x="19835" y="5972"/>
                    <a:pt x="19783" y="5998"/>
                    <a:pt x="19783" y="6050"/>
                  </a:cubicBezTo>
                  <a:cubicBezTo>
                    <a:pt x="19731" y="6439"/>
                    <a:pt x="19679" y="6802"/>
                    <a:pt x="19627" y="7192"/>
                  </a:cubicBezTo>
                  <a:cubicBezTo>
                    <a:pt x="19601" y="7581"/>
                    <a:pt x="19549" y="7971"/>
                    <a:pt x="19523" y="8386"/>
                  </a:cubicBezTo>
                  <a:cubicBezTo>
                    <a:pt x="19497" y="8775"/>
                    <a:pt x="19471" y="9191"/>
                    <a:pt x="19471" y="9606"/>
                  </a:cubicBezTo>
                  <a:cubicBezTo>
                    <a:pt x="19471" y="10022"/>
                    <a:pt x="19471" y="10437"/>
                    <a:pt x="19523" y="10852"/>
                  </a:cubicBezTo>
                  <a:cubicBezTo>
                    <a:pt x="19549" y="11268"/>
                    <a:pt x="19575" y="11709"/>
                    <a:pt x="19653" y="12124"/>
                  </a:cubicBezTo>
                  <a:cubicBezTo>
                    <a:pt x="19705" y="12540"/>
                    <a:pt x="19783" y="12929"/>
                    <a:pt x="19861" y="13344"/>
                  </a:cubicBezTo>
                  <a:cubicBezTo>
                    <a:pt x="19939" y="13682"/>
                    <a:pt x="20042" y="14019"/>
                    <a:pt x="20172" y="14357"/>
                  </a:cubicBezTo>
                  <a:lnTo>
                    <a:pt x="19783" y="14071"/>
                  </a:lnTo>
                  <a:lnTo>
                    <a:pt x="19134" y="13630"/>
                  </a:lnTo>
                  <a:lnTo>
                    <a:pt x="18069" y="12877"/>
                  </a:lnTo>
                  <a:lnTo>
                    <a:pt x="17784" y="12695"/>
                  </a:lnTo>
                  <a:lnTo>
                    <a:pt x="17628" y="12566"/>
                  </a:lnTo>
                  <a:cubicBezTo>
                    <a:pt x="17161" y="12254"/>
                    <a:pt x="16693" y="11969"/>
                    <a:pt x="16226" y="11657"/>
                  </a:cubicBezTo>
                  <a:cubicBezTo>
                    <a:pt x="16096" y="11501"/>
                    <a:pt x="15992" y="11346"/>
                    <a:pt x="15863" y="11190"/>
                  </a:cubicBezTo>
                  <a:cubicBezTo>
                    <a:pt x="15266" y="10281"/>
                    <a:pt x="14772" y="9269"/>
                    <a:pt x="14409" y="8230"/>
                  </a:cubicBezTo>
                  <a:lnTo>
                    <a:pt x="14409" y="8256"/>
                  </a:lnTo>
                  <a:cubicBezTo>
                    <a:pt x="14331" y="8049"/>
                    <a:pt x="14253" y="7841"/>
                    <a:pt x="14201" y="7607"/>
                  </a:cubicBezTo>
                  <a:cubicBezTo>
                    <a:pt x="14123" y="7374"/>
                    <a:pt x="14071" y="7166"/>
                    <a:pt x="13994" y="6958"/>
                  </a:cubicBezTo>
                  <a:cubicBezTo>
                    <a:pt x="13890" y="6517"/>
                    <a:pt x="13786" y="6075"/>
                    <a:pt x="13708" y="5660"/>
                  </a:cubicBezTo>
                  <a:cubicBezTo>
                    <a:pt x="13526" y="4803"/>
                    <a:pt x="13422" y="3921"/>
                    <a:pt x="13344" y="3064"/>
                  </a:cubicBezTo>
                  <a:lnTo>
                    <a:pt x="13344" y="3090"/>
                  </a:lnTo>
                  <a:cubicBezTo>
                    <a:pt x="13319" y="2467"/>
                    <a:pt x="13293" y="1844"/>
                    <a:pt x="13293" y="1221"/>
                  </a:cubicBezTo>
                  <a:cubicBezTo>
                    <a:pt x="13293" y="1169"/>
                    <a:pt x="13241" y="1143"/>
                    <a:pt x="13215" y="1143"/>
                  </a:cubicBezTo>
                  <a:cubicBezTo>
                    <a:pt x="13163" y="1143"/>
                    <a:pt x="13111" y="1169"/>
                    <a:pt x="13111" y="1221"/>
                  </a:cubicBezTo>
                  <a:cubicBezTo>
                    <a:pt x="13111" y="2727"/>
                    <a:pt x="13215" y="4232"/>
                    <a:pt x="13422" y="5712"/>
                  </a:cubicBezTo>
                  <a:cubicBezTo>
                    <a:pt x="13604" y="7296"/>
                    <a:pt x="14045" y="8827"/>
                    <a:pt x="14720" y="10281"/>
                  </a:cubicBezTo>
                  <a:cubicBezTo>
                    <a:pt x="14798" y="10489"/>
                    <a:pt x="14928" y="10696"/>
                    <a:pt x="15032" y="10878"/>
                  </a:cubicBezTo>
                  <a:cubicBezTo>
                    <a:pt x="13474" y="9918"/>
                    <a:pt x="11891" y="8931"/>
                    <a:pt x="10333" y="7997"/>
                  </a:cubicBezTo>
                  <a:lnTo>
                    <a:pt x="10203" y="7919"/>
                  </a:lnTo>
                  <a:cubicBezTo>
                    <a:pt x="10022" y="7737"/>
                    <a:pt x="9866" y="7555"/>
                    <a:pt x="9684" y="7348"/>
                  </a:cubicBezTo>
                  <a:cubicBezTo>
                    <a:pt x="9528" y="7166"/>
                    <a:pt x="9372" y="6958"/>
                    <a:pt x="9217" y="6750"/>
                  </a:cubicBezTo>
                  <a:cubicBezTo>
                    <a:pt x="8957" y="6335"/>
                    <a:pt x="8698" y="5894"/>
                    <a:pt x="8464" y="5452"/>
                  </a:cubicBezTo>
                  <a:cubicBezTo>
                    <a:pt x="8230" y="4985"/>
                    <a:pt x="8049" y="4492"/>
                    <a:pt x="7867" y="3999"/>
                  </a:cubicBezTo>
                  <a:lnTo>
                    <a:pt x="7867" y="3947"/>
                  </a:lnTo>
                  <a:cubicBezTo>
                    <a:pt x="7763" y="3661"/>
                    <a:pt x="7659" y="3350"/>
                    <a:pt x="7555" y="3038"/>
                  </a:cubicBezTo>
                  <a:cubicBezTo>
                    <a:pt x="7451" y="2701"/>
                    <a:pt x="7348" y="2389"/>
                    <a:pt x="7270" y="2052"/>
                  </a:cubicBezTo>
                  <a:cubicBezTo>
                    <a:pt x="7192" y="1714"/>
                    <a:pt x="7114" y="1403"/>
                    <a:pt x="7062" y="1065"/>
                  </a:cubicBezTo>
                  <a:cubicBezTo>
                    <a:pt x="6984" y="754"/>
                    <a:pt x="6932" y="416"/>
                    <a:pt x="6880" y="105"/>
                  </a:cubicBezTo>
                  <a:cubicBezTo>
                    <a:pt x="6854" y="53"/>
                    <a:pt x="6828" y="27"/>
                    <a:pt x="67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sp>
        <p:nvSpPr>
          <p:cNvPr id="243" name="Google Shape;243;p15"/>
          <p:cNvSpPr txBox="1">
            <a:spLocks noGrp="1"/>
          </p:cNvSpPr>
          <p:nvPr>
            <p:ph type="title"/>
          </p:nvPr>
        </p:nvSpPr>
        <p:spPr>
          <a:xfrm>
            <a:off x="1566000" y="3314900"/>
            <a:ext cx="45639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244" name="Google Shape;244;p15"/>
          <p:cNvSpPr txBox="1">
            <a:spLocks noGrp="1"/>
          </p:cNvSpPr>
          <p:nvPr>
            <p:ph type="subTitle" idx="1"/>
          </p:nvPr>
        </p:nvSpPr>
        <p:spPr>
          <a:xfrm>
            <a:off x="1534325" y="1177733"/>
            <a:ext cx="5938200" cy="232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grpSp>
        <p:nvGrpSpPr>
          <p:cNvPr id="245" name="Google Shape;245;p15"/>
          <p:cNvGrpSpPr/>
          <p:nvPr/>
        </p:nvGrpSpPr>
        <p:grpSpPr>
          <a:xfrm>
            <a:off x="7920676" y="2968673"/>
            <a:ext cx="670499" cy="584699"/>
            <a:chOff x="7555450" y="377766"/>
            <a:chExt cx="670499" cy="438524"/>
          </a:xfrm>
        </p:grpSpPr>
        <p:sp>
          <p:nvSpPr>
            <p:cNvPr id="246" name="Google Shape;246;p15"/>
            <p:cNvSpPr/>
            <p:nvPr/>
          </p:nvSpPr>
          <p:spPr>
            <a:xfrm>
              <a:off x="7555450" y="562549"/>
              <a:ext cx="279163" cy="253742"/>
            </a:xfrm>
            <a:custGeom>
              <a:avLst/>
              <a:gdLst/>
              <a:ahLst/>
              <a:cxnLst/>
              <a:rect l="l" t="t" r="r" b="b"/>
              <a:pathLst>
                <a:path w="4206" h="3823" extrusionOk="0">
                  <a:moveTo>
                    <a:pt x="3169" y="1"/>
                  </a:moveTo>
                  <a:cubicBezTo>
                    <a:pt x="3073" y="1"/>
                    <a:pt x="2977" y="1"/>
                    <a:pt x="2881" y="20"/>
                  </a:cubicBezTo>
                  <a:cubicBezTo>
                    <a:pt x="2746" y="59"/>
                    <a:pt x="2573" y="97"/>
                    <a:pt x="2362" y="193"/>
                  </a:cubicBezTo>
                  <a:cubicBezTo>
                    <a:pt x="2017" y="347"/>
                    <a:pt x="1690" y="558"/>
                    <a:pt x="1325" y="846"/>
                  </a:cubicBezTo>
                  <a:cubicBezTo>
                    <a:pt x="1210" y="942"/>
                    <a:pt x="1114" y="1019"/>
                    <a:pt x="1018" y="1115"/>
                  </a:cubicBezTo>
                  <a:lnTo>
                    <a:pt x="999" y="1134"/>
                  </a:lnTo>
                  <a:cubicBezTo>
                    <a:pt x="864" y="1230"/>
                    <a:pt x="749" y="1345"/>
                    <a:pt x="615" y="1518"/>
                  </a:cubicBezTo>
                  <a:cubicBezTo>
                    <a:pt x="480" y="1652"/>
                    <a:pt x="384" y="1806"/>
                    <a:pt x="288" y="1979"/>
                  </a:cubicBezTo>
                  <a:cubicBezTo>
                    <a:pt x="192" y="2133"/>
                    <a:pt x="135" y="2325"/>
                    <a:pt x="77" y="2497"/>
                  </a:cubicBezTo>
                  <a:cubicBezTo>
                    <a:pt x="39" y="2670"/>
                    <a:pt x="0" y="2843"/>
                    <a:pt x="0" y="2997"/>
                  </a:cubicBezTo>
                  <a:cubicBezTo>
                    <a:pt x="0" y="3189"/>
                    <a:pt x="58" y="3342"/>
                    <a:pt x="154" y="3458"/>
                  </a:cubicBezTo>
                  <a:cubicBezTo>
                    <a:pt x="173" y="3515"/>
                    <a:pt x="192" y="3534"/>
                    <a:pt x="231" y="3554"/>
                  </a:cubicBezTo>
                  <a:lnTo>
                    <a:pt x="288" y="3630"/>
                  </a:lnTo>
                  <a:cubicBezTo>
                    <a:pt x="384" y="3707"/>
                    <a:pt x="461" y="3726"/>
                    <a:pt x="538" y="3746"/>
                  </a:cubicBezTo>
                  <a:cubicBezTo>
                    <a:pt x="653" y="3803"/>
                    <a:pt x="768" y="3822"/>
                    <a:pt x="941" y="3822"/>
                  </a:cubicBezTo>
                  <a:lnTo>
                    <a:pt x="1191" y="3822"/>
                  </a:lnTo>
                  <a:cubicBezTo>
                    <a:pt x="1383" y="3803"/>
                    <a:pt x="1575" y="3746"/>
                    <a:pt x="1786" y="3669"/>
                  </a:cubicBezTo>
                  <a:cubicBezTo>
                    <a:pt x="1978" y="3611"/>
                    <a:pt x="2170" y="3515"/>
                    <a:pt x="2381" y="3381"/>
                  </a:cubicBezTo>
                  <a:cubicBezTo>
                    <a:pt x="2593" y="3266"/>
                    <a:pt x="2823" y="3131"/>
                    <a:pt x="3015" y="2958"/>
                  </a:cubicBezTo>
                  <a:cubicBezTo>
                    <a:pt x="3207" y="2785"/>
                    <a:pt x="3399" y="2613"/>
                    <a:pt x="3553" y="2459"/>
                  </a:cubicBezTo>
                  <a:cubicBezTo>
                    <a:pt x="3745" y="2267"/>
                    <a:pt x="3879" y="2056"/>
                    <a:pt x="3995" y="1844"/>
                  </a:cubicBezTo>
                  <a:cubicBezTo>
                    <a:pt x="4110" y="1633"/>
                    <a:pt x="4167" y="1422"/>
                    <a:pt x="4187" y="1230"/>
                  </a:cubicBezTo>
                  <a:cubicBezTo>
                    <a:pt x="4206" y="1038"/>
                    <a:pt x="4167" y="846"/>
                    <a:pt x="4091" y="615"/>
                  </a:cubicBezTo>
                  <a:cubicBezTo>
                    <a:pt x="4071" y="500"/>
                    <a:pt x="4033" y="462"/>
                    <a:pt x="3975" y="366"/>
                  </a:cubicBezTo>
                  <a:cubicBezTo>
                    <a:pt x="3918" y="289"/>
                    <a:pt x="3879" y="251"/>
                    <a:pt x="3802" y="193"/>
                  </a:cubicBezTo>
                  <a:cubicBezTo>
                    <a:pt x="3687" y="97"/>
                    <a:pt x="3534" y="59"/>
                    <a:pt x="3361" y="20"/>
                  </a:cubicBezTo>
                  <a:cubicBezTo>
                    <a:pt x="3322" y="20"/>
                    <a:pt x="3246" y="1"/>
                    <a:pt x="3169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47" name="Google Shape;247;p15"/>
            <p:cNvSpPr/>
            <p:nvPr/>
          </p:nvSpPr>
          <p:spPr>
            <a:xfrm>
              <a:off x="8005393" y="377766"/>
              <a:ext cx="142767" cy="126240"/>
            </a:xfrm>
            <a:custGeom>
              <a:avLst/>
              <a:gdLst/>
              <a:ahLst/>
              <a:cxnLst/>
              <a:rect l="l" t="t" r="r" b="b"/>
              <a:pathLst>
                <a:path w="2151" h="1902" extrusionOk="0">
                  <a:moveTo>
                    <a:pt x="1556" y="0"/>
                  </a:moveTo>
                  <a:cubicBezTo>
                    <a:pt x="1383" y="0"/>
                    <a:pt x="1229" y="58"/>
                    <a:pt x="999" y="154"/>
                  </a:cubicBezTo>
                  <a:cubicBezTo>
                    <a:pt x="845" y="250"/>
                    <a:pt x="672" y="365"/>
                    <a:pt x="499" y="480"/>
                  </a:cubicBezTo>
                  <a:lnTo>
                    <a:pt x="423" y="557"/>
                  </a:lnTo>
                  <a:lnTo>
                    <a:pt x="346" y="634"/>
                  </a:lnTo>
                  <a:cubicBezTo>
                    <a:pt x="154" y="826"/>
                    <a:pt x="77" y="1018"/>
                    <a:pt x="19" y="1210"/>
                  </a:cubicBezTo>
                  <a:cubicBezTo>
                    <a:pt x="0" y="1402"/>
                    <a:pt x="77" y="1633"/>
                    <a:pt x="211" y="1748"/>
                  </a:cubicBezTo>
                  <a:cubicBezTo>
                    <a:pt x="288" y="1825"/>
                    <a:pt x="365" y="1844"/>
                    <a:pt x="461" y="1882"/>
                  </a:cubicBezTo>
                  <a:cubicBezTo>
                    <a:pt x="499" y="1882"/>
                    <a:pt x="557" y="1902"/>
                    <a:pt x="615" y="1902"/>
                  </a:cubicBezTo>
                  <a:lnTo>
                    <a:pt x="768" y="1902"/>
                  </a:lnTo>
                  <a:lnTo>
                    <a:pt x="1056" y="1825"/>
                  </a:lnTo>
                  <a:cubicBezTo>
                    <a:pt x="1152" y="1806"/>
                    <a:pt x="1229" y="1748"/>
                    <a:pt x="1344" y="1690"/>
                  </a:cubicBezTo>
                  <a:cubicBezTo>
                    <a:pt x="1536" y="1556"/>
                    <a:pt x="1709" y="1421"/>
                    <a:pt x="1844" y="1249"/>
                  </a:cubicBezTo>
                  <a:cubicBezTo>
                    <a:pt x="1940" y="1133"/>
                    <a:pt x="2093" y="961"/>
                    <a:pt x="2132" y="749"/>
                  </a:cubicBezTo>
                  <a:cubicBezTo>
                    <a:pt x="2151" y="653"/>
                    <a:pt x="2151" y="577"/>
                    <a:pt x="2132" y="461"/>
                  </a:cubicBezTo>
                  <a:cubicBezTo>
                    <a:pt x="2112" y="365"/>
                    <a:pt x="2055" y="269"/>
                    <a:pt x="2016" y="192"/>
                  </a:cubicBezTo>
                  <a:cubicBezTo>
                    <a:pt x="1959" y="116"/>
                    <a:pt x="1863" y="77"/>
                    <a:pt x="1805" y="58"/>
                  </a:cubicBezTo>
                  <a:cubicBezTo>
                    <a:pt x="1728" y="20"/>
                    <a:pt x="1652" y="0"/>
                    <a:pt x="1556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48" name="Google Shape;248;p15"/>
            <p:cNvSpPr/>
            <p:nvPr/>
          </p:nvSpPr>
          <p:spPr>
            <a:xfrm>
              <a:off x="8139200" y="543433"/>
              <a:ext cx="86749" cy="71483"/>
            </a:xfrm>
            <a:custGeom>
              <a:avLst/>
              <a:gdLst/>
              <a:ahLst/>
              <a:cxnLst/>
              <a:rect l="l" t="t" r="r" b="b"/>
              <a:pathLst>
                <a:path w="1307" h="1077" extrusionOk="0">
                  <a:moveTo>
                    <a:pt x="1153" y="1"/>
                  </a:moveTo>
                  <a:cubicBezTo>
                    <a:pt x="1037" y="1"/>
                    <a:pt x="941" y="20"/>
                    <a:pt x="845" y="58"/>
                  </a:cubicBezTo>
                  <a:cubicBezTo>
                    <a:pt x="711" y="97"/>
                    <a:pt x="596" y="154"/>
                    <a:pt x="500" y="212"/>
                  </a:cubicBezTo>
                  <a:cubicBezTo>
                    <a:pt x="461" y="270"/>
                    <a:pt x="384" y="308"/>
                    <a:pt x="327" y="366"/>
                  </a:cubicBezTo>
                  <a:lnTo>
                    <a:pt x="308" y="385"/>
                  </a:lnTo>
                  <a:cubicBezTo>
                    <a:pt x="173" y="539"/>
                    <a:pt x="0" y="750"/>
                    <a:pt x="116" y="942"/>
                  </a:cubicBezTo>
                  <a:cubicBezTo>
                    <a:pt x="173" y="1038"/>
                    <a:pt x="269" y="1076"/>
                    <a:pt x="404" y="1076"/>
                  </a:cubicBezTo>
                  <a:cubicBezTo>
                    <a:pt x="500" y="1076"/>
                    <a:pt x="557" y="1076"/>
                    <a:pt x="615" y="1057"/>
                  </a:cubicBezTo>
                  <a:cubicBezTo>
                    <a:pt x="692" y="1057"/>
                    <a:pt x="769" y="1019"/>
                    <a:pt x="826" y="980"/>
                  </a:cubicBezTo>
                  <a:cubicBezTo>
                    <a:pt x="961" y="923"/>
                    <a:pt x="1076" y="788"/>
                    <a:pt x="1172" y="654"/>
                  </a:cubicBezTo>
                  <a:cubicBezTo>
                    <a:pt x="1268" y="500"/>
                    <a:pt x="1306" y="347"/>
                    <a:pt x="1287" y="193"/>
                  </a:cubicBezTo>
                  <a:cubicBezTo>
                    <a:pt x="1287" y="154"/>
                    <a:pt x="1268" y="97"/>
                    <a:pt x="1249" y="58"/>
                  </a:cubicBezTo>
                  <a:cubicBezTo>
                    <a:pt x="1249" y="20"/>
                    <a:pt x="1191" y="1"/>
                    <a:pt x="1153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22248927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Google Shape;250;p16"/>
          <p:cNvSpPr/>
          <p:nvPr/>
        </p:nvSpPr>
        <p:spPr>
          <a:xfrm>
            <a:off x="-229650" y="3370900"/>
            <a:ext cx="10937774" cy="5828392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251" name="Google Shape;251;p16"/>
          <p:cNvSpPr/>
          <p:nvPr/>
        </p:nvSpPr>
        <p:spPr>
          <a:xfrm flipH="1">
            <a:off x="-2672842" y="1957881"/>
            <a:ext cx="13825282" cy="6223916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252" name="Google Shape;252;p16"/>
          <p:cNvSpPr/>
          <p:nvPr/>
        </p:nvSpPr>
        <p:spPr>
          <a:xfrm flipH="1">
            <a:off x="5333508" y="3926733"/>
            <a:ext cx="4766462" cy="3369853"/>
          </a:xfrm>
          <a:custGeom>
            <a:avLst/>
            <a:gdLst/>
            <a:ahLst/>
            <a:cxnLst/>
            <a:rect l="l" t="t" r="r" b="b"/>
            <a:pathLst>
              <a:path w="190449" h="97404" extrusionOk="0">
                <a:moveTo>
                  <a:pt x="12428" y="1"/>
                </a:moveTo>
                <a:cubicBezTo>
                  <a:pt x="11845" y="1"/>
                  <a:pt x="11261" y="20"/>
                  <a:pt x="10620" y="79"/>
                </a:cubicBezTo>
                <a:lnTo>
                  <a:pt x="10561" y="79"/>
                </a:lnTo>
                <a:cubicBezTo>
                  <a:pt x="7099" y="351"/>
                  <a:pt x="3793" y="1265"/>
                  <a:pt x="448" y="2899"/>
                </a:cubicBezTo>
                <a:lnTo>
                  <a:pt x="0" y="3113"/>
                </a:lnTo>
                <a:lnTo>
                  <a:pt x="0" y="97403"/>
                </a:lnTo>
                <a:lnTo>
                  <a:pt x="190448" y="97403"/>
                </a:lnTo>
                <a:cubicBezTo>
                  <a:pt x="190448" y="92774"/>
                  <a:pt x="188153" y="88495"/>
                  <a:pt x="184322" y="85947"/>
                </a:cubicBezTo>
                <a:cubicBezTo>
                  <a:pt x="183952" y="85695"/>
                  <a:pt x="183583" y="85461"/>
                  <a:pt x="183194" y="85247"/>
                </a:cubicBezTo>
                <a:cubicBezTo>
                  <a:pt x="179576" y="83011"/>
                  <a:pt x="175900" y="81746"/>
                  <a:pt x="173469" y="80988"/>
                </a:cubicBezTo>
                <a:cubicBezTo>
                  <a:pt x="172652" y="80716"/>
                  <a:pt x="171796" y="80502"/>
                  <a:pt x="170941" y="80288"/>
                </a:cubicBezTo>
                <a:cubicBezTo>
                  <a:pt x="170610" y="78848"/>
                  <a:pt x="170124" y="77409"/>
                  <a:pt x="169462" y="76048"/>
                </a:cubicBezTo>
                <a:cubicBezTo>
                  <a:pt x="168607" y="74278"/>
                  <a:pt x="167420" y="72566"/>
                  <a:pt x="165942" y="71049"/>
                </a:cubicBezTo>
                <a:cubicBezTo>
                  <a:pt x="164697" y="69746"/>
                  <a:pt x="163258" y="68618"/>
                  <a:pt x="161683" y="67607"/>
                </a:cubicBezTo>
                <a:cubicBezTo>
                  <a:pt x="159193" y="66090"/>
                  <a:pt x="156451" y="65137"/>
                  <a:pt x="153320" y="64670"/>
                </a:cubicBezTo>
                <a:cubicBezTo>
                  <a:pt x="152308" y="64514"/>
                  <a:pt x="151297" y="64456"/>
                  <a:pt x="150247" y="64456"/>
                </a:cubicBezTo>
                <a:cubicBezTo>
                  <a:pt x="149838" y="64456"/>
                  <a:pt x="149449" y="64456"/>
                  <a:pt x="149041" y="64475"/>
                </a:cubicBezTo>
                <a:cubicBezTo>
                  <a:pt x="148943" y="60508"/>
                  <a:pt x="147835" y="56793"/>
                  <a:pt x="145832" y="53642"/>
                </a:cubicBezTo>
                <a:cubicBezTo>
                  <a:pt x="143264" y="49655"/>
                  <a:pt x="139258" y="46563"/>
                  <a:pt x="134473" y="44987"/>
                </a:cubicBezTo>
                <a:cubicBezTo>
                  <a:pt x="132373" y="44268"/>
                  <a:pt x="130175" y="43937"/>
                  <a:pt x="127938" y="43937"/>
                </a:cubicBezTo>
                <a:cubicBezTo>
                  <a:pt x="125760" y="43937"/>
                  <a:pt x="123601" y="44248"/>
                  <a:pt x="121539" y="44909"/>
                </a:cubicBezTo>
                <a:cubicBezTo>
                  <a:pt x="118369" y="45882"/>
                  <a:pt x="115413" y="47496"/>
                  <a:pt x="112437" y="49908"/>
                </a:cubicBezTo>
                <a:cubicBezTo>
                  <a:pt x="110395" y="51600"/>
                  <a:pt x="108586" y="53467"/>
                  <a:pt x="106505" y="56015"/>
                </a:cubicBezTo>
                <a:cubicBezTo>
                  <a:pt x="105785" y="56949"/>
                  <a:pt x="105046" y="57882"/>
                  <a:pt x="104346" y="58893"/>
                </a:cubicBezTo>
                <a:cubicBezTo>
                  <a:pt x="104132" y="58757"/>
                  <a:pt x="103938" y="58621"/>
                  <a:pt x="103724" y="58504"/>
                </a:cubicBezTo>
                <a:cubicBezTo>
                  <a:pt x="103529" y="58368"/>
                  <a:pt x="103296" y="58271"/>
                  <a:pt x="103101" y="58154"/>
                </a:cubicBezTo>
                <a:cubicBezTo>
                  <a:pt x="102965" y="55976"/>
                  <a:pt x="102596" y="53992"/>
                  <a:pt x="102012" y="52047"/>
                </a:cubicBezTo>
                <a:cubicBezTo>
                  <a:pt x="100612" y="47243"/>
                  <a:pt x="97811" y="43334"/>
                  <a:pt x="93941" y="40708"/>
                </a:cubicBezTo>
                <a:cubicBezTo>
                  <a:pt x="91918" y="39347"/>
                  <a:pt x="89565" y="38316"/>
                  <a:pt x="87056" y="37791"/>
                </a:cubicBezTo>
                <a:cubicBezTo>
                  <a:pt x="85694" y="37499"/>
                  <a:pt x="84313" y="37344"/>
                  <a:pt x="82913" y="37344"/>
                </a:cubicBezTo>
                <a:cubicBezTo>
                  <a:pt x="82038" y="37344"/>
                  <a:pt x="81123" y="37402"/>
                  <a:pt x="80229" y="37519"/>
                </a:cubicBezTo>
                <a:cubicBezTo>
                  <a:pt x="76728" y="37966"/>
                  <a:pt x="73441" y="39347"/>
                  <a:pt x="70193" y="41681"/>
                </a:cubicBezTo>
                <a:cubicBezTo>
                  <a:pt x="69318" y="40864"/>
                  <a:pt x="68345" y="40144"/>
                  <a:pt x="67314" y="39502"/>
                </a:cubicBezTo>
                <a:cubicBezTo>
                  <a:pt x="65058" y="38122"/>
                  <a:pt x="62549" y="37266"/>
                  <a:pt x="59982" y="37013"/>
                </a:cubicBezTo>
                <a:cubicBezTo>
                  <a:pt x="58718" y="35671"/>
                  <a:pt x="57259" y="34543"/>
                  <a:pt x="55645" y="33648"/>
                </a:cubicBezTo>
                <a:cubicBezTo>
                  <a:pt x="52961" y="32151"/>
                  <a:pt x="49868" y="31334"/>
                  <a:pt x="46698" y="31334"/>
                </a:cubicBezTo>
                <a:cubicBezTo>
                  <a:pt x="46367" y="31334"/>
                  <a:pt x="46056" y="31334"/>
                  <a:pt x="45765" y="31373"/>
                </a:cubicBezTo>
                <a:cubicBezTo>
                  <a:pt x="44306" y="31431"/>
                  <a:pt x="42847" y="31684"/>
                  <a:pt x="41427" y="32092"/>
                </a:cubicBezTo>
                <a:cubicBezTo>
                  <a:pt x="41194" y="30167"/>
                  <a:pt x="40824" y="28280"/>
                  <a:pt x="40377" y="26510"/>
                </a:cubicBezTo>
                <a:cubicBezTo>
                  <a:pt x="39774" y="24040"/>
                  <a:pt x="38899" y="21551"/>
                  <a:pt x="37790" y="19042"/>
                </a:cubicBezTo>
                <a:cubicBezTo>
                  <a:pt x="36079" y="15191"/>
                  <a:pt x="34056" y="11962"/>
                  <a:pt x="31605" y="9142"/>
                </a:cubicBezTo>
                <a:cubicBezTo>
                  <a:pt x="30341" y="7683"/>
                  <a:pt x="28902" y="6341"/>
                  <a:pt x="27346" y="5155"/>
                </a:cubicBezTo>
                <a:cubicBezTo>
                  <a:pt x="25829" y="3969"/>
                  <a:pt x="24117" y="2977"/>
                  <a:pt x="22153" y="2063"/>
                </a:cubicBezTo>
                <a:cubicBezTo>
                  <a:pt x="19158" y="701"/>
                  <a:pt x="15774" y="1"/>
                  <a:pt x="1242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253" name="Google Shape;253;p16"/>
          <p:cNvSpPr/>
          <p:nvPr/>
        </p:nvSpPr>
        <p:spPr>
          <a:xfrm flipH="1">
            <a:off x="5515003" y="4047872"/>
            <a:ext cx="4584974" cy="3127608"/>
          </a:xfrm>
          <a:custGeom>
            <a:avLst/>
            <a:gdLst/>
            <a:ahLst/>
            <a:cxnLst/>
            <a:rect l="l" t="t" r="r" b="b"/>
            <a:pathLst>
              <a:path w="182106" h="90402" extrusionOk="0">
                <a:moveTo>
                  <a:pt x="10990" y="1"/>
                </a:moveTo>
                <a:cubicBezTo>
                  <a:pt x="10581" y="1"/>
                  <a:pt x="10173" y="20"/>
                  <a:pt x="9706" y="59"/>
                </a:cubicBezTo>
                <a:lnTo>
                  <a:pt x="9667" y="59"/>
                </a:lnTo>
                <a:cubicBezTo>
                  <a:pt x="7080" y="254"/>
                  <a:pt x="4571" y="954"/>
                  <a:pt x="2023" y="2198"/>
                </a:cubicBezTo>
                <a:cubicBezTo>
                  <a:pt x="1343" y="2510"/>
                  <a:pt x="681" y="2879"/>
                  <a:pt x="1" y="3288"/>
                </a:cubicBezTo>
                <a:lnTo>
                  <a:pt x="1" y="90401"/>
                </a:lnTo>
                <a:lnTo>
                  <a:pt x="182105" y="90401"/>
                </a:lnTo>
                <a:cubicBezTo>
                  <a:pt x="182105" y="88126"/>
                  <a:pt x="180996" y="85967"/>
                  <a:pt x="179051" y="84664"/>
                </a:cubicBezTo>
                <a:cubicBezTo>
                  <a:pt x="178721" y="84469"/>
                  <a:pt x="178429" y="84255"/>
                  <a:pt x="178118" y="84080"/>
                </a:cubicBezTo>
                <a:cubicBezTo>
                  <a:pt x="175181" y="82252"/>
                  <a:pt x="172069" y="81202"/>
                  <a:pt x="170008" y="80540"/>
                </a:cubicBezTo>
                <a:cubicBezTo>
                  <a:pt x="167907" y="79918"/>
                  <a:pt x="165690" y="79373"/>
                  <a:pt x="163239" y="78984"/>
                </a:cubicBezTo>
                <a:cubicBezTo>
                  <a:pt x="163161" y="78965"/>
                  <a:pt x="163103" y="78945"/>
                  <a:pt x="163025" y="78945"/>
                </a:cubicBezTo>
                <a:cubicBezTo>
                  <a:pt x="163259" y="76631"/>
                  <a:pt x="162850" y="74200"/>
                  <a:pt x="161800" y="72041"/>
                </a:cubicBezTo>
                <a:cubicBezTo>
                  <a:pt x="161275" y="70913"/>
                  <a:pt x="160497" y="69824"/>
                  <a:pt x="159524" y="68812"/>
                </a:cubicBezTo>
                <a:cubicBezTo>
                  <a:pt x="158688" y="67937"/>
                  <a:pt x="157716" y="67159"/>
                  <a:pt x="156626" y="66498"/>
                </a:cubicBezTo>
                <a:cubicBezTo>
                  <a:pt x="154954" y="65467"/>
                  <a:pt x="153087" y="64825"/>
                  <a:pt x="150889" y="64495"/>
                </a:cubicBezTo>
                <a:cubicBezTo>
                  <a:pt x="150228" y="64397"/>
                  <a:pt x="149527" y="64358"/>
                  <a:pt x="148827" y="64358"/>
                </a:cubicBezTo>
                <a:cubicBezTo>
                  <a:pt x="147796" y="64358"/>
                  <a:pt x="146707" y="64456"/>
                  <a:pt x="145521" y="64670"/>
                </a:cubicBezTo>
                <a:cubicBezTo>
                  <a:pt x="143693" y="64981"/>
                  <a:pt x="142098" y="65564"/>
                  <a:pt x="140892" y="66031"/>
                </a:cubicBezTo>
                <a:cubicBezTo>
                  <a:pt x="140658" y="66128"/>
                  <a:pt x="140386" y="66226"/>
                  <a:pt x="140114" y="66342"/>
                </a:cubicBezTo>
                <a:cubicBezTo>
                  <a:pt x="139861" y="66128"/>
                  <a:pt x="139589" y="65934"/>
                  <a:pt x="139316" y="65739"/>
                </a:cubicBezTo>
                <a:cubicBezTo>
                  <a:pt x="140094" y="63425"/>
                  <a:pt x="140561" y="61285"/>
                  <a:pt x="140678" y="59224"/>
                </a:cubicBezTo>
                <a:cubicBezTo>
                  <a:pt x="140892" y="55917"/>
                  <a:pt x="140172" y="52864"/>
                  <a:pt x="138558" y="50374"/>
                </a:cubicBezTo>
                <a:cubicBezTo>
                  <a:pt x="136866" y="47710"/>
                  <a:pt x="134143" y="45668"/>
                  <a:pt x="130856" y="44559"/>
                </a:cubicBezTo>
                <a:cubicBezTo>
                  <a:pt x="129475" y="44112"/>
                  <a:pt x="127997" y="43859"/>
                  <a:pt x="126480" y="43859"/>
                </a:cubicBezTo>
                <a:cubicBezTo>
                  <a:pt x="125002" y="43859"/>
                  <a:pt x="123524" y="44073"/>
                  <a:pt x="122104" y="44520"/>
                </a:cubicBezTo>
                <a:cubicBezTo>
                  <a:pt x="119828" y="45220"/>
                  <a:pt x="117611" y="46446"/>
                  <a:pt x="115374" y="48254"/>
                </a:cubicBezTo>
                <a:cubicBezTo>
                  <a:pt x="113721" y="49616"/>
                  <a:pt x="112185" y="51211"/>
                  <a:pt x="110434" y="53370"/>
                </a:cubicBezTo>
                <a:cubicBezTo>
                  <a:pt x="109092" y="55023"/>
                  <a:pt x="107828" y="56851"/>
                  <a:pt x="106544" y="58932"/>
                </a:cubicBezTo>
                <a:lnTo>
                  <a:pt x="105883" y="60021"/>
                </a:lnTo>
                <a:cubicBezTo>
                  <a:pt x="105669" y="60002"/>
                  <a:pt x="105455" y="60002"/>
                  <a:pt x="105241" y="60002"/>
                </a:cubicBezTo>
                <a:cubicBezTo>
                  <a:pt x="104210" y="60002"/>
                  <a:pt x="103199" y="60157"/>
                  <a:pt x="102188" y="60410"/>
                </a:cubicBezTo>
                <a:cubicBezTo>
                  <a:pt x="101273" y="59243"/>
                  <a:pt x="100145" y="58271"/>
                  <a:pt x="98862" y="57551"/>
                </a:cubicBezTo>
                <a:cubicBezTo>
                  <a:pt x="97598" y="56812"/>
                  <a:pt x="96236" y="56365"/>
                  <a:pt x="94797" y="56131"/>
                </a:cubicBezTo>
                <a:cubicBezTo>
                  <a:pt x="94836" y="55684"/>
                  <a:pt x="94855" y="55198"/>
                  <a:pt x="94855" y="54731"/>
                </a:cubicBezTo>
                <a:cubicBezTo>
                  <a:pt x="94933" y="51755"/>
                  <a:pt x="94661" y="49324"/>
                  <a:pt x="93980" y="47068"/>
                </a:cubicBezTo>
                <a:cubicBezTo>
                  <a:pt x="93007" y="43820"/>
                  <a:pt x="91160" y="41194"/>
                  <a:pt x="88631" y="39483"/>
                </a:cubicBezTo>
                <a:cubicBezTo>
                  <a:pt x="87348" y="38608"/>
                  <a:pt x="85811" y="37946"/>
                  <a:pt x="84177" y="37616"/>
                </a:cubicBezTo>
                <a:cubicBezTo>
                  <a:pt x="83302" y="37421"/>
                  <a:pt x="82388" y="37324"/>
                  <a:pt x="81474" y="37324"/>
                </a:cubicBezTo>
                <a:cubicBezTo>
                  <a:pt x="80891" y="37324"/>
                  <a:pt x="80288" y="37363"/>
                  <a:pt x="79685" y="37441"/>
                </a:cubicBezTo>
                <a:cubicBezTo>
                  <a:pt x="77254" y="37752"/>
                  <a:pt x="74900" y="38783"/>
                  <a:pt x="72488" y="40572"/>
                </a:cubicBezTo>
                <a:cubicBezTo>
                  <a:pt x="70349" y="42167"/>
                  <a:pt x="68735" y="44053"/>
                  <a:pt x="67568" y="45512"/>
                </a:cubicBezTo>
                <a:cubicBezTo>
                  <a:pt x="67568" y="45512"/>
                  <a:pt x="67548" y="45570"/>
                  <a:pt x="67529" y="45570"/>
                </a:cubicBezTo>
                <a:cubicBezTo>
                  <a:pt x="67257" y="44695"/>
                  <a:pt x="66945" y="43859"/>
                  <a:pt x="66517" y="43081"/>
                </a:cubicBezTo>
                <a:cubicBezTo>
                  <a:pt x="66517" y="43081"/>
                  <a:pt x="66517" y="43061"/>
                  <a:pt x="66498" y="43061"/>
                </a:cubicBezTo>
                <a:cubicBezTo>
                  <a:pt x="65526" y="41194"/>
                  <a:pt x="64047" y="39599"/>
                  <a:pt x="62219" y="38491"/>
                </a:cubicBezTo>
                <a:cubicBezTo>
                  <a:pt x="60547" y="37460"/>
                  <a:pt x="58679" y="36915"/>
                  <a:pt x="56773" y="36915"/>
                </a:cubicBezTo>
                <a:cubicBezTo>
                  <a:pt x="56482" y="36915"/>
                  <a:pt x="56170" y="36935"/>
                  <a:pt x="55879" y="36954"/>
                </a:cubicBezTo>
                <a:cubicBezTo>
                  <a:pt x="55626" y="36974"/>
                  <a:pt x="55392" y="37013"/>
                  <a:pt x="55178" y="37052"/>
                </a:cubicBezTo>
                <a:cubicBezTo>
                  <a:pt x="54070" y="35204"/>
                  <a:pt x="52592" y="33765"/>
                  <a:pt x="50822" y="32773"/>
                </a:cubicBezTo>
                <a:cubicBezTo>
                  <a:pt x="49149" y="31839"/>
                  <a:pt x="47224" y="31334"/>
                  <a:pt x="45259" y="31334"/>
                </a:cubicBezTo>
                <a:cubicBezTo>
                  <a:pt x="45104" y="31334"/>
                  <a:pt x="44890" y="31334"/>
                  <a:pt x="44637" y="31372"/>
                </a:cubicBezTo>
                <a:cubicBezTo>
                  <a:pt x="42595" y="31450"/>
                  <a:pt x="40611" y="32092"/>
                  <a:pt x="38860" y="33220"/>
                </a:cubicBezTo>
                <a:cubicBezTo>
                  <a:pt x="37091" y="34329"/>
                  <a:pt x="35865" y="35749"/>
                  <a:pt x="35107" y="36682"/>
                </a:cubicBezTo>
                <a:cubicBezTo>
                  <a:pt x="34329" y="37693"/>
                  <a:pt x="33629" y="38783"/>
                  <a:pt x="32928" y="40144"/>
                </a:cubicBezTo>
                <a:cubicBezTo>
                  <a:pt x="33531" y="35690"/>
                  <a:pt x="33687" y="31625"/>
                  <a:pt x="33317" y="27697"/>
                </a:cubicBezTo>
                <a:cubicBezTo>
                  <a:pt x="33123" y="25460"/>
                  <a:pt x="32753" y="23301"/>
                  <a:pt x="32248" y="21278"/>
                </a:cubicBezTo>
                <a:cubicBezTo>
                  <a:pt x="31742" y="19217"/>
                  <a:pt x="30983" y="17097"/>
                  <a:pt x="30030" y="14957"/>
                </a:cubicBezTo>
                <a:cubicBezTo>
                  <a:pt x="28591" y="11748"/>
                  <a:pt x="26938" y="9045"/>
                  <a:pt x="24954" y="6769"/>
                </a:cubicBezTo>
                <a:cubicBezTo>
                  <a:pt x="24001" y="5660"/>
                  <a:pt x="22893" y="4630"/>
                  <a:pt x="21687" y="3696"/>
                </a:cubicBezTo>
                <a:cubicBezTo>
                  <a:pt x="20598" y="2840"/>
                  <a:pt x="19353" y="2121"/>
                  <a:pt x="17894" y="1459"/>
                </a:cubicBezTo>
                <a:cubicBezTo>
                  <a:pt x="15794" y="506"/>
                  <a:pt x="13382" y="1"/>
                  <a:pt x="10990" y="1"/>
                </a:cubicBezTo>
                <a:close/>
              </a:path>
            </a:pathLst>
          </a:custGeom>
          <a:solidFill>
            <a:srgbClr val="74BEA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grpSp>
        <p:nvGrpSpPr>
          <p:cNvPr id="254" name="Google Shape;254;p16"/>
          <p:cNvGrpSpPr/>
          <p:nvPr/>
        </p:nvGrpSpPr>
        <p:grpSpPr>
          <a:xfrm>
            <a:off x="6782682" y="6530568"/>
            <a:ext cx="504289" cy="507167"/>
            <a:chOff x="2533682" y="3720159"/>
            <a:chExt cx="248847" cy="187691"/>
          </a:xfrm>
        </p:grpSpPr>
        <p:sp>
          <p:nvSpPr>
            <p:cNvPr id="255" name="Google Shape;255;p16"/>
            <p:cNvSpPr/>
            <p:nvPr/>
          </p:nvSpPr>
          <p:spPr>
            <a:xfrm>
              <a:off x="2533682" y="3809409"/>
              <a:ext cx="145512" cy="98441"/>
            </a:xfrm>
            <a:custGeom>
              <a:avLst/>
              <a:gdLst/>
              <a:ahLst/>
              <a:cxnLst/>
              <a:rect l="l" t="t" r="r" b="b"/>
              <a:pathLst>
                <a:path w="1963" h="1328" extrusionOk="0">
                  <a:moveTo>
                    <a:pt x="1475" y="1"/>
                  </a:moveTo>
                  <a:cubicBezTo>
                    <a:pt x="1381" y="1"/>
                    <a:pt x="1286" y="15"/>
                    <a:pt x="1191" y="42"/>
                  </a:cubicBezTo>
                  <a:cubicBezTo>
                    <a:pt x="921" y="96"/>
                    <a:pt x="650" y="204"/>
                    <a:pt x="420" y="366"/>
                  </a:cubicBezTo>
                  <a:cubicBezTo>
                    <a:pt x="325" y="420"/>
                    <a:pt x="244" y="488"/>
                    <a:pt x="163" y="583"/>
                  </a:cubicBezTo>
                  <a:cubicBezTo>
                    <a:pt x="122" y="637"/>
                    <a:pt x="95" y="691"/>
                    <a:pt x="68" y="745"/>
                  </a:cubicBezTo>
                  <a:cubicBezTo>
                    <a:pt x="41" y="799"/>
                    <a:pt x="28" y="867"/>
                    <a:pt x="14" y="935"/>
                  </a:cubicBezTo>
                  <a:cubicBezTo>
                    <a:pt x="0" y="975"/>
                    <a:pt x="14" y="1043"/>
                    <a:pt x="28" y="1083"/>
                  </a:cubicBezTo>
                  <a:cubicBezTo>
                    <a:pt x="41" y="1138"/>
                    <a:pt x="68" y="1192"/>
                    <a:pt x="109" y="1219"/>
                  </a:cubicBezTo>
                  <a:cubicBezTo>
                    <a:pt x="149" y="1246"/>
                    <a:pt x="190" y="1273"/>
                    <a:pt x="230" y="1286"/>
                  </a:cubicBezTo>
                  <a:cubicBezTo>
                    <a:pt x="285" y="1314"/>
                    <a:pt x="339" y="1327"/>
                    <a:pt x="393" y="1327"/>
                  </a:cubicBezTo>
                  <a:cubicBezTo>
                    <a:pt x="515" y="1327"/>
                    <a:pt x="636" y="1327"/>
                    <a:pt x="745" y="1300"/>
                  </a:cubicBezTo>
                  <a:cubicBezTo>
                    <a:pt x="880" y="1273"/>
                    <a:pt x="1002" y="1232"/>
                    <a:pt x="1124" y="1178"/>
                  </a:cubicBezTo>
                  <a:cubicBezTo>
                    <a:pt x="1232" y="1138"/>
                    <a:pt x="1327" y="1083"/>
                    <a:pt x="1421" y="1029"/>
                  </a:cubicBezTo>
                  <a:lnTo>
                    <a:pt x="1448" y="1016"/>
                  </a:lnTo>
                  <a:cubicBezTo>
                    <a:pt x="1584" y="948"/>
                    <a:pt x="1692" y="867"/>
                    <a:pt x="1800" y="772"/>
                  </a:cubicBezTo>
                  <a:cubicBezTo>
                    <a:pt x="1881" y="678"/>
                    <a:pt x="1935" y="569"/>
                    <a:pt x="1949" y="448"/>
                  </a:cubicBezTo>
                  <a:cubicBezTo>
                    <a:pt x="1962" y="339"/>
                    <a:pt x="1922" y="231"/>
                    <a:pt x="1854" y="150"/>
                  </a:cubicBezTo>
                  <a:cubicBezTo>
                    <a:pt x="1760" y="42"/>
                    <a:pt x="1611" y="1"/>
                    <a:pt x="1475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56" name="Google Shape;256;p16"/>
            <p:cNvSpPr/>
            <p:nvPr/>
          </p:nvSpPr>
          <p:spPr>
            <a:xfrm>
              <a:off x="2713220" y="3720159"/>
              <a:ext cx="69309" cy="57226"/>
            </a:xfrm>
            <a:custGeom>
              <a:avLst/>
              <a:gdLst/>
              <a:ahLst/>
              <a:cxnLst/>
              <a:rect l="l" t="t" r="r" b="b"/>
              <a:pathLst>
                <a:path w="935" h="772" extrusionOk="0">
                  <a:moveTo>
                    <a:pt x="650" y="1"/>
                  </a:moveTo>
                  <a:cubicBezTo>
                    <a:pt x="596" y="1"/>
                    <a:pt x="555" y="1"/>
                    <a:pt x="515" y="28"/>
                  </a:cubicBezTo>
                  <a:cubicBezTo>
                    <a:pt x="461" y="41"/>
                    <a:pt x="420" y="55"/>
                    <a:pt x="379" y="82"/>
                  </a:cubicBezTo>
                  <a:lnTo>
                    <a:pt x="325" y="123"/>
                  </a:lnTo>
                  <a:cubicBezTo>
                    <a:pt x="258" y="163"/>
                    <a:pt x="190" y="217"/>
                    <a:pt x="136" y="271"/>
                  </a:cubicBezTo>
                  <a:cubicBezTo>
                    <a:pt x="82" y="325"/>
                    <a:pt x="41" y="380"/>
                    <a:pt x="28" y="461"/>
                  </a:cubicBezTo>
                  <a:cubicBezTo>
                    <a:pt x="1" y="596"/>
                    <a:pt x="109" y="745"/>
                    <a:pt x="258" y="772"/>
                  </a:cubicBezTo>
                  <a:lnTo>
                    <a:pt x="366" y="772"/>
                  </a:lnTo>
                  <a:cubicBezTo>
                    <a:pt x="406" y="758"/>
                    <a:pt x="447" y="758"/>
                    <a:pt x="488" y="745"/>
                  </a:cubicBezTo>
                  <a:cubicBezTo>
                    <a:pt x="528" y="731"/>
                    <a:pt x="555" y="718"/>
                    <a:pt x="596" y="704"/>
                  </a:cubicBezTo>
                  <a:cubicBezTo>
                    <a:pt x="664" y="664"/>
                    <a:pt x="718" y="623"/>
                    <a:pt x="785" y="583"/>
                  </a:cubicBezTo>
                  <a:cubicBezTo>
                    <a:pt x="812" y="556"/>
                    <a:pt x="839" y="528"/>
                    <a:pt x="867" y="488"/>
                  </a:cubicBezTo>
                  <a:cubicBezTo>
                    <a:pt x="894" y="447"/>
                    <a:pt x="921" y="407"/>
                    <a:pt x="934" y="353"/>
                  </a:cubicBezTo>
                  <a:cubicBezTo>
                    <a:pt x="934" y="298"/>
                    <a:pt x="934" y="244"/>
                    <a:pt x="921" y="190"/>
                  </a:cubicBezTo>
                  <a:cubicBezTo>
                    <a:pt x="907" y="136"/>
                    <a:pt x="867" y="95"/>
                    <a:pt x="826" y="55"/>
                  </a:cubicBezTo>
                  <a:cubicBezTo>
                    <a:pt x="785" y="28"/>
                    <a:pt x="745" y="1"/>
                    <a:pt x="691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57" name="Google Shape;257;p16"/>
            <p:cNvSpPr/>
            <p:nvPr/>
          </p:nvSpPr>
          <p:spPr>
            <a:xfrm>
              <a:off x="2604919" y="3734244"/>
              <a:ext cx="47219" cy="29132"/>
            </a:xfrm>
            <a:custGeom>
              <a:avLst/>
              <a:gdLst/>
              <a:ahLst/>
              <a:cxnLst/>
              <a:rect l="l" t="t" r="r" b="b"/>
              <a:pathLst>
                <a:path w="637" h="393" extrusionOk="0">
                  <a:moveTo>
                    <a:pt x="366" y="0"/>
                  </a:moveTo>
                  <a:lnTo>
                    <a:pt x="311" y="14"/>
                  </a:lnTo>
                  <a:cubicBezTo>
                    <a:pt x="271" y="14"/>
                    <a:pt x="244" y="27"/>
                    <a:pt x="217" y="41"/>
                  </a:cubicBezTo>
                  <a:cubicBezTo>
                    <a:pt x="203" y="54"/>
                    <a:pt x="190" y="68"/>
                    <a:pt x="176" y="68"/>
                  </a:cubicBezTo>
                  <a:cubicBezTo>
                    <a:pt x="108" y="122"/>
                    <a:pt x="54" y="176"/>
                    <a:pt x="14" y="244"/>
                  </a:cubicBezTo>
                  <a:cubicBezTo>
                    <a:pt x="0" y="271"/>
                    <a:pt x="0" y="298"/>
                    <a:pt x="0" y="325"/>
                  </a:cubicBezTo>
                  <a:cubicBezTo>
                    <a:pt x="14" y="352"/>
                    <a:pt x="41" y="366"/>
                    <a:pt x="68" y="366"/>
                  </a:cubicBezTo>
                  <a:cubicBezTo>
                    <a:pt x="108" y="379"/>
                    <a:pt x="149" y="393"/>
                    <a:pt x="203" y="393"/>
                  </a:cubicBezTo>
                  <a:cubicBezTo>
                    <a:pt x="244" y="379"/>
                    <a:pt x="298" y="379"/>
                    <a:pt x="338" y="366"/>
                  </a:cubicBezTo>
                  <a:cubicBezTo>
                    <a:pt x="393" y="338"/>
                    <a:pt x="433" y="325"/>
                    <a:pt x="474" y="298"/>
                  </a:cubicBezTo>
                  <a:cubicBezTo>
                    <a:pt x="528" y="271"/>
                    <a:pt x="568" y="230"/>
                    <a:pt x="596" y="190"/>
                  </a:cubicBezTo>
                  <a:cubicBezTo>
                    <a:pt x="623" y="149"/>
                    <a:pt x="636" y="108"/>
                    <a:pt x="609" y="68"/>
                  </a:cubicBezTo>
                  <a:cubicBezTo>
                    <a:pt x="596" y="27"/>
                    <a:pt x="568" y="0"/>
                    <a:pt x="528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258" name="Google Shape;258;p16"/>
          <p:cNvGrpSpPr/>
          <p:nvPr/>
        </p:nvGrpSpPr>
        <p:grpSpPr>
          <a:xfrm flipH="1">
            <a:off x="3891668" y="6144668"/>
            <a:ext cx="557842" cy="375535"/>
            <a:chOff x="2855620" y="1802395"/>
            <a:chExt cx="249884" cy="126165"/>
          </a:xfrm>
        </p:grpSpPr>
        <p:sp>
          <p:nvSpPr>
            <p:cNvPr id="259" name="Google Shape;259;p16"/>
            <p:cNvSpPr/>
            <p:nvPr/>
          </p:nvSpPr>
          <p:spPr>
            <a:xfrm>
              <a:off x="2948947" y="1840497"/>
              <a:ext cx="156557" cy="88063"/>
            </a:xfrm>
            <a:custGeom>
              <a:avLst/>
              <a:gdLst/>
              <a:ahLst/>
              <a:cxnLst/>
              <a:rect l="l" t="t" r="r" b="b"/>
              <a:pathLst>
                <a:path w="2112" h="1188" extrusionOk="0">
                  <a:moveTo>
                    <a:pt x="1286" y="0"/>
                  </a:moveTo>
                  <a:cubicBezTo>
                    <a:pt x="1123" y="0"/>
                    <a:pt x="961" y="28"/>
                    <a:pt x="799" y="55"/>
                  </a:cubicBezTo>
                  <a:cubicBezTo>
                    <a:pt x="663" y="82"/>
                    <a:pt x="542" y="122"/>
                    <a:pt x="420" y="176"/>
                  </a:cubicBezTo>
                  <a:cubicBezTo>
                    <a:pt x="339" y="217"/>
                    <a:pt x="285" y="258"/>
                    <a:pt x="217" y="312"/>
                  </a:cubicBezTo>
                  <a:cubicBezTo>
                    <a:pt x="163" y="366"/>
                    <a:pt x="109" y="420"/>
                    <a:pt x="68" y="501"/>
                  </a:cubicBezTo>
                  <a:cubicBezTo>
                    <a:pt x="14" y="582"/>
                    <a:pt x="0" y="691"/>
                    <a:pt x="27" y="799"/>
                  </a:cubicBezTo>
                  <a:cubicBezTo>
                    <a:pt x="54" y="880"/>
                    <a:pt x="95" y="948"/>
                    <a:pt x="163" y="1002"/>
                  </a:cubicBezTo>
                  <a:cubicBezTo>
                    <a:pt x="203" y="1029"/>
                    <a:pt x="230" y="1056"/>
                    <a:pt x="271" y="1083"/>
                  </a:cubicBezTo>
                  <a:cubicBezTo>
                    <a:pt x="312" y="1096"/>
                    <a:pt x="366" y="1110"/>
                    <a:pt x="406" y="1137"/>
                  </a:cubicBezTo>
                  <a:cubicBezTo>
                    <a:pt x="487" y="1151"/>
                    <a:pt x="569" y="1178"/>
                    <a:pt x="663" y="1178"/>
                  </a:cubicBezTo>
                  <a:cubicBezTo>
                    <a:pt x="731" y="1184"/>
                    <a:pt x="802" y="1188"/>
                    <a:pt x="873" y="1188"/>
                  </a:cubicBezTo>
                  <a:cubicBezTo>
                    <a:pt x="944" y="1188"/>
                    <a:pt x="1015" y="1184"/>
                    <a:pt x="1083" y="1178"/>
                  </a:cubicBezTo>
                  <a:cubicBezTo>
                    <a:pt x="1164" y="1178"/>
                    <a:pt x="1259" y="1164"/>
                    <a:pt x="1340" y="1137"/>
                  </a:cubicBezTo>
                  <a:cubicBezTo>
                    <a:pt x="1408" y="1124"/>
                    <a:pt x="1489" y="1096"/>
                    <a:pt x="1556" y="1083"/>
                  </a:cubicBezTo>
                  <a:cubicBezTo>
                    <a:pt x="1651" y="1042"/>
                    <a:pt x="1732" y="1002"/>
                    <a:pt x="1827" y="948"/>
                  </a:cubicBezTo>
                  <a:cubicBezTo>
                    <a:pt x="1854" y="934"/>
                    <a:pt x="1881" y="907"/>
                    <a:pt x="1908" y="880"/>
                  </a:cubicBezTo>
                  <a:cubicBezTo>
                    <a:pt x="1935" y="853"/>
                    <a:pt x="1962" y="826"/>
                    <a:pt x="1976" y="799"/>
                  </a:cubicBezTo>
                  <a:cubicBezTo>
                    <a:pt x="1989" y="785"/>
                    <a:pt x="2003" y="772"/>
                    <a:pt x="2003" y="758"/>
                  </a:cubicBezTo>
                  <a:cubicBezTo>
                    <a:pt x="2030" y="731"/>
                    <a:pt x="2057" y="691"/>
                    <a:pt x="2071" y="663"/>
                  </a:cubicBezTo>
                  <a:cubicBezTo>
                    <a:pt x="2098" y="609"/>
                    <a:pt x="2111" y="542"/>
                    <a:pt x="2111" y="488"/>
                  </a:cubicBezTo>
                  <a:cubicBezTo>
                    <a:pt x="2111" y="406"/>
                    <a:pt x="2098" y="339"/>
                    <a:pt x="2071" y="271"/>
                  </a:cubicBezTo>
                  <a:cubicBezTo>
                    <a:pt x="2003" y="163"/>
                    <a:pt x="1881" y="82"/>
                    <a:pt x="1746" y="55"/>
                  </a:cubicBezTo>
                  <a:cubicBezTo>
                    <a:pt x="1678" y="28"/>
                    <a:pt x="1597" y="14"/>
                    <a:pt x="1516" y="14"/>
                  </a:cubicBezTo>
                  <a:cubicBezTo>
                    <a:pt x="1462" y="0"/>
                    <a:pt x="1394" y="0"/>
                    <a:pt x="1340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60" name="Google Shape;260;p16"/>
            <p:cNvSpPr/>
            <p:nvPr/>
          </p:nvSpPr>
          <p:spPr>
            <a:xfrm>
              <a:off x="2855620" y="1802395"/>
              <a:ext cx="86359" cy="51963"/>
            </a:xfrm>
            <a:custGeom>
              <a:avLst/>
              <a:gdLst/>
              <a:ahLst/>
              <a:cxnLst/>
              <a:rect l="l" t="t" r="r" b="b"/>
              <a:pathLst>
                <a:path w="1165" h="701" extrusionOk="0">
                  <a:moveTo>
                    <a:pt x="732" y="0"/>
                  </a:moveTo>
                  <a:cubicBezTo>
                    <a:pt x="596" y="14"/>
                    <a:pt x="461" y="41"/>
                    <a:pt x="339" y="95"/>
                  </a:cubicBezTo>
                  <a:cubicBezTo>
                    <a:pt x="299" y="109"/>
                    <a:pt x="272" y="136"/>
                    <a:pt x="231" y="149"/>
                  </a:cubicBezTo>
                  <a:cubicBezTo>
                    <a:pt x="190" y="163"/>
                    <a:pt x="163" y="176"/>
                    <a:pt x="136" y="203"/>
                  </a:cubicBezTo>
                  <a:cubicBezTo>
                    <a:pt x="109" y="230"/>
                    <a:pt x="82" y="257"/>
                    <a:pt x="55" y="284"/>
                  </a:cubicBezTo>
                  <a:cubicBezTo>
                    <a:pt x="28" y="325"/>
                    <a:pt x="1" y="366"/>
                    <a:pt x="1" y="420"/>
                  </a:cubicBezTo>
                  <a:cubicBezTo>
                    <a:pt x="1" y="460"/>
                    <a:pt x="14" y="487"/>
                    <a:pt x="28" y="528"/>
                  </a:cubicBezTo>
                  <a:cubicBezTo>
                    <a:pt x="42" y="555"/>
                    <a:pt x="69" y="582"/>
                    <a:pt x="96" y="596"/>
                  </a:cubicBezTo>
                  <a:cubicBezTo>
                    <a:pt x="163" y="636"/>
                    <a:pt x="245" y="677"/>
                    <a:pt x="326" y="690"/>
                  </a:cubicBezTo>
                  <a:cubicBezTo>
                    <a:pt x="373" y="697"/>
                    <a:pt x="424" y="701"/>
                    <a:pt x="475" y="701"/>
                  </a:cubicBezTo>
                  <a:cubicBezTo>
                    <a:pt x="525" y="701"/>
                    <a:pt x="576" y="697"/>
                    <a:pt x="623" y="690"/>
                  </a:cubicBezTo>
                  <a:cubicBezTo>
                    <a:pt x="705" y="677"/>
                    <a:pt x="772" y="650"/>
                    <a:pt x="840" y="623"/>
                  </a:cubicBezTo>
                  <a:cubicBezTo>
                    <a:pt x="880" y="609"/>
                    <a:pt x="935" y="582"/>
                    <a:pt x="975" y="555"/>
                  </a:cubicBezTo>
                  <a:cubicBezTo>
                    <a:pt x="1016" y="528"/>
                    <a:pt x="1056" y="501"/>
                    <a:pt x="1097" y="474"/>
                  </a:cubicBezTo>
                  <a:cubicBezTo>
                    <a:pt x="1124" y="447"/>
                    <a:pt x="1138" y="406"/>
                    <a:pt x="1151" y="366"/>
                  </a:cubicBezTo>
                  <a:lnTo>
                    <a:pt x="1151" y="352"/>
                  </a:lnTo>
                  <a:lnTo>
                    <a:pt x="1151" y="325"/>
                  </a:lnTo>
                  <a:cubicBezTo>
                    <a:pt x="1165" y="230"/>
                    <a:pt x="1124" y="136"/>
                    <a:pt x="1043" y="81"/>
                  </a:cubicBezTo>
                  <a:cubicBezTo>
                    <a:pt x="975" y="27"/>
                    <a:pt x="880" y="0"/>
                    <a:pt x="772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261" name="Google Shape;261;p16"/>
          <p:cNvGrpSpPr/>
          <p:nvPr/>
        </p:nvGrpSpPr>
        <p:grpSpPr>
          <a:xfrm>
            <a:off x="8289003" y="5759800"/>
            <a:ext cx="504289" cy="507167"/>
            <a:chOff x="2533682" y="3720159"/>
            <a:chExt cx="248847" cy="187691"/>
          </a:xfrm>
        </p:grpSpPr>
        <p:sp>
          <p:nvSpPr>
            <p:cNvPr id="262" name="Google Shape;262;p16"/>
            <p:cNvSpPr/>
            <p:nvPr/>
          </p:nvSpPr>
          <p:spPr>
            <a:xfrm>
              <a:off x="2533682" y="3809409"/>
              <a:ext cx="145512" cy="98441"/>
            </a:xfrm>
            <a:custGeom>
              <a:avLst/>
              <a:gdLst/>
              <a:ahLst/>
              <a:cxnLst/>
              <a:rect l="l" t="t" r="r" b="b"/>
              <a:pathLst>
                <a:path w="1963" h="1328" extrusionOk="0">
                  <a:moveTo>
                    <a:pt x="1475" y="1"/>
                  </a:moveTo>
                  <a:cubicBezTo>
                    <a:pt x="1381" y="1"/>
                    <a:pt x="1286" y="15"/>
                    <a:pt x="1191" y="42"/>
                  </a:cubicBezTo>
                  <a:cubicBezTo>
                    <a:pt x="921" y="96"/>
                    <a:pt x="650" y="204"/>
                    <a:pt x="420" y="366"/>
                  </a:cubicBezTo>
                  <a:cubicBezTo>
                    <a:pt x="325" y="420"/>
                    <a:pt x="244" y="488"/>
                    <a:pt x="163" y="583"/>
                  </a:cubicBezTo>
                  <a:cubicBezTo>
                    <a:pt x="122" y="637"/>
                    <a:pt x="95" y="691"/>
                    <a:pt x="68" y="745"/>
                  </a:cubicBezTo>
                  <a:cubicBezTo>
                    <a:pt x="41" y="799"/>
                    <a:pt x="28" y="867"/>
                    <a:pt x="14" y="935"/>
                  </a:cubicBezTo>
                  <a:cubicBezTo>
                    <a:pt x="0" y="975"/>
                    <a:pt x="14" y="1043"/>
                    <a:pt x="28" y="1083"/>
                  </a:cubicBezTo>
                  <a:cubicBezTo>
                    <a:pt x="41" y="1138"/>
                    <a:pt x="68" y="1192"/>
                    <a:pt x="109" y="1219"/>
                  </a:cubicBezTo>
                  <a:cubicBezTo>
                    <a:pt x="149" y="1246"/>
                    <a:pt x="190" y="1273"/>
                    <a:pt x="230" y="1286"/>
                  </a:cubicBezTo>
                  <a:cubicBezTo>
                    <a:pt x="285" y="1314"/>
                    <a:pt x="339" y="1327"/>
                    <a:pt x="393" y="1327"/>
                  </a:cubicBezTo>
                  <a:cubicBezTo>
                    <a:pt x="515" y="1327"/>
                    <a:pt x="636" y="1327"/>
                    <a:pt x="745" y="1300"/>
                  </a:cubicBezTo>
                  <a:cubicBezTo>
                    <a:pt x="880" y="1273"/>
                    <a:pt x="1002" y="1232"/>
                    <a:pt x="1124" y="1178"/>
                  </a:cubicBezTo>
                  <a:cubicBezTo>
                    <a:pt x="1232" y="1138"/>
                    <a:pt x="1327" y="1083"/>
                    <a:pt x="1421" y="1029"/>
                  </a:cubicBezTo>
                  <a:lnTo>
                    <a:pt x="1448" y="1016"/>
                  </a:lnTo>
                  <a:cubicBezTo>
                    <a:pt x="1584" y="948"/>
                    <a:pt x="1692" y="867"/>
                    <a:pt x="1800" y="772"/>
                  </a:cubicBezTo>
                  <a:cubicBezTo>
                    <a:pt x="1881" y="678"/>
                    <a:pt x="1935" y="569"/>
                    <a:pt x="1949" y="448"/>
                  </a:cubicBezTo>
                  <a:cubicBezTo>
                    <a:pt x="1962" y="339"/>
                    <a:pt x="1922" y="231"/>
                    <a:pt x="1854" y="150"/>
                  </a:cubicBezTo>
                  <a:cubicBezTo>
                    <a:pt x="1760" y="42"/>
                    <a:pt x="1611" y="1"/>
                    <a:pt x="1475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63" name="Google Shape;263;p16"/>
            <p:cNvSpPr/>
            <p:nvPr/>
          </p:nvSpPr>
          <p:spPr>
            <a:xfrm>
              <a:off x="2713220" y="3720159"/>
              <a:ext cx="69309" cy="57226"/>
            </a:xfrm>
            <a:custGeom>
              <a:avLst/>
              <a:gdLst/>
              <a:ahLst/>
              <a:cxnLst/>
              <a:rect l="l" t="t" r="r" b="b"/>
              <a:pathLst>
                <a:path w="935" h="772" extrusionOk="0">
                  <a:moveTo>
                    <a:pt x="650" y="1"/>
                  </a:moveTo>
                  <a:cubicBezTo>
                    <a:pt x="596" y="1"/>
                    <a:pt x="555" y="1"/>
                    <a:pt x="515" y="28"/>
                  </a:cubicBezTo>
                  <a:cubicBezTo>
                    <a:pt x="461" y="41"/>
                    <a:pt x="420" y="55"/>
                    <a:pt x="379" y="82"/>
                  </a:cubicBezTo>
                  <a:lnTo>
                    <a:pt x="325" y="123"/>
                  </a:lnTo>
                  <a:cubicBezTo>
                    <a:pt x="258" y="163"/>
                    <a:pt x="190" y="217"/>
                    <a:pt x="136" y="271"/>
                  </a:cubicBezTo>
                  <a:cubicBezTo>
                    <a:pt x="82" y="325"/>
                    <a:pt x="41" y="380"/>
                    <a:pt x="28" y="461"/>
                  </a:cubicBezTo>
                  <a:cubicBezTo>
                    <a:pt x="1" y="596"/>
                    <a:pt x="109" y="745"/>
                    <a:pt x="258" y="772"/>
                  </a:cubicBezTo>
                  <a:lnTo>
                    <a:pt x="366" y="772"/>
                  </a:lnTo>
                  <a:cubicBezTo>
                    <a:pt x="406" y="758"/>
                    <a:pt x="447" y="758"/>
                    <a:pt x="488" y="745"/>
                  </a:cubicBezTo>
                  <a:cubicBezTo>
                    <a:pt x="528" y="731"/>
                    <a:pt x="555" y="718"/>
                    <a:pt x="596" y="704"/>
                  </a:cubicBezTo>
                  <a:cubicBezTo>
                    <a:pt x="664" y="664"/>
                    <a:pt x="718" y="623"/>
                    <a:pt x="785" y="583"/>
                  </a:cubicBezTo>
                  <a:cubicBezTo>
                    <a:pt x="812" y="556"/>
                    <a:pt x="839" y="528"/>
                    <a:pt x="867" y="488"/>
                  </a:cubicBezTo>
                  <a:cubicBezTo>
                    <a:pt x="894" y="447"/>
                    <a:pt x="921" y="407"/>
                    <a:pt x="934" y="353"/>
                  </a:cubicBezTo>
                  <a:cubicBezTo>
                    <a:pt x="934" y="298"/>
                    <a:pt x="934" y="244"/>
                    <a:pt x="921" y="190"/>
                  </a:cubicBezTo>
                  <a:cubicBezTo>
                    <a:pt x="907" y="136"/>
                    <a:pt x="867" y="95"/>
                    <a:pt x="826" y="55"/>
                  </a:cubicBezTo>
                  <a:cubicBezTo>
                    <a:pt x="785" y="28"/>
                    <a:pt x="745" y="1"/>
                    <a:pt x="691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64" name="Google Shape;264;p16"/>
            <p:cNvSpPr/>
            <p:nvPr/>
          </p:nvSpPr>
          <p:spPr>
            <a:xfrm>
              <a:off x="2604919" y="3734244"/>
              <a:ext cx="47219" cy="29132"/>
            </a:xfrm>
            <a:custGeom>
              <a:avLst/>
              <a:gdLst/>
              <a:ahLst/>
              <a:cxnLst/>
              <a:rect l="l" t="t" r="r" b="b"/>
              <a:pathLst>
                <a:path w="637" h="393" extrusionOk="0">
                  <a:moveTo>
                    <a:pt x="366" y="0"/>
                  </a:moveTo>
                  <a:lnTo>
                    <a:pt x="311" y="14"/>
                  </a:lnTo>
                  <a:cubicBezTo>
                    <a:pt x="271" y="14"/>
                    <a:pt x="244" y="27"/>
                    <a:pt x="217" y="41"/>
                  </a:cubicBezTo>
                  <a:cubicBezTo>
                    <a:pt x="203" y="54"/>
                    <a:pt x="190" y="68"/>
                    <a:pt x="176" y="68"/>
                  </a:cubicBezTo>
                  <a:cubicBezTo>
                    <a:pt x="108" y="122"/>
                    <a:pt x="54" y="176"/>
                    <a:pt x="14" y="244"/>
                  </a:cubicBezTo>
                  <a:cubicBezTo>
                    <a:pt x="0" y="271"/>
                    <a:pt x="0" y="298"/>
                    <a:pt x="0" y="325"/>
                  </a:cubicBezTo>
                  <a:cubicBezTo>
                    <a:pt x="14" y="352"/>
                    <a:pt x="41" y="366"/>
                    <a:pt x="68" y="366"/>
                  </a:cubicBezTo>
                  <a:cubicBezTo>
                    <a:pt x="108" y="379"/>
                    <a:pt x="149" y="393"/>
                    <a:pt x="203" y="393"/>
                  </a:cubicBezTo>
                  <a:cubicBezTo>
                    <a:pt x="244" y="379"/>
                    <a:pt x="298" y="379"/>
                    <a:pt x="338" y="366"/>
                  </a:cubicBezTo>
                  <a:cubicBezTo>
                    <a:pt x="393" y="338"/>
                    <a:pt x="433" y="325"/>
                    <a:pt x="474" y="298"/>
                  </a:cubicBezTo>
                  <a:cubicBezTo>
                    <a:pt x="528" y="271"/>
                    <a:pt x="568" y="230"/>
                    <a:pt x="596" y="190"/>
                  </a:cubicBezTo>
                  <a:cubicBezTo>
                    <a:pt x="623" y="149"/>
                    <a:pt x="636" y="108"/>
                    <a:pt x="609" y="68"/>
                  </a:cubicBezTo>
                  <a:cubicBezTo>
                    <a:pt x="596" y="27"/>
                    <a:pt x="568" y="0"/>
                    <a:pt x="528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sp>
        <p:nvSpPr>
          <p:cNvPr id="265" name="Google Shape;265;p16"/>
          <p:cNvSpPr txBox="1">
            <a:spLocks noGrp="1"/>
          </p:cNvSpPr>
          <p:nvPr>
            <p:ph type="title"/>
          </p:nvPr>
        </p:nvSpPr>
        <p:spPr>
          <a:xfrm>
            <a:off x="715050" y="3699600"/>
            <a:ext cx="7713900" cy="802400"/>
          </a:xfrm>
          <a:prstGeom prst="rect">
            <a:avLst/>
          </a:prstGeom>
          <a:effectLst>
            <a:outerShdw dist="38100" dir="3000000" algn="bl" rotWithShape="0">
              <a:schemeClr val="lt1"/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66" name="Google Shape;266;p16"/>
          <p:cNvSpPr txBox="1">
            <a:spLocks noGrp="1"/>
          </p:cNvSpPr>
          <p:nvPr>
            <p:ph type="title" idx="2" hasCustomPrompt="1"/>
          </p:nvPr>
        </p:nvSpPr>
        <p:spPr>
          <a:xfrm>
            <a:off x="3894900" y="1953059"/>
            <a:ext cx="1354200" cy="1122400"/>
          </a:xfrm>
          <a:prstGeom prst="rect">
            <a:avLst/>
          </a:prstGeom>
          <a:effectLst>
            <a:outerShdw dist="38100" dir="300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67" name="Google Shape;267;p16"/>
          <p:cNvSpPr txBox="1">
            <a:spLocks noGrp="1"/>
          </p:cNvSpPr>
          <p:nvPr>
            <p:ph type="subTitle" idx="1"/>
          </p:nvPr>
        </p:nvSpPr>
        <p:spPr>
          <a:xfrm>
            <a:off x="3054800" y="4764167"/>
            <a:ext cx="3034500" cy="44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68" name="Google Shape;268;p16"/>
          <p:cNvGrpSpPr/>
          <p:nvPr/>
        </p:nvGrpSpPr>
        <p:grpSpPr>
          <a:xfrm>
            <a:off x="1248395" y="5075682"/>
            <a:ext cx="1288989" cy="2274459"/>
            <a:chOff x="4361325" y="3366075"/>
            <a:chExt cx="438775" cy="579175"/>
          </a:xfrm>
        </p:grpSpPr>
        <p:sp>
          <p:nvSpPr>
            <p:cNvPr id="269" name="Google Shape;269;p16"/>
            <p:cNvSpPr/>
            <p:nvPr/>
          </p:nvSpPr>
          <p:spPr>
            <a:xfrm>
              <a:off x="4361325" y="3366075"/>
              <a:ext cx="438775" cy="579175"/>
            </a:xfrm>
            <a:custGeom>
              <a:avLst/>
              <a:gdLst/>
              <a:ahLst/>
              <a:cxnLst/>
              <a:rect l="l" t="t" r="r" b="b"/>
              <a:pathLst>
                <a:path w="17551" h="23167" extrusionOk="0">
                  <a:moveTo>
                    <a:pt x="14567" y="0"/>
                  </a:moveTo>
                  <a:cubicBezTo>
                    <a:pt x="14268" y="0"/>
                    <a:pt x="13964" y="101"/>
                    <a:pt x="13708" y="321"/>
                  </a:cubicBezTo>
                  <a:cubicBezTo>
                    <a:pt x="13656" y="373"/>
                    <a:pt x="13578" y="425"/>
                    <a:pt x="13526" y="477"/>
                  </a:cubicBezTo>
                  <a:cubicBezTo>
                    <a:pt x="13189" y="711"/>
                    <a:pt x="12799" y="892"/>
                    <a:pt x="12410" y="1074"/>
                  </a:cubicBezTo>
                  <a:cubicBezTo>
                    <a:pt x="11605" y="1360"/>
                    <a:pt x="10774" y="1567"/>
                    <a:pt x="9918" y="1697"/>
                  </a:cubicBezTo>
                  <a:lnTo>
                    <a:pt x="9606" y="1749"/>
                  </a:lnTo>
                  <a:cubicBezTo>
                    <a:pt x="9269" y="1801"/>
                    <a:pt x="8983" y="1879"/>
                    <a:pt x="8646" y="1931"/>
                  </a:cubicBezTo>
                  <a:cubicBezTo>
                    <a:pt x="8282" y="2009"/>
                    <a:pt x="7893" y="2113"/>
                    <a:pt x="7529" y="2216"/>
                  </a:cubicBezTo>
                  <a:cubicBezTo>
                    <a:pt x="5946" y="2658"/>
                    <a:pt x="4726" y="3307"/>
                    <a:pt x="3843" y="4189"/>
                  </a:cubicBezTo>
                  <a:cubicBezTo>
                    <a:pt x="3350" y="4683"/>
                    <a:pt x="2934" y="5280"/>
                    <a:pt x="2623" y="5903"/>
                  </a:cubicBezTo>
                  <a:cubicBezTo>
                    <a:pt x="2285" y="6578"/>
                    <a:pt x="2052" y="7331"/>
                    <a:pt x="1922" y="8084"/>
                  </a:cubicBezTo>
                  <a:cubicBezTo>
                    <a:pt x="1844" y="8473"/>
                    <a:pt x="1792" y="8888"/>
                    <a:pt x="1740" y="9330"/>
                  </a:cubicBezTo>
                  <a:cubicBezTo>
                    <a:pt x="1714" y="9849"/>
                    <a:pt x="1714" y="10368"/>
                    <a:pt x="1740" y="10887"/>
                  </a:cubicBezTo>
                  <a:cubicBezTo>
                    <a:pt x="1792" y="11432"/>
                    <a:pt x="1870" y="11952"/>
                    <a:pt x="1948" y="12419"/>
                  </a:cubicBezTo>
                  <a:lnTo>
                    <a:pt x="2052" y="13146"/>
                  </a:lnTo>
                  <a:lnTo>
                    <a:pt x="2181" y="13899"/>
                  </a:lnTo>
                  <a:cubicBezTo>
                    <a:pt x="2207" y="14158"/>
                    <a:pt x="2259" y="14418"/>
                    <a:pt x="2285" y="14678"/>
                  </a:cubicBezTo>
                  <a:cubicBezTo>
                    <a:pt x="2285" y="14678"/>
                    <a:pt x="2285" y="14678"/>
                    <a:pt x="2285" y="14704"/>
                  </a:cubicBezTo>
                  <a:cubicBezTo>
                    <a:pt x="2363" y="15353"/>
                    <a:pt x="2363" y="16002"/>
                    <a:pt x="2285" y="16677"/>
                  </a:cubicBezTo>
                  <a:lnTo>
                    <a:pt x="2285" y="16728"/>
                  </a:lnTo>
                  <a:cubicBezTo>
                    <a:pt x="2181" y="16858"/>
                    <a:pt x="2103" y="16988"/>
                    <a:pt x="2026" y="17144"/>
                  </a:cubicBezTo>
                  <a:cubicBezTo>
                    <a:pt x="1870" y="17403"/>
                    <a:pt x="1714" y="17637"/>
                    <a:pt x="1584" y="17871"/>
                  </a:cubicBezTo>
                  <a:cubicBezTo>
                    <a:pt x="1247" y="18416"/>
                    <a:pt x="961" y="18961"/>
                    <a:pt x="702" y="19558"/>
                  </a:cubicBezTo>
                  <a:cubicBezTo>
                    <a:pt x="572" y="19844"/>
                    <a:pt x="468" y="20181"/>
                    <a:pt x="364" y="20493"/>
                  </a:cubicBezTo>
                  <a:cubicBezTo>
                    <a:pt x="234" y="20882"/>
                    <a:pt x="130" y="21272"/>
                    <a:pt x="79" y="21687"/>
                  </a:cubicBezTo>
                  <a:cubicBezTo>
                    <a:pt x="1" y="22258"/>
                    <a:pt x="312" y="22803"/>
                    <a:pt x="857" y="23037"/>
                  </a:cubicBezTo>
                  <a:cubicBezTo>
                    <a:pt x="1013" y="23115"/>
                    <a:pt x="1195" y="23167"/>
                    <a:pt x="1377" y="23167"/>
                  </a:cubicBezTo>
                  <a:cubicBezTo>
                    <a:pt x="1532" y="23167"/>
                    <a:pt x="1688" y="23141"/>
                    <a:pt x="1818" y="23089"/>
                  </a:cubicBezTo>
                  <a:cubicBezTo>
                    <a:pt x="2181" y="22959"/>
                    <a:pt x="2467" y="22673"/>
                    <a:pt x="2623" y="22336"/>
                  </a:cubicBezTo>
                  <a:cubicBezTo>
                    <a:pt x="2649" y="22180"/>
                    <a:pt x="2701" y="22050"/>
                    <a:pt x="2753" y="21895"/>
                  </a:cubicBezTo>
                  <a:lnTo>
                    <a:pt x="2804" y="21791"/>
                  </a:lnTo>
                  <a:cubicBezTo>
                    <a:pt x="2830" y="21635"/>
                    <a:pt x="2882" y="21453"/>
                    <a:pt x="2960" y="21324"/>
                  </a:cubicBezTo>
                  <a:cubicBezTo>
                    <a:pt x="3064" y="21038"/>
                    <a:pt x="3168" y="20726"/>
                    <a:pt x="3324" y="20415"/>
                  </a:cubicBezTo>
                  <a:cubicBezTo>
                    <a:pt x="3583" y="19818"/>
                    <a:pt x="3895" y="19273"/>
                    <a:pt x="4232" y="18727"/>
                  </a:cubicBezTo>
                  <a:lnTo>
                    <a:pt x="4336" y="18546"/>
                  </a:lnTo>
                  <a:lnTo>
                    <a:pt x="4388" y="18520"/>
                  </a:lnTo>
                  <a:cubicBezTo>
                    <a:pt x="4803" y="18390"/>
                    <a:pt x="5219" y="18286"/>
                    <a:pt x="5660" y="18234"/>
                  </a:cubicBezTo>
                  <a:cubicBezTo>
                    <a:pt x="5964" y="18196"/>
                    <a:pt x="6268" y="18172"/>
                    <a:pt x="6572" y="18172"/>
                  </a:cubicBezTo>
                  <a:cubicBezTo>
                    <a:pt x="6684" y="18172"/>
                    <a:pt x="6795" y="18175"/>
                    <a:pt x="6906" y="18182"/>
                  </a:cubicBezTo>
                  <a:lnTo>
                    <a:pt x="8100" y="18182"/>
                  </a:lnTo>
                  <a:cubicBezTo>
                    <a:pt x="8490" y="18182"/>
                    <a:pt x="8879" y="18208"/>
                    <a:pt x="9295" y="18208"/>
                  </a:cubicBezTo>
                  <a:cubicBezTo>
                    <a:pt x="9840" y="18208"/>
                    <a:pt x="10385" y="18182"/>
                    <a:pt x="10930" y="18130"/>
                  </a:cubicBezTo>
                  <a:cubicBezTo>
                    <a:pt x="11423" y="18078"/>
                    <a:pt x="11917" y="17975"/>
                    <a:pt x="12384" y="17845"/>
                  </a:cubicBezTo>
                  <a:cubicBezTo>
                    <a:pt x="12903" y="17689"/>
                    <a:pt x="13422" y="17481"/>
                    <a:pt x="13890" y="17222"/>
                  </a:cubicBezTo>
                  <a:cubicBezTo>
                    <a:pt x="14357" y="16936"/>
                    <a:pt x="14798" y="16625"/>
                    <a:pt x="15188" y="16261"/>
                  </a:cubicBezTo>
                  <a:cubicBezTo>
                    <a:pt x="15551" y="15924"/>
                    <a:pt x="15863" y="15560"/>
                    <a:pt x="16148" y="15145"/>
                  </a:cubicBezTo>
                  <a:cubicBezTo>
                    <a:pt x="16693" y="14392"/>
                    <a:pt x="17083" y="13535"/>
                    <a:pt x="17291" y="12627"/>
                  </a:cubicBezTo>
                  <a:cubicBezTo>
                    <a:pt x="17498" y="11718"/>
                    <a:pt x="17550" y="10783"/>
                    <a:pt x="17472" y="9875"/>
                  </a:cubicBezTo>
                  <a:cubicBezTo>
                    <a:pt x="17446" y="9408"/>
                    <a:pt x="17368" y="8940"/>
                    <a:pt x="17265" y="8499"/>
                  </a:cubicBezTo>
                  <a:cubicBezTo>
                    <a:pt x="17135" y="8006"/>
                    <a:pt x="17005" y="7538"/>
                    <a:pt x="16849" y="7097"/>
                  </a:cubicBezTo>
                  <a:cubicBezTo>
                    <a:pt x="16719" y="6760"/>
                    <a:pt x="16590" y="6422"/>
                    <a:pt x="16486" y="6085"/>
                  </a:cubicBezTo>
                  <a:cubicBezTo>
                    <a:pt x="16304" y="5591"/>
                    <a:pt x="16122" y="5098"/>
                    <a:pt x="15967" y="4631"/>
                  </a:cubicBezTo>
                  <a:cubicBezTo>
                    <a:pt x="15863" y="4293"/>
                    <a:pt x="15785" y="3930"/>
                    <a:pt x="15733" y="3592"/>
                  </a:cubicBezTo>
                  <a:cubicBezTo>
                    <a:pt x="15681" y="3099"/>
                    <a:pt x="15707" y="2606"/>
                    <a:pt x="15759" y="2139"/>
                  </a:cubicBezTo>
                  <a:cubicBezTo>
                    <a:pt x="15785" y="1957"/>
                    <a:pt x="15811" y="1801"/>
                    <a:pt x="15863" y="1645"/>
                  </a:cubicBezTo>
                  <a:cubicBezTo>
                    <a:pt x="15915" y="1438"/>
                    <a:pt x="15915" y="1204"/>
                    <a:pt x="15863" y="996"/>
                  </a:cubicBezTo>
                  <a:cubicBezTo>
                    <a:pt x="15708" y="379"/>
                    <a:pt x="15147" y="0"/>
                    <a:pt x="145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38100" dir="30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70" name="Google Shape;270;p16"/>
            <p:cNvSpPr/>
            <p:nvPr/>
          </p:nvSpPr>
          <p:spPr>
            <a:xfrm>
              <a:off x="4428175" y="3390975"/>
              <a:ext cx="347900" cy="425125"/>
            </a:xfrm>
            <a:custGeom>
              <a:avLst/>
              <a:gdLst/>
              <a:ahLst/>
              <a:cxnLst/>
              <a:rect l="l" t="t" r="r" b="b"/>
              <a:pathLst>
                <a:path w="13916" h="17005" extrusionOk="0">
                  <a:moveTo>
                    <a:pt x="11917" y="0"/>
                  </a:moveTo>
                  <a:cubicBezTo>
                    <a:pt x="11813" y="0"/>
                    <a:pt x="11735" y="26"/>
                    <a:pt x="11657" y="78"/>
                  </a:cubicBezTo>
                  <a:cubicBezTo>
                    <a:pt x="11579" y="156"/>
                    <a:pt x="11501" y="208"/>
                    <a:pt x="11423" y="286"/>
                  </a:cubicBezTo>
                  <a:cubicBezTo>
                    <a:pt x="11008" y="545"/>
                    <a:pt x="10567" y="805"/>
                    <a:pt x="10099" y="987"/>
                  </a:cubicBezTo>
                  <a:cubicBezTo>
                    <a:pt x="9243" y="1298"/>
                    <a:pt x="8334" y="1506"/>
                    <a:pt x="7425" y="1662"/>
                  </a:cubicBezTo>
                  <a:lnTo>
                    <a:pt x="7114" y="1714"/>
                  </a:lnTo>
                  <a:cubicBezTo>
                    <a:pt x="6802" y="1766"/>
                    <a:pt x="6491" y="1843"/>
                    <a:pt x="6179" y="1895"/>
                  </a:cubicBezTo>
                  <a:cubicBezTo>
                    <a:pt x="5868" y="1973"/>
                    <a:pt x="5478" y="2051"/>
                    <a:pt x="5141" y="2155"/>
                  </a:cubicBezTo>
                  <a:cubicBezTo>
                    <a:pt x="3687" y="2570"/>
                    <a:pt x="2623" y="3141"/>
                    <a:pt x="1844" y="3894"/>
                  </a:cubicBezTo>
                  <a:cubicBezTo>
                    <a:pt x="1428" y="4336"/>
                    <a:pt x="1065" y="4803"/>
                    <a:pt x="831" y="5348"/>
                  </a:cubicBezTo>
                  <a:cubicBezTo>
                    <a:pt x="520" y="5945"/>
                    <a:pt x="312" y="6594"/>
                    <a:pt x="208" y="7269"/>
                  </a:cubicBezTo>
                  <a:cubicBezTo>
                    <a:pt x="130" y="7633"/>
                    <a:pt x="79" y="8022"/>
                    <a:pt x="53" y="8437"/>
                  </a:cubicBezTo>
                  <a:cubicBezTo>
                    <a:pt x="1" y="8905"/>
                    <a:pt x="1" y="9372"/>
                    <a:pt x="53" y="9839"/>
                  </a:cubicBezTo>
                  <a:cubicBezTo>
                    <a:pt x="79" y="10333"/>
                    <a:pt x="156" y="10826"/>
                    <a:pt x="234" y="11293"/>
                  </a:cubicBezTo>
                  <a:lnTo>
                    <a:pt x="338" y="11942"/>
                  </a:lnTo>
                  <a:cubicBezTo>
                    <a:pt x="390" y="12228"/>
                    <a:pt x="416" y="12487"/>
                    <a:pt x="468" y="12747"/>
                  </a:cubicBezTo>
                  <a:cubicBezTo>
                    <a:pt x="494" y="13033"/>
                    <a:pt x="546" y="13292"/>
                    <a:pt x="572" y="13578"/>
                  </a:cubicBezTo>
                  <a:cubicBezTo>
                    <a:pt x="676" y="14331"/>
                    <a:pt x="676" y="15083"/>
                    <a:pt x="572" y="15836"/>
                  </a:cubicBezTo>
                  <a:cubicBezTo>
                    <a:pt x="546" y="15992"/>
                    <a:pt x="520" y="16174"/>
                    <a:pt x="468" y="16304"/>
                  </a:cubicBezTo>
                  <a:lnTo>
                    <a:pt x="416" y="16330"/>
                  </a:lnTo>
                  <a:cubicBezTo>
                    <a:pt x="338" y="16381"/>
                    <a:pt x="286" y="16459"/>
                    <a:pt x="260" y="16537"/>
                  </a:cubicBezTo>
                  <a:cubicBezTo>
                    <a:pt x="208" y="16641"/>
                    <a:pt x="234" y="16719"/>
                    <a:pt x="286" y="16823"/>
                  </a:cubicBezTo>
                  <a:cubicBezTo>
                    <a:pt x="338" y="16927"/>
                    <a:pt x="468" y="17005"/>
                    <a:pt x="598" y="17005"/>
                  </a:cubicBezTo>
                  <a:cubicBezTo>
                    <a:pt x="650" y="17005"/>
                    <a:pt x="702" y="16979"/>
                    <a:pt x="753" y="16953"/>
                  </a:cubicBezTo>
                  <a:cubicBezTo>
                    <a:pt x="961" y="16849"/>
                    <a:pt x="1169" y="16745"/>
                    <a:pt x="1377" y="16641"/>
                  </a:cubicBezTo>
                  <a:cubicBezTo>
                    <a:pt x="1844" y="16485"/>
                    <a:pt x="2363" y="16356"/>
                    <a:pt x="2856" y="16304"/>
                  </a:cubicBezTo>
                  <a:cubicBezTo>
                    <a:pt x="3324" y="16252"/>
                    <a:pt x="3765" y="16226"/>
                    <a:pt x="4232" y="16226"/>
                  </a:cubicBezTo>
                  <a:cubicBezTo>
                    <a:pt x="4622" y="16226"/>
                    <a:pt x="5011" y="16226"/>
                    <a:pt x="5400" y="16252"/>
                  </a:cubicBezTo>
                  <a:lnTo>
                    <a:pt x="5452" y="16252"/>
                  </a:lnTo>
                  <a:cubicBezTo>
                    <a:pt x="5842" y="16252"/>
                    <a:pt x="6231" y="16278"/>
                    <a:pt x="6595" y="16278"/>
                  </a:cubicBezTo>
                  <a:cubicBezTo>
                    <a:pt x="7114" y="16278"/>
                    <a:pt x="7633" y="16252"/>
                    <a:pt x="8126" y="16200"/>
                  </a:cubicBezTo>
                  <a:cubicBezTo>
                    <a:pt x="8568" y="16148"/>
                    <a:pt x="9009" y="16070"/>
                    <a:pt x="9424" y="15940"/>
                  </a:cubicBezTo>
                  <a:cubicBezTo>
                    <a:pt x="11579" y="15317"/>
                    <a:pt x="13189" y="13578"/>
                    <a:pt x="13682" y="11423"/>
                  </a:cubicBezTo>
                  <a:cubicBezTo>
                    <a:pt x="13864" y="10618"/>
                    <a:pt x="13916" y="9813"/>
                    <a:pt x="13838" y="8983"/>
                  </a:cubicBezTo>
                  <a:cubicBezTo>
                    <a:pt x="13786" y="8567"/>
                    <a:pt x="13734" y="8152"/>
                    <a:pt x="13630" y="7711"/>
                  </a:cubicBezTo>
                  <a:cubicBezTo>
                    <a:pt x="13526" y="7295"/>
                    <a:pt x="13396" y="6854"/>
                    <a:pt x="13241" y="6413"/>
                  </a:cubicBezTo>
                  <a:cubicBezTo>
                    <a:pt x="13137" y="6101"/>
                    <a:pt x="13007" y="5764"/>
                    <a:pt x="12903" y="5426"/>
                  </a:cubicBezTo>
                  <a:cubicBezTo>
                    <a:pt x="12695" y="4933"/>
                    <a:pt x="12514" y="4440"/>
                    <a:pt x="12358" y="3920"/>
                  </a:cubicBezTo>
                  <a:cubicBezTo>
                    <a:pt x="12228" y="3531"/>
                    <a:pt x="12150" y="3116"/>
                    <a:pt x="12098" y="2700"/>
                  </a:cubicBezTo>
                  <a:cubicBezTo>
                    <a:pt x="12020" y="2129"/>
                    <a:pt x="12046" y="1558"/>
                    <a:pt x="12124" y="987"/>
                  </a:cubicBezTo>
                  <a:cubicBezTo>
                    <a:pt x="12176" y="805"/>
                    <a:pt x="12202" y="623"/>
                    <a:pt x="12228" y="442"/>
                  </a:cubicBezTo>
                  <a:cubicBezTo>
                    <a:pt x="12254" y="390"/>
                    <a:pt x="12254" y="312"/>
                    <a:pt x="12228" y="260"/>
                  </a:cubicBezTo>
                  <a:cubicBezTo>
                    <a:pt x="12228" y="182"/>
                    <a:pt x="12150" y="104"/>
                    <a:pt x="12072" y="52"/>
                  </a:cubicBezTo>
                  <a:cubicBezTo>
                    <a:pt x="12020" y="26"/>
                    <a:pt x="11969" y="0"/>
                    <a:pt x="119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71" name="Google Shape;271;p16"/>
            <p:cNvSpPr/>
            <p:nvPr/>
          </p:nvSpPr>
          <p:spPr>
            <a:xfrm>
              <a:off x="4384950" y="3421475"/>
              <a:ext cx="343100" cy="499400"/>
            </a:xfrm>
            <a:custGeom>
              <a:avLst/>
              <a:gdLst/>
              <a:ahLst/>
              <a:cxnLst/>
              <a:rect l="l" t="t" r="r" b="b"/>
              <a:pathLst>
                <a:path w="13724" h="19976" extrusionOk="0">
                  <a:moveTo>
                    <a:pt x="12945" y="0"/>
                  </a:moveTo>
                  <a:cubicBezTo>
                    <a:pt x="12919" y="0"/>
                    <a:pt x="12867" y="26"/>
                    <a:pt x="12867" y="52"/>
                  </a:cubicBezTo>
                  <a:cubicBezTo>
                    <a:pt x="12322" y="1247"/>
                    <a:pt x="11673" y="2389"/>
                    <a:pt x="10998" y="3505"/>
                  </a:cubicBezTo>
                  <a:cubicBezTo>
                    <a:pt x="10712" y="3946"/>
                    <a:pt x="10452" y="4362"/>
                    <a:pt x="10167" y="4777"/>
                  </a:cubicBezTo>
                  <a:cubicBezTo>
                    <a:pt x="10193" y="4699"/>
                    <a:pt x="10219" y="4621"/>
                    <a:pt x="10219" y="4544"/>
                  </a:cubicBezTo>
                  <a:cubicBezTo>
                    <a:pt x="10297" y="4180"/>
                    <a:pt x="10349" y="3817"/>
                    <a:pt x="10375" y="3453"/>
                  </a:cubicBezTo>
                  <a:cubicBezTo>
                    <a:pt x="10426" y="2752"/>
                    <a:pt x="10401" y="2051"/>
                    <a:pt x="10323" y="1350"/>
                  </a:cubicBezTo>
                  <a:cubicBezTo>
                    <a:pt x="10323" y="1298"/>
                    <a:pt x="10271" y="1272"/>
                    <a:pt x="10245" y="1272"/>
                  </a:cubicBezTo>
                  <a:cubicBezTo>
                    <a:pt x="10193" y="1272"/>
                    <a:pt x="10167" y="1324"/>
                    <a:pt x="10167" y="1350"/>
                  </a:cubicBezTo>
                  <a:cubicBezTo>
                    <a:pt x="10219" y="1870"/>
                    <a:pt x="10245" y="2389"/>
                    <a:pt x="10245" y="2882"/>
                  </a:cubicBezTo>
                  <a:cubicBezTo>
                    <a:pt x="10219" y="3220"/>
                    <a:pt x="10193" y="3531"/>
                    <a:pt x="10141" y="3843"/>
                  </a:cubicBezTo>
                  <a:cubicBezTo>
                    <a:pt x="10089" y="4180"/>
                    <a:pt x="10037" y="4492"/>
                    <a:pt x="9933" y="4829"/>
                  </a:cubicBezTo>
                  <a:cubicBezTo>
                    <a:pt x="9881" y="5011"/>
                    <a:pt x="9829" y="5193"/>
                    <a:pt x="9751" y="5374"/>
                  </a:cubicBezTo>
                  <a:cubicBezTo>
                    <a:pt x="8999" y="6439"/>
                    <a:pt x="8220" y="7477"/>
                    <a:pt x="7441" y="8516"/>
                  </a:cubicBezTo>
                  <a:cubicBezTo>
                    <a:pt x="7104" y="8905"/>
                    <a:pt x="6792" y="9320"/>
                    <a:pt x="6454" y="9710"/>
                  </a:cubicBezTo>
                  <a:lnTo>
                    <a:pt x="6221" y="9995"/>
                  </a:lnTo>
                  <a:cubicBezTo>
                    <a:pt x="6299" y="9762"/>
                    <a:pt x="6377" y="9502"/>
                    <a:pt x="6454" y="9242"/>
                  </a:cubicBezTo>
                  <a:cubicBezTo>
                    <a:pt x="6532" y="8905"/>
                    <a:pt x="6610" y="8567"/>
                    <a:pt x="6662" y="8204"/>
                  </a:cubicBezTo>
                  <a:cubicBezTo>
                    <a:pt x="6740" y="7867"/>
                    <a:pt x="6792" y="7477"/>
                    <a:pt x="6818" y="7088"/>
                  </a:cubicBezTo>
                  <a:cubicBezTo>
                    <a:pt x="6896" y="6387"/>
                    <a:pt x="6896" y="5660"/>
                    <a:pt x="6818" y="4959"/>
                  </a:cubicBezTo>
                  <a:cubicBezTo>
                    <a:pt x="6740" y="4232"/>
                    <a:pt x="6584" y="3557"/>
                    <a:pt x="6351" y="2882"/>
                  </a:cubicBezTo>
                  <a:cubicBezTo>
                    <a:pt x="6351" y="2856"/>
                    <a:pt x="6325" y="2830"/>
                    <a:pt x="6273" y="2830"/>
                  </a:cubicBezTo>
                  <a:lnTo>
                    <a:pt x="6247" y="2830"/>
                  </a:lnTo>
                  <a:cubicBezTo>
                    <a:pt x="6195" y="2856"/>
                    <a:pt x="6195" y="2908"/>
                    <a:pt x="6195" y="2934"/>
                  </a:cubicBezTo>
                  <a:cubicBezTo>
                    <a:pt x="6299" y="3220"/>
                    <a:pt x="6377" y="3479"/>
                    <a:pt x="6429" y="3765"/>
                  </a:cubicBezTo>
                  <a:cubicBezTo>
                    <a:pt x="6610" y="4544"/>
                    <a:pt x="6662" y="5296"/>
                    <a:pt x="6636" y="6075"/>
                  </a:cubicBezTo>
                  <a:lnTo>
                    <a:pt x="6636" y="6049"/>
                  </a:lnTo>
                  <a:cubicBezTo>
                    <a:pt x="6636" y="6309"/>
                    <a:pt x="6610" y="6568"/>
                    <a:pt x="6584" y="6828"/>
                  </a:cubicBezTo>
                  <a:cubicBezTo>
                    <a:pt x="6558" y="7062"/>
                    <a:pt x="6506" y="7373"/>
                    <a:pt x="6454" y="7633"/>
                  </a:cubicBezTo>
                  <a:cubicBezTo>
                    <a:pt x="6377" y="8152"/>
                    <a:pt x="6247" y="8645"/>
                    <a:pt x="6091" y="9139"/>
                  </a:cubicBezTo>
                  <a:cubicBezTo>
                    <a:pt x="5987" y="9476"/>
                    <a:pt x="5883" y="9814"/>
                    <a:pt x="5780" y="10151"/>
                  </a:cubicBezTo>
                  <a:cubicBezTo>
                    <a:pt x="5702" y="10385"/>
                    <a:pt x="5598" y="10618"/>
                    <a:pt x="5520" y="10852"/>
                  </a:cubicBezTo>
                  <a:cubicBezTo>
                    <a:pt x="5494" y="10852"/>
                    <a:pt x="5494" y="10878"/>
                    <a:pt x="5468" y="10904"/>
                  </a:cubicBezTo>
                  <a:lnTo>
                    <a:pt x="4507" y="12072"/>
                  </a:lnTo>
                  <a:lnTo>
                    <a:pt x="3988" y="12721"/>
                  </a:lnTo>
                  <a:cubicBezTo>
                    <a:pt x="4092" y="12046"/>
                    <a:pt x="4170" y="11371"/>
                    <a:pt x="4170" y="10696"/>
                  </a:cubicBezTo>
                  <a:cubicBezTo>
                    <a:pt x="4170" y="10099"/>
                    <a:pt x="4092" y="9502"/>
                    <a:pt x="3988" y="8905"/>
                  </a:cubicBezTo>
                  <a:cubicBezTo>
                    <a:pt x="3858" y="8334"/>
                    <a:pt x="3651" y="7763"/>
                    <a:pt x="3391" y="7243"/>
                  </a:cubicBezTo>
                  <a:cubicBezTo>
                    <a:pt x="3391" y="7192"/>
                    <a:pt x="3339" y="7192"/>
                    <a:pt x="3313" y="7166"/>
                  </a:cubicBezTo>
                  <a:lnTo>
                    <a:pt x="3287" y="7166"/>
                  </a:lnTo>
                  <a:cubicBezTo>
                    <a:pt x="3235" y="7192"/>
                    <a:pt x="3209" y="7243"/>
                    <a:pt x="3235" y="7295"/>
                  </a:cubicBezTo>
                  <a:cubicBezTo>
                    <a:pt x="3443" y="7737"/>
                    <a:pt x="3625" y="8230"/>
                    <a:pt x="3729" y="8697"/>
                  </a:cubicBezTo>
                  <a:cubicBezTo>
                    <a:pt x="3806" y="9035"/>
                    <a:pt x="3858" y="9346"/>
                    <a:pt x="3884" y="9658"/>
                  </a:cubicBezTo>
                  <a:cubicBezTo>
                    <a:pt x="3910" y="10021"/>
                    <a:pt x="3910" y="10359"/>
                    <a:pt x="3910" y="10696"/>
                  </a:cubicBezTo>
                  <a:cubicBezTo>
                    <a:pt x="3910" y="10956"/>
                    <a:pt x="3884" y="11189"/>
                    <a:pt x="3858" y="11423"/>
                  </a:cubicBezTo>
                  <a:cubicBezTo>
                    <a:pt x="3832" y="11683"/>
                    <a:pt x="3781" y="11968"/>
                    <a:pt x="3729" y="12228"/>
                  </a:cubicBezTo>
                  <a:cubicBezTo>
                    <a:pt x="3651" y="12617"/>
                    <a:pt x="3573" y="12981"/>
                    <a:pt x="3469" y="13344"/>
                  </a:cubicBezTo>
                  <a:cubicBezTo>
                    <a:pt x="2716" y="14227"/>
                    <a:pt x="2041" y="15161"/>
                    <a:pt x="1418" y="16148"/>
                  </a:cubicBezTo>
                  <a:cubicBezTo>
                    <a:pt x="1107" y="16641"/>
                    <a:pt x="847" y="17186"/>
                    <a:pt x="613" y="17706"/>
                  </a:cubicBezTo>
                  <a:cubicBezTo>
                    <a:pt x="509" y="17991"/>
                    <a:pt x="406" y="18277"/>
                    <a:pt x="302" y="18562"/>
                  </a:cubicBezTo>
                  <a:cubicBezTo>
                    <a:pt x="172" y="18900"/>
                    <a:pt x="94" y="19237"/>
                    <a:pt x="42" y="19575"/>
                  </a:cubicBezTo>
                  <a:cubicBezTo>
                    <a:pt x="0" y="19783"/>
                    <a:pt x="160" y="19975"/>
                    <a:pt x="359" y="19975"/>
                  </a:cubicBezTo>
                  <a:cubicBezTo>
                    <a:pt x="407" y="19975"/>
                    <a:pt x="458" y="19964"/>
                    <a:pt x="509" y="19938"/>
                  </a:cubicBezTo>
                  <a:cubicBezTo>
                    <a:pt x="587" y="19912"/>
                    <a:pt x="665" y="19860"/>
                    <a:pt x="691" y="19782"/>
                  </a:cubicBezTo>
                  <a:cubicBezTo>
                    <a:pt x="769" y="19601"/>
                    <a:pt x="821" y="19445"/>
                    <a:pt x="873" y="19263"/>
                  </a:cubicBezTo>
                  <a:cubicBezTo>
                    <a:pt x="925" y="19082"/>
                    <a:pt x="977" y="18952"/>
                    <a:pt x="1029" y="18770"/>
                  </a:cubicBezTo>
                  <a:cubicBezTo>
                    <a:pt x="1158" y="18458"/>
                    <a:pt x="1288" y="18121"/>
                    <a:pt x="1444" y="17784"/>
                  </a:cubicBezTo>
                  <a:cubicBezTo>
                    <a:pt x="1730" y="17160"/>
                    <a:pt x="2041" y="16563"/>
                    <a:pt x="2405" y="15992"/>
                  </a:cubicBezTo>
                  <a:cubicBezTo>
                    <a:pt x="2716" y="15499"/>
                    <a:pt x="3054" y="15032"/>
                    <a:pt x="3391" y="14538"/>
                  </a:cubicBezTo>
                  <a:cubicBezTo>
                    <a:pt x="3469" y="14486"/>
                    <a:pt x="3547" y="14409"/>
                    <a:pt x="3625" y="14331"/>
                  </a:cubicBezTo>
                  <a:cubicBezTo>
                    <a:pt x="3832" y="14201"/>
                    <a:pt x="4014" y="14045"/>
                    <a:pt x="4222" y="13915"/>
                  </a:cubicBezTo>
                  <a:cubicBezTo>
                    <a:pt x="4611" y="13630"/>
                    <a:pt x="5027" y="13370"/>
                    <a:pt x="5468" y="13162"/>
                  </a:cubicBezTo>
                  <a:cubicBezTo>
                    <a:pt x="5702" y="13033"/>
                    <a:pt x="5935" y="12929"/>
                    <a:pt x="6169" y="12825"/>
                  </a:cubicBezTo>
                  <a:cubicBezTo>
                    <a:pt x="6403" y="12721"/>
                    <a:pt x="6688" y="12617"/>
                    <a:pt x="6974" y="12513"/>
                  </a:cubicBezTo>
                  <a:cubicBezTo>
                    <a:pt x="7493" y="12332"/>
                    <a:pt x="8012" y="12176"/>
                    <a:pt x="8557" y="12046"/>
                  </a:cubicBezTo>
                  <a:cubicBezTo>
                    <a:pt x="9206" y="11890"/>
                    <a:pt x="9881" y="11787"/>
                    <a:pt x="10556" y="11709"/>
                  </a:cubicBezTo>
                  <a:cubicBezTo>
                    <a:pt x="11179" y="11631"/>
                    <a:pt x="11802" y="11579"/>
                    <a:pt x="12451" y="11579"/>
                  </a:cubicBezTo>
                  <a:cubicBezTo>
                    <a:pt x="12503" y="11579"/>
                    <a:pt x="12529" y="11527"/>
                    <a:pt x="12529" y="11475"/>
                  </a:cubicBezTo>
                  <a:cubicBezTo>
                    <a:pt x="12529" y="11449"/>
                    <a:pt x="12477" y="11397"/>
                    <a:pt x="12425" y="11397"/>
                  </a:cubicBezTo>
                  <a:cubicBezTo>
                    <a:pt x="12036" y="11397"/>
                    <a:pt x="11647" y="11397"/>
                    <a:pt x="11257" y="11449"/>
                  </a:cubicBezTo>
                  <a:cubicBezTo>
                    <a:pt x="10868" y="11475"/>
                    <a:pt x="10452" y="11501"/>
                    <a:pt x="10037" y="11553"/>
                  </a:cubicBezTo>
                  <a:cubicBezTo>
                    <a:pt x="9622" y="11579"/>
                    <a:pt x="9206" y="11657"/>
                    <a:pt x="8765" y="11709"/>
                  </a:cubicBezTo>
                  <a:cubicBezTo>
                    <a:pt x="8350" y="11787"/>
                    <a:pt x="7960" y="11890"/>
                    <a:pt x="7545" y="11994"/>
                  </a:cubicBezTo>
                  <a:cubicBezTo>
                    <a:pt x="7129" y="12098"/>
                    <a:pt x="6714" y="12228"/>
                    <a:pt x="6325" y="12358"/>
                  </a:cubicBezTo>
                  <a:cubicBezTo>
                    <a:pt x="5909" y="12488"/>
                    <a:pt x="5520" y="12643"/>
                    <a:pt x="5156" y="12825"/>
                  </a:cubicBezTo>
                  <a:cubicBezTo>
                    <a:pt x="4845" y="12981"/>
                    <a:pt x="4559" y="13137"/>
                    <a:pt x="4274" y="13318"/>
                  </a:cubicBezTo>
                  <a:lnTo>
                    <a:pt x="4819" y="12591"/>
                  </a:lnTo>
                  <a:cubicBezTo>
                    <a:pt x="5130" y="12176"/>
                    <a:pt x="5442" y="11787"/>
                    <a:pt x="5728" y="11371"/>
                  </a:cubicBezTo>
                  <a:lnTo>
                    <a:pt x="6143" y="10826"/>
                  </a:lnTo>
                  <a:cubicBezTo>
                    <a:pt x="6247" y="10722"/>
                    <a:pt x="6377" y="10592"/>
                    <a:pt x="6506" y="10463"/>
                  </a:cubicBezTo>
                  <a:lnTo>
                    <a:pt x="6506" y="10463"/>
                  </a:lnTo>
                  <a:lnTo>
                    <a:pt x="6480" y="10514"/>
                  </a:lnTo>
                  <a:cubicBezTo>
                    <a:pt x="7000" y="10021"/>
                    <a:pt x="7545" y="9580"/>
                    <a:pt x="8142" y="9165"/>
                  </a:cubicBezTo>
                  <a:cubicBezTo>
                    <a:pt x="8427" y="8957"/>
                    <a:pt x="8713" y="8775"/>
                    <a:pt x="9025" y="8567"/>
                  </a:cubicBezTo>
                  <a:cubicBezTo>
                    <a:pt x="9336" y="8386"/>
                    <a:pt x="9622" y="8230"/>
                    <a:pt x="9933" y="8048"/>
                  </a:cubicBezTo>
                  <a:cubicBezTo>
                    <a:pt x="10504" y="7763"/>
                    <a:pt x="11101" y="7503"/>
                    <a:pt x="11725" y="7269"/>
                  </a:cubicBezTo>
                  <a:cubicBezTo>
                    <a:pt x="12348" y="7036"/>
                    <a:pt x="12997" y="6828"/>
                    <a:pt x="13646" y="6646"/>
                  </a:cubicBezTo>
                  <a:cubicBezTo>
                    <a:pt x="13698" y="6646"/>
                    <a:pt x="13723" y="6594"/>
                    <a:pt x="13698" y="6543"/>
                  </a:cubicBezTo>
                  <a:cubicBezTo>
                    <a:pt x="13698" y="6517"/>
                    <a:pt x="13698" y="6517"/>
                    <a:pt x="13672" y="6491"/>
                  </a:cubicBezTo>
                  <a:lnTo>
                    <a:pt x="13646" y="6491"/>
                  </a:lnTo>
                  <a:cubicBezTo>
                    <a:pt x="12919" y="6672"/>
                    <a:pt x="12192" y="6906"/>
                    <a:pt x="11491" y="7140"/>
                  </a:cubicBezTo>
                  <a:cubicBezTo>
                    <a:pt x="11127" y="7269"/>
                    <a:pt x="10790" y="7399"/>
                    <a:pt x="10426" y="7555"/>
                  </a:cubicBezTo>
                  <a:cubicBezTo>
                    <a:pt x="10089" y="7685"/>
                    <a:pt x="9726" y="7867"/>
                    <a:pt x="9362" y="8048"/>
                  </a:cubicBezTo>
                  <a:cubicBezTo>
                    <a:pt x="8687" y="8360"/>
                    <a:pt x="8064" y="8749"/>
                    <a:pt x="7441" y="9190"/>
                  </a:cubicBezTo>
                  <a:cubicBezTo>
                    <a:pt x="7415" y="9216"/>
                    <a:pt x="7363" y="9268"/>
                    <a:pt x="7311" y="9294"/>
                  </a:cubicBezTo>
                  <a:cubicBezTo>
                    <a:pt x="7415" y="9165"/>
                    <a:pt x="7519" y="9035"/>
                    <a:pt x="7623" y="8879"/>
                  </a:cubicBezTo>
                  <a:cubicBezTo>
                    <a:pt x="8220" y="8048"/>
                    <a:pt x="8843" y="7217"/>
                    <a:pt x="9414" y="6361"/>
                  </a:cubicBezTo>
                  <a:cubicBezTo>
                    <a:pt x="9596" y="6101"/>
                    <a:pt x="9751" y="5842"/>
                    <a:pt x="9933" y="5582"/>
                  </a:cubicBezTo>
                  <a:cubicBezTo>
                    <a:pt x="9959" y="5582"/>
                    <a:pt x="9985" y="5556"/>
                    <a:pt x="10011" y="5556"/>
                  </a:cubicBezTo>
                  <a:cubicBezTo>
                    <a:pt x="10167" y="5374"/>
                    <a:pt x="10323" y="5193"/>
                    <a:pt x="10530" y="5037"/>
                  </a:cubicBezTo>
                  <a:cubicBezTo>
                    <a:pt x="10790" y="4777"/>
                    <a:pt x="11101" y="4518"/>
                    <a:pt x="11413" y="4310"/>
                  </a:cubicBezTo>
                  <a:cubicBezTo>
                    <a:pt x="11725" y="4076"/>
                    <a:pt x="12036" y="3869"/>
                    <a:pt x="12374" y="3713"/>
                  </a:cubicBezTo>
                  <a:cubicBezTo>
                    <a:pt x="12503" y="3635"/>
                    <a:pt x="12633" y="3583"/>
                    <a:pt x="12737" y="3531"/>
                  </a:cubicBezTo>
                  <a:cubicBezTo>
                    <a:pt x="12789" y="3505"/>
                    <a:pt x="12815" y="3453"/>
                    <a:pt x="12789" y="3401"/>
                  </a:cubicBezTo>
                  <a:cubicBezTo>
                    <a:pt x="12789" y="3375"/>
                    <a:pt x="12737" y="3349"/>
                    <a:pt x="12711" y="3349"/>
                  </a:cubicBezTo>
                  <a:lnTo>
                    <a:pt x="12685" y="3349"/>
                  </a:lnTo>
                  <a:cubicBezTo>
                    <a:pt x="12425" y="3479"/>
                    <a:pt x="12192" y="3609"/>
                    <a:pt x="11958" y="3739"/>
                  </a:cubicBezTo>
                  <a:cubicBezTo>
                    <a:pt x="11699" y="3869"/>
                    <a:pt x="11413" y="4050"/>
                    <a:pt x="11179" y="4232"/>
                  </a:cubicBezTo>
                  <a:cubicBezTo>
                    <a:pt x="10920" y="4440"/>
                    <a:pt x="10660" y="4647"/>
                    <a:pt x="10426" y="4855"/>
                  </a:cubicBezTo>
                  <a:cubicBezTo>
                    <a:pt x="10738" y="4336"/>
                    <a:pt x="11050" y="3843"/>
                    <a:pt x="11361" y="3323"/>
                  </a:cubicBezTo>
                  <a:cubicBezTo>
                    <a:pt x="11958" y="2285"/>
                    <a:pt x="12529" y="1221"/>
                    <a:pt x="13023" y="104"/>
                  </a:cubicBezTo>
                  <a:cubicBezTo>
                    <a:pt x="13049" y="52"/>
                    <a:pt x="12997" y="0"/>
                    <a:pt x="129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sp>
        <p:nvSpPr>
          <p:cNvPr id="272" name="Google Shape;272;p16"/>
          <p:cNvSpPr/>
          <p:nvPr/>
        </p:nvSpPr>
        <p:spPr>
          <a:xfrm flipH="1">
            <a:off x="241655" y="632267"/>
            <a:ext cx="1072969" cy="708636"/>
          </a:xfrm>
          <a:custGeom>
            <a:avLst/>
            <a:gdLst/>
            <a:ahLst/>
            <a:cxnLst/>
            <a:rect l="l" t="t" r="r" b="b"/>
            <a:pathLst>
              <a:path w="12214" h="6050" extrusionOk="0">
                <a:moveTo>
                  <a:pt x="6318" y="1"/>
                </a:moveTo>
                <a:cubicBezTo>
                  <a:pt x="6068" y="1"/>
                  <a:pt x="5819" y="20"/>
                  <a:pt x="5531" y="97"/>
                </a:cubicBezTo>
                <a:cubicBezTo>
                  <a:pt x="5281" y="135"/>
                  <a:pt x="5051" y="231"/>
                  <a:pt x="4801" y="346"/>
                </a:cubicBezTo>
                <a:cubicBezTo>
                  <a:pt x="4609" y="442"/>
                  <a:pt x="4417" y="596"/>
                  <a:pt x="4225" y="769"/>
                </a:cubicBezTo>
                <a:cubicBezTo>
                  <a:pt x="3918" y="1057"/>
                  <a:pt x="3630" y="1402"/>
                  <a:pt x="3380" y="1883"/>
                </a:cubicBezTo>
                <a:cubicBezTo>
                  <a:pt x="3188" y="2267"/>
                  <a:pt x="3034" y="2708"/>
                  <a:pt x="2842" y="3265"/>
                </a:cubicBezTo>
                <a:cubicBezTo>
                  <a:pt x="2765" y="3515"/>
                  <a:pt x="2689" y="3784"/>
                  <a:pt x="2612" y="3995"/>
                </a:cubicBezTo>
                <a:cubicBezTo>
                  <a:pt x="2554" y="3745"/>
                  <a:pt x="2420" y="3553"/>
                  <a:pt x="2304" y="3361"/>
                </a:cubicBezTo>
                <a:cubicBezTo>
                  <a:pt x="2170" y="3131"/>
                  <a:pt x="1997" y="2996"/>
                  <a:pt x="1824" y="2900"/>
                </a:cubicBezTo>
                <a:cubicBezTo>
                  <a:pt x="1728" y="2843"/>
                  <a:pt x="1632" y="2804"/>
                  <a:pt x="1536" y="2785"/>
                </a:cubicBezTo>
                <a:cubicBezTo>
                  <a:pt x="1498" y="2785"/>
                  <a:pt x="1421" y="2747"/>
                  <a:pt x="1363" y="2747"/>
                </a:cubicBezTo>
                <a:cubicBezTo>
                  <a:pt x="1306" y="2747"/>
                  <a:pt x="1229" y="2747"/>
                  <a:pt x="1152" y="2785"/>
                </a:cubicBezTo>
                <a:cubicBezTo>
                  <a:pt x="1018" y="2804"/>
                  <a:pt x="883" y="2843"/>
                  <a:pt x="787" y="2900"/>
                </a:cubicBezTo>
                <a:cubicBezTo>
                  <a:pt x="691" y="2939"/>
                  <a:pt x="595" y="3016"/>
                  <a:pt x="480" y="3112"/>
                </a:cubicBezTo>
                <a:cubicBezTo>
                  <a:pt x="346" y="3265"/>
                  <a:pt x="211" y="3419"/>
                  <a:pt x="115" y="3669"/>
                </a:cubicBezTo>
                <a:cubicBezTo>
                  <a:pt x="58" y="3841"/>
                  <a:pt x="0" y="4053"/>
                  <a:pt x="0" y="4341"/>
                </a:cubicBezTo>
                <a:cubicBezTo>
                  <a:pt x="0" y="4533"/>
                  <a:pt x="0" y="4763"/>
                  <a:pt x="19" y="5051"/>
                </a:cubicBezTo>
                <a:cubicBezTo>
                  <a:pt x="58" y="5339"/>
                  <a:pt x="96" y="5608"/>
                  <a:pt x="154" y="5877"/>
                </a:cubicBezTo>
                <a:lnTo>
                  <a:pt x="154" y="5915"/>
                </a:lnTo>
                <a:lnTo>
                  <a:pt x="173" y="6050"/>
                </a:lnTo>
                <a:lnTo>
                  <a:pt x="11733" y="6050"/>
                </a:lnTo>
                <a:lnTo>
                  <a:pt x="11772" y="6011"/>
                </a:lnTo>
                <a:lnTo>
                  <a:pt x="11829" y="5915"/>
                </a:lnTo>
                <a:cubicBezTo>
                  <a:pt x="12098" y="5474"/>
                  <a:pt x="12214" y="5032"/>
                  <a:pt x="12175" y="4648"/>
                </a:cubicBezTo>
                <a:cubicBezTo>
                  <a:pt x="12117" y="4264"/>
                  <a:pt x="11964" y="3937"/>
                  <a:pt x="11676" y="3688"/>
                </a:cubicBezTo>
                <a:cubicBezTo>
                  <a:pt x="11388" y="3457"/>
                  <a:pt x="11023" y="3323"/>
                  <a:pt x="10620" y="3323"/>
                </a:cubicBezTo>
                <a:lnTo>
                  <a:pt x="10562" y="3323"/>
                </a:lnTo>
                <a:cubicBezTo>
                  <a:pt x="10178" y="3323"/>
                  <a:pt x="9775" y="3457"/>
                  <a:pt x="9391" y="3688"/>
                </a:cubicBezTo>
                <a:cubicBezTo>
                  <a:pt x="9237" y="3784"/>
                  <a:pt x="9103" y="3880"/>
                  <a:pt x="8987" y="3995"/>
                </a:cubicBezTo>
                <a:cubicBezTo>
                  <a:pt x="9007" y="3803"/>
                  <a:pt x="9007" y="3572"/>
                  <a:pt x="8987" y="3304"/>
                </a:cubicBezTo>
                <a:cubicBezTo>
                  <a:pt x="8949" y="2824"/>
                  <a:pt x="8853" y="2363"/>
                  <a:pt x="8718" y="1959"/>
                </a:cubicBezTo>
                <a:cubicBezTo>
                  <a:pt x="8546" y="1498"/>
                  <a:pt x="8334" y="1114"/>
                  <a:pt x="8066" y="807"/>
                </a:cubicBezTo>
                <a:cubicBezTo>
                  <a:pt x="7777" y="481"/>
                  <a:pt x="7413" y="231"/>
                  <a:pt x="7009" y="116"/>
                </a:cubicBezTo>
                <a:cubicBezTo>
                  <a:pt x="6798" y="20"/>
                  <a:pt x="6587" y="1"/>
                  <a:pt x="6318" y="1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grpSp>
        <p:nvGrpSpPr>
          <p:cNvPr id="273" name="Google Shape;273;p16"/>
          <p:cNvGrpSpPr/>
          <p:nvPr/>
        </p:nvGrpSpPr>
        <p:grpSpPr>
          <a:xfrm rot="1189966">
            <a:off x="111239" y="4838259"/>
            <a:ext cx="1728148" cy="1841404"/>
            <a:chOff x="2569400" y="1643150"/>
            <a:chExt cx="878775" cy="702275"/>
          </a:xfrm>
        </p:grpSpPr>
        <p:sp>
          <p:nvSpPr>
            <p:cNvPr id="274" name="Google Shape;274;p16"/>
            <p:cNvSpPr/>
            <p:nvPr/>
          </p:nvSpPr>
          <p:spPr>
            <a:xfrm>
              <a:off x="2569400" y="1643150"/>
              <a:ext cx="878775" cy="702275"/>
            </a:xfrm>
            <a:custGeom>
              <a:avLst/>
              <a:gdLst/>
              <a:ahLst/>
              <a:cxnLst/>
              <a:rect l="l" t="t" r="r" b="b"/>
              <a:pathLst>
                <a:path w="35151" h="28091" extrusionOk="0">
                  <a:moveTo>
                    <a:pt x="10410" y="1"/>
                  </a:moveTo>
                  <a:cubicBezTo>
                    <a:pt x="10047" y="27"/>
                    <a:pt x="9683" y="131"/>
                    <a:pt x="9372" y="287"/>
                  </a:cubicBezTo>
                  <a:cubicBezTo>
                    <a:pt x="9008" y="468"/>
                    <a:pt x="8723" y="702"/>
                    <a:pt x="8489" y="1013"/>
                  </a:cubicBezTo>
                  <a:cubicBezTo>
                    <a:pt x="8178" y="1429"/>
                    <a:pt x="7970" y="1896"/>
                    <a:pt x="7892" y="2415"/>
                  </a:cubicBezTo>
                  <a:cubicBezTo>
                    <a:pt x="7529" y="2182"/>
                    <a:pt x="7139" y="1974"/>
                    <a:pt x="6724" y="1792"/>
                  </a:cubicBezTo>
                  <a:cubicBezTo>
                    <a:pt x="6334" y="1611"/>
                    <a:pt x="5919" y="1455"/>
                    <a:pt x="5504" y="1351"/>
                  </a:cubicBezTo>
                  <a:cubicBezTo>
                    <a:pt x="5062" y="1221"/>
                    <a:pt x="4595" y="1169"/>
                    <a:pt x="4154" y="1143"/>
                  </a:cubicBezTo>
                  <a:lnTo>
                    <a:pt x="3998" y="1143"/>
                  </a:lnTo>
                  <a:cubicBezTo>
                    <a:pt x="3816" y="1143"/>
                    <a:pt x="3635" y="1143"/>
                    <a:pt x="3453" y="1169"/>
                  </a:cubicBezTo>
                  <a:cubicBezTo>
                    <a:pt x="3219" y="1195"/>
                    <a:pt x="2960" y="1247"/>
                    <a:pt x="2726" y="1325"/>
                  </a:cubicBezTo>
                  <a:cubicBezTo>
                    <a:pt x="2259" y="1481"/>
                    <a:pt x="1817" y="1714"/>
                    <a:pt x="1454" y="2052"/>
                  </a:cubicBezTo>
                  <a:cubicBezTo>
                    <a:pt x="1246" y="2234"/>
                    <a:pt x="1064" y="2415"/>
                    <a:pt x="909" y="2623"/>
                  </a:cubicBezTo>
                  <a:lnTo>
                    <a:pt x="857" y="2701"/>
                  </a:lnTo>
                  <a:cubicBezTo>
                    <a:pt x="805" y="2753"/>
                    <a:pt x="753" y="2805"/>
                    <a:pt x="727" y="2883"/>
                  </a:cubicBezTo>
                  <a:cubicBezTo>
                    <a:pt x="675" y="2960"/>
                    <a:pt x="675" y="2960"/>
                    <a:pt x="649" y="3012"/>
                  </a:cubicBezTo>
                  <a:cubicBezTo>
                    <a:pt x="571" y="3116"/>
                    <a:pt x="519" y="3220"/>
                    <a:pt x="467" y="3324"/>
                  </a:cubicBezTo>
                  <a:cubicBezTo>
                    <a:pt x="208" y="3791"/>
                    <a:pt x="78" y="4310"/>
                    <a:pt x="26" y="4830"/>
                  </a:cubicBezTo>
                  <a:cubicBezTo>
                    <a:pt x="0" y="5323"/>
                    <a:pt x="78" y="5816"/>
                    <a:pt x="234" y="6309"/>
                  </a:cubicBezTo>
                  <a:cubicBezTo>
                    <a:pt x="389" y="6751"/>
                    <a:pt x="597" y="7166"/>
                    <a:pt x="883" y="7556"/>
                  </a:cubicBezTo>
                  <a:cubicBezTo>
                    <a:pt x="1298" y="8153"/>
                    <a:pt x="1817" y="8698"/>
                    <a:pt x="2388" y="9165"/>
                  </a:cubicBezTo>
                  <a:lnTo>
                    <a:pt x="2336" y="9217"/>
                  </a:lnTo>
                  <a:cubicBezTo>
                    <a:pt x="1973" y="9399"/>
                    <a:pt x="1662" y="9658"/>
                    <a:pt x="1402" y="9944"/>
                  </a:cubicBezTo>
                  <a:cubicBezTo>
                    <a:pt x="1116" y="10281"/>
                    <a:pt x="935" y="10697"/>
                    <a:pt x="857" y="11112"/>
                  </a:cubicBezTo>
                  <a:cubicBezTo>
                    <a:pt x="779" y="11579"/>
                    <a:pt x="831" y="12047"/>
                    <a:pt x="987" y="12462"/>
                  </a:cubicBezTo>
                  <a:cubicBezTo>
                    <a:pt x="1116" y="12877"/>
                    <a:pt x="1324" y="13241"/>
                    <a:pt x="1584" y="13578"/>
                  </a:cubicBezTo>
                  <a:cubicBezTo>
                    <a:pt x="2077" y="14124"/>
                    <a:pt x="2674" y="14565"/>
                    <a:pt x="3349" y="14876"/>
                  </a:cubicBezTo>
                  <a:cubicBezTo>
                    <a:pt x="3920" y="15136"/>
                    <a:pt x="4543" y="15344"/>
                    <a:pt x="5166" y="15474"/>
                  </a:cubicBezTo>
                  <a:cubicBezTo>
                    <a:pt x="5114" y="15551"/>
                    <a:pt x="5062" y="15603"/>
                    <a:pt x="5010" y="15655"/>
                  </a:cubicBezTo>
                  <a:cubicBezTo>
                    <a:pt x="4413" y="16434"/>
                    <a:pt x="4206" y="17447"/>
                    <a:pt x="4465" y="18381"/>
                  </a:cubicBezTo>
                  <a:cubicBezTo>
                    <a:pt x="4699" y="19290"/>
                    <a:pt x="5270" y="20069"/>
                    <a:pt x="6049" y="20588"/>
                  </a:cubicBezTo>
                  <a:cubicBezTo>
                    <a:pt x="6724" y="21029"/>
                    <a:pt x="7503" y="21289"/>
                    <a:pt x="8307" y="21341"/>
                  </a:cubicBezTo>
                  <a:cubicBezTo>
                    <a:pt x="8541" y="21367"/>
                    <a:pt x="8801" y="21393"/>
                    <a:pt x="9034" y="21393"/>
                  </a:cubicBezTo>
                  <a:cubicBezTo>
                    <a:pt x="9476" y="21393"/>
                    <a:pt x="9917" y="21341"/>
                    <a:pt x="10332" y="21289"/>
                  </a:cubicBezTo>
                  <a:lnTo>
                    <a:pt x="10332" y="21289"/>
                  </a:lnTo>
                  <a:cubicBezTo>
                    <a:pt x="10125" y="21938"/>
                    <a:pt x="10073" y="22639"/>
                    <a:pt x="10177" y="23314"/>
                  </a:cubicBezTo>
                  <a:cubicBezTo>
                    <a:pt x="10306" y="24015"/>
                    <a:pt x="10618" y="24664"/>
                    <a:pt x="11111" y="25209"/>
                  </a:cubicBezTo>
                  <a:cubicBezTo>
                    <a:pt x="11708" y="25910"/>
                    <a:pt x="12487" y="26429"/>
                    <a:pt x="13370" y="26715"/>
                  </a:cubicBezTo>
                  <a:cubicBezTo>
                    <a:pt x="13967" y="26896"/>
                    <a:pt x="14590" y="27000"/>
                    <a:pt x="15239" y="27000"/>
                  </a:cubicBezTo>
                  <a:cubicBezTo>
                    <a:pt x="15602" y="27000"/>
                    <a:pt x="15966" y="26974"/>
                    <a:pt x="16355" y="26896"/>
                  </a:cubicBezTo>
                  <a:cubicBezTo>
                    <a:pt x="16875" y="26818"/>
                    <a:pt x="17420" y="26663"/>
                    <a:pt x="17913" y="26429"/>
                  </a:cubicBezTo>
                  <a:cubicBezTo>
                    <a:pt x="18380" y="26247"/>
                    <a:pt x="18848" y="26014"/>
                    <a:pt x="19341" y="25754"/>
                  </a:cubicBezTo>
                  <a:cubicBezTo>
                    <a:pt x="20146" y="25365"/>
                    <a:pt x="20924" y="24897"/>
                    <a:pt x="21625" y="24456"/>
                  </a:cubicBezTo>
                  <a:lnTo>
                    <a:pt x="21989" y="24248"/>
                  </a:lnTo>
                  <a:cubicBezTo>
                    <a:pt x="22897" y="23703"/>
                    <a:pt x="23702" y="23210"/>
                    <a:pt x="24533" y="22794"/>
                  </a:cubicBezTo>
                  <a:cubicBezTo>
                    <a:pt x="25052" y="22535"/>
                    <a:pt x="25597" y="22301"/>
                    <a:pt x="26143" y="22094"/>
                  </a:cubicBezTo>
                  <a:cubicBezTo>
                    <a:pt x="26636" y="22561"/>
                    <a:pt x="27155" y="23028"/>
                    <a:pt x="27674" y="23547"/>
                  </a:cubicBezTo>
                  <a:lnTo>
                    <a:pt x="27882" y="23781"/>
                  </a:lnTo>
                  <a:cubicBezTo>
                    <a:pt x="28038" y="23937"/>
                    <a:pt x="28219" y="24093"/>
                    <a:pt x="28349" y="24248"/>
                  </a:cubicBezTo>
                  <a:lnTo>
                    <a:pt x="28687" y="24586"/>
                  </a:lnTo>
                  <a:cubicBezTo>
                    <a:pt x="29076" y="25001"/>
                    <a:pt x="29414" y="25339"/>
                    <a:pt x="29725" y="25676"/>
                  </a:cubicBezTo>
                  <a:cubicBezTo>
                    <a:pt x="30218" y="26143"/>
                    <a:pt x="30634" y="26533"/>
                    <a:pt x="31023" y="26896"/>
                  </a:cubicBezTo>
                  <a:cubicBezTo>
                    <a:pt x="31283" y="27104"/>
                    <a:pt x="31516" y="27286"/>
                    <a:pt x="31750" y="27467"/>
                  </a:cubicBezTo>
                  <a:cubicBezTo>
                    <a:pt x="31984" y="27623"/>
                    <a:pt x="32191" y="27753"/>
                    <a:pt x="32451" y="27857"/>
                  </a:cubicBezTo>
                  <a:cubicBezTo>
                    <a:pt x="32737" y="28013"/>
                    <a:pt x="33074" y="28090"/>
                    <a:pt x="33386" y="28090"/>
                  </a:cubicBezTo>
                  <a:lnTo>
                    <a:pt x="33412" y="28090"/>
                  </a:lnTo>
                  <a:cubicBezTo>
                    <a:pt x="33671" y="28090"/>
                    <a:pt x="33905" y="28039"/>
                    <a:pt x="34138" y="27909"/>
                  </a:cubicBezTo>
                  <a:cubicBezTo>
                    <a:pt x="34398" y="27805"/>
                    <a:pt x="34632" y="27597"/>
                    <a:pt x="34787" y="27364"/>
                  </a:cubicBezTo>
                  <a:cubicBezTo>
                    <a:pt x="34839" y="27286"/>
                    <a:pt x="34891" y="27208"/>
                    <a:pt x="34917" y="27130"/>
                  </a:cubicBezTo>
                  <a:cubicBezTo>
                    <a:pt x="34995" y="27000"/>
                    <a:pt x="35021" y="26870"/>
                    <a:pt x="35073" y="26741"/>
                  </a:cubicBezTo>
                  <a:cubicBezTo>
                    <a:pt x="35125" y="26507"/>
                    <a:pt x="35151" y="26273"/>
                    <a:pt x="35151" y="26040"/>
                  </a:cubicBezTo>
                  <a:cubicBezTo>
                    <a:pt x="35125" y="25832"/>
                    <a:pt x="35073" y="25624"/>
                    <a:pt x="34995" y="25442"/>
                  </a:cubicBezTo>
                  <a:cubicBezTo>
                    <a:pt x="34943" y="25235"/>
                    <a:pt x="34839" y="25053"/>
                    <a:pt x="34736" y="24871"/>
                  </a:cubicBezTo>
                  <a:cubicBezTo>
                    <a:pt x="34554" y="24534"/>
                    <a:pt x="34346" y="24222"/>
                    <a:pt x="34086" y="23937"/>
                  </a:cubicBezTo>
                  <a:cubicBezTo>
                    <a:pt x="33879" y="23677"/>
                    <a:pt x="33645" y="23418"/>
                    <a:pt x="33386" y="23158"/>
                  </a:cubicBezTo>
                  <a:cubicBezTo>
                    <a:pt x="32970" y="22717"/>
                    <a:pt x="32529" y="22327"/>
                    <a:pt x="32113" y="21964"/>
                  </a:cubicBezTo>
                  <a:lnTo>
                    <a:pt x="31620" y="21496"/>
                  </a:lnTo>
                  <a:cubicBezTo>
                    <a:pt x="31257" y="21185"/>
                    <a:pt x="30867" y="20821"/>
                    <a:pt x="30400" y="20432"/>
                  </a:cubicBezTo>
                  <a:cubicBezTo>
                    <a:pt x="29673" y="19835"/>
                    <a:pt x="28920" y="19238"/>
                    <a:pt x="27986" y="18563"/>
                  </a:cubicBezTo>
                  <a:cubicBezTo>
                    <a:pt x="27986" y="18407"/>
                    <a:pt x="27986" y="18251"/>
                    <a:pt x="27986" y="18096"/>
                  </a:cubicBezTo>
                  <a:cubicBezTo>
                    <a:pt x="27986" y="17135"/>
                    <a:pt x="28064" y="16200"/>
                    <a:pt x="28167" y="15266"/>
                  </a:cubicBezTo>
                  <a:cubicBezTo>
                    <a:pt x="28323" y="14227"/>
                    <a:pt x="28375" y="13163"/>
                    <a:pt x="28401" y="12125"/>
                  </a:cubicBezTo>
                  <a:cubicBezTo>
                    <a:pt x="28401" y="11579"/>
                    <a:pt x="28349" y="11008"/>
                    <a:pt x="28245" y="10463"/>
                  </a:cubicBezTo>
                  <a:cubicBezTo>
                    <a:pt x="28167" y="9892"/>
                    <a:pt x="28012" y="9347"/>
                    <a:pt x="27804" y="8802"/>
                  </a:cubicBezTo>
                  <a:cubicBezTo>
                    <a:pt x="27467" y="7945"/>
                    <a:pt x="26947" y="7192"/>
                    <a:pt x="26220" y="6595"/>
                  </a:cubicBezTo>
                  <a:cubicBezTo>
                    <a:pt x="25701" y="6206"/>
                    <a:pt x="25078" y="5972"/>
                    <a:pt x="24429" y="5920"/>
                  </a:cubicBezTo>
                  <a:lnTo>
                    <a:pt x="24299" y="5920"/>
                  </a:lnTo>
                  <a:cubicBezTo>
                    <a:pt x="24014" y="5920"/>
                    <a:pt x="23728" y="5972"/>
                    <a:pt x="23443" y="6050"/>
                  </a:cubicBezTo>
                  <a:cubicBezTo>
                    <a:pt x="23131" y="6154"/>
                    <a:pt x="22845" y="6283"/>
                    <a:pt x="22586" y="6465"/>
                  </a:cubicBezTo>
                  <a:cubicBezTo>
                    <a:pt x="22404" y="5738"/>
                    <a:pt x="22171" y="5037"/>
                    <a:pt x="21859" y="4362"/>
                  </a:cubicBezTo>
                  <a:cubicBezTo>
                    <a:pt x="21547" y="3661"/>
                    <a:pt x="21106" y="3038"/>
                    <a:pt x="20613" y="2493"/>
                  </a:cubicBezTo>
                  <a:cubicBezTo>
                    <a:pt x="20353" y="2208"/>
                    <a:pt x="20042" y="1974"/>
                    <a:pt x="19730" y="1766"/>
                  </a:cubicBezTo>
                  <a:cubicBezTo>
                    <a:pt x="19081" y="1351"/>
                    <a:pt x="18354" y="1143"/>
                    <a:pt x="17627" y="1143"/>
                  </a:cubicBezTo>
                  <a:cubicBezTo>
                    <a:pt x="17108" y="1143"/>
                    <a:pt x="16589" y="1273"/>
                    <a:pt x="16148" y="1507"/>
                  </a:cubicBezTo>
                  <a:cubicBezTo>
                    <a:pt x="15784" y="1714"/>
                    <a:pt x="15499" y="1974"/>
                    <a:pt x="15239" y="2285"/>
                  </a:cubicBezTo>
                  <a:cubicBezTo>
                    <a:pt x="15135" y="2415"/>
                    <a:pt x="15031" y="2545"/>
                    <a:pt x="14953" y="2701"/>
                  </a:cubicBezTo>
                  <a:cubicBezTo>
                    <a:pt x="14927" y="2649"/>
                    <a:pt x="14901" y="2597"/>
                    <a:pt x="14876" y="2571"/>
                  </a:cubicBezTo>
                  <a:cubicBezTo>
                    <a:pt x="14616" y="2208"/>
                    <a:pt x="14330" y="1896"/>
                    <a:pt x="14045" y="1585"/>
                  </a:cubicBezTo>
                  <a:cubicBezTo>
                    <a:pt x="13733" y="1273"/>
                    <a:pt x="13396" y="987"/>
                    <a:pt x="13006" y="754"/>
                  </a:cubicBezTo>
                  <a:cubicBezTo>
                    <a:pt x="12643" y="494"/>
                    <a:pt x="12228" y="312"/>
                    <a:pt x="11812" y="183"/>
                  </a:cubicBezTo>
                  <a:cubicBezTo>
                    <a:pt x="11423" y="79"/>
                    <a:pt x="11033" y="27"/>
                    <a:pt x="10644" y="1"/>
                  </a:cubicBez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dist="38100" dir="30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75" name="Google Shape;275;p16"/>
            <p:cNvSpPr/>
            <p:nvPr/>
          </p:nvSpPr>
          <p:spPr>
            <a:xfrm>
              <a:off x="2593400" y="1668475"/>
              <a:ext cx="661375" cy="625675"/>
            </a:xfrm>
            <a:custGeom>
              <a:avLst/>
              <a:gdLst/>
              <a:ahLst/>
              <a:cxnLst/>
              <a:rect l="l" t="t" r="r" b="b"/>
              <a:pathLst>
                <a:path w="26455" h="25027" extrusionOk="0">
                  <a:moveTo>
                    <a:pt x="9502" y="0"/>
                  </a:moveTo>
                  <a:cubicBezTo>
                    <a:pt x="9269" y="26"/>
                    <a:pt x="9035" y="78"/>
                    <a:pt x="8827" y="182"/>
                  </a:cubicBezTo>
                  <a:cubicBezTo>
                    <a:pt x="8620" y="286"/>
                    <a:pt x="8438" y="442"/>
                    <a:pt x="8282" y="623"/>
                  </a:cubicBezTo>
                  <a:cubicBezTo>
                    <a:pt x="8022" y="987"/>
                    <a:pt x="7867" y="1428"/>
                    <a:pt x="7867" y="1896"/>
                  </a:cubicBezTo>
                  <a:cubicBezTo>
                    <a:pt x="7841" y="2389"/>
                    <a:pt x="7893" y="2856"/>
                    <a:pt x="8022" y="3349"/>
                  </a:cubicBezTo>
                  <a:lnTo>
                    <a:pt x="8022" y="3375"/>
                  </a:lnTo>
                  <a:cubicBezTo>
                    <a:pt x="7218" y="2700"/>
                    <a:pt x="6309" y="2129"/>
                    <a:pt x="5348" y="1688"/>
                  </a:cubicBezTo>
                  <a:cubicBezTo>
                    <a:pt x="4985" y="1506"/>
                    <a:pt x="4648" y="1376"/>
                    <a:pt x="4258" y="1272"/>
                  </a:cubicBezTo>
                  <a:cubicBezTo>
                    <a:pt x="3895" y="1169"/>
                    <a:pt x="3531" y="1117"/>
                    <a:pt x="3142" y="1091"/>
                  </a:cubicBezTo>
                  <a:lnTo>
                    <a:pt x="3038" y="1091"/>
                  </a:lnTo>
                  <a:cubicBezTo>
                    <a:pt x="2882" y="1091"/>
                    <a:pt x="2752" y="1117"/>
                    <a:pt x="2597" y="1117"/>
                  </a:cubicBezTo>
                  <a:cubicBezTo>
                    <a:pt x="2415" y="1143"/>
                    <a:pt x="2233" y="1195"/>
                    <a:pt x="2051" y="1247"/>
                  </a:cubicBezTo>
                  <a:cubicBezTo>
                    <a:pt x="1688" y="1350"/>
                    <a:pt x="1376" y="1532"/>
                    <a:pt x="1117" y="1766"/>
                  </a:cubicBezTo>
                  <a:cubicBezTo>
                    <a:pt x="805" y="2051"/>
                    <a:pt x="546" y="2389"/>
                    <a:pt x="338" y="2778"/>
                  </a:cubicBezTo>
                  <a:cubicBezTo>
                    <a:pt x="156" y="3116"/>
                    <a:pt x="52" y="3505"/>
                    <a:pt x="27" y="3869"/>
                  </a:cubicBezTo>
                  <a:cubicBezTo>
                    <a:pt x="1" y="4258"/>
                    <a:pt x="52" y="4647"/>
                    <a:pt x="182" y="4985"/>
                  </a:cubicBezTo>
                  <a:cubicBezTo>
                    <a:pt x="286" y="5348"/>
                    <a:pt x="468" y="5686"/>
                    <a:pt x="702" y="5997"/>
                  </a:cubicBezTo>
                  <a:cubicBezTo>
                    <a:pt x="1169" y="6646"/>
                    <a:pt x="1740" y="7218"/>
                    <a:pt x="2389" y="7685"/>
                  </a:cubicBezTo>
                  <a:cubicBezTo>
                    <a:pt x="2778" y="7996"/>
                    <a:pt x="3194" y="8256"/>
                    <a:pt x="3609" y="8516"/>
                  </a:cubicBezTo>
                  <a:lnTo>
                    <a:pt x="3479" y="8516"/>
                  </a:lnTo>
                  <a:cubicBezTo>
                    <a:pt x="3168" y="8567"/>
                    <a:pt x="2882" y="8619"/>
                    <a:pt x="2571" y="8723"/>
                  </a:cubicBezTo>
                  <a:cubicBezTo>
                    <a:pt x="2311" y="8801"/>
                    <a:pt x="2051" y="8905"/>
                    <a:pt x="1818" y="9035"/>
                  </a:cubicBezTo>
                  <a:cubicBezTo>
                    <a:pt x="1558" y="9191"/>
                    <a:pt x="1351" y="9346"/>
                    <a:pt x="1169" y="9580"/>
                  </a:cubicBezTo>
                  <a:cubicBezTo>
                    <a:pt x="987" y="9762"/>
                    <a:pt x="883" y="10021"/>
                    <a:pt x="831" y="10281"/>
                  </a:cubicBezTo>
                  <a:cubicBezTo>
                    <a:pt x="805" y="10566"/>
                    <a:pt x="831" y="10878"/>
                    <a:pt x="935" y="11164"/>
                  </a:cubicBezTo>
                  <a:cubicBezTo>
                    <a:pt x="1039" y="11449"/>
                    <a:pt x="1169" y="11709"/>
                    <a:pt x="1376" y="11942"/>
                  </a:cubicBezTo>
                  <a:cubicBezTo>
                    <a:pt x="1766" y="12384"/>
                    <a:pt x="2233" y="12747"/>
                    <a:pt x="2778" y="12981"/>
                  </a:cubicBezTo>
                  <a:cubicBezTo>
                    <a:pt x="3401" y="13266"/>
                    <a:pt x="4024" y="13474"/>
                    <a:pt x="4699" y="13578"/>
                  </a:cubicBezTo>
                  <a:cubicBezTo>
                    <a:pt x="5348" y="13734"/>
                    <a:pt x="5998" y="13812"/>
                    <a:pt x="6647" y="13837"/>
                  </a:cubicBezTo>
                  <a:lnTo>
                    <a:pt x="6491" y="13915"/>
                  </a:lnTo>
                  <a:cubicBezTo>
                    <a:pt x="5842" y="14227"/>
                    <a:pt x="5271" y="14668"/>
                    <a:pt x="4829" y="15239"/>
                  </a:cubicBezTo>
                  <a:cubicBezTo>
                    <a:pt x="4414" y="15785"/>
                    <a:pt x="4258" y="16460"/>
                    <a:pt x="4414" y="17135"/>
                  </a:cubicBezTo>
                  <a:cubicBezTo>
                    <a:pt x="4622" y="17809"/>
                    <a:pt x="5037" y="18381"/>
                    <a:pt x="5608" y="18770"/>
                  </a:cubicBezTo>
                  <a:cubicBezTo>
                    <a:pt x="6153" y="19108"/>
                    <a:pt x="6776" y="19315"/>
                    <a:pt x="7425" y="19367"/>
                  </a:cubicBezTo>
                  <a:cubicBezTo>
                    <a:pt x="7633" y="19393"/>
                    <a:pt x="7867" y="19419"/>
                    <a:pt x="8074" y="19419"/>
                  </a:cubicBezTo>
                  <a:cubicBezTo>
                    <a:pt x="8568" y="19393"/>
                    <a:pt x="9035" y="19367"/>
                    <a:pt x="9528" y="19289"/>
                  </a:cubicBezTo>
                  <a:cubicBezTo>
                    <a:pt x="10177" y="19159"/>
                    <a:pt x="10826" y="19030"/>
                    <a:pt x="11475" y="18822"/>
                  </a:cubicBezTo>
                  <a:lnTo>
                    <a:pt x="11475" y="18822"/>
                  </a:lnTo>
                  <a:cubicBezTo>
                    <a:pt x="11294" y="19004"/>
                    <a:pt x="11138" y="19159"/>
                    <a:pt x="10982" y="19367"/>
                  </a:cubicBezTo>
                  <a:cubicBezTo>
                    <a:pt x="10463" y="19990"/>
                    <a:pt x="10151" y="20769"/>
                    <a:pt x="10125" y="21574"/>
                  </a:cubicBezTo>
                  <a:cubicBezTo>
                    <a:pt x="10125" y="22301"/>
                    <a:pt x="10385" y="23028"/>
                    <a:pt x="10878" y="23573"/>
                  </a:cubicBezTo>
                  <a:cubicBezTo>
                    <a:pt x="11371" y="24144"/>
                    <a:pt x="12020" y="24559"/>
                    <a:pt x="12721" y="24767"/>
                  </a:cubicBezTo>
                  <a:cubicBezTo>
                    <a:pt x="13241" y="24949"/>
                    <a:pt x="13760" y="25027"/>
                    <a:pt x="14279" y="25027"/>
                  </a:cubicBezTo>
                  <a:cubicBezTo>
                    <a:pt x="14591" y="25027"/>
                    <a:pt x="14928" y="25001"/>
                    <a:pt x="15240" y="24949"/>
                  </a:cubicBezTo>
                  <a:cubicBezTo>
                    <a:pt x="15707" y="24845"/>
                    <a:pt x="16148" y="24715"/>
                    <a:pt x="16589" y="24533"/>
                  </a:cubicBezTo>
                  <a:cubicBezTo>
                    <a:pt x="17031" y="24352"/>
                    <a:pt x="17472" y="24144"/>
                    <a:pt x="17939" y="23884"/>
                  </a:cubicBezTo>
                  <a:cubicBezTo>
                    <a:pt x="18692" y="23495"/>
                    <a:pt x="19445" y="23054"/>
                    <a:pt x="20146" y="22612"/>
                  </a:cubicBezTo>
                  <a:lnTo>
                    <a:pt x="20536" y="22379"/>
                  </a:lnTo>
                  <a:cubicBezTo>
                    <a:pt x="21444" y="21833"/>
                    <a:pt x="22275" y="21340"/>
                    <a:pt x="23132" y="20925"/>
                  </a:cubicBezTo>
                  <a:cubicBezTo>
                    <a:pt x="23910" y="20509"/>
                    <a:pt x="24741" y="20198"/>
                    <a:pt x="25572" y="19938"/>
                  </a:cubicBezTo>
                  <a:lnTo>
                    <a:pt x="25520" y="19938"/>
                  </a:lnTo>
                  <a:lnTo>
                    <a:pt x="26117" y="19783"/>
                  </a:lnTo>
                  <a:cubicBezTo>
                    <a:pt x="26247" y="19783"/>
                    <a:pt x="26325" y="19653"/>
                    <a:pt x="26299" y="19549"/>
                  </a:cubicBezTo>
                  <a:cubicBezTo>
                    <a:pt x="26299" y="19523"/>
                    <a:pt x="26299" y="19497"/>
                    <a:pt x="26299" y="19471"/>
                  </a:cubicBezTo>
                  <a:cubicBezTo>
                    <a:pt x="26299" y="19471"/>
                    <a:pt x="26299" y="19445"/>
                    <a:pt x="26325" y="19419"/>
                  </a:cubicBezTo>
                  <a:cubicBezTo>
                    <a:pt x="26351" y="19341"/>
                    <a:pt x="26351" y="19263"/>
                    <a:pt x="26325" y="19185"/>
                  </a:cubicBezTo>
                  <a:lnTo>
                    <a:pt x="26221" y="18874"/>
                  </a:lnTo>
                  <a:lnTo>
                    <a:pt x="26221" y="18900"/>
                  </a:lnTo>
                  <a:cubicBezTo>
                    <a:pt x="26195" y="18770"/>
                    <a:pt x="26169" y="18640"/>
                    <a:pt x="26143" y="18510"/>
                  </a:cubicBezTo>
                  <a:cubicBezTo>
                    <a:pt x="26117" y="18381"/>
                    <a:pt x="26117" y="18225"/>
                    <a:pt x="26091" y="18095"/>
                  </a:cubicBezTo>
                  <a:lnTo>
                    <a:pt x="26091" y="18017"/>
                  </a:lnTo>
                  <a:cubicBezTo>
                    <a:pt x="26065" y="17732"/>
                    <a:pt x="26039" y="17446"/>
                    <a:pt x="26039" y="17135"/>
                  </a:cubicBezTo>
                  <a:lnTo>
                    <a:pt x="26039" y="17083"/>
                  </a:lnTo>
                  <a:cubicBezTo>
                    <a:pt x="26039" y="16096"/>
                    <a:pt x="26117" y="15110"/>
                    <a:pt x="26247" y="14149"/>
                  </a:cubicBezTo>
                  <a:cubicBezTo>
                    <a:pt x="26377" y="13137"/>
                    <a:pt x="26455" y="12150"/>
                    <a:pt x="26455" y="11138"/>
                  </a:cubicBezTo>
                  <a:cubicBezTo>
                    <a:pt x="26455" y="10618"/>
                    <a:pt x="26403" y="10125"/>
                    <a:pt x="26325" y="9632"/>
                  </a:cubicBezTo>
                  <a:cubicBezTo>
                    <a:pt x="26247" y="9139"/>
                    <a:pt x="26117" y="8645"/>
                    <a:pt x="25909" y="8178"/>
                  </a:cubicBezTo>
                  <a:cubicBezTo>
                    <a:pt x="25676" y="7477"/>
                    <a:pt x="25234" y="6854"/>
                    <a:pt x="24663" y="6387"/>
                  </a:cubicBezTo>
                  <a:cubicBezTo>
                    <a:pt x="24300" y="6101"/>
                    <a:pt x="23859" y="5945"/>
                    <a:pt x="23417" y="5919"/>
                  </a:cubicBezTo>
                  <a:lnTo>
                    <a:pt x="23339" y="5919"/>
                  </a:lnTo>
                  <a:cubicBezTo>
                    <a:pt x="23132" y="5919"/>
                    <a:pt x="22950" y="5945"/>
                    <a:pt x="22742" y="5997"/>
                  </a:cubicBezTo>
                  <a:cubicBezTo>
                    <a:pt x="22535" y="6075"/>
                    <a:pt x="22327" y="6153"/>
                    <a:pt x="22145" y="6283"/>
                  </a:cubicBezTo>
                  <a:cubicBezTo>
                    <a:pt x="21730" y="6568"/>
                    <a:pt x="21392" y="6958"/>
                    <a:pt x="21159" y="7399"/>
                  </a:cubicBezTo>
                  <a:cubicBezTo>
                    <a:pt x="21107" y="7477"/>
                    <a:pt x="21055" y="7555"/>
                    <a:pt x="21029" y="7659"/>
                  </a:cubicBezTo>
                  <a:cubicBezTo>
                    <a:pt x="20951" y="7010"/>
                    <a:pt x="20821" y="6361"/>
                    <a:pt x="20665" y="5738"/>
                  </a:cubicBezTo>
                  <a:cubicBezTo>
                    <a:pt x="20510" y="5063"/>
                    <a:pt x="20276" y="4414"/>
                    <a:pt x="19990" y="3791"/>
                  </a:cubicBezTo>
                  <a:cubicBezTo>
                    <a:pt x="19731" y="3220"/>
                    <a:pt x="19367" y="2674"/>
                    <a:pt x="18926" y="2207"/>
                  </a:cubicBezTo>
                  <a:cubicBezTo>
                    <a:pt x="18718" y="1973"/>
                    <a:pt x="18485" y="1766"/>
                    <a:pt x="18225" y="1610"/>
                  </a:cubicBezTo>
                  <a:cubicBezTo>
                    <a:pt x="17965" y="1428"/>
                    <a:pt x="17680" y="1324"/>
                    <a:pt x="17394" y="1247"/>
                  </a:cubicBezTo>
                  <a:cubicBezTo>
                    <a:pt x="17161" y="1169"/>
                    <a:pt x="16901" y="1143"/>
                    <a:pt x="16641" y="1143"/>
                  </a:cubicBezTo>
                  <a:cubicBezTo>
                    <a:pt x="16304" y="1143"/>
                    <a:pt x="15940" y="1221"/>
                    <a:pt x="15655" y="1402"/>
                  </a:cubicBezTo>
                  <a:cubicBezTo>
                    <a:pt x="15395" y="1532"/>
                    <a:pt x="15188" y="1714"/>
                    <a:pt x="15032" y="1922"/>
                  </a:cubicBezTo>
                  <a:cubicBezTo>
                    <a:pt x="14876" y="2129"/>
                    <a:pt x="14746" y="2363"/>
                    <a:pt x="14642" y="2622"/>
                  </a:cubicBezTo>
                  <a:cubicBezTo>
                    <a:pt x="14435" y="3142"/>
                    <a:pt x="14305" y="3713"/>
                    <a:pt x="14279" y="4284"/>
                  </a:cubicBezTo>
                  <a:cubicBezTo>
                    <a:pt x="14279" y="4258"/>
                    <a:pt x="14279" y="4258"/>
                    <a:pt x="14253" y="4206"/>
                  </a:cubicBezTo>
                  <a:cubicBezTo>
                    <a:pt x="13941" y="3479"/>
                    <a:pt x="13552" y="2804"/>
                    <a:pt x="13085" y="2155"/>
                  </a:cubicBezTo>
                  <a:cubicBezTo>
                    <a:pt x="12877" y="1844"/>
                    <a:pt x="12643" y="1558"/>
                    <a:pt x="12384" y="1298"/>
                  </a:cubicBezTo>
                  <a:cubicBezTo>
                    <a:pt x="12124" y="1013"/>
                    <a:pt x="11839" y="779"/>
                    <a:pt x="11527" y="572"/>
                  </a:cubicBezTo>
                  <a:cubicBezTo>
                    <a:pt x="11216" y="390"/>
                    <a:pt x="10904" y="234"/>
                    <a:pt x="10567" y="130"/>
                  </a:cubicBezTo>
                  <a:cubicBezTo>
                    <a:pt x="10281" y="52"/>
                    <a:pt x="9970" y="0"/>
                    <a:pt x="96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76" name="Google Shape;276;p16"/>
            <p:cNvSpPr/>
            <p:nvPr/>
          </p:nvSpPr>
          <p:spPr>
            <a:xfrm>
              <a:off x="2607025" y="1667825"/>
              <a:ext cx="648400" cy="484850"/>
            </a:xfrm>
            <a:custGeom>
              <a:avLst/>
              <a:gdLst/>
              <a:ahLst/>
              <a:cxnLst/>
              <a:rect l="l" t="t" r="r" b="b"/>
              <a:pathLst>
                <a:path w="25936" h="19394" extrusionOk="0">
                  <a:moveTo>
                    <a:pt x="8983" y="0"/>
                  </a:moveTo>
                  <a:lnTo>
                    <a:pt x="8957" y="26"/>
                  </a:lnTo>
                  <a:cubicBezTo>
                    <a:pt x="8724" y="26"/>
                    <a:pt x="8490" y="104"/>
                    <a:pt x="8282" y="208"/>
                  </a:cubicBezTo>
                  <a:cubicBezTo>
                    <a:pt x="8075" y="312"/>
                    <a:pt x="7893" y="468"/>
                    <a:pt x="7737" y="649"/>
                  </a:cubicBezTo>
                  <a:cubicBezTo>
                    <a:pt x="7477" y="1013"/>
                    <a:pt x="7322" y="1454"/>
                    <a:pt x="7322" y="1922"/>
                  </a:cubicBezTo>
                  <a:cubicBezTo>
                    <a:pt x="7296" y="2415"/>
                    <a:pt x="7348" y="2908"/>
                    <a:pt x="7477" y="3375"/>
                  </a:cubicBezTo>
                  <a:lnTo>
                    <a:pt x="7477" y="3401"/>
                  </a:lnTo>
                  <a:cubicBezTo>
                    <a:pt x="6673" y="2726"/>
                    <a:pt x="5764" y="2155"/>
                    <a:pt x="4803" y="1714"/>
                  </a:cubicBezTo>
                  <a:cubicBezTo>
                    <a:pt x="4466" y="1532"/>
                    <a:pt x="4103" y="1402"/>
                    <a:pt x="3713" y="1298"/>
                  </a:cubicBezTo>
                  <a:cubicBezTo>
                    <a:pt x="3350" y="1195"/>
                    <a:pt x="2986" y="1143"/>
                    <a:pt x="2597" y="1117"/>
                  </a:cubicBezTo>
                  <a:lnTo>
                    <a:pt x="2493" y="1117"/>
                  </a:lnTo>
                  <a:cubicBezTo>
                    <a:pt x="2337" y="1117"/>
                    <a:pt x="2207" y="1143"/>
                    <a:pt x="2052" y="1143"/>
                  </a:cubicBezTo>
                  <a:cubicBezTo>
                    <a:pt x="1870" y="1169"/>
                    <a:pt x="1662" y="1221"/>
                    <a:pt x="1481" y="1273"/>
                  </a:cubicBezTo>
                  <a:cubicBezTo>
                    <a:pt x="1143" y="1402"/>
                    <a:pt x="831" y="1558"/>
                    <a:pt x="572" y="1792"/>
                  </a:cubicBezTo>
                  <a:cubicBezTo>
                    <a:pt x="364" y="1999"/>
                    <a:pt x="157" y="2207"/>
                    <a:pt x="1" y="2441"/>
                  </a:cubicBezTo>
                  <a:cubicBezTo>
                    <a:pt x="1792" y="3453"/>
                    <a:pt x="3583" y="4414"/>
                    <a:pt x="5349" y="5426"/>
                  </a:cubicBezTo>
                  <a:cubicBezTo>
                    <a:pt x="6257" y="5945"/>
                    <a:pt x="7166" y="6491"/>
                    <a:pt x="8075" y="7010"/>
                  </a:cubicBezTo>
                  <a:cubicBezTo>
                    <a:pt x="8983" y="7555"/>
                    <a:pt x="9892" y="8100"/>
                    <a:pt x="10774" y="8671"/>
                  </a:cubicBezTo>
                  <a:cubicBezTo>
                    <a:pt x="14331" y="10904"/>
                    <a:pt x="17810" y="13292"/>
                    <a:pt x="21211" y="15785"/>
                  </a:cubicBezTo>
                  <a:cubicBezTo>
                    <a:pt x="22768" y="16953"/>
                    <a:pt x="24300" y="18147"/>
                    <a:pt x="25806" y="19393"/>
                  </a:cubicBezTo>
                  <a:cubicBezTo>
                    <a:pt x="25806" y="19315"/>
                    <a:pt x="25806" y="19263"/>
                    <a:pt x="25780" y="19185"/>
                  </a:cubicBezTo>
                  <a:cubicBezTo>
                    <a:pt x="25754" y="19082"/>
                    <a:pt x="25728" y="19004"/>
                    <a:pt x="25702" y="18900"/>
                  </a:cubicBezTo>
                  <a:cubicBezTo>
                    <a:pt x="25676" y="18796"/>
                    <a:pt x="25650" y="18640"/>
                    <a:pt x="25624" y="18510"/>
                  </a:cubicBezTo>
                  <a:cubicBezTo>
                    <a:pt x="25598" y="18381"/>
                    <a:pt x="25572" y="18251"/>
                    <a:pt x="25572" y="18147"/>
                  </a:cubicBezTo>
                  <a:lnTo>
                    <a:pt x="25572" y="18043"/>
                  </a:lnTo>
                  <a:cubicBezTo>
                    <a:pt x="25520" y="17758"/>
                    <a:pt x="25520" y="17472"/>
                    <a:pt x="25494" y="17135"/>
                  </a:cubicBezTo>
                  <a:lnTo>
                    <a:pt x="25494" y="17109"/>
                  </a:lnTo>
                  <a:cubicBezTo>
                    <a:pt x="25520" y="16122"/>
                    <a:pt x="25598" y="15136"/>
                    <a:pt x="25728" y="14149"/>
                  </a:cubicBezTo>
                  <a:cubicBezTo>
                    <a:pt x="25858" y="13163"/>
                    <a:pt x="25910" y="12150"/>
                    <a:pt x="25936" y="11138"/>
                  </a:cubicBezTo>
                  <a:cubicBezTo>
                    <a:pt x="25936" y="10644"/>
                    <a:pt x="25884" y="10151"/>
                    <a:pt x="25806" y="9658"/>
                  </a:cubicBezTo>
                  <a:cubicBezTo>
                    <a:pt x="25702" y="9139"/>
                    <a:pt x="25572" y="8671"/>
                    <a:pt x="25390" y="8178"/>
                  </a:cubicBezTo>
                  <a:cubicBezTo>
                    <a:pt x="25131" y="7477"/>
                    <a:pt x="24689" y="6880"/>
                    <a:pt x="24118" y="6387"/>
                  </a:cubicBezTo>
                  <a:cubicBezTo>
                    <a:pt x="23755" y="6101"/>
                    <a:pt x="23339" y="5945"/>
                    <a:pt x="22872" y="5920"/>
                  </a:cubicBezTo>
                  <a:lnTo>
                    <a:pt x="22794" y="5920"/>
                  </a:lnTo>
                  <a:cubicBezTo>
                    <a:pt x="22587" y="5920"/>
                    <a:pt x="22405" y="5945"/>
                    <a:pt x="22197" y="5997"/>
                  </a:cubicBezTo>
                  <a:cubicBezTo>
                    <a:pt x="21990" y="6075"/>
                    <a:pt x="21782" y="6179"/>
                    <a:pt x="21600" y="6309"/>
                  </a:cubicBezTo>
                  <a:cubicBezTo>
                    <a:pt x="21185" y="6594"/>
                    <a:pt x="20847" y="6958"/>
                    <a:pt x="20614" y="7399"/>
                  </a:cubicBezTo>
                  <a:cubicBezTo>
                    <a:pt x="20562" y="7503"/>
                    <a:pt x="20510" y="7581"/>
                    <a:pt x="20484" y="7659"/>
                  </a:cubicBezTo>
                  <a:cubicBezTo>
                    <a:pt x="20406" y="7010"/>
                    <a:pt x="20302" y="6387"/>
                    <a:pt x="20146" y="5764"/>
                  </a:cubicBezTo>
                  <a:cubicBezTo>
                    <a:pt x="19965" y="5089"/>
                    <a:pt x="19757" y="4440"/>
                    <a:pt x="19445" y="3817"/>
                  </a:cubicBezTo>
                  <a:cubicBezTo>
                    <a:pt x="19186" y="3220"/>
                    <a:pt x="18822" y="2674"/>
                    <a:pt x="18407" y="2207"/>
                  </a:cubicBezTo>
                  <a:cubicBezTo>
                    <a:pt x="18173" y="1973"/>
                    <a:pt x="17940" y="1792"/>
                    <a:pt x="17680" y="1610"/>
                  </a:cubicBezTo>
                  <a:cubicBezTo>
                    <a:pt x="17213" y="1324"/>
                    <a:pt x="16668" y="1169"/>
                    <a:pt x="16122" y="1143"/>
                  </a:cubicBezTo>
                  <a:cubicBezTo>
                    <a:pt x="15759" y="1143"/>
                    <a:pt x="15395" y="1221"/>
                    <a:pt x="15110" y="1402"/>
                  </a:cubicBezTo>
                  <a:cubicBezTo>
                    <a:pt x="14850" y="1532"/>
                    <a:pt x="14643" y="1714"/>
                    <a:pt x="14487" y="1922"/>
                  </a:cubicBezTo>
                  <a:cubicBezTo>
                    <a:pt x="14331" y="2129"/>
                    <a:pt x="14175" y="2363"/>
                    <a:pt x="14097" y="2622"/>
                  </a:cubicBezTo>
                  <a:cubicBezTo>
                    <a:pt x="13864" y="3168"/>
                    <a:pt x="13760" y="3739"/>
                    <a:pt x="13734" y="4310"/>
                  </a:cubicBezTo>
                  <a:lnTo>
                    <a:pt x="13734" y="4258"/>
                  </a:lnTo>
                  <a:cubicBezTo>
                    <a:pt x="13422" y="3505"/>
                    <a:pt x="13033" y="2804"/>
                    <a:pt x="12566" y="2155"/>
                  </a:cubicBezTo>
                  <a:cubicBezTo>
                    <a:pt x="12332" y="1844"/>
                    <a:pt x="12098" y="1558"/>
                    <a:pt x="11839" y="1298"/>
                  </a:cubicBezTo>
                  <a:cubicBezTo>
                    <a:pt x="11579" y="1039"/>
                    <a:pt x="11294" y="779"/>
                    <a:pt x="10982" y="572"/>
                  </a:cubicBezTo>
                  <a:cubicBezTo>
                    <a:pt x="10697" y="390"/>
                    <a:pt x="10359" y="234"/>
                    <a:pt x="10022" y="130"/>
                  </a:cubicBezTo>
                  <a:cubicBezTo>
                    <a:pt x="9736" y="52"/>
                    <a:pt x="9450" y="0"/>
                    <a:pt x="91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77" name="Google Shape;277;p16"/>
            <p:cNvSpPr/>
            <p:nvPr/>
          </p:nvSpPr>
          <p:spPr>
            <a:xfrm>
              <a:off x="2674525" y="1713900"/>
              <a:ext cx="749650" cy="607500"/>
            </a:xfrm>
            <a:custGeom>
              <a:avLst/>
              <a:gdLst/>
              <a:ahLst/>
              <a:cxnLst/>
              <a:rect l="l" t="t" r="r" b="b"/>
              <a:pathLst>
                <a:path w="29986" h="24300" extrusionOk="0">
                  <a:moveTo>
                    <a:pt x="6725" y="1"/>
                  </a:moveTo>
                  <a:cubicBezTo>
                    <a:pt x="6647" y="27"/>
                    <a:pt x="6621" y="79"/>
                    <a:pt x="6621" y="156"/>
                  </a:cubicBezTo>
                  <a:cubicBezTo>
                    <a:pt x="6673" y="468"/>
                    <a:pt x="6725" y="831"/>
                    <a:pt x="6802" y="1169"/>
                  </a:cubicBezTo>
                  <a:cubicBezTo>
                    <a:pt x="6854" y="1506"/>
                    <a:pt x="6932" y="1896"/>
                    <a:pt x="6984" y="2259"/>
                  </a:cubicBezTo>
                  <a:cubicBezTo>
                    <a:pt x="7036" y="2597"/>
                    <a:pt x="7088" y="2986"/>
                    <a:pt x="7192" y="3350"/>
                  </a:cubicBezTo>
                  <a:cubicBezTo>
                    <a:pt x="7270" y="3713"/>
                    <a:pt x="7374" y="4102"/>
                    <a:pt x="7477" y="4466"/>
                  </a:cubicBezTo>
                  <a:cubicBezTo>
                    <a:pt x="7607" y="4855"/>
                    <a:pt x="7737" y="5193"/>
                    <a:pt x="7867" y="5556"/>
                  </a:cubicBezTo>
                  <a:cubicBezTo>
                    <a:pt x="8023" y="5894"/>
                    <a:pt x="8178" y="6257"/>
                    <a:pt x="8360" y="6569"/>
                  </a:cubicBezTo>
                  <a:cubicBezTo>
                    <a:pt x="8412" y="6673"/>
                    <a:pt x="8490" y="6776"/>
                    <a:pt x="8542" y="6854"/>
                  </a:cubicBezTo>
                  <a:lnTo>
                    <a:pt x="7685" y="6361"/>
                  </a:lnTo>
                  <a:cubicBezTo>
                    <a:pt x="6828" y="5816"/>
                    <a:pt x="5946" y="5271"/>
                    <a:pt x="5063" y="4751"/>
                  </a:cubicBezTo>
                  <a:cubicBezTo>
                    <a:pt x="4674" y="4492"/>
                    <a:pt x="4258" y="4258"/>
                    <a:pt x="3843" y="4025"/>
                  </a:cubicBezTo>
                  <a:cubicBezTo>
                    <a:pt x="3843" y="3999"/>
                    <a:pt x="3817" y="3999"/>
                    <a:pt x="3817" y="3973"/>
                  </a:cubicBezTo>
                  <a:cubicBezTo>
                    <a:pt x="3687" y="3869"/>
                    <a:pt x="3583" y="3739"/>
                    <a:pt x="3453" y="3609"/>
                  </a:cubicBezTo>
                  <a:cubicBezTo>
                    <a:pt x="3350" y="3479"/>
                    <a:pt x="3220" y="3324"/>
                    <a:pt x="3142" y="3168"/>
                  </a:cubicBezTo>
                  <a:cubicBezTo>
                    <a:pt x="2986" y="2934"/>
                    <a:pt x="2830" y="2675"/>
                    <a:pt x="2701" y="2415"/>
                  </a:cubicBezTo>
                  <a:cubicBezTo>
                    <a:pt x="2571" y="2155"/>
                    <a:pt x="2441" y="1870"/>
                    <a:pt x="2337" y="1584"/>
                  </a:cubicBezTo>
                  <a:cubicBezTo>
                    <a:pt x="2311" y="1558"/>
                    <a:pt x="2285" y="1532"/>
                    <a:pt x="2259" y="1532"/>
                  </a:cubicBezTo>
                  <a:lnTo>
                    <a:pt x="2233" y="1532"/>
                  </a:lnTo>
                  <a:cubicBezTo>
                    <a:pt x="2181" y="1558"/>
                    <a:pt x="2155" y="1610"/>
                    <a:pt x="2181" y="1662"/>
                  </a:cubicBezTo>
                  <a:cubicBezTo>
                    <a:pt x="2285" y="1896"/>
                    <a:pt x="2363" y="2103"/>
                    <a:pt x="2467" y="2337"/>
                  </a:cubicBezTo>
                  <a:cubicBezTo>
                    <a:pt x="2571" y="2571"/>
                    <a:pt x="2675" y="2778"/>
                    <a:pt x="2778" y="2986"/>
                  </a:cubicBezTo>
                  <a:cubicBezTo>
                    <a:pt x="2882" y="3194"/>
                    <a:pt x="3012" y="3402"/>
                    <a:pt x="3142" y="3609"/>
                  </a:cubicBezTo>
                  <a:cubicBezTo>
                    <a:pt x="3142" y="3609"/>
                    <a:pt x="3168" y="3635"/>
                    <a:pt x="3168" y="3635"/>
                  </a:cubicBezTo>
                  <a:cubicBezTo>
                    <a:pt x="2155" y="3090"/>
                    <a:pt x="1091" y="2571"/>
                    <a:pt x="1" y="2129"/>
                  </a:cubicBezTo>
                  <a:lnTo>
                    <a:pt x="1" y="2129"/>
                  </a:lnTo>
                  <a:lnTo>
                    <a:pt x="468" y="2415"/>
                  </a:lnTo>
                  <a:lnTo>
                    <a:pt x="805" y="2649"/>
                  </a:lnTo>
                  <a:lnTo>
                    <a:pt x="1221" y="2908"/>
                  </a:lnTo>
                  <a:lnTo>
                    <a:pt x="1454" y="3064"/>
                  </a:lnTo>
                  <a:cubicBezTo>
                    <a:pt x="1714" y="3194"/>
                    <a:pt x="1948" y="3350"/>
                    <a:pt x="2181" y="3505"/>
                  </a:cubicBezTo>
                  <a:lnTo>
                    <a:pt x="2675" y="3843"/>
                  </a:lnTo>
                  <a:lnTo>
                    <a:pt x="2415" y="3791"/>
                  </a:lnTo>
                  <a:cubicBezTo>
                    <a:pt x="2207" y="3791"/>
                    <a:pt x="2026" y="3765"/>
                    <a:pt x="1818" y="3765"/>
                  </a:cubicBezTo>
                  <a:cubicBezTo>
                    <a:pt x="1454" y="3765"/>
                    <a:pt x="1091" y="3791"/>
                    <a:pt x="728" y="3843"/>
                  </a:cubicBezTo>
                  <a:cubicBezTo>
                    <a:pt x="624" y="3843"/>
                    <a:pt x="624" y="3999"/>
                    <a:pt x="728" y="4025"/>
                  </a:cubicBezTo>
                  <a:cubicBezTo>
                    <a:pt x="857" y="4025"/>
                    <a:pt x="987" y="3999"/>
                    <a:pt x="1091" y="3999"/>
                  </a:cubicBezTo>
                  <a:lnTo>
                    <a:pt x="1532" y="3999"/>
                  </a:lnTo>
                  <a:cubicBezTo>
                    <a:pt x="1792" y="3999"/>
                    <a:pt x="2052" y="4025"/>
                    <a:pt x="2311" y="4077"/>
                  </a:cubicBezTo>
                  <a:cubicBezTo>
                    <a:pt x="2701" y="4128"/>
                    <a:pt x="3090" y="4206"/>
                    <a:pt x="3479" y="4336"/>
                  </a:cubicBezTo>
                  <a:lnTo>
                    <a:pt x="4985" y="5297"/>
                  </a:lnTo>
                  <a:cubicBezTo>
                    <a:pt x="5426" y="5608"/>
                    <a:pt x="5894" y="5920"/>
                    <a:pt x="6361" y="6205"/>
                  </a:cubicBezTo>
                  <a:lnTo>
                    <a:pt x="7036" y="6673"/>
                  </a:lnTo>
                  <a:lnTo>
                    <a:pt x="7737" y="7140"/>
                  </a:lnTo>
                  <a:lnTo>
                    <a:pt x="8100" y="7374"/>
                  </a:lnTo>
                  <a:cubicBezTo>
                    <a:pt x="7477" y="7270"/>
                    <a:pt x="6854" y="7218"/>
                    <a:pt x="6205" y="7218"/>
                  </a:cubicBezTo>
                  <a:lnTo>
                    <a:pt x="5712" y="7218"/>
                  </a:lnTo>
                  <a:cubicBezTo>
                    <a:pt x="5245" y="7244"/>
                    <a:pt x="4777" y="7296"/>
                    <a:pt x="4310" y="7348"/>
                  </a:cubicBezTo>
                  <a:cubicBezTo>
                    <a:pt x="4102" y="7399"/>
                    <a:pt x="3895" y="7425"/>
                    <a:pt x="3661" y="7451"/>
                  </a:cubicBezTo>
                  <a:lnTo>
                    <a:pt x="2960" y="7581"/>
                  </a:lnTo>
                  <a:cubicBezTo>
                    <a:pt x="2753" y="7607"/>
                    <a:pt x="2545" y="7659"/>
                    <a:pt x="2311" y="7711"/>
                  </a:cubicBezTo>
                  <a:lnTo>
                    <a:pt x="1636" y="7841"/>
                  </a:lnTo>
                  <a:cubicBezTo>
                    <a:pt x="1195" y="7919"/>
                    <a:pt x="779" y="8023"/>
                    <a:pt x="364" y="8126"/>
                  </a:cubicBezTo>
                  <a:lnTo>
                    <a:pt x="208" y="8178"/>
                  </a:lnTo>
                  <a:cubicBezTo>
                    <a:pt x="112" y="8202"/>
                    <a:pt x="149" y="8337"/>
                    <a:pt x="237" y="8337"/>
                  </a:cubicBezTo>
                  <a:cubicBezTo>
                    <a:pt x="245" y="8337"/>
                    <a:pt x="252" y="8336"/>
                    <a:pt x="260" y="8334"/>
                  </a:cubicBezTo>
                  <a:cubicBezTo>
                    <a:pt x="624" y="8230"/>
                    <a:pt x="987" y="8152"/>
                    <a:pt x="1377" y="8074"/>
                  </a:cubicBezTo>
                  <a:cubicBezTo>
                    <a:pt x="1740" y="8023"/>
                    <a:pt x="2129" y="7945"/>
                    <a:pt x="2519" y="7893"/>
                  </a:cubicBezTo>
                  <a:cubicBezTo>
                    <a:pt x="2908" y="7841"/>
                    <a:pt x="3272" y="7815"/>
                    <a:pt x="3635" y="7789"/>
                  </a:cubicBezTo>
                  <a:cubicBezTo>
                    <a:pt x="4025" y="7763"/>
                    <a:pt x="4466" y="7763"/>
                    <a:pt x="4855" y="7763"/>
                  </a:cubicBezTo>
                  <a:cubicBezTo>
                    <a:pt x="5271" y="7763"/>
                    <a:pt x="5660" y="7789"/>
                    <a:pt x="6075" y="7815"/>
                  </a:cubicBezTo>
                  <a:cubicBezTo>
                    <a:pt x="6491" y="7841"/>
                    <a:pt x="6828" y="7893"/>
                    <a:pt x="7192" y="7945"/>
                  </a:cubicBezTo>
                  <a:lnTo>
                    <a:pt x="7218" y="7945"/>
                  </a:lnTo>
                  <a:cubicBezTo>
                    <a:pt x="8178" y="8074"/>
                    <a:pt x="9113" y="8334"/>
                    <a:pt x="10022" y="8698"/>
                  </a:cubicBezTo>
                  <a:lnTo>
                    <a:pt x="10437" y="8983"/>
                  </a:lnTo>
                  <a:lnTo>
                    <a:pt x="10567" y="9061"/>
                  </a:lnTo>
                  <a:cubicBezTo>
                    <a:pt x="11086" y="9424"/>
                    <a:pt x="11605" y="9762"/>
                    <a:pt x="12124" y="10125"/>
                  </a:cubicBezTo>
                  <a:cubicBezTo>
                    <a:pt x="12644" y="10489"/>
                    <a:pt x="13163" y="10878"/>
                    <a:pt x="13708" y="11320"/>
                  </a:cubicBezTo>
                  <a:lnTo>
                    <a:pt x="14331" y="11787"/>
                  </a:lnTo>
                  <a:cubicBezTo>
                    <a:pt x="13968" y="11761"/>
                    <a:pt x="13604" y="11709"/>
                    <a:pt x="13215" y="11709"/>
                  </a:cubicBezTo>
                  <a:lnTo>
                    <a:pt x="12981" y="11709"/>
                  </a:lnTo>
                  <a:cubicBezTo>
                    <a:pt x="12566" y="11709"/>
                    <a:pt x="12124" y="11735"/>
                    <a:pt x="11709" y="11787"/>
                  </a:cubicBezTo>
                  <a:cubicBezTo>
                    <a:pt x="11475" y="11787"/>
                    <a:pt x="11216" y="11813"/>
                    <a:pt x="10956" y="11839"/>
                  </a:cubicBezTo>
                  <a:cubicBezTo>
                    <a:pt x="10722" y="11891"/>
                    <a:pt x="10463" y="11917"/>
                    <a:pt x="10203" y="11969"/>
                  </a:cubicBezTo>
                  <a:cubicBezTo>
                    <a:pt x="9944" y="12020"/>
                    <a:pt x="9710" y="12046"/>
                    <a:pt x="9476" y="12098"/>
                  </a:cubicBezTo>
                  <a:cubicBezTo>
                    <a:pt x="9243" y="12150"/>
                    <a:pt x="8983" y="12228"/>
                    <a:pt x="8723" y="12280"/>
                  </a:cubicBezTo>
                  <a:cubicBezTo>
                    <a:pt x="8230" y="12410"/>
                    <a:pt x="7737" y="12540"/>
                    <a:pt x="7270" y="12670"/>
                  </a:cubicBezTo>
                  <a:cubicBezTo>
                    <a:pt x="6309" y="12981"/>
                    <a:pt x="5349" y="13344"/>
                    <a:pt x="4440" y="13760"/>
                  </a:cubicBezTo>
                  <a:cubicBezTo>
                    <a:pt x="4128" y="13890"/>
                    <a:pt x="3817" y="14045"/>
                    <a:pt x="3505" y="14201"/>
                  </a:cubicBezTo>
                  <a:cubicBezTo>
                    <a:pt x="3479" y="14227"/>
                    <a:pt x="3453" y="14279"/>
                    <a:pt x="3479" y="14305"/>
                  </a:cubicBezTo>
                  <a:cubicBezTo>
                    <a:pt x="3505" y="14357"/>
                    <a:pt x="3557" y="14357"/>
                    <a:pt x="3583" y="14357"/>
                  </a:cubicBezTo>
                  <a:cubicBezTo>
                    <a:pt x="4051" y="14123"/>
                    <a:pt x="4518" y="13942"/>
                    <a:pt x="4959" y="13734"/>
                  </a:cubicBezTo>
                  <a:lnTo>
                    <a:pt x="4985" y="13734"/>
                  </a:lnTo>
                  <a:cubicBezTo>
                    <a:pt x="5660" y="13500"/>
                    <a:pt x="6335" y="13267"/>
                    <a:pt x="7036" y="13085"/>
                  </a:cubicBezTo>
                  <a:cubicBezTo>
                    <a:pt x="7737" y="12877"/>
                    <a:pt x="8438" y="12747"/>
                    <a:pt x="9139" y="12644"/>
                  </a:cubicBezTo>
                  <a:lnTo>
                    <a:pt x="9191" y="12644"/>
                  </a:lnTo>
                  <a:lnTo>
                    <a:pt x="9606" y="12592"/>
                  </a:lnTo>
                  <a:cubicBezTo>
                    <a:pt x="10047" y="12540"/>
                    <a:pt x="10489" y="12514"/>
                    <a:pt x="10930" y="12488"/>
                  </a:cubicBezTo>
                  <a:lnTo>
                    <a:pt x="12306" y="12488"/>
                  </a:lnTo>
                  <a:cubicBezTo>
                    <a:pt x="13241" y="12540"/>
                    <a:pt x="14175" y="12618"/>
                    <a:pt x="15084" y="12773"/>
                  </a:cubicBezTo>
                  <a:lnTo>
                    <a:pt x="15681" y="12851"/>
                  </a:lnTo>
                  <a:lnTo>
                    <a:pt x="16304" y="13370"/>
                  </a:lnTo>
                  <a:lnTo>
                    <a:pt x="16590" y="13578"/>
                  </a:lnTo>
                  <a:cubicBezTo>
                    <a:pt x="17083" y="13968"/>
                    <a:pt x="17550" y="14357"/>
                    <a:pt x="18043" y="14746"/>
                  </a:cubicBezTo>
                  <a:cubicBezTo>
                    <a:pt x="18407" y="15006"/>
                    <a:pt x="18744" y="15292"/>
                    <a:pt x="19108" y="15551"/>
                  </a:cubicBezTo>
                  <a:lnTo>
                    <a:pt x="19601" y="15915"/>
                  </a:lnTo>
                  <a:lnTo>
                    <a:pt x="19575" y="15889"/>
                  </a:lnTo>
                  <a:lnTo>
                    <a:pt x="19809" y="16096"/>
                  </a:lnTo>
                  <a:cubicBezTo>
                    <a:pt x="19731" y="16096"/>
                    <a:pt x="19653" y="16070"/>
                    <a:pt x="19549" y="16070"/>
                  </a:cubicBezTo>
                  <a:cubicBezTo>
                    <a:pt x="19290" y="16044"/>
                    <a:pt x="19030" y="16018"/>
                    <a:pt x="18770" y="16018"/>
                  </a:cubicBezTo>
                  <a:cubicBezTo>
                    <a:pt x="18121" y="16018"/>
                    <a:pt x="17472" y="16096"/>
                    <a:pt x="16823" y="16200"/>
                  </a:cubicBezTo>
                  <a:cubicBezTo>
                    <a:pt x="15941" y="16356"/>
                    <a:pt x="15032" y="16590"/>
                    <a:pt x="14175" y="16875"/>
                  </a:cubicBezTo>
                  <a:cubicBezTo>
                    <a:pt x="13968" y="16953"/>
                    <a:pt x="13760" y="17031"/>
                    <a:pt x="13552" y="17109"/>
                  </a:cubicBezTo>
                  <a:cubicBezTo>
                    <a:pt x="13344" y="17187"/>
                    <a:pt x="13111" y="17291"/>
                    <a:pt x="12903" y="17368"/>
                  </a:cubicBezTo>
                  <a:cubicBezTo>
                    <a:pt x="12488" y="17550"/>
                    <a:pt x="12098" y="17732"/>
                    <a:pt x="11683" y="17914"/>
                  </a:cubicBezTo>
                  <a:cubicBezTo>
                    <a:pt x="10904" y="18277"/>
                    <a:pt x="10151" y="18692"/>
                    <a:pt x="9398" y="19108"/>
                  </a:cubicBezTo>
                  <a:cubicBezTo>
                    <a:pt x="9309" y="19152"/>
                    <a:pt x="9354" y="19274"/>
                    <a:pt x="9435" y="19274"/>
                  </a:cubicBezTo>
                  <a:cubicBezTo>
                    <a:pt x="9448" y="19274"/>
                    <a:pt x="9462" y="19271"/>
                    <a:pt x="9476" y="19264"/>
                  </a:cubicBezTo>
                  <a:cubicBezTo>
                    <a:pt x="10125" y="18900"/>
                    <a:pt x="10774" y="18589"/>
                    <a:pt x="11449" y="18303"/>
                  </a:cubicBezTo>
                  <a:lnTo>
                    <a:pt x="11501" y="18303"/>
                  </a:lnTo>
                  <a:cubicBezTo>
                    <a:pt x="11865" y="18173"/>
                    <a:pt x="12228" y="18017"/>
                    <a:pt x="12618" y="17914"/>
                  </a:cubicBezTo>
                  <a:cubicBezTo>
                    <a:pt x="12981" y="17784"/>
                    <a:pt x="13396" y="17654"/>
                    <a:pt x="13812" y="17550"/>
                  </a:cubicBezTo>
                  <a:cubicBezTo>
                    <a:pt x="14227" y="17446"/>
                    <a:pt x="14643" y="17368"/>
                    <a:pt x="15032" y="17291"/>
                  </a:cubicBezTo>
                  <a:cubicBezTo>
                    <a:pt x="15447" y="17213"/>
                    <a:pt x="15837" y="17135"/>
                    <a:pt x="16252" y="17083"/>
                  </a:cubicBezTo>
                  <a:cubicBezTo>
                    <a:pt x="16847" y="17011"/>
                    <a:pt x="17443" y="16978"/>
                    <a:pt x="18038" y="16978"/>
                  </a:cubicBezTo>
                  <a:cubicBezTo>
                    <a:pt x="18741" y="16978"/>
                    <a:pt x="19443" y="17024"/>
                    <a:pt x="20146" y="17109"/>
                  </a:cubicBezTo>
                  <a:cubicBezTo>
                    <a:pt x="20406" y="17161"/>
                    <a:pt x="20691" y="17213"/>
                    <a:pt x="20951" y="17291"/>
                  </a:cubicBezTo>
                  <a:lnTo>
                    <a:pt x="21392" y="17394"/>
                  </a:lnTo>
                  <a:cubicBezTo>
                    <a:pt x="22249" y="18147"/>
                    <a:pt x="23158" y="19030"/>
                    <a:pt x="24196" y="20016"/>
                  </a:cubicBezTo>
                  <a:lnTo>
                    <a:pt x="24326" y="20172"/>
                  </a:lnTo>
                  <a:cubicBezTo>
                    <a:pt x="24534" y="20354"/>
                    <a:pt x="24715" y="20536"/>
                    <a:pt x="24897" y="20743"/>
                  </a:cubicBezTo>
                  <a:lnTo>
                    <a:pt x="25131" y="21003"/>
                  </a:lnTo>
                  <a:lnTo>
                    <a:pt x="25209" y="21081"/>
                  </a:lnTo>
                  <a:cubicBezTo>
                    <a:pt x="25494" y="21392"/>
                    <a:pt x="25858" y="21782"/>
                    <a:pt x="26247" y="22145"/>
                  </a:cubicBezTo>
                  <a:cubicBezTo>
                    <a:pt x="26714" y="22612"/>
                    <a:pt x="27104" y="23002"/>
                    <a:pt x="27493" y="23313"/>
                  </a:cubicBezTo>
                  <a:cubicBezTo>
                    <a:pt x="27727" y="23521"/>
                    <a:pt x="27934" y="23677"/>
                    <a:pt x="28142" y="23833"/>
                  </a:cubicBezTo>
                  <a:cubicBezTo>
                    <a:pt x="28298" y="23962"/>
                    <a:pt x="28480" y="24066"/>
                    <a:pt x="28687" y="24170"/>
                  </a:cubicBezTo>
                  <a:cubicBezTo>
                    <a:pt x="28843" y="24248"/>
                    <a:pt x="29025" y="24300"/>
                    <a:pt x="29232" y="24300"/>
                  </a:cubicBezTo>
                  <a:cubicBezTo>
                    <a:pt x="29336" y="24300"/>
                    <a:pt x="29466" y="24274"/>
                    <a:pt x="29570" y="24222"/>
                  </a:cubicBezTo>
                  <a:cubicBezTo>
                    <a:pt x="29674" y="24170"/>
                    <a:pt x="29752" y="24092"/>
                    <a:pt x="29830" y="23988"/>
                  </a:cubicBezTo>
                  <a:cubicBezTo>
                    <a:pt x="29856" y="23962"/>
                    <a:pt x="29856" y="23936"/>
                    <a:pt x="29881" y="23911"/>
                  </a:cubicBezTo>
                  <a:cubicBezTo>
                    <a:pt x="29959" y="23729"/>
                    <a:pt x="29985" y="23521"/>
                    <a:pt x="29959" y="23339"/>
                  </a:cubicBezTo>
                  <a:lnTo>
                    <a:pt x="29959" y="23313"/>
                  </a:lnTo>
                  <a:cubicBezTo>
                    <a:pt x="29959" y="23184"/>
                    <a:pt x="29933" y="23054"/>
                    <a:pt x="29881" y="22924"/>
                  </a:cubicBezTo>
                  <a:cubicBezTo>
                    <a:pt x="29830" y="22794"/>
                    <a:pt x="29752" y="22638"/>
                    <a:pt x="29700" y="22509"/>
                  </a:cubicBezTo>
                  <a:cubicBezTo>
                    <a:pt x="29518" y="22223"/>
                    <a:pt x="29336" y="21963"/>
                    <a:pt x="29129" y="21730"/>
                  </a:cubicBezTo>
                  <a:cubicBezTo>
                    <a:pt x="28921" y="21444"/>
                    <a:pt x="28687" y="21211"/>
                    <a:pt x="28480" y="21003"/>
                  </a:cubicBezTo>
                  <a:cubicBezTo>
                    <a:pt x="28090" y="20588"/>
                    <a:pt x="27675" y="20198"/>
                    <a:pt x="27259" y="19861"/>
                  </a:cubicBezTo>
                  <a:lnTo>
                    <a:pt x="26870" y="19471"/>
                  </a:lnTo>
                  <a:lnTo>
                    <a:pt x="26740" y="19393"/>
                  </a:lnTo>
                  <a:cubicBezTo>
                    <a:pt x="26403" y="19056"/>
                    <a:pt x="26013" y="18744"/>
                    <a:pt x="25572" y="18355"/>
                  </a:cubicBezTo>
                  <a:cubicBezTo>
                    <a:pt x="24845" y="17758"/>
                    <a:pt x="24040" y="17135"/>
                    <a:pt x="23054" y="16408"/>
                  </a:cubicBezTo>
                  <a:cubicBezTo>
                    <a:pt x="22457" y="15967"/>
                    <a:pt x="21860" y="15525"/>
                    <a:pt x="21159" y="15058"/>
                  </a:cubicBezTo>
                  <a:lnTo>
                    <a:pt x="21055" y="14876"/>
                  </a:lnTo>
                  <a:cubicBezTo>
                    <a:pt x="20873" y="14487"/>
                    <a:pt x="20717" y="14097"/>
                    <a:pt x="20562" y="13682"/>
                  </a:cubicBezTo>
                  <a:lnTo>
                    <a:pt x="20562" y="13656"/>
                  </a:lnTo>
                  <a:cubicBezTo>
                    <a:pt x="20354" y="13085"/>
                    <a:pt x="20198" y="12488"/>
                    <a:pt x="20068" y="11891"/>
                  </a:cubicBezTo>
                  <a:cubicBezTo>
                    <a:pt x="19964" y="11268"/>
                    <a:pt x="19861" y="10645"/>
                    <a:pt x="19835" y="10022"/>
                  </a:cubicBezTo>
                  <a:cubicBezTo>
                    <a:pt x="19783" y="9347"/>
                    <a:pt x="19757" y="8672"/>
                    <a:pt x="19783" y="8023"/>
                  </a:cubicBezTo>
                  <a:cubicBezTo>
                    <a:pt x="19809" y="7374"/>
                    <a:pt x="19861" y="6699"/>
                    <a:pt x="19964" y="6075"/>
                  </a:cubicBezTo>
                  <a:cubicBezTo>
                    <a:pt x="19964" y="6024"/>
                    <a:pt x="19913" y="5972"/>
                    <a:pt x="19887" y="5972"/>
                  </a:cubicBezTo>
                  <a:cubicBezTo>
                    <a:pt x="19835" y="5972"/>
                    <a:pt x="19783" y="5998"/>
                    <a:pt x="19783" y="6050"/>
                  </a:cubicBezTo>
                  <a:cubicBezTo>
                    <a:pt x="19731" y="6439"/>
                    <a:pt x="19679" y="6802"/>
                    <a:pt x="19627" y="7192"/>
                  </a:cubicBezTo>
                  <a:cubicBezTo>
                    <a:pt x="19601" y="7581"/>
                    <a:pt x="19549" y="7971"/>
                    <a:pt x="19523" y="8386"/>
                  </a:cubicBezTo>
                  <a:cubicBezTo>
                    <a:pt x="19497" y="8775"/>
                    <a:pt x="19471" y="9191"/>
                    <a:pt x="19471" y="9606"/>
                  </a:cubicBezTo>
                  <a:cubicBezTo>
                    <a:pt x="19471" y="10022"/>
                    <a:pt x="19471" y="10437"/>
                    <a:pt x="19523" y="10852"/>
                  </a:cubicBezTo>
                  <a:cubicBezTo>
                    <a:pt x="19549" y="11268"/>
                    <a:pt x="19575" y="11709"/>
                    <a:pt x="19653" y="12124"/>
                  </a:cubicBezTo>
                  <a:cubicBezTo>
                    <a:pt x="19705" y="12540"/>
                    <a:pt x="19783" y="12929"/>
                    <a:pt x="19861" y="13344"/>
                  </a:cubicBezTo>
                  <a:cubicBezTo>
                    <a:pt x="19939" y="13682"/>
                    <a:pt x="20042" y="14019"/>
                    <a:pt x="20172" y="14357"/>
                  </a:cubicBezTo>
                  <a:lnTo>
                    <a:pt x="19783" y="14071"/>
                  </a:lnTo>
                  <a:lnTo>
                    <a:pt x="19134" y="13630"/>
                  </a:lnTo>
                  <a:lnTo>
                    <a:pt x="18069" y="12877"/>
                  </a:lnTo>
                  <a:lnTo>
                    <a:pt x="17784" y="12695"/>
                  </a:lnTo>
                  <a:lnTo>
                    <a:pt x="17628" y="12566"/>
                  </a:lnTo>
                  <a:cubicBezTo>
                    <a:pt x="17161" y="12254"/>
                    <a:pt x="16693" y="11969"/>
                    <a:pt x="16226" y="11657"/>
                  </a:cubicBezTo>
                  <a:cubicBezTo>
                    <a:pt x="16096" y="11501"/>
                    <a:pt x="15992" y="11346"/>
                    <a:pt x="15863" y="11190"/>
                  </a:cubicBezTo>
                  <a:cubicBezTo>
                    <a:pt x="15266" y="10281"/>
                    <a:pt x="14772" y="9269"/>
                    <a:pt x="14409" y="8230"/>
                  </a:cubicBezTo>
                  <a:lnTo>
                    <a:pt x="14409" y="8256"/>
                  </a:lnTo>
                  <a:cubicBezTo>
                    <a:pt x="14331" y="8049"/>
                    <a:pt x="14253" y="7841"/>
                    <a:pt x="14201" y="7607"/>
                  </a:cubicBezTo>
                  <a:cubicBezTo>
                    <a:pt x="14123" y="7374"/>
                    <a:pt x="14071" y="7166"/>
                    <a:pt x="13994" y="6958"/>
                  </a:cubicBezTo>
                  <a:cubicBezTo>
                    <a:pt x="13890" y="6517"/>
                    <a:pt x="13786" y="6075"/>
                    <a:pt x="13708" y="5660"/>
                  </a:cubicBezTo>
                  <a:cubicBezTo>
                    <a:pt x="13526" y="4803"/>
                    <a:pt x="13422" y="3921"/>
                    <a:pt x="13344" y="3064"/>
                  </a:cubicBezTo>
                  <a:lnTo>
                    <a:pt x="13344" y="3090"/>
                  </a:lnTo>
                  <a:cubicBezTo>
                    <a:pt x="13319" y="2467"/>
                    <a:pt x="13293" y="1844"/>
                    <a:pt x="13293" y="1221"/>
                  </a:cubicBezTo>
                  <a:cubicBezTo>
                    <a:pt x="13293" y="1169"/>
                    <a:pt x="13241" y="1143"/>
                    <a:pt x="13215" y="1143"/>
                  </a:cubicBezTo>
                  <a:cubicBezTo>
                    <a:pt x="13163" y="1143"/>
                    <a:pt x="13111" y="1169"/>
                    <a:pt x="13111" y="1221"/>
                  </a:cubicBezTo>
                  <a:cubicBezTo>
                    <a:pt x="13111" y="2727"/>
                    <a:pt x="13215" y="4232"/>
                    <a:pt x="13422" y="5712"/>
                  </a:cubicBezTo>
                  <a:cubicBezTo>
                    <a:pt x="13604" y="7296"/>
                    <a:pt x="14045" y="8827"/>
                    <a:pt x="14720" y="10281"/>
                  </a:cubicBezTo>
                  <a:cubicBezTo>
                    <a:pt x="14798" y="10489"/>
                    <a:pt x="14928" y="10696"/>
                    <a:pt x="15032" y="10878"/>
                  </a:cubicBezTo>
                  <a:cubicBezTo>
                    <a:pt x="13474" y="9918"/>
                    <a:pt x="11891" y="8931"/>
                    <a:pt x="10333" y="7997"/>
                  </a:cubicBezTo>
                  <a:lnTo>
                    <a:pt x="10203" y="7919"/>
                  </a:lnTo>
                  <a:cubicBezTo>
                    <a:pt x="10022" y="7737"/>
                    <a:pt x="9866" y="7555"/>
                    <a:pt x="9684" y="7348"/>
                  </a:cubicBezTo>
                  <a:cubicBezTo>
                    <a:pt x="9528" y="7166"/>
                    <a:pt x="9372" y="6958"/>
                    <a:pt x="9217" y="6750"/>
                  </a:cubicBezTo>
                  <a:cubicBezTo>
                    <a:pt x="8957" y="6335"/>
                    <a:pt x="8698" y="5894"/>
                    <a:pt x="8464" y="5452"/>
                  </a:cubicBezTo>
                  <a:cubicBezTo>
                    <a:pt x="8230" y="4985"/>
                    <a:pt x="8049" y="4492"/>
                    <a:pt x="7867" y="3999"/>
                  </a:cubicBezTo>
                  <a:lnTo>
                    <a:pt x="7867" y="3947"/>
                  </a:lnTo>
                  <a:cubicBezTo>
                    <a:pt x="7763" y="3661"/>
                    <a:pt x="7659" y="3350"/>
                    <a:pt x="7555" y="3038"/>
                  </a:cubicBezTo>
                  <a:cubicBezTo>
                    <a:pt x="7451" y="2701"/>
                    <a:pt x="7348" y="2389"/>
                    <a:pt x="7270" y="2052"/>
                  </a:cubicBezTo>
                  <a:cubicBezTo>
                    <a:pt x="7192" y="1714"/>
                    <a:pt x="7114" y="1403"/>
                    <a:pt x="7062" y="1065"/>
                  </a:cubicBezTo>
                  <a:cubicBezTo>
                    <a:pt x="6984" y="754"/>
                    <a:pt x="6932" y="416"/>
                    <a:pt x="6880" y="105"/>
                  </a:cubicBezTo>
                  <a:cubicBezTo>
                    <a:pt x="6854" y="53"/>
                    <a:pt x="6828" y="27"/>
                    <a:pt x="67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278" name="Google Shape;278;p16"/>
          <p:cNvGrpSpPr/>
          <p:nvPr/>
        </p:nvGrpSpPr>
        <p:grpSpPr>
          <a:xfrm>
            <a:off x="8097112" y="907417"/>
            <a:ext cx="490238" cy="474539"/>
            <a:chOff x="8787625" y="134475"/>
            <a:chExt cx="838586" cy="608799"/>
          </a:xfrm>
        </p:grpSpPr>
        <p:sp>
          <p:nvSpPr>
            <p:cNvPr id="279" name="Google Shape;279;p16"/>
            <p:cNvSpPr/>
            <p:nvPr/>
          </p:nvSpPr>
          <p:spPr>
            <a:xfrm>
              <a:off x="8787625" y="134475"/>
              <a:ext cx="838586" cy="608799"/>
            </a:xfrm>
            <a:custGeom>
              <a:avLst/>
              <a:gdLst/>
              <a:ahLst/>
              <a:cxnLst/>
              <a:rect l="l" t="t" r="r" b="b"/>
              <a:pathLst>
                <a:path w="7682" h="5577" extrusionOk="0">
                  <a:moveTo>
                    <a:pt x="4010" y="0"/>
                  </a:moveTo>
                  <a:cubicBezTo>
                    <a:pt x="3863" y="0"/>
                    <a:pt x="3708" y="18"/>
                    <a:pt x="3553" y="46"/>
                  </a:cubicBezTo>
                  <a:cubicBezTo>
                    <a:pt x="3188" y="123"/>
                    <a:pt x="2804" y="296"/>
                    <a:pt x="2459" y="526"/>
                  </a:cubicBezTo>
                  <a:cubicBezTo>
                    <a:pt x="1863" y="968"/>
                    <a:pt x="1402" y="1621"/>
                    <a:pt x="1191" y="2331"/>
                  </a:cubicBezTo>
                  <a:cubicBezTo>
                    <a:pt x="1057" y="2351"/>
                    <a:pt x="903" y="2427"/>
                    <a:pt x="769" y="2504"/>
                  </a:cubicBezTo>
                  <a:cubicBezTo>
                    <a:pt x="634" y="2581"/>
                    <a:pt x="519" y="2677"/>
                    <a:pt x="404" y="2811"/>
                  </a:cubicBezTo>
                  <a:cubicBezTo>
                    <a:pt x="135" y="3119"/>
                    <a:pt x="1" y="3541"/>
                    <a:pt x="1" y="4041"/>
                  </a:cubicBezTo>
                  <a:cubicBezTo>
                    <a:pt x="1" y="4213"/>
                    <a:pt x="20" y="4405"/>
                    <a:pt x="58" y="4597"/>
                  </a:cubicBezTo>
                  <a:cubicBezTo>
                    <a:pt x="97" y="4732"/>
                    <a:pt x="135" y="4847"/>
                    <a:pt x="193" y="5001"/>
                  </a:cubicBezTo>
                  <a:cubicBezTo>
                    <a:pt x="250" y="5327"/>
                    <a:pt x="538" y="5577"/>
                    <a:pt x="884" y="5577"/>
                  </a:cubicBezTo>
                  <a:lnTo>
                    <a:pt x="6818" y="5577"/>
                  </a:lnTo>
                  <a:cubicBezTo>
                    <a:pt x="7106" y="5577"/>
                    <a:pt x="7394" y="5385"/>
                    <a:pt x="7490" y="5116"/>
                  </a:cubicBezTo>
                  <a:cubicBezTo>
                    <a:pt x="7624" y="4751"/>
                    <a:pt x="7682" y="4367"/>
                    <a:pt x="7682" y="3983"/>
                  </a:cubicBezTo>
                  <a:cubicBezTo>
                    <a:pt x="7682" y="3445"/>
                    <a:pt x="7490" y="2984"/>
                    <a:pt x="7144" y="2677"/>
                  </a:cubicBezTo>
                  <a:cubicBezTo>
                    <a:pt x="6952" y="2504"/>
                    <a:pt x="6722" y="2389"/>
                    <a:pt x="6472" y="2331"/>
                  </a:cubicBezTo>
                  <a:cubicBezTo>
                    <a:pt x="6453" y="2139"/>
                    <a:pt x="6395" y="1967"/>
                    <a:pt x="6357" y="1813"/>
                  </a:cubicBezTo>
                  <a:cubicBezTo>
                    <a:pt x="6299" y="1640"/>
                    <a:pt x="6242" y="1467"/>
                    <a:pt x="6165" y="1294"/>
                  </a:cubicBezTo>
                  <a:cubicBezTo>
                    <a:pt x="6088" y="1141"/>
                    <a:pt x="5973" y="968"/>
                    <a:pt x="5858" y="814"/>
                  </a:cubicBezTo>
                  <a:cubicBezTo>
                    <a:pt x="5589" y="507"/>
                    <a:pt x="5224" y="277"/>
                    <a:pt x="4821" y="123"/>
                  </a:cubicBezTo>
                  <a:cubicBezTo>
                    <a:pt x="4629" y="46"/>
                    <a:pt x="4417" y="8"/>
                    <a:pt x="4168" y="8"/>
                  </a:cubicBezTo>
                  <a:cubicBezTo>
                    <a:pt x="4116" y="3"/>
                    <a:pt x="4063" y="0"/>
                    <a:pt x="4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38100" dir="30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280" name="Google Shape;280;p16"/>
            <p:cNvSpPr/>
            <p:nvPr/>
          </p:nvSpPr>
          <p:spPr>
            <a:xfrm>
              <a:off x="8865240" y="212854"/>
              <a:ext cx="679318" cy="450841"/>
            </a:xfrm>
            <a:custGeom>
              <a:avLst/>
              <a:gdLst/>
              <a:ahLst/>
              <a:cxnLst/>
              <a:rect l="l" t="t" r="r" b="b"/>
              <a:pathLst>
                <a:path w="6223" h="4130" extrusionOk="0">
                  <a:moveTo>
                    <a:pt x="3322" y="0"/>
                  </a:moveTo>
                  <a:cubicBezTo>
                    <a:pt x="3226" y="0"/>
                    <a:pt x="3092" y="39"/>
                    <a:pt x="2977" y="39"/>
                  </a:cubicBezTo>
                  <a:cubicBezTo>
                    <a:pt x="2708" y="77"/>
                    <a:pt x="2420" y="192"/>
                    <a:pt x="2189" y="384"/>
                  </a:cubicBezTo>
                  <a:cubicBezTo>
                    <a:pt x="1709" y="749"/>
                    <a:pt x="1325" y="1287"/>
                    <a:pt x="1172" y="1882"/>
                  </a:cubicBezTo>
                  <a:cubicBezTo>
                    <a:pt x="1133" y="2074"/>
                    <a:pt x="1114" y="2286"/>
                    <a:pt x="1114" y="2478"/>
                  </a:cubicBezTo>
                  <a:cubicBezTo>
                    <a:pt x="1076" y="2458"/>
                    <a:pt x="1056" y="2439"/>
                    <a:pt x="1018" y="2401"/>
                  </a:cubicBezTo>
                  <a:cubicBezTo>
                    <a:pt x="960" y="2382"/>
                    <a:pt x="883" y="2362"/>
                    <a:pt x="845" y="2343"/>
                  </a:cubicBezTo>
                  <a:lnTo>
                    <a:pt x="634" y="2343"/>
                  </a:lnTo>
                  <a:cubicBezTo>
                    <a:pt x="576" y="2343"/>
                    <a:pt x="499" y="2382"/>
                    <a:pt x="442" y="2401"/>
                  </a:cubicBezTo>
                  <a:cubicBezTo>
                    <a:pt x="365" y="2458"/>
                    <a:pt x="307" y="2497"/>
                    <a:pt x="250" y="2574"/>
                  </a:cubicBezTo>
                  <a:cubicBezTo>
                    <a:pt x="96" y="2746"/>
                    <a:pt x="0" y="3015"/>
                    <a:pt x="0" y="3323"/>
                  </a:cubicBezTo>
                  <a:cubicBezTo>
                    <a:pt x="0" y="3438"/>
                    <a:pt x="19" y="3591"/>
                    <a:pt x="58" y="3726"/>
                  </a:cubicBezTo>
                  <a:cubicBezTo>
                    <a:pt x="77" y="3841"/>
                    <a:pt x="115" y="3975"/>
                    <a:pt x="154" y="4091"/>
                  </a:cubicBezTo>
                  <a:lnTo>
                    <a:pt x="154" y="4110"/>
                  </a:lnTo>
                  <a:lnTo>
                    <a:pt x="154" y="4129"/>
                  </a:lnTo>
                  <a:lnTo>
                    <a:pt x="6068" y="4129"/>
                  </a:lnTo>
                  <a:cubicBezTo>
                    <a:pt x="6164" y="3879"/>
                    <a:pt x="6222" y="3553"/>
                    <a:pt x="6222" y="3265"/>
                  </a:cubicBezTo>
                  <a:cubicBezTo>
                    <a:pt x="6222" y="2938"/>
                    <a:pt x="6107" y="2650"/>
                    <a:pt x="5915" y="2478"/>
                  </a:cubicBezTo>
                  <a:cubicBezTo>
                    <a:pt x="5819" y="2401"/>
                    <a:pt x="5723" y="2343"/>
                    <a:pt x="5588" y="2343"/>
                  </a:cubicBezTo>
                  <a:lnTo>
                    <a:pt x="5396" y="2343"/>
                  </a:lnTo>
                  <a:cubicBezTo>
                    <a:pt x="5339" y="2343"/>
                    <a:pt x="5281" y="2362"/>
                    <a:pt x="5243" y="2382"/>
                  </a:cubicBezTo>
                  <a:cubicBezTo>
                    <a:pt x="5166" y="2401"/>
                    <a:pt x="5089" y="2458"/>
                    <a:pt x="5051" y="2535"/>
                  </a:cubicBezTo>
                  <a:lnTo>
                    <a:pt x="5051" y="2170"/>
                  </a:lnTo>
                  <a:cubicBezTo>
                    <a:pt x="5012" y="1863"/>
                    <a:pt x="4993" y="1575"/>
                    <a:pt x="4897" y="1325"/>
                  </a:cubicBezTo>
                  <a:cubicBezTo>
                    <a:pt x="4859" y="1172"/>
                    <a:pt x="4801" y="1056"/>
                    <a:pt x="4763" y="941"/>
                  </a:cubicBezTo>
                  <a:cubicBezTo>
                    <a:pt x="4705" y="826"/>
                    <a:pt x="4609" y="692"/>
                    <a:pt x="4532" y="615"/>
                  </a:cubicBezTo>
                  <a:cubicBezTo>
                    <a:pt x="4379" y="384"/>
                    <a:pt x="4110" y="250"/>
                    <a:pt x="3822" y="154"/>
                  </a:cubicBezTo>
                  <a:cubicBezTo>
                    <a:pt x="3668" y="96"/>
                    <a:pt x="3534" y="77"/>
                    <a:pt x="3361" y="58"/>
                  </a:cubicBezTo>
                  <a:cubicBezTo>
                    <a:pt x="3380" y="0"/>
                    <a:pt x="3361" y="0"/>
                    <a:pt x="3322" y="0"/>
                  </a:cubicBezTo>
                  <a:close/>
                </a:path>
              </a:pathLst>
            </a:custGeom>
            <a:solidFill>
              <a:srgbClr val="7AB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34269738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" name="Google Shape;282;p17"/>
          <p:cNvSpPr/>
          <p:nvPr/>
        </p:nvSpPr>
        <p:spPr>
          <a:xfrm flipH="1">
            <a:off x="-611824" y="5896637"/>
            <a:ext cx="10937774" cy="1867947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283" name="Google Shape;283;p17"/>
          <p:cNvSpPr/>
          <p:nvPr/>
        </p:nvSpPr>
        <p:spPr>
          <a:xfrm rot="10800000">
            <a:off x="-685340" y="-1018559"/>
            <a:ext cx="11982441" cy="2219993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284" name="Google Shape;284;p17"/>
          <p:cNvSpPr txBox="1">
            <a:spLocks noGrp="1"/>
          </p:cNvSpPr>
          <p:nvPr>
            <p:ph type="subTitle" idx="1"/>
          </p:nvPr>
        </p:nvSpPr>
        <p:spPr>
          <a:xfrm>
            <a:off x="1329600" y="4156700"/>
            <a:ext cx="2928600" cy="191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5" name="Google Shape;285;p17"/>
          <p:cNvSpPr txBox="1">
            <a:spLocks noGrp="1"/>
          </p:cNvSpPr>
          <p:nvPr>
            <p:ph type="title"/>
          </p:nvPr>
        </p:nvSpPr>
        <p:spPr>
          <a:xfrm>
            <a:off x="1329600" y="1763167"/>
            <a:ext cx="2968200" cy="233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34910044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" name="Google Shape;297;p20"/>
          <p:cNvSpPr/>
          <p:nvPr/>
        </p:nvSpPr>
        <p:spPr>
          <a:xfrm flipH="1">
            <a:off x="-3071692" y="1639447"/>
            <a:ext cx="13825282" cy="6223916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298" name="Google Shape;298;p20"/>
          <p:cNvSpPr/>
          <p:nvPr/>
        </p:nvSpPr>
        <p:spPr>
          <a:xfrm>
            <a:off x="-817000" y="3991167"/>
            <a:ext cx="10937774" cy="4689648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299" name="Google Shape;299;p20"/>
          <p:cNvSpPr txBox="1">
            <a:spLocks noGrp="1"/>
          </p:cNvSpPr>
          <p:nvPr>
            <p:ph type="subTitle" idx="1"/>
          </p:nvPr>
        </p:nvSpPr>
        <p:spPr>
          <a:xfrm>
            <a:off x="1333825" y="4697200"/>
            <a:ext cx="2907600" cy="54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400"/>
              <a:buFont typeface="Fredoka One"/>
              <a:buNone/>
              <a:defRPr sz="2400">
                <a:solidFill>
                  <a:schemeClr val="l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400"/>
              <a:buFont typeface="Fredoka One"/>
              <a:buNone/>
              <a:defRPr sz="24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400"/>
              <a:buFont typeface="Fredoka One"/>
              <a:buNone/>
              <a:defRPr sz="24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400"/>
              <a:buFont typeface="Fredoka One"/>
              <a:buNone/>
              <a:defRPr sz="24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400"/>
              <a:buFont typeface="Fredoka One"/>
              <a:buNone/>
              <a:defRPr sz="24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400"/>
              <a:buFont typeface="Fredoka One"/>
              <a:buNone/>
              <a:defRPr sz="24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400"/>
              <a:buFont typeface="Fredoka One"/>
              <a:buNone/>
              <a:defRPr sz="24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400"/>
              <a:buFont typeface="Fredoka One"/>
              <a:buNone/>
              <a:defRPr sz="24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400"/>
              <a:buFont typeface="Fredoka One"/>
              <a:buNone/>
              <a:defRPr sz="24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endParaRPr/>
          </a:p>
        </p:txBody>
      </p:sp>
      <p:sp>
        <p:nvSpPr>
          <p:cNvPr id="300" name="Google Shape;300;p20"/>
          <p:cNvSpPr txBox="1">
            <a:spLocks noGrp="1"/>
          </p:cNvSpPr>
          <p:nvPr>
            <p:ph type="subTitle" idx="2"/>
          </p:nvPr>
        </p:nvSpPr>
        <p:spPr>
          <a:xfrm>
            <a:off x="4836300" y="4392467"/>
            <a:ext cx="2907600" cy="54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400"/>
              <a:buFont typeface="Fredoka One"/>
              <a:buNone/>
              <a:defRPr sz="24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400"/>
              <a:buFont typeface="Fredoka One"/>
              <a:buNone/>
              <a:defRPr sz="24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400"/>
              <a:buFont typeface="Fredoka One"/>
              <a:buNone/>
              <a:defRPr sz="24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400"/>
              <a:buFont typeface="Fredoka One"/>
              <a:buNone/>
              <a:defRPr sz="24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400"/>
              <a:buFont typeface="Fredoka One"/>
              <a:buNone/>
              <a:defRPr sz="24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400"/>
              <a:buFont typeface="Fredoka One"/>
              <a:buNone/>
              <a:defRPr sz="24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400"/>
              <a:buFont typeface="Fredoka One"/>
              <a:buNone/>
              <a:defRPr sz="24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400"/>
              <a:buFont typeface="Fredoka One"/>
              <a:buNone/>
              <a:defRPr sz="24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3376C"/>
              </a:buClr>
              <a:buSzPts val="2400"/>
              <a:buFont typeface="Fredoka One"/>
              <a:buNone/>
              <a:defRPr sz="2400">
                <a:solidFill>
                  <a:srgbClr val="A3376C"/>
                </a:solidFill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endParaRPr/>
          </a:p>
        </p:txBody>
      </p:sp>
      <p:sp>
        <p:nvSpPr>
          <p:cNvPr id="301" name="Google Shape;301;p20"/>
          <p:cNvSpPr txBox="1">
            <a:spLocks noGrp="1"/>
          </p:cNvSpPr>
          <p:nvPr>
            <p:ph type="subTitle" idx="3"/>
          </p:nvPr>
        </p:nvSpPr>
        <p:spPr>
          <a:xfrm>
            <a:off x="1333825" y="5210333"/>
            <a:ext cx="29076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2" name="Google Shape;302;p20"/>
          <p:cNvSpPr txBox="1">
            <a:spLocks noGrp="1"/>
          </p:cNvSpPr>
          <p:nvPr>
            <p:ph type="subTitle" idx="4"/>
          </p:nvPr>
        </p:nvSpPr>
        <p:spPr>
          <a:xfrm>
            <a:off x="4836300" y="4905533"/>
            <a:ext cx="29076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3" name="Google Shape;303;p20"/>
          <p:cNvSpPr txBox="1">
            <a:spLocks noGrp="1"/>
          </p:cNvSpPr>
          <p:nvPr>
            <p:ph type="title"/>
          </p:nvPr>
        </p:nvSpPr>
        <p:spPr>
          <a:xfrm>
            <a:off x="720000" y="719328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04" name="Google Shape;304;p20"/>
          <p:cNvSpPr/>
          <p:nvPr/>
        </p:nvSpPr>
        <p:spPr>
          <a:xfrm>
            <a:off x="286600" y="3249134"/>
            <a:ext cx="1184702" cy="474564"/>
          </a:xfrm>
          <a:custGeom>
            <a:avLst/>
            <a:gdLst/>
            <a:ahLst/>
            <a:cxnLst/>
            <a:rect l="l" t="t" r="r" b="b"/>
            <a:pathLst>
              <a:path w="9949" h="2989" extrusionOk="0">
                <a:moveTo>
                  <a:pt x="8508" y="2009"/>
                </a:moveTo>
                <a:cubicBezTo>
                  <a:pt x="8508" y="2009"/>
                  <a:pt x="8527" y="2009"/>
                  <a:pt x="8527" y="2028"/>
                </a:cubicBezTo>
                <a:cubicBezTo>
                  <a:pt x="8527" y="2009"/>
                  <a:pt x="8527" y="2009"/>
                  <a:pt x="8508" y="2009"/>
                </a:cubicBezTo>
                <a:close/>
                <a:moveTo>
                  <a:pt x="4425" y="1"/>
                </a:moveTo>
                <a:cubicBezTo>
                  <a:pt x="4386" y="1"/>
                  <a:pt x="4354" y="5"/>
                  <a:pt x="4322" y="12"/>
                </a:cubicBezTo>
                <a:cubicBezTo>
                  <a:pt x="4187" y="50"/>
                  <a:pt x="4033" y="88"/>
                  <a:pt x="3899" y="127"/>
                </a:cubicBezTo>
                <a:cubicBezTo>
                  <a:pt x="3438" y="300"/>
                  <a:pt x="3035" y="588"/>
                  <a:pt x="2670" y="933"/>
                </a:cubicBezTo>
                <a:cubicBezTo>
                  <a:pt x="2478" y="1125"/>
                  <a:pt x="2286" y="1337"/>
                  <a:pt x="2152" y="1548"/>
                </a:cubicBezTo>
                <a:lnTo>
                  <a:pt x="1921" y="1913"/>
                </a:lnTo>
                <a:cubicBezTo>
                  <a:pt x="1902" y="1990"/>
                  <a:pt x="1863" y="2028"/>
                  <a:pt x="1825" y="2105"/>
                </a:cubicBezTo>
                <a:cubicBezTo>
                  <a:pt x="1710" y="1894"/>
                  <a:pt x="1575" y="1721"/>
                  <a:pt x="1345" y="1605"/>
                </a:cubicBezTo>
                <a:cubicBezTo>
                  <a:pt x="1236" y="1529"/>
                  <a:pt x="1114" y="1496"/>
                  <a:pt x="990" y="1496"/>
                </a:cubicBezTo>
                <a:cubicBezTo>
                  <a:pt x="897" y="1496"/>
                  <a:pt x="802" y="1515"/>
                  <a:pt x="711" y="1548"/>
                </a:cubicBezTo>
                <a:cubicBezTo>
                  <a:pt x="481" y="1625"/>
                  <a:pt x="289" y="1817"/>
                  <a:pt x="193" y="2009"/>
                </a:cubicBezTo>
                <a:cubicBezTo>
                  <a:pt x="58" y="2278"/>
                  <a:pt x="1" y="2604"/>
                  <a:pt x="58" y="2911"/>
                </a:cubicBezTo>
                <a:cubicBezTo>
                  <a:pt x="58" y="2969"/>
                  <a:pt x="78" y="2988"/>
                  <a:pt x="135" y="2988"/>
                </a:cubicBezTo>
                <a:cubicBezTo>
                  <a:pt x="154" y="2988"/>
                  <a:pt x="193" y="2969"/>
                  <a:pt x="193" y="2911"/>
                </a:cubicBezTo>
                <a:cubicBezTo>
                  <a:pt x="174" y="2777"/>
                  <a:pt x="174" y="2662"/>
                  <a:pt x="193" y="2508"/>
                </a:cubicBezTo>
                <a:lnTo>
                  <a:pt x="193" y="2527"/>
                </a:lnTo>
                <a:cubicBezTo>
                  <a:pt x="231" y="2412"/>
                  <a:pt x="250" y="2297"/>
                  <a:pt x="289" y="2201"/>
                </a:cubicBezTo>
                <a:lnTo>
                  <a:pt x="289" y="2220"/>
                </a:lnTo>
                <a:cubicBezTo>
                  <a:pt x="346" y="2124"/>
                  <a:pt x="366" y="2047"/>
                  <a:pt x="442" y="1990"/>
                </a:cubicBezTo>
                <a:lnTo>
                  <a:pt x="577" y="1836"/>
                </a:lnTo>
                <a:cubicBezTo>
                  <a:pt x="634" y="1798"/>
                  <a:pt x="673" y="1759"/>
                  <a:pt x="750" y="1740"/>
                </a:cubicBezTo>
                <a:cubicBezTo>
                  <a:pt x="807" y="1721"/>
                  <a:pt x="846" y="1721"/>
                  <a:pt x="922" y="1701"/>
                </a:cubicBezTo>
                <a:lnTo>
                  <a:pt x="1095" y="1701"/>
                </a:lnTo>
                <a:cubicBezTo>
                  <a:pt x="1134" y="1701"/>
                  <a:pt x="1211" y="1721"/>
                  <a:pt x="1249" y="1740"/>
                </a:cubicBezTo>
                <a:cubicBezTo>
                  <a:pt x="1307" y="1759"/>
                  <a:pt x="1345" y="1798"/>
                  <a:pt x="1403" y="1836"/>
                </a:cubicBezTo>
                <a:cubicBezTo>
                  <a:pt x="1479" y="1894"/>
                  <a:pt x="1537" y="1951"/>
                  <a:pt x="1595" y="2028"/>
                </a:cubicBezTo>
                <a:cubicBezTo>
                  <a:pt x="1671" y="2143"/>
                  <a:pt x="1729" y="2239"/>
                  <a:pt x="1787" y="2393"/>
                </a:cubicBezTo>
                <a:lnTo>
                  <a:pt x="1787" y="2412"/>
                </a:lnTo>
                <a:cubicBezTo>
                  <a:pt x="1806" y="2431"/>
                  <a:pt x="1806" y="2470"/>
                  <a:pt x="1863" y="2489"/>
                </a:cubicBezTo>
                <a:cubicBezTo>
                  <a:pt x="1902" y="2489"/>
                  <a:pt x="1959" y="2489"/>
                  <a:pt x="1979" y="2431"/>
                </a:cubicBezTo>
                <a:cubicBezTo>
                  <a:pt x="2056" y="2297"/>
                  <a:pt x="2113" y="2182"/>
                  <a:pt x="2190" y="2028"/>
                </a:cubicBezTo>
                <a:cubicBezTo>
                  <a:pt x="2267" y="1913"/>
                  <a:pt x="2344" y="1798"/>
                  <a:pt x="2440" y="1663"/>
                </a:cubicBezTo>
                <a:cubicBezTo>
                  <a:pt x="2632" y="1413"/>
                  <a:pt x="2862" y="1164"/>
                  <a:pt x="3131" y="972"/>
                </a:cubicBezTo>
                <a:cubicBezTo>
                  <a:pt x="3131" y="972"/>
                  <a:pt x="3150" y="972"/>
                  <a:pt x="3150" y="953"/>
                </a:cubicBezTo>
                <a:cubicBezTo>
                  <a:pt x="3400" y="780"/>
                  <a:pt x="3630" y="607"/>
                  <a:pt x="3899" y="511"/>
                </a:cubicBezTo>
                <a:cubicBezTo>
                  <a:pt x="4091" y="453"/>
                  <a:pt x="4283" y="376"/>
                  <a:pt x="4475" y="357"/>
                </a:cubicBezTo>
                <a:cubicBezTo>
                  <a:pt x="4533" y="338"/>
                  <a:pt x="4586" y="328"/>
                  <a:pt x="4638" y="328"/>
                </a:cubicBezTo>
                <a:cubicBezTo>
                  <a:pt x="4691" y="328"/>
                  <a:pt x="4744" y="338"/>
                  <a:pt x="4802" y="357"/>
                </a:cubicBezTo>
                <a:cubicBezTo>
                  <a:pt x="4878" y="357"/>
                  <a:pt x="4955" y="376"/>
                  <a:pt x="5032" y="396"/>
                </a:cubicBezTo>
                <a:cubicBezTo>
                  <a:pt x="5070" y="415"/>
                  <a:pt x="5090" y="453"/>
                  <a:pt x="5147" y="472"/>
                </a:cubicBezTo>
                <a:cubicBezTo>
                  <a:pt x="5166" y="492"/>
                  <a:pt x="5224" y="511"/>
                  <a:pt x="5243" y="568"/>
                </a:cubicBezTo>
                <a:cubicBezTo>
                  <a:pt x="5263" y="607"/>
                  <a:pt x="5282" y="664"/>
                  <a:pt x="5301" y="684"/>
                </a:cubicBezTo>
                <a:cubicBezTo>
                  <a:pt x="5339" y="761"/>
                  <a:pt x="5359" y="837"/>
                  <a:pt x="5359" y="895"/>
                </a:cubicBezTo>
                <a:cubicBezTo>
                  <a:pt x="5378" y="1049"/>
                  <a:pt x="5359" y="1183"/>
                  <a:pt x="5359" y="1337"/>
                </a:cubicBezTo>
                <a:cubicBezTo>
                  <a:pt x="5301" y="1625"/>
                  <a:pt x="5205" y="1913"/>
                  <a:pt x="5090" y="2201"/>
                </a:cubicBezTo>
                <a:cubicBezTo>
                  <a:pt x="5070" y="2278"/>
                  <a:pt x="5013" y="2335"/>
                  <a:pt x="4994" y="2412"/>
                </a:cubicBezTo>
                <a:cubicBezTo>
                  <a:pt x="4974" y="2431"/>
                  <a:pt x="4974" y="2489"/>
                  <a:pt x="4974" y="2508"/>
                </a:cubicBezTo>
                <a:cubicBezTo>
                  <a:pt x="4974" y="2566"/>
                  <a:pt x="4994" y="2623"/>
                  <a:pt x="5051" y="2662"/>
                </a:cubicBezTo>
                <a:cubicBezTo>
                  <a:pt x="5083" y="2693"/>
                  <a:pt x="5126" y="2708"/>
                  <a:pt x="5175" y="2708"/>
                </a:cubicBezTo>
                <a:cubicBezTo>
                  <a:pt x="5215" y="2708"/>
                  <a:pt x="5258" y="2698"/>
                  <a:pt x="5301" y="2681"/>
                </a:cubicBezTo>
                <a:cubicBezTo>
                  <a:pt x="5474" y="2585"/>
                  <a:pt x="5627" y="2508"/>
                  <a:pt x="5781" y="2431"/>
                </a:cubicBezTo>
                <a:cubicBezTo>
                  <a:pt x="5877" y="2393"/>
                  <a:pt x="5954" y="2374"/>
                  <a:pt x="6050" y="2316"/>
                </a:cubicBezTo>
                <a:lnTo>
                  <a:pt x="6088" y="2316"/>
                </a:lnTo>
                <a:cubicBezTo>
                  <a:pt x="6088" y="2316"/>
                  <a:pt x="6107" y="2316"/>
                  <a:pt x="6107" y="2297"/>
                </a:cubicBezTo>
                <a:cubicBezTo>
                  <a:pt x="6530" y="2105"/>
                  <a:pt x="6991" y="1990"/>
                  <a:pt x="7471" y="1913"/>
                </a:cubicBezTo>
                <a:cubicBezTo>
                  <a:pt x="7596" y="1903"/>
                  <a:pt x="7716" y="1898"/>
                  <a:pt x="7836" y="1898"/>
                </a:cubicBezTo>
                <a:cubicBezTo>
                  <a:pt x="7956" y="1898"/>
                  <a:pt x="8076" y="1903"/>
                  <a:pt x="8201" y="1913"/>
                </a:cubicBezTo>
                <a:cubicBezTo>
                  <a:pt x="8354" y="1932"/>
                  <a:pt x="8527" y="1990"/>
                  <a:pt x="8700" y="2028"/>
                </a:cubicBezTo>
                <a:cubicBezTo>
                  <a:pt x="8815" y="2086"/>
                  <a:pt x="8930" y="2143"/>
                  <a:pt x="9065" y="2239"/>
                </a:cubicBezTo>
                <a:cubicBezTo>
                  <a:pt x="9161" y="2335"/>
                  <a:pt x="9257" y="2412"/>
                  <a:pt x="9353" y="2527"/>
                </a:cubicBezTo>
                <a:cubicBezTo>
                  <a:pt x="9372" y="2585"/>
                  <a:pt x="9391" y="2604"/>
                  <a:pt x="9410" y="2662"/>
                </a:cubicBezTo>
                <a:cubicBezTo>
                  <a:pt x="9468" y="2700"/>
                  <a:pt x="9506" y="2758"/>
                  <a:pt x="9583" y="2777"/>
                </a:cubicBezTo>
                <a:cubicBezTo>
                  <a:pt x="9606" y="2783"/>
                  <a:pt x="9628" y="2785"/>
                  <a:pt x="9650" y="2785"/>
                </a:cubicBezTo>
                <a:cubicBezTo>
                  <a:pt x="9703" y="2785"/>
                  <a:pt x="9754" y="2771"/>
                  <a:pt x="9795" y="2758"/>
                </a:cubicBezTo>
                <a:cubicBezTo>
                  <a:pt x="9852" y="2719"/>
                  <a:pt x="9891" y="2662"/>
                  <a:pt x="9929" y="2585"/>
                </a:cubicBezTo>
                <a:cubicBezTo>
                  <a:pt x="9948" y="2508"/>
                  <a:pt x="9948" y="2431"/>
                  <a:pt x="9891" y="2374"/>
                </a:cubicBezTo>
                <a:cubicBezTo>
                  <a:pt x="9756" y="2182"/>
                  <a:pt x="9603" y="2009"/>
                  <a:pt x="9449" y="1855"/>
                </a:cubicBezTo>
                <a:cubicBezTo>
                  <a:pt x="9353" y="1798"/>
                  <a:pt x="9276" y="1740"/>
                  <a:pt x="9180" y="1663"/>
                </a:cubicBezTo>
                <a:cubicBezTo>
                  <a:pt x="9084" y="1625"/>
                  <a:pt x="8969" y="1567"/>
                  <a:pt x="8873" y="1529"/>
                </a:cubicBezTo>
                <a:cubicBezTo>
                  <a:pt x="8662" y="1452"/>
                  <a:pt x="8450" y="1413"/>
                  <a:pt x="8239" y="1375"/>
                </a:cubicBezTo>
                <a:cubicBezTo>
                  <a:pt x="8133" y="1365"/>
                  <a:pt x="8023" y="1361"/>
                  <a:pt x="7913" y="1361"/>
                </a:cubicBezTo>
                <a:cubicBezTo>
                  <a:pt x="7802" y="1361"/>
                  <a:pt x="7692" y="1365"/>
                  <a:pt x="7586" y="1375"/>
                </a:cubicBezTo>
                <a:cubicBezTo>
                  <a:pt x="7164" y="1433"/>
                  <a:pt x="6722" y="1548"/>
                  <a:pt x="6299" y="1721"/>
                </a:cubicBezTo>
                <a:cubicBezTo>
                  <a:pt x="6088" y="1798"/>
                  <a:pt x="5896" y="1894"/>
                  <a:pt x="5704" y="1990"/>
                </a:cubicBezTo>
                <a:cubicBezTo>
                  <a:pt x="5704" y="1990"/>
                  <a:pt x="5676" y="1990"/>
                  <a:pt x="5668" y="2002"/>
                </a:cubicBezTo>
                <a:lnTo>
                  <a:pt x="5668" y="2002"/>
                </a:lnTo>
                <a:cubicBezTo>
                  <a:pt x="5744" y="1735"/>
                  <a:pt x="5820" y="1469"/>
                  <a:pt x="5839" y="1221"/>
                </a:cubicBezTo>
                <a:cubicBezTo>
                  <a:pt x="5839" y="1049"/>
                  <a:pt x="5839" y="876"/>
                  <a:pt x="5781" y="741"/>
                </a:cubicBezTo>
                <a:cubicBezTo>
                  <a:pt x="5762" y="664"/>
                  <a:pt x="5743" y="588"/>
                  <a:pt x="5723" y="549"/>
                </a:cubicBezTo>
                <a:cubicBezTo>
                  <a:pt x="5685" y="472"/>
                  <a:pt x="5647" y="415"/>
                  <a:pt x="5589" y="376"/>
                </a:cubicBezTo>
                <a:cubicBezTo>
                  <a:pt x="5531" y="280"/>
                  <a:pt x="5435" y="204"/>
                  <a:pt x="5301" y="165"/>
                </a:cubicBezTo>
                <a:cubicBezTo>
                  <a:pt x="5186" y="88"/>
                  <a:pt x="5051" y="69"/>
                  <a:pt x="4917" y="69"/>
                </a:cubicBezTo>
                <a:lnTo>
                  <a:pt x="4802" y="69"/>
                </a:lnTo>
                <a:cubicBezTo>
                  <a:pt x="4610" y="18"/>
                  <a:pt x="4503" y="1"/>
                  <a:pt x="4425" y="1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305" name="Google Shape;305;p20"/>
          <p:cNvSpPr/>
          <p:nvPr/>
        </p:nvSpPr>
        <p:spPr>
          <a:xfrm>
            <a:off x="7345176" y="5907385"/>
            <a:ext cx="1184702" cy="474564"/>
          </a:xfrm>
          <a:custGeom>
            <a:avLst/>
            <a:gdLst/>
            <a:ahLst/>
            <a:cxnLst/>
            <a:rect l="l" t="t" r="r" b="b"/>
            <a:pathLst>
              <a:path w="9949" h="2989" extrusionOk="0">
                <a:moveTo>
                  <a:pt x="8508" y="2009"/>
                </a:moveTo>
                <a:cubicBezTo>
                  <a:pt x="8508" y="2009"/>
                  <a:pt x="8527" y="2009"/>
                  <a:pt x="8527" y="2028"/>
                </a:cubicBezTo>
                <a:cubicBezTo>
                  <a:pt x="8527" y="2009"/>
                  <a:pt x="8527" y="2009"/>
                  <a:pt x="8508" y="2009"/>
                </a:cubicBezTo>
                <a:close/>
                <a:moveTo>
                  <a:pt x="4425" y="1"/>
                </a:moveTo>
                <a:cubicBezTo>
                  <a:pt x="4386" y="1"/>
                  <a:pt x="4354" y="5"/>
                  <a:pt x="4322" y="12"/>
                </a:cubicBezTo>
                <a:cubicBezTo>
                  <a:pt x="4187" y="50"/>
                  <a:pt x="4033" y="88"/>
                  <a:pt x="3899" y="127"/>
                </a:cubicBezTo>
                <a:cubicBezTo>
                  <a:pt x="3438" y="300"/>
                  <a:pt x="3035" y="588"/>
                  <a:pt x="2670" y="933"/>
                </a:cubicBezTo>
                <a:cubicBezTo>
                  <a:pt x="2478" y="1125"/>
                  <a:pt x="2286" y="1337"/>
                  <a:pt x="2152" y="1548"/>
                </a:cubicBezTo>
                <a:lnTo>
                  <a:pt x="1921" y="1913"/>
                </a:lnTo>
                <a:cubicBezTo>
                  <a:pt x="1902" y="1990"/>
                  <a:pt x="1863" y="2028"/>
                  <a:pt x="1825" y="2105"/>
                </a:cubicBezTo>
                <a:cubicBezTo>
                  <a:pt x="1710" y="1894"/>
                  <a:pt x="1575" y="1721"/>
                  <a:pt x="1345" y="1605"/>
                </a:cubicBezTo>
                <a:cubicBezTo>
                  <a:pt x="1236" y="1529"/>
                  <a:pt x="1114" y="1496"/>
                  <a:pt x="990" y="1496"/>
                </a:cubicBezTo>
                <a:cubicBezTo>
                  <a:pt x="897" y="1496"/>
                  <a:pt x="802" y="1515"/>
                  <a:pt x="711" y="1548"/>
                </a:cubicBezTo>
                <a:cubicBezTo>
                  <a:pt x="481" y="1625"/>
                  <a:pt x="289" y="1817"/>
                  <a:pt x="193" y="2009"/>
                </a:cubicBezTo>
                <a:cubicBezTo>
                  <a:pt x="58" y="2278"/>
                  <a:pt x="1" y="2604"/>
                  <a:pt x="58" y="2911"/>
                </a:cubicBezTo>
                <a:cubicBezTo>
                  <a:pt x="58" y="2969"/>
                  <a:pt x="78" y="2988"/>
                  <a:pt x="135" y="2988"/>
                </a:cubicBezTo>
                <a:cubicBezTo>
                  <a:pt x="154" y="2988"/>
                  <a:pt x="193" y="2969"/>
                  <a:pt x="193" y="2911"/>
                </a:cubicBezTo>
                <a:cubicBezTo>
                  <a:pt x="174" y="2777"/>
                  <a:pt x="174" y="2662"/>
                  <a:pt x="193" y="2508"/>
                </a:cubicBezTo>
                <a:lnTo>
                  <a:pt x="193" y="2527"/>
                </a:lnTo>
                <a:cubicBezTo>
                  <a:pt x="231" y="2412"/>
                  <a:pt x="250" y="2297"/>
                  <a:pt x="289" y="2201"/>
                </a:cubicBezTo>
                <a:lnTo>
                  <a:pt x="289" y="2220"/>
                </a:lnTo>
                <a:cubicBezTo>
                  <a:pt x="346" y="2124"/>
                  <a:pt x="366" y="2047"/>
                  <a:pt x="442" y="1990"/>
                </a:cubicBezTo>
                <a:lnTo>
                  <a:pt x="577" y="1836"/>
                </a:lnTo>
                <a:cubicBezTo>
                  <a:pt x="634" y="1798"/>
                  <a:pt x="673" y="1759"/>
                  <a:pt x="750" y="1740"/>
                </a:cubicBezTo>
                <a:cubicBezTo>
                  <a:pt x="807" y="1721"/>
                  <a:pt x="846" y="1721"/>
                  <a:pt x="922" y="1701"/>
                </a:cubicBezTo>
                <a:lnTo>
                  <a:pt x="1095" y="1701"/>
                </a:lnTo>
                <a:cubicBezTo>
                  <a:pt x="1134" y="1701"/>
                  <a:pt x="1211" y="1721"/>
                  <a:pt x="1249" y="1740"/>
                </a:cubicBezTo>
                <a:cubicBezTo>
                  <a:pt x="1307" y="1759"/>
                  <a:pt x="1345" y="1798"/>
                  <a:pt x="1403" y="1836"/>
                </a:cubicBezTo>
                <a:cubicBezTo>
                  <a:pt x="1479" y="1894"/>
                  <a:pt x="1537" y="1951"/>
                  <a:pt x="1595" y="2028"/>
                </a:cubicBezTo>
                <a:cubicBezTo>
                  <a:pt x="1671" y="2143"/>
                  <a:pt x="1729" y="2239"/>
                  <a:pt x="1787" y="2393"/>
                </a:cubicBezTo>
                <a:lnTo>
                  <a:pt x="1787" y="2412"/>
                </a:lnTo>
                <a:cubicBezTo>
                  <a:pt x="1806" y="2431"/>
                  <a:pt x="1806" y="2470"/>
                  <a:pt x="1863" y="2489"/>
                </a:cubicBezTo>
                <a:cubicBezTo>
                  <a:pt x="1902" y="2489"/>
                  <a:pt x="1959" y="2489"/>
                  <a:pt x="1979" y="2431"/>
                </a:cubicBezTo>
                <a:cubicBezTo>
                  <a:pt x="2056" y="2297"/>
                  <a:pt x="2113" y="2182"/>
                  <a:pt x="2190" y="2028"/>
                </a:cubicBezTo>
                <a:cubicBezTo>
                  <a:pt x="2267" y="1913"/>
                  <a:pt x="2344" y="1798"/>
                  <a:pt x="2440" y="1663"/>
                </a:cubicBezTo>
                <a:cubicBezTo>
                  <a:pt x="2632" y="1413"/>
                  <a:pt x="2862" y="1164"/>
                  <a:pt x="3131" y="972"/>
                </a:cubicBezTo>
                <a:cubicBezTo>
                  <a:pt x="3131" y="972"/>
                  <a:pt x="3150" y="972"/>
                  <a:pt x="3150" y="953"/>
                </a:cubicBezTo>
                <a:cubicBezTo>
                  <a:pt x="3400" y="780"/>
                  <a:pt x="3630" y="607"/>
                  <a:pt x="3899" y="511"/>
                </a:cubicBezTo>
                <a:cubicBezTo>
                  <a:pt x="4091" y="453"/>
                  <a:pt x="4283" y="376"/>
                  <a:pt x="4475" y="357"/>
                </a:cubicBezTo>
                <a:cubicBezTo>
                  <a:pt x="4533" y="338"/>
                  <a:pt x="4586" y="328"/>
                  <a:pt x="4638" y="328"/>
                </a:cubicBezTo>
                <a:cubicBezTo>
                  <a:pt x="4691" y="328"/>
                  <a:pt x="4744" y="338"/>
                  <a:pt x="4802" y="357"/>
                </a:cubicBezTo>
                <a:cubicBezTo>
                  <a:pt x="4878" y="357"/>
                  <a:pt x="4955" y="376"/>
                  <a:pt x="5032" y="396"/>
                </a:cubicBezTo>
                <a:cubicBezTo>
                  <a:pt x="5070" y="415"/>
                  <a:pt x="5090" y="453"/>
                  <a:pt x="5147" y="472"/>
                </a:cubicBezTo>
                <a:cubicBezTo>
                  <a:pt x="5166" y="492"/>
                  <a:pt x="5224" y="511"/>
                  <a:pt x="5243" y="568"/>
                </a:cubicBezTo>
                <a:cubicBezTo>
                  <a:pt x="5263" y="607"/>
                  <a:pt x="5282" y="664"/>
                  <a:pt x="5301" y="684"/>
                </a:cubicBezTo>
                <a:cubicBezTo>
                  <a:pt x="5339" y="761"/>
                  <a:pt x="5359" y="837"/>
                  <a:pt x="5359" y="895"/>
                </a:cubicBezTo>
                <a:cubicBezTo>
                  <a:pt x="5378" y="1049"/>
                  <a:pt x="5359" y="1183"/>
                  <a:pt x="5359" y="1337"/>
                </a:cubicBezTo>
                <a:cubicBezTo>
                  <a:pt x="5301" y="1625"/>
                  <a:pt x="5205" y="1913"/>
                  <a:pt x="5090" y="2201"/>
                </a:cubicBezTo>
                <a:cubicBezTo>
                  <a:pt x="5070" y="2278"/>
                  <a:pt x="5013" y="2335"/>
                  <a:pt x="4994" y="2412"/>
                </a:cubicBezTo>
                <a:cubicBezTo>
                  <a:pt x="4974" y="2431"/>
                  <a:pt x="4974" y="2489"/>
                  <a:pt x="4974" y="2508"/>
                </a:cubicBezTo>
                <a:cubicBezTo>
                  <a:pt x="4974" y="2566"/>
                  <a:pt x="4994" y="2623"/>
                  <a:pt x="5051" y="2662"/>
                </a:cubicBezTo>
                <a:cubicBezTo>
                  <a:pt x="5083" y="2693"/>
                  <a:pt x="5126" y="2708"/>
                  <a:pt x="5175" y="2708"/>
                </a:cubicBezTo>
                <a:cubicBezTo>
                  <a:pt x="5215" y="2708"/>
                  <a:pt x="5258" y="2698"/>
                  <a:pt x="5301" y="2681"/>
                </a:cubicBezTo>
                <a:cubicBezTo>
                  <a:pt x="5474" y="2585"/>
                  <a:pt x="5627" y="2508"/>
                  <a:pt x="5781" y="2431"/>
                </a:cubicBezTo>
                <a:cubicBezTo>
                  <a:pt x="5877" y="2393"/>
                  <a:pt x="5954" y="2374"/>
                  <a:pt x="6050" y="2316"/>
                </a:cubicBezTo>
                <a:lnTo>
                  <a:pt x="6088" y="2316"/>
                </a:lnTo>
                <a:cubicBezTo>
                  <a:pt x="6088" y="2316"/>
                  <a:pt x="6107" y="2316"/>
                  <a:pt x="6107" y="2297"/>
                </a:cubicBezTo>
                <a:cubicBezTo>
                  <a:pt x="6530" y="2105"/>
                  <a:pt x="6991" y="1990"/>
                  <a:pt x="7471" y="1913"/>
                </a:cubicBezTo>
                <a:cubicBezTo>
                  <a:pt x="7596" y="1903"/>
                  <a:pt x="7716" y="1898"/>
                  <a:pt x="7836" y="1898"/>
                </a:cubicBezTo>
                <a:cubicBezTo>
                  <a:pt x="7956" y="1898"/>
                  <a:pt x="8076" y="1903"/>
                  <a:pt x="8201" y="1913"/>
                </a:cubicBezTo>
                <a:cubicBezTo>
                  <a:pt x="8354" y="1932"/>
                  <a:pt x="8527" y="1990"/>
                  <a:pt x="8700" y="2028"/>
                </a:cubicBezTo>
                <a:cubicBezTo>
                  <a:pt x="8815" y="2086"/>
                  <a:pt x="8930" y="2143"/>
                  <a:pt x="9065" y="2239"/>
                </a:cubicBezTo>
                <a:cubicBezTo>
                  <a:pt x="9161" y="2335"/>
                  <a:pt x="9257" y="2412"/>
                  <a:pt x="9353" y="2527"/>
                </a:cubicBezTo>
                <a:cubicBezTo>
                  <a:pt x="9372" y="2585"/>
                  <a:pt x="9391" y="2604"/>
                  <a:pt x="9410" y="2662"/>
                </a:cubicBezTo>
                <a:cubicBezTo>
                  <a:pt x="9468" y="2700"/>
                  <a:pt x="9506" y="2758"/>
                  <a:pt x="9583" y="2777"/>
                </a:cubicBezTo>
                <a:cubicBezTo>
                  <a:pt x="9606" y="2783"/>
                  <a:pt x="9628" y="2785"/>
                  <a:pt x="9650" y="2785"/>
                </a:cubicBezTo>
                <a:cubicBezTo>
                  <a:pt x="9703" y="2785"/>
                  <a:pt x="9754" y="2771"/>
                  <a:pt x="9795" y="2758"/>
                </a:cubicBezTo>
                <a:cubicBezTo>
                  <a:pt x="9852" y="2719"/>
                  <a:pt x="9891" y="2662"/>
                  <a:pt x="9929" y="2585"/>
                </a:cubicBezTo>
                <a:cubicBezTo>
                  <a:pt x="9948" y="2508"/>
                  <a:pt x="9948" y="2431"/>
                  <a:pt x="9891" y="2374"/>
                </a:cubicBezTo>
                <a:cubicBezTo>
                  <a:pt x="9756" y="2182"/>
                  <a:pt x="9603" y="2009"/>
                  <a:pt x="9449" y="1855"/>
                </a:cubicBezTo>
                <a:cubicBezTo>
                  <a:pt x="9353" y="1798"/>
                  <a:pt x="9276" y="1740"/>
                  <a:pt x="9180" y="1663"/>
                </a:cubicBezTo>
                <a:cubicBezTo>
                  <a:pt x="9084" y="1625"/>
                  <a:pt x="8969" y="1567"/>
                  <a:pt x="8873" y="1529"/>
                </a:cubicBezTo>
                <a:cubicBezTo>
                  <a:pt x="8662" y="1452"/>
                  <a:pt x="8450" y="1413"/>
                  <a:pt x="8239" y="1375"/>
                </a:cubicBezTo>
                <a:cubicBezTo>
                  <a:pt x="8133" y="1365"/>
                  <a:pt x="8023" y="1361"/>
                  <a:pt x="7913" y="1361"/>
                </a:cubicBezTo>
                <a:cubicBezTo>
                  <a:pt x="7802" y="1361"/>
                  <a:pt x="7692" y="1365"/>
                  <a:pt x="7586" y="1375"/>
                </a:cubicBezTo>
                <a:cubicBezTo>
                  <a:pt x="7164" y="1433"/>
                  <a:pt x="6722" y="1548"/>
                  <a:pt x="6299" y="1721"/>
                </a:cubicBezTo>
                <a:cubicBezTo>
                  <a:pt x="6088" y="1798"/>
                  <a:pt x="5896" y="1894"/>
                  <a:pt x="5704" y="1990"/>
                </a:cubicBezTo>
                <a:cubicBezTo>
                  <a:pt x="5704" y="1990"/>
                  <a:pt x="5676" y="1990"/>
                  <a:pt x="5668" y="2002"/>
                </a:cubicBezTo>
                <a:lnTo>
                  <a:pt x="5668" y="2002"/>
                </a:lnTo>
                <a:cubicBezTo>
                  <a:pt x="5744" y="1735"/>
                  <a:pt x="5820" y="1469"/>
                  <a:pt x="5839" y="1221"/>
                </a:cubicBezTo>
                <a:cubicBezTo>
                  <a:pt x="5839" y="1049"/>
                  <a:pt x="5839" y="876"/>
                  <a:pt x="5781" y="741"/>
                </a:cubicBezTo>
                <a:cubicBezTo>
                  <a:pt x="5762" y="664"/>
                  <a:pt x="5743" y="588"/>
                  <a:pt x="5723" y="549"/>
                </a:cubicBezTo>
                <a:cubicBezTo>
                  <a:pt x="5685" y="472"/>
                  <a:pt x="5647" y="415"/>
                  <a:pt x="5589" y="376"/>
                </a:cubicBezTo>
                <a:cubicBezTo>
                  <a:pt x="5531" y="280"/>
                  <a:pt x="5435" y="204"/>
                  <a:pt x="5301" y="165"/>
                </a:cubicBezTo>
                <a:cubicBezTo>
                  <a:pt x="5186" y="88"/>
                  <a:pt x="5051" y="69"/>
                  <a:pt x="4917" y="69"/>
                </a:cubicBezTo>
                <a:lnTo>
                  <a:pt x="4802" y="69"/>
                </a:lnTo>
                <a:cubicBezTo>
                  <a:pt x="4610" y="18"/>
                  <a:pt x="4503" y="1"/>
                  <a:pt x="4425" y="1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grpSp>
        <p:nvGrpSpPr>
          <p:cNvPr id="306" name="Google Shape;306;p20"/>
          <p:cNvGrpSpPr/>
          <p:nvPr/>
        </p:nvGrpSpPr>
        <p:grpSpPr>
          <a:xfrm flipH="1">
            <a:off x="864569" y="5852306"/>
            <a:ext cx="670499" cy="584699"/>
            <a:chOff x="7555450" y="377766"/>
            <a:chExt cx="670499" cy="438524"/>
          </a:xfrm>
        </p:grpSpPr>
        <p:sp>
          <p:nvSpPr>
            <p:cNvPr id="307" name="Google Shape;307;p20"/>
            <p:cNvSpPr/>
            <p:nvPr/>
          </p:nvSpPr>
          <p:spPr>
            <a:xfrm>
              <a:off x="7555450" y="562549"/>
              <a:ext cx="279163" cy="253742"/>
            </a:xfrm>
            <a:custGeom>
              <a:avLst/>
              <a:gdLst/>
              <a:ahLst/>
              <a:cxnLst/>
              <a:rect l="l" t="t" r="r" b="b"/>
              <a:pathLst>
                <a:path w="4206" h="3823" extrusionOk="0">
                  <a:moveTo>
                    <a:pt x="3169" y="1"/>
                  </a:moveTo>
                  <a:cubicBezTo>
                    <a:pt x="3073" y="1"/>
                    <a:pt x="2977" y="1"/>
                    <a:pt x="2881" y="20"/>
                  </a:cubicBezTo>
                  <a:cubicBezTo>
                    <a:pt x="2746" y="59"/>
                    <a:pt x="2573" y="97"/>
                    <a:pt x="2362" y="193"/>
                  </a:cubicBezTo>
                  <a:cubicBezTo>
                    <a:pt x="2017" y="347"/>
                    <a:pt x="1690" y="558"/>
                    <a:pt x="1325" y="846"/>
                  </a:cubicBezTo>
                  <a:cubicBezTo>
                    <a:pt x="1210" y="942"/>
                    <a:pt x="1114" y="1019"/>
                    <a:pt x="1018" y="1115"/>
                  </a:cubicBezTo>
                  <a:lnTo>
                    <a:pt x="999" y="1134"/>
                  </a:lnTo>
                  <a:cubicBezTo>
                    <a:pt x="864" y="1230"/>
                    <a:pt x="749" y="1345"/>
                    <a:pt x="615" y="1518"/>
                  </a:cubicBezTo>
                  <a:cubicBezTo>
                    <a:pt x="480" y="1652"/>
                    <a:pt x="384" y="1806"/>
                    <a:pt x="288" y="1979"/>
                  </a:cubicBezTo>
                  <a:cubicBezTo>
                    <a:pt x="192" y="2133"/>
                    <a:pt x="135" y="2325"/>
                    <a:pt x="77" y="2497"/>
                  </a:cubicBezTo>
                  <a:cubicBezTo>
                    <a:pt x="39" y="2670"/>
                    <a:pt x="0" y="2843"/>
                    <a:pt x="0" y="2997"/>
                  </a:cubicBezTo>
                  <a:cubicBezTo>
                    <a:pt x="0" y="3189"/>
                    <a:pt x="58" y="3342"/>
                    <a:pt x="154" y="3458"/>
                  </a:cubicBezTo>
                  <a:cubicBezTo>
                    <a:pt x="173" y="3515"/>
                    <a:pt x="192" y="3534"/>
                    <a:pt x="231" y="3554"/>
                  </a:cubicBezTo>
                  <a:lnTo>
                    <a:pt x="288" y="3630"/>
                  </a:lnTo>
                  <a:cubicBezTo>
                    <a:pt x="384" y="3707"/>
                    <a:pt x="461" y="3726"/>
                    <a:pt x="538" y="3746"/>
                  </a:cubicBezTo>
                  <a:cubicBezTo>
                    <a:pt x="653" y="3803"/>
                    <a:pt x="768" y="3822"/>
                    <a:pt x="941" y="3822"/>
                  </a:cubicBezTo>
                  <a:lnTo>
                    <a:pt x="1191" y="3822"/>
                  </a:lnTo>
                  <a:cubicBezTo>
                    <a:pt x="1383" y="3803"/>
                    <a:pt x="1575" y="3746"/>
                    <a:pt x="1786" y="3669"/>
                  </a:cubicBezTo>
                  <a:cubicBezTo>
                    <a:pt x="1978" y="3611"/>
                    <a:pt x="2170" y="3515"/>
                    <a:pt x="2381" y="3381"/>
                  </a:cubicBezTo>
                  <a:cubicBezTo>
                    <a:pt x="2593" y="3266"/>
                    <a:pt x="2823" y="3131"/>
                    <a:pt x="3015" y="2958"/>
                  </a:cubicBezTo>
                  <a:cubicBezTo>
                    <a:pt x="3207" y="2785"/>
                    <a:pt x="3399" y="2613"/>
                    <a:pt x="3553" y="2459"/>
                  </a:cubicBezTo>
                  <a:cubicBezTo>
                    <a:pt x="3745" y="2267"/>
                    <a:pt x="3879" y="2056"/>
                    <a:pt x="3995" y="1844"/>
                  </a:cubicBezTo>
                  <a:cubicBezTo>
                    <a:pt x="4110" y="1633"/>
                    <a:pt x="4167" y="1422"/>
                    <a:pt x="4187" y="1230"/>
                  </a:cubicBezTo>
                  <a:cubicBezTo>
                    <a:pt x="4206" y="1038"/>
                    <a:pt x="4167" y="846"/>
                    <a:pt x="4091" y="615"/>
                  </a:cubicBezTo>
                  <a:cubicBezTo>
                    <a:pt x="4071" y="500"/>
                    <a:pt x="4033" y="462"/>
                    <a:pt x="3975" y="366"/>
                  </a:cubicBezTo>
                  <a:cubicBezTo>
                    <a:pt x="3918" y="289"/>
                    <a:pt x="3879" y="251"/>
                    <a:pt x="3802" y="193"/>
                  </a:cubicBezTo>
                  <a:cubicBezTo>
                    <a:pt x="3687" y="97"/>
                    <a:pt x="3534" y="59"/>
                    <a:pt x="3361" y="20"/>
                  </a:cubicBezTo>
                  <a:cubicBezTo>
                    <a:pt x="3322" y="20"/>
                    <a:pt x="3246" y="1"/>
                    <a:pt x="3169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08" name="Google Shape;308;p20"/>
            <p:cNvSpPr/>
            <p:nvPr/>
          </p:nvSpPr>
          <p:spPr>
            <a:xfrm>
              <a:off x="8005393" y="377766"/>
              <a:ext cx="142767" cy="126240"/>
            </a:xfrm>
            <a:custGeom>
              <a:avLst/>
              <a:gdLst/>
              <a:ahLst/>
              <a:cxnLst/>
              <a:rect l="l" t="t" r="r" b="b"/>
              <a:pathLst>
                <a:path w="2151" h="1902" extrusionOk="0">
                  <a:moveTo>
                    <a:pt x="1556" y="0"/>
                  </a:moveTo>
                  <a:cubicBezTo>
                    <a:pt x="1383" y="0"/>
                    <a:pt x="1229" y="58"/>
                    <a:pt x="999" y="154"/>
                  </a:cubicBezTo>
                  <a:cubicBezTo>
                    <a:pt x="845" y="250"/>
                    <a:pt x="672" y="365"/>
                    <a:pt x="499" y="480"/>
                  </a:cubicBezTo>
                  <a:lnTo>
                    <a:pt x="423" y="557"/>
                  </a:lnTo>
                  <a:lnTo>
                    <a:pt x="346" y="634"/>
                  </a:lnTo>
                  <a:cubicBezTo>
                    <a:pt x="154" y="826"/>
                    <a:pt x="77" y="1018"/>
                    <a:pt x="19" y="1210"/>
                  </a:cubicBezTo>
                  <a:cubicBezTo>
                    <a:pt x="0" y="1402"/>
                    <a:pt x="77" y="1633"/>
                    <a:pt x="211" y="1748"/>
                  </a:cubicBezTo>
                  <a:cubicBezTo>
                    <a:pt x="288" y="1825"/>
                    <a:pt x="365" y="1844"/>
                    <a:pt x="461" y="1882"/>
                  </a:cubicBezTo>
                  <a:cubicBezTo>
                    <a:pt x="499" y="1882"/>
                    <a:pt x="557" y="1902"/>
                    <a:pt x="615" y="1902"/>
                  </a:cubicBezTo>
                  <a:lnTo>
                    <a:pt x="768" y="1902"/>
                  </a:lnTo>
                  <a:lnTo>
                    <a:pt x="1056" y="1825"/>
                  </a:lnTo>
                  <a:cubicBezTo>
                    <a:pt x="1152" y="1806"/>
                    <a:pt x="1229" y="1748"/>
                    <a:pt x="1344" y="1690"/>
                  </a:cubicBezTo>
                  <a:cubicBezTo>
                    <a:pt x="1536" y="1556"/>
                    <a:pt x="1709" y="1421"/>
                    <a:pt x="1844" y="1249"/>
                  </a:cubicBezTo>
                  <a:cubicBezTo>
                    <a:pt x="1940" y="1133"/>
                    <a:pt x="2093" y="961"/>
                    <a:pt x="2132" y="749"/>
                  </a:cubicBezTo>
                  <a:cubicBezTo>
                    <a:pt x="2151" y="653"/>
                    <a:pt x="2151" y="577"/>
                    <a:pt x="2132" y="461"/>
                  </a:cubicBezTo>
                  <a:cubicBezTo>
                    <a:pt x="2112" y="365"/>
                    <a:pt x="2055" y="269"/>
                    <a:pt x="2016" y="192"/>
                  </a:cubicBezTo>
                  <a:cubicBezTo>
                    <a:pt x="1959" y="116"/>
                    <a:pt x="1863" y="77"/>
                    <a:pt x="1805" y="58"/>
                  </a:cubicBezTo>
                  <a:cubicBezTo>
                    <a:pt x="1728" y="20"/>
                    <a:pt x="1652" y="0"/>
                    <a:pt x="1556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09" name="Google Shape;309;p20"/>
            <p:cNvSpPr/>
            <p:nvPr/>
          </p:nvSpPr>
          <p:spPr>
            <a:xfrm>
              <a:off x="8139200" y="543433"/>
              <a:ext cx="86749" cy="71483"/>
            </a:xfrm>
            <a:custGeom>
              <a:avLst/>
              <a:gdLst/>
              <a:ahLst/>
              <a:cxnLst/>
              <a:rect l="l" t="t" r="r" b="b"/>
              <a:pathLst>
                <a:path w="1307" h="1077" extrusionOk="0">
                  <a:moveTo>
                    <a:pt x="1153" y="1"/>
                  </a:moveTo>
                  <a:cubicBezTo>
                    <a:pt x="1037" y="1"/>
                    <a:pt x="941" y="20"/>
                    <a:pt x="845" y="58"/>
                  </a:cubicBezTo>
                  <a:cubicBezTo>
                    <a:pt x="711" y="97"/>
                    <a:pt x="596" y="154"/>
                    <a:pt x="500" y="212"/>
                  </a:cubicBezTo>
                  <a:cubicBezTo>
                    <a:pt x="461" y="270"/>
                    <a:pt x="384" y="308"/>
                    <a:pt x="327" y="366"/>
                  </a:cubicBezTo>
                  <a:lnTo>
                    <a:pt x="308" y="385"/>
                  </a:lnTo>
                  <a:cubicBezTo>
                    <a:pt x="173" y="539"/>
                    <a:pt x="0" y="750"/>
                    <a:pt x="116" y="942"/>
                  </a:cubicBezTo>
                  <a:cubicBezTo>
                    <a:pt x="173" y="1038"/>
                    <a:pt x="269" y="1076"/>
                    <a:pt x="404" y="1076"/>
                  </a:cubicBezTo>
                  <a:cubicBezTo>
                    <a:pt x="500" y="1076"/>
                    <a:pt x="557" y="1076"/>
                    <a:pt x="615" y="1057"/>
                  </a:cubicBezTo>
                  <a:cubicBezTo>
                    <a:pt x="692" y="1057"/>
                    <a:pt x="769" y="1019"/>
                    <a:pt x="826" y="980"/>
                  </a:cubicBezTo>
                  <a:cubicBezTo>
                    <a:pt x="961" y="923"/>
                    <a:pt x="1076" y="788"/>
                    <a:pt x="1172" y="654"/>
                  </a:cubicBezTo>
                  <a:cubicBezTo>
                    <a:pt x="1268" y="500"/>
                    <a:pt x="1306" y="347"/>
                    <a:pt x="1287" y="193"/>
                  </a:cubicBezTo>
                  <a:cubicBezTo>
                    <a:pt x="1287" y="154"/>
                    <a:pt x="1268" y="97"/>
                    <a:pt x="1249" y="58"/>
                  </a:cubicBezTo>
                  <a:cubicBezTo>
                    <a:pt x="1249" y="20"/>
                    <a:pt x="1191" y="1"/>
                    <a:pt x="1153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310" name="Google Shape;310;p20"/>
          <p:cNvGrpSpPr/>
          <p:nvPr/>
        </p:nvGrpSpPr>
        <p:grpSpPr>
          <a:xfrm>
            <a:off x="8135214" y="2742154"/>
            <a:ext cx="490228" cy="811748"/>
            <a:chOff x="7376250" y="1989890"/>
            <a:chExt cx="490228" cy="608811"/>
          </a:xfrm>
        </p:grpSpPr>
        <p:sp>
          <p:nvSpPr>
            <p:cNvPr id="311" name="Google Shape;311;p20"/>
            <p:cNvSpPr/>
            <p:nvPr/>
          </p:nvSpPr>
          <p:spPr>
            <a:xfrm>
              <a:off x="7376250" y="2459787"/>
              <a:ext cx="183714" cy="138915"/>
            </a:xfrm>
            <a:custGeom>
              <a:avLst/>
              <a:gdLst/>
              <a:ahLst/>
              <a:cxnLst/>
              <a:rect l="l" t="t" r="r" b="b"/>
              <a:pathLst>
                <a:path w="2440" h="1845" extrusionOk="0">
                  <a:moveTo>
                    <a:pt x="1652" y="1"/>
                  </a:moveTo>
                  <a:cubicBezTo>
                    <a:pt x="1595" y="1"/>
                    <a:pt x="1518" y="1"/>
                    <a:pt x="1441" y="20"/>
                  </a:cubicBezTo>
                  <a:cubicBezTo>
                    <a:pt x="1268" y="39"/>
                    <a:pt x="1115" y="116"/>
                    <a:pt x="923" y="212"/>
                  </a:cubicBezTo>
                  <a:cubicBezTo>
                    <a:pt x="827" y="270"/>
                    <a:pt x="750" y="308"/>
                    <a:pt x="673" y="385"/>
                  </a:cubicBezTo>
                  <a:cubicBezTo>
                    <a:pt x="596" y="423"/>
                    <a:pt x="539" y="481"/>
                    <a:pt x="462" y="558"/>
                  </a:cubicBezTo>
                  <a:cubicBezTo>
                    <a:pt x="212" y="769"/>
                    <a:pt x="1" y="1153"/>
                    <a:pt x="155" y="1480"/>
                  </a:cubicBezTo>
                  <a:cubicBezTo>
                    <a:pt x="212" y="1633"/>
                    <a:pt x="347" y="1749"/>
                    <a:pt x="558" y="1806"/>
                  </a:cubicBezTo>
                  <a:cubicBezTo>
                    <a:pt x="654" y="1825"/>
                    <a:pt x="750" y="1845"/>
                    <a:pt x="904" y="1845"/>
                  </a:cubicBezTo>
                  <a:cubicBezTo>
                    <a:pt x="980" y="1845"/>
                    <a:pt x="1076" y="1825"/>
                    <a:pt x="1192" y="1806"/>
                  </a:cubicBezTo>
                  <a:cubicBezTo>
                    <a:pt x="1288" y="1768"/>
                    <a:pt x="1384" y="1729"/>
                    <a:pt x="1480" y="1672"/>
                  </a:cubicBezTo>
                  <a:cubicBezTo>
                    <a:pt x="1576" y="1633"/>
                    <a:pt x="1672" y="1576"/>
                    <a:pt x="1768" y="1518"/>
                  </a:cubicBezTo>
                  <a:cubicBezTo>
                    <a:pt x="1979" y="1364"/>
                    <a:pt x="2152" y="1230"/>
                    <a:pt x="2267" y="1038"/>
                  </a:cubicBezTo>
                  <a:cubicBezTo>
                    <a:pt x="2382" y="846"/>
                    <a:pt x="2440" y="616"/>
                    <a:pt x="2363" y="462"/>
                  </a:cubicBezTo>
                  <a:cubicBezTo>
                    <a:pt x="2286" y="270"/>
                    <a:pt x="2152" y="116"/>
                    <a:pt x="1941" y="39"/>
                  </a:cubicBezTo>
                  <a:cubicBezTo>
                    <a:pt x="1864" y="20"/>
                    <a:pt x="1787" y="1"/>
                    <a:pt x="1652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12" name="Google Shape;312;p20"/>
            <p:cNvSpPr/>
            <p:nvPr/>
          </p:nvSpPr>
          <p:spPr>
            <a:xfrm>
              <a:off x="7526683" y="1989890"/>
              <a:ext cx="339795" cy="261792"/>
            </a:xfrm>
            <a:custGeom>
              <a:avLst/>
              <a:gdLst/>
              <a:ahLst/>
              <a:cxnLst/>
              <a:rect l="l" t="t" r="r" b="b"/>
              <a:pathLst>
                <a:path w="4513" h="3477" extrusionOk="0">
                  <a:moveTo>
                    <a:pt x="3265" y="1"/>
                  </a:moveTo>
                  <a:cubicBezTo>
                    <a:pt x="3073" y="1"/>
                    <a:pt x="2861" y="39"/>
                    <a:pt x="2669" y="97"/>
                  </a:cubicBezTo>
                  <a:cubicBezTo>
                    <a:pt x="2650" y="97"/>
                    <a:pt x="2612" y="116"/>
                    <a:pt x="2593" y="116"/>
                  </a:cubicBezTo>
                  <a:lnTo>
                    <a:pt x="2516" y="116"/>
                  </a:lnTo>
                  <a:cubicBezTo>
                    <a:pt x="2113" y="270"/>
                    <a:pt x="1748" y="481"/>
                    <a:pt x="1517" y="615"/>
                  </a:cubicBezTo>
                  <a:cubicBezTo>
                    <a:pt x="1325" y="750"/>
                    <a:pt x="1133" y="884"/>
                    <a:pt x="941" y="1038"/>
                  </a:cubicBezTo>
                  <a:cubicBezTo>
                    <a:pt x="749" y="1172"/>
                    <a:pt x="595" y="1345"/>
                    <a:pt x="461" y="1479"/>
                  </a:cubicBezTo>
                  <a:cubicBezTo>
                    <a:pt x="154" y="1864"/>
                    <a:pt x="0" y="2228"/>
                    <a:pt x="39" y="2593"/>
                  </a:cubicBezTo>
                  <a:cubicBezTo>
                    <a:pt x="77" y="2785"/>
                    <a:pt x="173" y="2958"/>
                    <a:pt x="307" y="3150"/>
                  </a:cubicBezTo>
                  <a:cubicBezTo>
                    <a:pt x="403" y="3265"/>
                    <a:pt x="557" y="3361"/>
                    <a:pt x="749" y="3400"/>
                  </a:cubicBezTo>
                  <a:cubicBezTo>
                    <a:pt x="864" y="3457"/>
                    <a:pt x="999" y="3477"/>
                    <a:pt x="1152" y="3477"/>
                  </a:cubicBezTo>
                  <a:lnTo>
                    <a:pt x="1268" y="3477"/>
                  </a:lnTo>
                  <a:cubicBezTo>
                    <a:pt x="1460" y="3477"/>
                    <a:pt x="1652" y="3438"/>
                    <a:pt x="1863" y="3361"/>
                  </a:cubicBezTo>
                  <a:cubicBezTo>
                    <a:pt x="2285" y="3246"/>
                    <a:pt x="2689" y="3054"/>
                    <a:pt x="3092" y="2785"/>
                  </a:cubicBezTo>
                  <a:cubicBezTo>
                    <a:pt x="3514" y="2516"/>
                    <a:pt x="3841" y="2248"/>
                    <a:pt x="4091" y="1940"/>
                  </a:cubicBezTo>
                  <a:cubicBezTo>
                    <a:pt x="4225" y="1768"/>
                    <a:pt x="4302" y="1652"/>
                    <a:pt x="4379" y="1518"/>
                  </a:cubicBezTo>
                  <a:cubicBezTo>
                    <a:pt x="4436" y="1345"/>
                    <a:pt x="4494" y="1134"/>
                    <a:pt x="4494" y="903"/>
                  </a:cubicBezTo>
                  <a:cubicBezTo>
                    <a:pt x="4513" y="807"/>
                    <a:pt x="4494" y="711"/>
                    <a:pt x="4475" y="615"/>
                  </a:cubicBezTo>
                  <a:cubicBezTo>
                    <a:pt x="4436" y="519"/>
                    <a:pt x="4398" y="462"/>
                    <a:pt x="4321" y="366"/>
                  </a:cubicBezTo>
                  <a:cubicBezTo>
                    <a:pt x="4263" y="289"/>
                    <a:pt x="4187" y="231"/>
                    <a:pt x="4129" y="193"/>
                  </a:cubicBezTo>
                  <a:cubicBezTo>
                    <a:pt x="4052" y="135"/>
                    <a:pt x="3995" y="116"/>
                    <a:pt x="3860" y="78"/>
                  </a:cubicBezTo>
                  <a:cubicBezTo>
                    <a:pt x="3726" y="20"/>
                    <a:pt x="3553" y="1"/>
                    <a:pt x="3361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13" name="Google Shape;313;p20"/>
            <p:cNvSpPr/>
            <p:nvPr/>
          </p:nvSpPr>
          <p:spPr>
            <a:xfrm>
              <a:off x="7694358" y="2297909"/>
              <a:ext cx="124459" cy="99838"/>
            </a:xfrm>
            <a:custGeom>
              <a:avLst/>
              <a:gdLst/>
              <a:ahLst/>
              <a:cxnLst/>
              <a:rect l="l" t="t" r="r" b="b"/>
              <a:pathLst>
                <a:path w="1653" h="1326" extrusionOk="0">
                  <a:moveTo>
                    <a:pt x="1115" y="0"/>
                  </a:moveTo>
                  <a:cubicBezTo>
                    <a:pt x="1019" y="0"/>
                    <a:pt x="923" y="39"/>
                    <a:pt x="827" y="58"/>
                  </a:cubicBezTo>
                  <a:cubicBezTo>
                    <a:pt x="692" y="96"/>
                    <a:pt x="558" y="154"/>
                    <a:pt x="462" y="231"/>
                  </a:cubicBezTo>
                  <a:cubicBezTo>
                    <a:pt x="346" y="288"/>
                    <a:pt x="250" y="365"/>
                    <a:pt x="174" y="442"/>
                  </a:cubicBezTo>
                  <a:cubicBezTo>
                    <a:pt x="97" y="538"/>
                    <a:pt x="58" y="615"/>
                    <a:pt x="20" y="730"/>
                  </a:cubicBezTo>
                  <a:cubicBezTo>
                    <a:pt x="1" y="768"/>
                    <a:pt x="1" y="845"/>
                    <a:pt x="1" y="903"/>
                  </a:cubicBezTo>
                  <a:cubicBezTo>
                    <a:pt x="1" y="941"/>
                    <a:pt x="20" y="999"/>
                    <a:pt x="58" y="1056"/>
                  </a:cubicBezTo>
                  <a:cubicBezTo>
                    <a:pt x="78" y="1114"/>
                    <a:pt x="97" y="1152"/>
                    <a:pt x="174" y="1210"/>
                  </a:cubicBezTo>
                  <a:cubicBezTo>
                    <a:pt x="212" y="1229"/>
                    <a:pt x="270" y="1287"/>
                    <a:pt x="308" y="1306"/>
                  </a:cubicBezTo>
                  <a:cubicBezTo>
                    <a:pt x="346" y="1306"/>
                    <a:pt x="385" y="1325"/>
                    <a:pt x="442" y="1325"/>
                  </a:cubicBezTo>
                  <a:lnTo>
                    <a:pt x="558" y="1325"/>
                  </a:lnTo>
                  <a:cubicBezTo>
                    <a:pt x="634" y="1325"/>
                    <a:pt x="673" y="1306"/>
                    <a:pt x="731" y="1287"/>
                  </a:cubicBezTo>
                  <a:cubicBezTo>
                    <a:pt x="942" y="1210"/>
                    <a:pt x="1153" y="1095"/>
                    <a:pt x="1345" y="941"/>
                  </a:cubicBezTo>
                  <a:cubicBezTo>
                    <a:pt x="1441" y="864"/>
                    <a:pt x="1499" y="807"/>
                    <a:pt x="1556" y="730"/>
                  </a:cubicBezTo>
                  <a:cubicBezTo>
                    <a:pt x="1595" y="692"/>
                    <a:pt x="1614" y="653"/>
                    <a:pt x="1633" y="615"/>
                  </a:cubicBezTo>
                  <a:cubicBezTo>
                    <a:pt x="1652" y="557"/>
                    <a:pt x="1652" y="519"/>
                    <a:pt x="1652" y="461"/>
                  </a:cubicBezTo>
                  <a:cubicBezTo>
                    <a:pt x="1652" y="384"/>
                    <a:pt x="1633" y="288"/>
                    <a:pt x="1595" y="231"/>
                  </a:cubicBezTo>
                  <a:cubicBezTo>
                    <a:pt x="1518" y="115"/>
                    <a:pt x="1441" y="58"/>
                    <a:pt x="1345" y="39"/>
                  </a:cubicBezTo>
                  <a:cubicBezTo>
                    <a:pt x="1307" y="0"/>
                    <a:pt x="1249" y="0"/>
                    <a:pt x="1172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sp>
        <p:nvSpPr>
          <p:cNvPr id="314" name="Google Shape;314;p20"/>
          <p:cNvSpPr/>
          <p:nvPr/>
        </p:nvSpPr>
        <p:spPr>
          <a:xfrm>
            <a:off x="6940551" y="784031"/>
            <a:ext cx="1072969" cy="543209"/>
          </a:xfrm>
          <a:custGeom>
            <a:avLst/>
            <a:gdLst/>
            <a:ahLst/>
            <a:cxnLst/>
            <a:rect l="l" t="t" r="r" b="b"/>
            <a:pathLst>
              <a:path w="12214" h="6050" extrusionOk="0">
                <a:moveTo>
                  <a:pt x="6318" y="1"/>
                </a:moveTo>
                <a:cubicBezTo>
                  <a:pt x="6068" y="1"/>
                  <a:pt x="5819" y="20"/>
                  <a:pt x="5531" y="97"/>
                </a:cubicBezTo>
                <a:cubicBezTo>
                  <a:pt x="5281" y="135"/>
                  <a:pt x="5051" y="231"/>
                  <a:pt x="4801" y="346"/>
                </a:cubicBezTo>
                <a:cubicBezTo>
                  <a:pt x="4609" y="442"/>
                  <a:pt x="4417" y="596"/>
                  <a:pt x="4225" y="769"/>
                </a:cubicBezTo>
                <a:cubicBezTo>
                  <a:pt x="3918" y="1057"/>
                  <a:pt x="3630" y="1402"/>
                  <a:pt x="3380" y="1883"/>
                </a:cubicBezTo>
                <a:cubicBezTo>
                  <a:pt x="3188" y="2267"/>
                  <a:pt x="3034" y="2708"/>
                  <a:pt x="2842" y="3265"/>
                </a:cubicBezTo>
                <a:cubicBezTo>
                  <a:pt x="2765" y="3515"/>
                  <a:pt x="2689" y="3784"/>
                  <a:pt x="2612" y="3995"/>
                </a:cubicBezTo>
                <a:cubicBezTo>
                  <a:pt x="2554" y="3745"/>
                  <a:pt x="2420" y="3553"/>
                  <a:pt x="2304" y="3361"/>
                </a:cubicBezTo>
                <a:cubicBezTo>
                  <a:pt x="2170" y="3131"/>
                  <a:pt x="1997" y="2996"/>
                  <a:pt x="1824" y="2900"/>
                </a:cubicBezTo>
                <a:cubicBezTo>
                  <a:pt x="1728" y="2843"/>
                  <a:pt x="1632" y="2804"/>
                  <a:pt x="1536" y="2785"/>
                </a:cubicBezTo>
                <a:cubicBezTo>
                  <a:pt x="1498" y="2785"/>
                  <a:pt x="1421" y="2747"/>
                  <a:pt x="1363" y="2747"/>
                </a:cubicBezTo>
                <a:cubicBezTo>
                  <a:pt x="1306" y="2747"/>
                  <a:pt x="1229" y="2747"/>
                  <a:pt x="1152" y="2785"/>
                </a:cubicBezTo>
                <a:cubicBezTo>
                  <a:pt x="1018" y="2804"/>
                  <a:pt x="883" y="2843"/>
                  <a:pt x="787" y="2900"/>
                </a:cubicBezTo>
                <a:cubicBezTo>
                  <a:pt x="691" y="2939"/>
                  <a:pt x="595" y="3016"/>
                  <a:pt x="480" y="3112"/>
                </a:cubicBezTo>
                <a:cubicBezTo>
                  <a:pt x="346" y="3265"/>
                  <a:pt x="211" y="3419"/>
                  <a:pt x="115" y="3669"/>
                </a:cubicBezTo>
                <a:cubicBezTo>
                  <a:pt x="58" y="3841"/>
                  <a:pt x="0" y="4053"/>
                  <a:pt x="0" y="4341"/>
                </a:cubicBezTo>
                <a:cubicBezTo>
                  <a:pt x="0" y="4533"/>
                  <a:pt x="0" y="4763"/>
                  <a:pt x="19" y="5051"/>
                </a:cubicBezTo>
                <a:cubicBezTo>
                  <a:pt x="58" y="5339"/>
                  <a:pt x="96" y="5608"/>
                  <a:pt x="154" y="5877"/>
                </a:cubicBezTo>
                <a:lnTo>
                  <a:pt x="154" y="5915"/>
                </a:lnTo>
                <a:lnTo>
                  <a:pt x="173" y="6050"/>
                </a:lnTo>
                <a:lnTo>
                  <a:pt x="11733" y="6050"/>
                </a:lnTo>
                <a:lnTo>
                  <a:pt x="11772" y="6011"/>
                </a:lnTo>
                <a:lnTo>
                  <a:pt x="11829" y="5915"/>
                </a:lnTo>
                <a:cubicBezTo>
                  <a:pt x="12098" y="5474"/>
                  <a:pt x="12214" y="5032"/>
                  <a:pt x="12175" y="4648"/>
                </a:cubicBezTo>
                <a:cubicBezTo>
                  <a:pt x="12117" y="4264"/>
                  <a:pt x="11964" y="3937"/>
                  <a:pt x="11676" y="3688"/>
                </a:cubicBezTo>
                <a:cubicBezTo>
                  <a:pt x="11388" y="3457"/>
                  <a:pt x="11023" y="3323"/>
                  <a:pt x="10620" y="3323"/>
                </a:cubicBezTo>
                <a:lnTo>
                  <a:pt x="10562" y="3323"/>
                </a:lnTo>
                <a:cubicBezTo>
                  <a:pt x="10178" y="3323"/>
                  <a:pt x="9775" y="3457"/>
                  <a:pt x="9391" y="3688"/>
                </a:cubicBezTo>
                <a:cubicBezTo>
                  <a:pt x="9237" y="3784"/>
                  <a:pt x="9103" y="3880"/>
                  <a:pt x="8987" y="3995"/>
                </a:cubicBezTo>
                <a:cubicBezTo>
                  <a:pt x="9007" y="3803"/>
                  <a:pt x="9007" y="3572"/>
                  <a:pt x="8987" y="3304"/>
                </a:cubicBezTo>
                <a:cubicBezTo>
                  <a:pt x="8949" y="2824"/>
                  <a:pt x="8853" y="2363"/>
                  <a:pt x="8718" y="1959"/>
                </a:cubicBezTo>
                <a:cubicBezTo>
                  <a:pt x="8546" y="1498"/>
                  <a:pt x="8334" y="1114"/>
                  <a:pt x="8066" y="807"/>
                </a:cubicBezTo>
                <a:cubicBezTo>
                  <a:pt x="7777" y="481"/>
                  <a:pt x="7413" y="231"/>
                  <a:pt x="7009" y="116"/>
                </a:cubicBezTo>
                <a:cubicBezTo>
                  <a:pt x="6798" y="20"/>
                  <a:pt x="6587" y="1"/>
                  <a:pt x="6318" y="1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315" name="Google Shape;315;p20"/>
          <p:cNvSpPr/>
          <p:nvPr/>
        </p:nvSpPr>
        <p:spPr>
          <a:xfrm>
            <a:off x="1857777" y="1482933"/>
            <a:ext cx="671587" cy="340011"/>
          </a:xfrm>
          <a:custGeom>
            <a:avLst/>
            <a:gdLst/>
            <a:ahLst/>
            <a:cxnLst/>
            <a:rect l="l" t="t" r="r" b="b"/>
            <a:pathLst>
              <a:path w="12214" h="6050" extrusionOk="0">
                <a:moveTo>
                  <a:pt x="6318" y="1"/>
                </a:moveTo>
                <a:cubicBezTo>
                  <a:pt x="6068" y="1"/>
                  <a:pt x="5819" y="20"/>
                  <a:pt x="5531" y="97"/>
                </a:cubicBezTo>
                <a:cubicBezTo>
                  <a:pt x="5281" y="135"/>
                  <a:pt x="5051" y="231"/>
                  <a:pt x="4801" y="346"/>
                </a:cubicBezTo>
                <a:cubicBezTo>
                  <a:pt x="4609" y="442"/>
                  <a:pt x="4417" y="596"/>
                  <a:pt x="4225" y="769"/>
                </a:cubicBezTo>
                <a:cubicBezTo>
                  <a:pt x="3918" y="1057"/>
                  <a:pt x="3630" y="1402"/>
                  <a:pt x="3380" y="1883"/>
                </a:cubicBezTo>
                <a:cubicBezTo>
                  <a:pt x="3188" y="2267"/>
                  <a:pt x="3034" y="2708"/>
                  <a:pt x="2842" y="3265"/>
                </a:cubicBezTo>
                <a:cubicBezTo>
                  <a:pt x="2765" y="3515"/>
                  <a:pt x="2689" y="3784"/>
                  <a:pt x="2612" y="3995"/>
                </a:cubicBezTo>
                <a:cubicBezTo>
                  <a:pt x="2554" y="3745"/>
                  <a:pt x="2420" y="3553"/>
                  <a:pt x="2304" y="3361"/>
                </a:cubicBezTo>
                <a:cubicBezTo>
                  <a:pt x="2170" y="3131"/>
                  <a:pt x="1997" y="2996"/>
                  <a:pt x="1824" y="2900"/>
                </a:cubicBezTo>
                <a:cubicBezTo>
                  <a:pt x="1728" y="2843"/>
                  <a:pt x="1632" y="2804"/>
                  <a:pt x="1536" y="2785"/>
                </a:cubicBezTo>
                <a:cubicBezTo>
                  <a:pt x="1498" y="2785"/>
                  <a:pt x="1421" y="2747"/>
                  <a:pt x="1363" y="2747"/>
                </a:cubicBezTo>
                <a:cubicBezTo>
                  <a:pt x="1306" y="2747"/>
                  <a:pt x="1229" y="2747"/>
                  <a:pt x="1152" y="2785"/>
                </a:cubicBezTo>
                <a:cubicBezTo>
                  <a:pt x="1018" y="2804"/>
                  <a:pt x="883" y="2843"/>
                  <a:pt x="787" y="2900"/>
                </a:cubicBezTo>
                <a:cubicBezTo>
                  <a:pt x="691" y="2939"/>
                  <a:pt x="595" y="3016"/>
                  <a:pt x="480" y="3112"/>
                </a:cubicBezTo>
                <a:cubicBezTo>
                  <a:pt x="346" y="3265"/>
                  <a:pt x="211" y="3419"/>
                  <a:pt x="115" y="3669"/>
                </a:cubicBezTo>
                <a:cubicBezTo>
                  <a:pt x="58" y="3841"/>
                  <a:pt x="0" y="4053"/>
                  <a:pt x="0" y="4341"/>
                </a:cubicBezTo>
                <a:cubicBezTo>
                  <a:pt x="0" y="4533"/>
                  <a:pt x="0" y="4763"/>
                  <a:pt x="19" y="5051"/>
                </a:cubicBezTo>
                <a:cubicBezTo>
                  <a:pt x="58" y="5339"/>
                  <a:pt x="96" y="5608"/>
                  <a:pt x="154" y="5877"/>
                </a:cubicBezTo>
                <a:lnTo>
                  <a:pt x="154" y="5915"/>
                </a:lnTo>
                <a:lnTo>
                  <a:pt x="173" y="6050"/>
                </a:lnTo>
                <a:lnTo>
                  <a:pt x="11733" y="6050"/>
                </a:lnTo>
                <a:lnTo>
                  <a:pt x="11772" y="6011"/>
                </a:lnTo>
                <a:lnTo>
                  <a:pt x="11829" y="5915"/>
                </a:lnTo>
                <a:cubicBezTo>
                  <a:pt x="12098" y="5474"/>
                  <a:pt x="12214" y="5032"/>
                  <a:pt x="12175" y="4648"/>
                </a:cubicBezTo>
                <a:cubicBezTo>
                  <a:pt x="12117" y="4264"/>
                  <a:pt x="11964" y="3937"/>
                  <a:pt x="11676" y="3688"/>
                </a:cubicBezTo>
                <a:cubicBezTo>
                  <a:pt x="11388" y="3457"/>
                  <a:pt x="11023" y="3323"/>
                  <a:pt x="10620" y="3323"/>
                </a:cubicBezTo>
                <a:lnTo>
                  <a:pt x="10562" y="3323"/>
                </a:lnTo>
                <a:cubicBezTo>
                  <a:pt x="10178" y="3323"/>
                  <a:pt x="9775" y="3457"/>
                  <a:pt x="9391" y="3688"/>
                </a:cubicBezTo>
                <a:cubicBezTo>
                  <a:pt x="9237" y="3784"/>
                  <a:pt x="9103" y="3880"/>
                  <a:pt x="8987" y="3995"/>
                </a:cubicBezTo>
                <a:cubicBezTo>
                  <a:pt x="9007" y="3803"/>
                  <a:pt x="9007" y="3572"/>
                  <a:pt x="8987" y="3304"/>
                </a:cubicBezTo>
                <a:cubicBezTo>
                  <a:pt x="8949" y="2824"/>
                  <a:pt x="8853" y="2363"/>
                  <a:pt x="8718" y="1959"/>
                </a:cubicBezTo>
                <a:cubicBezTo>
                  <a:pt x="8546" y="1498"/>
                  <a:pt x="8334" y="1114"/>
                  <a:pt x="8066" y="807"/>
                </a:cubicBezTo>
                <a:cubicBezTo>
                  <a:pt x="7777" y="481"/>
                  <a:pt x="7413" y="231"/>
                  <a:pt x="7009" y="116"/>
                </a:cubicBezTo>
                <a:cubicBezTo>
                  <a:pt x="6798" y="20"/>
                  <a:pt x="6587" y="1"/>
                  <a:pt x="6318" y="1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23972913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" name="Google Shape;317;p21"/>
          <p:cNvSpPr/>
          <p:nvPr/>
        </p:nvSpPr>
        <p:spPr>
          <a:xfrm>
            <a:off x="-156100" y="3620202"/>
            <a:ext cx="9491748" cy="3716655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EFEFE">
              <a:alpha val="394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318" name="Google Shape;318;p21"/>
          <p:cNvSpPr/>
          <p:nvPr/>
        </p:nvSpPr>
        <p:spPr>
          <a:xfrm>
            <a:off x="-326236" y="1742101"/>
            <a:ext cx="1072969" cy="708636"/>
          </a:xfrm>
          <a:custGeom>
            <a:avLst/>
            <a:gdLst/>
            <a:ahLst/>
            <a:cxnLst/>
            <a:rect l="l" t="t" r="r" b="b"/>
            <a:pathLst>
              <a:path w="12214" h="6050" extrusionOk="0">
                <a:moveTo>
                  <a:pt x="6318" y="1"/>
                </a:moveTo>
                <a:cubicBezTo>
                  <a:pt x="6068" y="1"/>
                  <a:pt x="5819" y="20"/>
                  <a:pt x="5531" y="97"/>
                </a:cubicBezTo>
                <a:cubicBezTo>
                  <a:pt x="5281" y="135"/>
                  <a:pt x="5051" y="231"/>
                  <a:pt x="4801" y="346"/>
                </a:cubicBezTo>
                <a:cubicBezTo>
                  <a:pt x="4609" y="442"/>
                  <a:pt x="4417" y="596"/>
                  <a:pt x="4225" y="769"/>
                </a:cubicBezTo>
                <a:cubicBezTo>
                  <a:pt x="3918" y="1057"/>
                  <a:pt x="3630" y="1402"/>
                  <a:pt x="3380" y="1883"/>
                </a:cubicBezTo>
                <a:cubicBezTo>
                  <a:pt x="3188" y="2267"/>
                  <a:pt x="3034" y="2708"/>
                  <a:pt x="2842" y="3265"/>
                </a:cubicBezTo>
                <a:cubicBezTo>
                  <a:pt x="2765" y="3515"/>
                  <a:pt x="2689" y="3784"/>
                  <a:pt x="2612" y="3995"/>
                </a:cubicBezTo>
                <a:cubicBezTo>
                  <a:pt x="2554" y="3745"/>
                  <a:pt x="2420" y="3553"/>
                  <a:pt x="2304" y="3361"/>
                </a:cubicBezTo>
                <a:cubicBezTo>
                  <a:pt x="2170" y="3131"/>
                  <a:pt x="1997" y="2996"/>
                  <a:pt x="1824" y="2900"/>
                </a:cubicBezTo>
                <a:cubicBezTo>
                  <a:pt x="1728" y="2843"/>
                  <a:pt x="1632" y="2804"/>
                  <a:pt x="1536" y="2785"/>
                </a:cubicBezTo>
                <a:cubicBezTo>
                  <a:pt x="1498" y="2785"/>
                  <a:pt x="1421" y="2747"/>
                  <a:pt x="1363" y="2747"/>
                </a:cubicBezTo>
                <a:cubicBezTo>
                  <a:pt x="1306" y="2747"/>
                  <a:pt x="1229" y="2747"/>
                  <a:pt x="1152" y="2785"/>
                </a:cubicBezTo>
                <a:cubicBezTo>
                  <a:pt x="1018" y="2804"/>
                  <a:pt x="883" y="2843"/>
                  <a:pt x="787" y="2900"/>
                </a:cubicBezTo>
                <a:cubicBezTo>
                  <a:pt x="691" y="2939"/>
                  <a:pt x="595" y="3016"/>
                  <a:pt x="480" y="3112"/>
                </a:cubicBezTo>
                <a:cubicBezTo>
                  <a:pt x="346" y="3265"/>
                  <a:pt x="211" y="3419"/>
                  <a:pt x="115" y="3669"/>
                </a:cubicBezTo>
                <a:cubicBezTo>
                  <a:pt x="58" y="3841"/>
                  <a:pt x="0" y="4053"/>
                  <a:pt x="0" y="4341"/>
                </a:cubicBezTo>
                <a:cubicBezTo>
                  <a:pt x="0" y="4533"/>
                  <a:pt x="0" y="4763"/>
                  <a:pt x="19" y="5051"/>
                </a:cubicBezTo>
                <a:cubicBezTo>
                  <a:pt x="58" y="5339"/>
                  <a:pt x="96" y="5608"/>
                  <a:pt x="154" y="5877"/>
                </a:cubicBezTo>
                <a:lnTo>
                  <a:pt x="154" y="5915"/>
                </a:lnTo>
                <a:lnTo>
                  <a:pt x="173" y="6050"/>
                </a:lnTo>
                <a:lnTo>
                  <a:pt x="11733" y="6050"/>
                </a:lnTo>
                <a:lnTo>
                  <a:pt x="11772" y="6011"/>
                </a:lnTo>
                <a:lnTo>
                  <a:pt x="11829" y="5915"/>
                </a:lnTo>
                <a:cubicBezTo>
                  <a:pt x="12098" y="5474"/>
                  <a:pt x="12214" y="5032"/>
                  <a:pt x="12175" y="4648"/>
                </a:cubicBezTo>
                <a:cubicBezTo>
                  <a:pt x="12117" y="4264"/>
                  <a:pt x="11964" y="3937"/>
                  <a:pt x="11676" y="3688"/>
                </a:cubicBezTo>
                <a:cubicBezTo>
                  <a:pt x="11388" y="3457"/>
                  <a:pt x="11023" y="3323"/>
                  <a:pt x="10620" y="3323"/>
                </a:cubicBezTo>
                <a:lnTo>
                  <a:pt x="10562" y="3323"/>
                </a:lnTo>
                <a:cubicBezTo>
                  <a:pt x="10178" y="3323"/>
                  <a:pt x="9775" y="3457"/>
                  <a:pt x="9391" y="3688"/>
                </a:cubicBezTo>
                <a:cubicBezTo>
                  <a:pt x="9237" y="3784"/>
                  <a:pt x="9103" y="3880"/>
                  <a:pt x="8987" y="3995"/>
                </a:cubicBezTo>
                <a:cubicBezTo>
                  <a:pt x="9007" y="3803"/>
                  <a:pt x="9007" y="3572"/>
                  <a:pt x="8987" y="3304"/>
                </a:cubicBezTo>
                <a:cubicBezTo>
                  <a:pt x="8949" y="2824"/>
                  <a:pt x="8853" y="2363"/>
                  <a:pt x="8718" y="1959"/>
                </a:cubicBezTo>
                <a:cubicBezTo>
                  <a:pt x="8546" y="1498"/>
                  <a:pt x="8334" y="1114"/>
                  <a:pt x="8066" y="807"/>
                </a:cubicBezTo>
                <a:cubicBezTo>
                  <a:pt x="7777" y="481"/>
                  <a:pt x="7413" y="231"/>
                  <a:pt x="7009" y="116"/>
                </a:cubicBezTo>
                <a:cubicBezTo>
                  <a:pt x="6798" y="20"/>
                  <a:pt x="6587" y="1"/>
                  <a:pt x="6318" y="1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grpSp>
        <p:nvGrpSpPr>
          <p:cNvPr id="319" name="Google Shape;319;p21"/>
          <p:cNvGrpSpPr/>
          <p:nvPr/>
        </p:nvGrpSpPr>
        <p:grpSpPr>
          <a:xfrm>
            <a:off x="6724026" y="713322"/>
            <a:ext cx="670499" cy="584699"/>
            <a:chOff x="7555450" y="377766"/>
            <a:chExt cx="670499" cy="438524"/>
          </a:xfrm>
        </p:grpSpPr>
        <p:sp>
          <p:nvSpPr>
            <p:cNvPr id="320" name="Google Shape;320;p21"/>
            <p:cNvSpPr/>
            <p:nvPr/>
          </p:nvSpPr>
          <p:spPr>
            <a:xfrm>
              <a:off x="7555450" y="562549"/>
              <a:ext cx="279163" cy="253742"/>
            </a:xfrm>
            <a:custGeom>
              <a:avLst/>
              <a:gdLst/>
              <a:ahLst/>
              <a:cxnLst/>
              <a:rect l="l" t="t" r="r" b="b"/>
              <a:pathLst>
                <a:path w="4206" h="3823" extrusionOk="0">
                  <a:moveTo>
                    <a:pt x="3169" y="1"/>
                  </a:moveTo>
                  <a:cubicBezTo>
                    <a:pt x="3073" y="1"/>
                    <a:pt x="2977" y="1"/>
                    <a:pt x="2881" y="20"/>
                  </a:cubicBezTo>
                  <a:cubicBezTo>
                    <a:pt x="2746" y="59"/>
                    <a:pt x="2573" y="97"/>
                    <a:pt x="2362" y="193"/>
                  </a:cubicBezTo>
                  <a:cubicBezTo>
                    <a:pt x="2017" y="347"/>
                    <a:pt x="1690" y="558"/>
                    <a:pt x="1325" y="846"/>
                  </a:cubicBezTo>
                  <a:cubicBezTo>
                    <a:pt x="1210" y="942"/>
                    <a:pt x="1114" y="1019"/>
                    <a:pt x="1018" y="1115"/>
                  </a:cubicBezTo>
                  <a:lnTo>
                    <a:pt x="999" y="1134"/>
                  </a:lnTo>
                  <a:cubicBezTo>
                    <a:pt x="864" y="1230"/>
                    <a:pt x="749" y="1345"/>
                    <a:pt x="615" y="1518"/>
                  </a:cubicBezTo>
                  <a:cubicBezTo>
                    <a:pt x="480" y="1652"/>
                    <a:pt x="384" y="1806"/>
                    <a:pt x="288" y="1979"/>
                  </a:cubicBezTo>
                  <a:cubicBezTo>
                    <a:pt x="192" y="2133"/>
                    <a:pt x="135" y="2325"/>
                    <a:pt x="77" y="2497"/>
                  </a:cubicBezTo>
                  <a:cubicBezTo>
                    <a:pt x="39" y="2670"/>
                    <a:pt x="0" y="2843"/>
                    <a:pt x="0" y="2997"/>
                  </a:cubicBezTo>
                  <a:cubicBezTo>
                    <a:pt x="0" y="3189"/>
                    <a:pt x="58" y="3342"/>
                    <a:pt x="154" y="3458"/>
                  </a:cubicBezTo>
                  <a:cubicBezTo>
                    <a:pt x="173" y="3515"/>
                    <a:pt x="192" y="3534"/>
                    <a:pt x="231" y="3554"/>
                  </a:cubicBezTo>
                  <a:lnTo>
                    <a:pt x="288" y="3630"/>
                  </a:lnTo>
                  <a:cubicBezTo>
                    <a:pt x="384" y="3707"/>
                    <a:pt x="461" y="3726"/>
                    <a:pt x="538" y="3746"/>
                  </a:cubicBezTo>
                  <a:cubicBezTo>
                    <a:pt x="653" y="3803"/>
                    <a:pt x="768" y="3822"/>
                    <a:pt x="941" y="3822"/>
                  </a:cubicBezTo>
                  <a:lnTo>
                    <a:pt x="1191" y="3822"/>
                  </a:lnTo>
                  <a:cubicBezTo>
                    <a:pt x="1383" y="3803"/>
                    <a:pt x="1575" y="3746"/>
                    <a:pt x="1786" y="3669"/>
                  </a:cubicBezTo>
                  <a:cubicBezTo>
                    <a:pt x="1978" y="3611"/>
                    <a:pt x="2170" y="3515"/>
                    <a:pt x="2381" y="3381"/>
                  </a:cubicBezTo>
                  <a:cubicBezTo>
                    <a:pt x="2593" y="3266"/>
                    <a:pt x="2823" y="3131"/>
                    <a:pt x="3015" y="2958"/>
                  </a:cubicBezTo>
                  <a:cubicBezTo>
                    <a:pt x="3207" y="2785"/>
                    <a:pt x="3399" y="2613"/>
                    <a:pt x="3553" y="2459"/>
                  </a:cubicBezTo>
                  <a:cubicBezTo>
                    <a:pt x="3745" y="2267"/>
                    <a:pt x="3879" y="2056"/>
                    <a:pt x="3995" y="1844"/>
                  </a:cubicBezTo>
                  <a:cubicBezTo>
                    <a:pt x="4110" y="1633"/>
                    <a:pt x="4167" y="1422"/>
                    <a:pt x="4187" y="1230"/>
                  </a:cubicBezTo>
                  <a:cubicBezTo>
                    <a:pt x="4206" y="1038"/>
                    <a:pt x="4167" y="846"/>
                    <a:pt x="4091" y="615"/>
                  </a:cubicBezTo>
                  <a:cubicBezTo>
                    <a:pt x="4071" y="500"/>
                    <a:pt x="4033" y="462"/>
                    <a:pt x="3975" y="366"/>
                  </a:cubicBezTo>
                  <a:cubicBezTo>
                    <a:pt x="3918" y="289"/>
                    <a:pt x="3879" y="251"/>
                    <a:pt x="3802" y="193"/>
                  </a:cubicBezTo>
                  <a:cubicBezTo>
                    <a:pt x="3687" y="97"/>
                    <a:pt x="3534" y="59"/>
                    <a:pt x="3361" y="20"/>
                  </a:cubicBezTo>
                  <a:cubicBezTo>
                    <a:pt x="3322" y="20"/>
                    <a:pt x="3246" y="1"/>
                    <a:pt x="3169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21" name="Google Shape;321;p21"/>
            <p:cNvSpPr/>
            <p:nvPr/>
          </p:nvSpPr>
          <p:spPr>
            <a:xfrm>
              <a:off x="8005393" y="377766"/>
              <a:ext cx="142767" cy="126240"/>
            </a:xfrm>
            <a:custGeom>
              <a:avLst/>
              <a:gdLst/>
              <a:ahLst/>
              <a:cxnLst/>
              <a:rect l="l" t="t" r="r" b="b"/>
              <a:pathLst>
                <a:path w="2151" h="1902" extrusionOk="0">
                  <a:moveTo>
                    <a:pt x="1556" y="0"/>
                  </a:moveTo>
                  <a:cubicBezTo>
                    <a:pt x="1383" y="0"/>
                    <a:pt x="1229" y="58"/>
                    <a:pt x="999" y="154"/>
                  </a:cubicBezTo>
                  <a:cubicBezTo>
                    <a:pt x="845" y="250"/>
                    <a:pt x="672" y="365"/>
                    <a:pt x="499" y="480"/>
                  </a:cubicBezTo>
                  <a:lnTo>
                    <a:pt x="423" y="557"/>
                  </a:lnTo>
                  <a:lnTo>
                    <a:pt x="346" y="634"/>
                  </a:lnTo>
                  <a:cubicBezTo>
                    <a:pt x="154" y="826"/>
                    <a:pt x="77" y="1018"/>
                    <a:pt x="19" y="1210"/>
                  </a:cubicBezTo>
                  <a:cubicBezTo>
                    <a:pt x="0" y="1402"/>
                    <a:pt x="77" y="1633"/>
                    <a:pt x="211" y="1748"/>
                  </a:cubicBezTo>
                  <a:cubicBezTo>
                    <a:pt x="288" y="1825"/>
                    <a:pt x="365" y="1844"/>
                    <a:pt x="461" y="1882"/>
                  </a:cubicBezTo>
                  <a:cubicBezTo>
                    <a:pt x="499" y="1882"/>
                    <a:pt x="557" y="1902"/>
                    <a:pt x="615" y="1902"/>
                  </a:cubicBezTo>
                  <a:lnTo>
                    <a:pt x="768" y="1902"/>
                  </a:lnTo>
                  <a:lnTo>
                    <a:pt x="1056" y="1825"/>
                  </a:lnTo>
                  <a:cubicBezTo>
                    <a:pt x="1152" y="1806"/>
                    <a:pt x="1229" y="1748"/>
                    <a:pt x="1344" y="1690"/>
                  </a:cubicBezTo>
                  <a:cubicBezTo>
                    <a:pt x="1536" y="1556"/>
                    <a:pt x="1709" y="1421"/>
                    <a:pt x="1844" y="1249"/>
                  </a:cubicBezTo>
                  <a:cubicBezTo>
                    <a:pt x="1940" y="1133"/>
                    <a:pt x="2093" y="961"/>
                    <a:pt x="2132" y="749"/>
                  </a:cubicBezTo>
                  <a:cubicBezTo>
                    <a:pt x="2151" y="653"/>
                    <a:pt x="2151" y="577"/>
                    <a:pt x="2132" y="461"/>
                  </a:cubicBezTo>
                  <a:cubicBezTo>
                    <a:pt x="2112" y="365"/>
                    <a:pt x="2055" y="269"/>
                    <a:pt x="2016" y="192"/>
                  </a:cubicBezTo>
                  <a:cubicBezTo>
                    <a:pt x="1959" y="116"/>
                    <a:pt x="1863" y="77"/>
                    <a:pt x="1805" y="58"/>
                  </a:cubicBezTo>
                  <a:cubicBezTo>
                    <a:pt x="1728" y="20"/>
                    <a:pt x="1652" y="0"/>
                    <a:pt x="1556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22" name="Google Shape;322;p21"/>
            <p:cNvSpPr/>
            <p:nvPr/>
          </p:nvSpPr>
          <p:spPr>
            <a:xfrm>
              <a:off x="8139200" y="543433"/>
              <a:ext cx="86749" cy="71483"/>
            </a:xfrm>
            <a:custGeom>
              <a:avLst/>
              <a:gdLst/>
              <a:ahLst/>
              <a:cxnLst/>
              <a:rect l="l" t="t" r="r" b="b"/>
              <a:pathLst>
                <a:path w="1307" h="1077" extrusionOk="0">
                  <a:moveTo>
                    <a:pt x="1153" y="1"/>
                  </a:moveTo>
                  <a:cubicBezTo>
                    <a:pt x="1037" y="1"/>
                    <a:pt x="941" y="20"/>
                    <a:pt x="845" y="58"/>
                  </a:cubicBezTo>
                  <a:cubicBezTo>
                    <a:pt x="711" y="97"/>
                    <a:pt x="596" y="154"/>
                    <a:pt x="500" y="212"/>
                  </a:cubicBezTo>
                  <a:cubicBezTo>
                    <a:pt x="461" y="270"/>
                    <a:pt x="384" y="308"/>
                    <a:pt x="327" y="366"/>
                  </a:cubicBezTo>
                  <a:lnTo>
                    <a:pt x="308" y="385"/>
                  </a:lnTo>
                  <a:cubicBezTo>
                    <a:pt x="173" y="539"/>
                    <a:pt x="0" y="750"/>
                    <a:pt x="116" y="942"/>
                  </a:cubicBezTo>
                  <a:cubicBezTo>
                    <a:pt x="173" y="1038"/>
                    <a:pt x="269" y="1076"/>
                    <a:pt x="404" y="1076"/>
                  </a:cubicBezTo>
                  <a:cubicBezTo>
                    <a:pt x="500" y="1076"/>
                    <a:pt x="557" y="1076"/>
                    <a:pt x="615" y="1057"/>
                  </a:cubicBezTo>
                  <a:cubicBezTo>
                    <a:pt x="692" y="1057"/>
                    <a:pt x="769" y="1019"/>
                    <a:pt x="826" y="980"/>
                  </a:cubicBezTo>
                  <a:cubicBezTo>
                    <a:pt x="961" y="923"/>
                    <a:pt x="1076" y="788"/>
                    <a:pt x="1172" y="654"/>
                  </a:cubicBezTo>
                  <a:cubicBezTo>
                    <a:pt x="1268" y="500"/>
                    <a:pt x="1306" y="347"/>
                    <a:pt x="1287" y="193"/>
                  </a:cubicBezTo>
                  <a:cubicBezTo>
                    <a:pt x="1287" y="154"/>
                    <a:pt x="1268" y="97"/>
                    <a:pt x="1249" y="58"/>
                  </a:cubicBezTo>
                  <a:cubicBezTo>
                    <a:pt x="1249" y="20"/>
                    <a:pt x="1191" y="1"/>
                    <a:pt x="1153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323" name="Google Shape;323;p21"/>
          <p:cNvGrpSpPr/>
          <p:nvPr/>
        </p:nvGrpSpPr>
        <p:grpSpPr>
          <a:xfrm>
            <a:off x="7785863" y="357069"/>
            <a:ext cx="981285" cy="712529"/>
            <a:chOff x="816462" y="899275"/>
            <a:chExt cx="981285" cy="534397"/>
          </a:xfrm>
        </p:grpSpPr>
        <p:sp>
          <p:nvSpPr>
            <p:cNvPr id="324" name="Google Shape;324;p21"/>
            <p:cNvSpPr/>
            <p:nvPr/>
          </p:nvSpPr>
          <p:spPr>
            <a:xfrm>
              <a:off x="816462" y="899275"/>
              <a:ext cx="981285" cy="534397"/>
            </a:xfrm>
            <a:custGeom>
              <a:avLst/>
              <a:gdLst/>
              <a:ahLst/>
              <a:cxnLst/>
              <a:rect l="l" t="t" r="r" b="b"/>
              <a:pathLst>
                <a:path w="13770" h="7499" extrusionOk="0">
                  <a:moveTo>
                    <a:pt x="7065" y="1"/>
                  </a:moveTo>
                  <a:cubicBezTo>
                    <a:pt x="6780" y="1"/>
                    <a:pt x="6480" y="35"/>
                    <a:pt x="6165" y="105"/>
                  </a:cubicBezTo>
                  <a:cubicBezTo>
                    <a:pt x="5858" y="182"/>
                    <a:pt x="5551" y="297"/>
                    <a:pt x="5263" y="451"/>
                  </a:cubicBezTo>
                  <a:cubicBezTo>
                    <a:pt x="5032" y="566"/>
                    <a:pt x="4763" y="758"/>
                    <a:pt x="4552" y="950"/>
                  </a:cubicBezTo>
                  <a:cubicBezTo>
                    <a:pt x="4168" y="1296"/>
                    <a:pt x="3822" y="1737"/>
                    <a:pt x="3534" y="2275"/>
                  </a:cubicBezTo>
                  <a:cubicBezTo>
                    <a:pt x="3400" y="2505"/>
                    <a:pt x="3265" y="2794"/>
                    <a:pt x="3169" y="3082"/>
                  </a:cubicBezTo>
                  <a:cubicBezTo>
                    <a:pt x="3112" y="3043"/>
                    <a:pt x="3035" y="2986"/>
                    <a:pt x="2958" y="2966"/>
                  </a:cubicBezTo>
                  <a:cubicBezTo>
                    <a:pt x="2824" y="2870"/>
                    <a:pt x="2632" y="2832"/>
                    <a:pt x="2440" y="2774"/>
                  </a:cubicBezTo>
                  <a:cubicBezTo>
                    <a:pt x="2344" y="2755"/>
                    <a:pt x="2252" y="2746"/>
                    <a:pt x="2152" y="2746"/>
                  </a:cubicBezTo>
                  <a:cubicBezTo>
                    <a:pt x="2051" y="2746"/>
                    <a:pt x="1940" y="2755"/>
                    <a:pt x="1806" y="2774"/>
                  </a:cubicBezTo>
                  <a:cubicBezTo>
                    <a:pt x="1595" y="2832"/>
                    <a:pt x="1403" y="2890"/>
                    <a:pt x="1249" y="2947"/>
                  </a:cubicBezTo>
                  <a:cubicBezTo>
                    <a:pt x="1095" y="3024"/>
                    <a:pt x="942" y="3120"/>
                    <a:pt x="769" y="3254"/>
                  </a:cubicBezTo>
                  <a:cubicBezTo>
                    <a:pt x="538" y="3466"/>
                    <a:pt x="346" y="3735"/>
                    <a:pt x="193" y="4099"/>
                  </a:cubicBezTo>
                  <a:cubicBezTo>
                    <a:pt x="97" y="4368"/>
                    <a:pt x="58" y="4618"/>
                    <a:pt x="39" y="5002"/>
                  </a:cubicBezTo>
                  <a:cubicBezTo>
                    <a:pt x="1" y="5252"/>
                    <a:pt x="39" y="5520"/>
                    <a:pt x="58" y="5847"/>
                  </a:cubicBezTo>
                  <a:cubicBezTo>
                    <a:pt x="78" y="6135"/>
                    <a:pt x="154" y="6423"/>
                    <a:pt x="193" y="6730"/>
                  </a:cubicBezTo>
                  <a:lnTo>
                    <a:pt x="231" y="6903"/>
                  </a:lnTo>
                  <a:cubicBezTo>
                    <a:pt x="289" y="7249"/>
                    <a:pt x="577" y="7498"/>
                    <a:pt x="922" y="7498"/>
                  </a:cubicBezTo>
                  <a:lnTo>
                    <a:pt x="12464" y="7498"/>
                  </a:lnTo>
                  <a:cubicBezTo>
                    <a:pt x="12675" y="7498"/>
                    <a:pt x="12886" y="7402"/>
                    <a:pt x="13021" y="7268"/>
                  </a:cubicBezTo>
                  <a:lnTo>
                    <a:pt x="13136" y="7114"/>
                  </a:lnTo>
                  <a:cubicBezTo>
                    <a:pt x="13155" y="7095"/>
                    <a:pt x="13194" y="7057"/>
                    <a:pt x="13213" y="7018"/>
                  </a:cubicBezTo>
                  <a:cubicBezTo>
                    <a:pt x="13616" y="6423"/>
                    <a:pt x="13770" y="5866"/>
                    <a:pt x="13693" y="5328"/>
                  </a:cubicBezTo>
                  <a:cubicBezTo>
                    <a:pt x="13635" y="4752"/>
                    <a:pt x="13366" y="4234"/>
                    <a:pt x="12925" y="3888"/>
                  </a:cubicBezTo>
                  <a:cubicBezTo>
                    <a:pt x="12521" y="3542"/>
                    <a:pt x="11984" y="3370"/>
                    <a:pt x="11408" y="3350"/>
                  </a:cubicBezTo>
                  <a:lnTo>
                    <a:pt x="11369" y="3350"/>
                  </a:lnTo>
                  <a:cubicBezTo>
                    <a:pt x="11043" y="3350"/>
                    <a:pt x="10755" y="3408"/>
                    <a:pt x="10447" y="3504"/>
                  </a:cubicBezTo>
                  <a:cubicBezTo>
                    <a:pt x="10409" y="3139"/>
                    <a:pt x="10313" y="2774"/>
                    <a:pt x="10179" y="2448"/>
                  </a:cubicBezTo>
                  <a:cubicBezTo>
                    <a:pt x="10006" y="1910"/>
                    <a:pt x="9737" y="1430"/>
                    <a:pt x="9391" y="1046"/>
                  </a:cubicBezTo>
                  <a:cubicBezTo>
                    <a:pt x="9007" y="624"/>
                    <a:pt x="8566" y="297"/>
                    <a:pt x="8028" y="143"/>
                  </a:cubicBezTo>
                  <a:cubicBezTo>
                    <a:pt x="7725" y="49"/>
                    <a:pt x="7405" y="1"/>
                    <a:pt x="70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38100" dir="30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25" name="Google Shape;325;p21"/>
            <p:cNvSpPr/>
            <p:nvPr/>
          </p:nvSpPr>
          <p:spPr>
            <a:xfrm>
              <a:off x="875325" y="950512"/>
              <a:ext cx="870400" cy="432492"/>
            </a:xfrm>
            <a:custGeom>
              <a:avLst/>
              <a:gdLst/>
              <a:ahLst/>
              <a:cxnLst/>
              <a:rect l="l" t="t" r="r" b="b"/>
              <a:pathLst>
                <a:path w="12214" h="6069" extrusionOk="0">
                  <a:moveTo>
                    <a:pt x="6318" y="1"/>
                  </a:moveTo>
                  <a:cubicBezTo>
                    <a:pt x="6069" y="1"/>
                    <a:pt x="5819" y="20"/>
                    <a:pt x="5531" y="97"/>
                  </a:cubicBezTo>
                  <a:cubicBezTo>
                    <a:pt x="5281" y="135"/>
                    <a:pt x="5051" y="231"/>
                    <a:pt x="4801" y="346"/>
                  </a:cubicBezTo>
                  <a:cubicBezTo>
                    <a:pt x="4609" y="442"/>
                    <a:pt x="4417" y="596"/>
                    <a:pt x="4225" y="769"/>
                  </a:cubicBezTo>
                  <a:cubicBezTo>
                    <a:pt x="3918" y="1057"/>
                    <a:pt x="3630" y="1402"/>
                    <a:pt x="3380" y="1883"/>
                  </a:cubicBezTo>
                  <a:cubicBezTo>
                    <a:pt x="3188" y="2267"/>
                    <a:pt x="3035" y="2708"/>
                    <a:pt x="2843" y="3265"/>
                  </a:cubicBezTo>
                  <a:cubicBezTo>
                    <a:pt x="2766" y="3515"/>
                    <a:pt x="2689" y="3784"/>
                    <a:pt x="2612" y="3995"/>
                  </a:cubicBezTo>
                  <a:cubicBezTo>
                    <a:pt x="2555" y="3745"/>
                    <a:pt x="2420" y="3553"/>
                    <a:pt x="2305" y="3361"/>
                  </a:cubicBezTo>
                  <a:cubicBezTo>
                    <a:pt x="2170" y="3131"/>
                    <a:pt x="1998" y="2996"/>
                    <a:pt x="1825" y="2900"/>
                  </a:cubicBezTo>
                  <a:cubicBezTo>
                    <a:pt x="1729" y="2843"/>
                    <a:pt x="1633" y="2804"/>
                    <a:pt x="1537" y="2804"/>
                  </a:cubicBezTo>
                  <a:cubicBezTo>
                    <a:pt x="1498" y="2804"/>
                    <a:pt x="1422" y="2785"/>
                    <a:pt x="1364" y="2785"/>
                  </a:cubicBezTo>
                  <a:cubicBezTo>
                    <a:pt x="1306" y="2785"/>
                    <a:pt x="1230" y="2785"/>
                    <a:pt x="1153" y="2804"/>
                  </a:cubicBezTo>
                  <a:cubicBezTo>
                    <a:pt x="1018" y="2823"/>
                    <a:pt x="884" y="2881"/>
                    <a:pt x="788" y="2920"/>
                  </a:cubicBezTo>
                  <a:cubicBezTo>
                    <a:pt x="692" y="2977"/>
                    <a:pt x="596" y="3035"/>
                    <a:pt x="481" y="3131"/>
                  </a:cubicBezTo>
                  <a:cubicBezTo>
                    <a:pt x="346" y="3284"/>
                    <a:pt x="212" y="3457"/>
                    <a:pt x="116" y="3688"/>
                  </a:cubicBezTo>
                  <a:cubicBezTo>
                    <a:pt x="58" y="3860"/>
                    <a:pt x="0" y="4072"/>
                    <a:pt x="0" y="4360"/>
                  </a:cubicBezTo>
                  <a:cubicBezTo>
                    <a:pt x="0" y="4552"/>
                    <a:pt x="0" y="4801"/>
                    <a:pt x="20" y="5090"/>
                  </a:cubicBezTo>
                  <a:cubicBezTo>
                    <a:pt x="58" y="5378"/>
                    <a:pt x="96" y="5627"/>
                    <a:pt x="154" y="5896"/>
                  </a:cubicBezTo>
                  <a:lnTo>
                    <a:pt x="154" y="5954"/>
                  </a:lnTo>
                  <a:lnTo>
                    <a:pt x="173" y="6069"/>
                  </a:lnTo>
                  <a:lnTo>
                    <a:pt x="11734" y="6069"/>
                  </a:lnTo>
                  <a:lnTo>
                    <a:pt x="11772" y="6050"/>
                  </a:lnTo>
                  <a:lnTo>
                    <a:pt x="11830" y="5954"/>
                  </a:lnTo>
                  <a:cubicBezTo>
                    <a:pt x="12099" y="5493"/>
                    <a:pt x="12214" y="5051"/>
                    <a:pt x="12176" y="4667"/>
                  </a:cubicBezTo>
                  <a:cubicBezTo>
                    <a:pt x="12118" y="4283"/>
                    <a:pt x="11964" y="3957"/>
                    <a:pt x="11676" y="3707"/>
                  </a:cubicBezTo>
                  <a:cubicBezTo>
                    <a:pt x="11388" y="3476"/>
                    <a:pt x="11023" y="3361"/>
                    <a:pt x="10620" y="3361"/>
                  </a:cubicBezTo>
                  <a:lnTo>
                    <a:pt x="10562" y="3361"/>
                  </a:lnTo>
                  <a:cubicBezTo>
                    <a:pt x="10178" y="3361"/>
                    <a:pt x="9775" y="3476"/>
                    <a:pt x="9391" y="3707"/>
                  </a:cubicBezTo>
                  <a:cubicBezTo>
                    <a:pt x="9237" y="3803"/>
                    <a:pt x="9103" y="3899"/>
                    <a:pt x="8988" y="4033"/>
                  </a:cubicBezTo>
                  <a:cubicBezTo>
                    <a:pt x="9007" y="3841"/>
                    <a:pt x="9007" y="3592"/>
                    <a:pt x="8988" y="3323"/>
                  </a:cubicBezTo>
                  <a:cubicBezTo>
                    <a:pt x="8949" y="2843"/>
                    <a:pt x="8853" y="2401"/>
                    <a:pt x="8719" y="1979"/>
                  </a:cubicBezTo>
                  <a:cubicBezTo>
                    <a:pt x="8546" y="1537"/>
                    <a:pt x="8335" y="1153"/>
                    <a:pt x="8066" y="826"/>
                  </a:cubicBezTo>
                  <a:cubicBezTo>
                    <a:pt x="7778" y="500"/>
                    <a:pt x="7413" y="250"/>
                    <a:pt x="7010" y="135"/>
                  </a:cubicBezTo>
                  <a:cubicBezTo>
                    <a:pt x="6799" y="39"/>
                    <a:pt x="6549" y="1"/>
                    <a:pt x="631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326" name="Google Shape;326;p21"/>
          <p:cNvGrpSpPr/>
          <p:nvPr/>
        </p:nvGrpSpPr>
        <p:grpSpPr>
          <a:xfrm>
            <a:off x="340664" y="-1395"/>
            <a:ext cx="490228" cy="811748"/>
            <a:chOff x="7376250" y="1989890"/>
            <a:chExt cx="490228" cy="608811"/>
          </a:xfrm>
        </p:grpSpPr>
        <p:sp>
          <p:nvSpPr>
            <p:cNvPr id="327" name="Google Shape;327;p21"/>
            <p:cNvSpPr/>
            <p:nvPr/>
          </p:nvSpPr>
          <p:spPr>
            <a:xfrm>
              <a:off x="7376250" y="2459787"/>
              <a:ext cx="183714" cy="138915"/>
            </a:xfrm>
            <a:custGeom>
              <a:avLst/>
              <a:gdLst/>
              <a:ahLst/>
              <a:cxnLst/>
              <a:rect l="l" t="t" r="r" b="b"/>
              <a:pathLst>
                <a:path w="2440" h="1845" extrusionOk="0">
                  <a:moveTo>
                    <a:pt x="1652" y="1"/>
                  </a:moveTo>
                  <a:cubicBezTo>
                    <a:pt x="1595" y="1"/>
                    <a:pt x="1518" y="1"/>
                    <a:pt x="1441" y="20"/>
                  </a:cubicBezTo>
                  <a:cubicBezTo>
                    <a:pt x="1268" y="39"/>
                    <a:pt x="1115" y="116"/>
                    <a:pt x="923" y="212"/>
                  </a:cubicBezTo>
                  <a:cubicBezTo>
                    <a:pt x="827" y="270"/>
                    <a:pt x="750" y="308"/>
                    <a:pt x="673" y="385"/>
                  </a:cubicBezTo>
                  <a:cubicBezTo>
                    <a:pt x="596" y="423"/>
                    <a:pt x="539" y="481"/>
                    <a:pt x="462" y="558"/>
                  </a:cubicBezTo>
                  <a:cubicBezTo>
                    <a:pt x="212" y="769"/>
                    <a:pt x="1" y="1153"/>
                    <a:pt x="155" y="1480"/>
                  </a:cubicBezTo>
                  <a:cubicBezTo>
                    <a:pt x="212" y="1633"/>
                    <a:pt x="347" y="1749"/>
                    <a:pt x="558" y="1806"/>
                  </a:cubicBezTo>
                  <a:cubicBezTo>
                    <a:pt x="654" y="1825"/>
                    <a:pt x="750" y="1845"/>
                    <a:pt x="904" y="1845"/>
                  </a:cubicBezTo>
                  <a:cubicBezTo>
                    <a:pt x="980" y="1845"/>
                    <a:pt x="1076" y="1825"/>
                    <a:pt x="1192" y="1806"/>
                  </a:cubicBezTo>
                  <a:cubicBezTo>
                    <a:pt x="1288" y="1768"/>
                    <a:pt x="1384" y="1729"/>
                    <a:pt x="1480" y="1672"/>
                  </a:cubicBezTo>
                  <a:cubicBezTo>
                    <a:pt x="1576" y="1633"/>
                    <a:pt x="1672" y="1576"/>
                    <a:pt x="1768" y="1518"/>
                  </a:cubicBezTo>
                  <a:cubicBezTo>
                    <a:pt x="1979" y="1364"/>
                    <a:pt x="2152" y="1230"/>
                    <a:pt x="2267" y="1038"/>
                  </a:cubicBezTo>
                  <a:cubicBezTo>
                    <a:pt x="2382" y="846"/>
                    <a:pt x="2440" y="616"/>
                    <a:pt x="2363" y="462"/>
                  </a:cubicBezTo>
                  <a:cubicBezTo>
                    <a:pt x="2286" y="270"/>
                    <a:pt x="2152" y="116"/>
                    <a:pt x="1941" y="39"/>
                  </a:cubicBezTo>
                  <a:cubicBezTo>
                    <a:pt x="1864" y="20"/>
                    <a:pt x="1787" y="1"/>
                    <a:pt x="1652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28" name="Google Shape;328;p21"/>
            <p:cNvSpPr/>
            <p:nvPr/>
          </p:nvSpPr>
          <p:spPr>
            <a:xfrm>
              <a:off x="7526683" y="1989890"/>
              <a:ext cx="339795" cy="261792"/>
            </a:xfrm>
            <a:custGeom>
              <a:avLst/>
              <a:gdLst/>
              <a:ahLst/>
              <a:cxnLst/>
              <a:rect l="l" t="t" r="r" b="b"/>
              <a:pathLst>
                <a:path w="4513" h="3477" extrusionOk="0">
                  <a:moveTo>
                    <a:pt x="3265" y="1"/>
                  </a:moveTo>
                  <a:cubicBezTo>
                    <a:pt x="3073" y="1"/>
                    <a:pt x="2861" y="39"/>
                    <a:pt x="2669" y="97"/>
                  </a:cubicBezTo>
                  <a:cubicBezTo>
                    <a:pt x="2650" y="97"/>
                    <a:pt x="2612" y="116"/>
                    <a:pt x="2593" y="116"/>
                  </a:cubicBezTo>
                  <a:lnTo>
                    <a:pt x="2516" y="116"/>
                  </a:lnTo>
                  <a:cubicBezTo>
                    <a:pt x="2113" y="270"/>
                    <a:pt x="1748" y="481"/>
                    <a:pt x="1517" y="615"/>
                  </a:cubicBezTo>
                  <a:cubicBezTo>
                    <a:pt x="1325" y="750"/>
                    <a:pt x="1133" y="884"/>
                    <a:pt x="941" y="1038"/>
                  </a:cubicBezTo>
                  <a:cubicBezTo>
                    <a:pt x="749" y="1172"/>
                    <a:pt x="595" y="1345"/>
                    <a:pt x="461" y="1479"/>
                  </a:cubicBezTo>
                  <a:cubicBezTo>
                    <a:pt x="154" y="1864"/>
                    <a:pt x="0" y="2228"/>
                    <a:pt x="39" y="2593"/>
                  </a:cubicBezTo>
                  <a:cubicBezTo>
                    <a:pt x="77" y="2785"/>
                    <a:pt x="173" y="2958"/>
                    <a:pt x="307" y="3150"/>
                  </a:cubicBezTo>
                  <a:cubicBezTo>
                    <a:pt x="403" y="3265"/>
                    <a:pt x="557" y="3361"/>
                    <a:pt x="749" y="3400"/>
                  </a:cubicBezTo>
                  <a:cubicBezTo>
                    <a:pt x="864" y="3457"/>
                    <a:pt x="999" y="3477"/>
                    <a:pt x="1152" y="3477"/>
                  </a:cubicBezTo>
                  <a:lnTo>
                    <a:pt x="1268" y="3477"/>
                  </a:lnTo>
                  <a:cubicBezTo>
                    <a:pt x="1460" y="3477"/>
                    <a:pt x="1652" y="3438"/>
                    <a:pt x="1863" y="3361"/>
                  </a:cubicBezTo>
                  <a:cubicBezTo>
                    <a:pt x="2285" y="3246"/>
                    <a:pt x="2689" y="3054"/>
                    <a:pt x="3092" y="2785"/>
                  </a:cubicBezTo>
                  <a:cubicBezTo>
                    <a:pt x="3514" y="2516"/>
                    <a:pt x="3841" y="2248"/>
                    <a:pt x="4091" y="1940"/>
                  </a:cubicBezTo>
                  <a:cubicBezTo>
                    <a:pt x="4225" y="1768"/>
                    <a:pt x="4302" y="1652"/>
                    <a:pt x="4379" y="1518"/>
                  </a:cubicBezTo>
                  <a:cubicBezTo>
                    <a:pt x="4436" y="1345"/>
                    <a:pt x="4494" y="1134"/>
                    <a:pt x="4494" y="903"/>
                  </a:cubicBezTo>
                  <a:cubicBezTo>
                    <a:pt x="4513" y="807"/>
                    <a:pt x="4494" y="711"/>
                    <a:pt x="4475" y="615"/>
                  </a:cubicBezTo>
                  <a:cubicBezTo>
                    <a:pt x="4436" y="519"/>
                    <a:pt x="4398" y="462"/>
                    <a:pt x="4321" y="366"/>
                  </a:cubicBezTo>
                  <a:cubicBezTo>
                    <a:pt x="4263" y="289"/>
                    <a:pt x="4187" y="231"/>
                    <a:pt x="4129" y="193"/>
                  </a:cubicBezTo>
                  <a:cubicBezTo>
                    <a:pt x="4052" y="135"/>
                    <a:pt x="3995" y="116"/>
                    <a:pt x="3860" y="78"/>
                  </a:cubicBezTo>
                  <a:cubicBezTo>
                    <a:pt x="3726" y="20"/>
                    <a:pt x="3553" y="1"/>
                    <a:pt x="3361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29" name="Google Shape;329;p21"/>
            <p:cNvSpPr/>
            <p:nvPr/>
          </p:nvSpPr>
          <p:spPr>
            <a:xfrm>
              <a:off x="7694358" y="2297909"/>
              <a:ext cx="124459" cy="99838"/>
            </a:xfrm>
            <a:custGeom>
              <a:avLst/>
              <a:gdLst/>
              <a:ahLst/>
              <a:cxnLst/>
              <a:rect l="l" t="t" r="r" b="b"/>
              <a:pathLst>
                <a:path w="1653" h="1326" extrusionOk="0">
                  <a:moveTo>
                    <a:pt x="1115" y="0"/>
                  </a:moveTo>
                  <a:cubicBezTo>
                    <a:pt x="1019" y="0"/>
                    <a:pt x="923" y="39"/>
                    <a:pt x="827" y="58"/>
                  </a:cubicBezTo>
                  <a:cubicBezTo>
                    <a:pt x="692" y="96"/>
                    <a:pt x="558" y="154"/>
                    <a:pt x="462" y="231"/>
                  </a:cubicBezTo>
                  <a:cubicBezTo>
                    <a:pt x="346" y="288"/>
                    <a:pt x="250" y="365"/>
                    <a:pt x="174" y="442"/>
                  </a:cubicBezTo>
                  <a:cubicBezTo>
                    <a:pt x="97" y="538"/>
                    <a:pt x="58" y="615"/>
                    <a:pt x="20" y="730"/>
                  </a:cubicBezTo>
                  <a:cubicBezTo>
                    <a:pt x="1" y="768"/>
                    <a:pt x="1" y="845"/>
                    <a:pt x="1" y="903"/>
                  </a:cubicBezTo>
                  <a:cubicBezTo>
                    <a:pt x="1" y="941"/>
                    <a:pt x="20" y="999"/>
                    <a:pt x="58" y="1056"/>
                  </a:cubicBezTo>
                  <a:cubicBezTo>
                    <a:pt x="78" y="1114"/>
                    <a:pt x="97" y="1152"/>
                    <a:pt x="174" y="1210"/>
                  </a:cubicBezTo>
                  <a:cubicBezTo>
                    <a:pt x="212" y="1229"/>
                    <a:pt x="270" y="1287"/>
                    <a:pt x="308" y="1306"/>
                  </a:cubicBezTo>
                  <a:cubicBezTo>
                    <a:pt x="346" y="1306"/>
                    <a:pt x="385" y="1325"/>
                    <a:pt x="442" y="1325"/>
                  </a:cubicBezTo>
                  <a:lnTo>
                    <a:pt x="558" y="1325"/>
                  </a:lnTo>
                  <a:cubicBezTo>
                    <a:pt x="634" y="1325"/>
                    <a:pt x="673" y="1306"/>
                    <a:pt x="731" y="1287"/>
                  </a:cubicBezTo>
                  <a:cubicBezTo>
                    <a:pt x="942" y="1210"/>
                    <a:pt x="1153" y="1095"/>
                    <a:pt x="1345" y="941"/>
                  </a:cubicBezTo>
                  <a:cubicBezTo>
                    <a:pt x="1441" y="864"/>
                    <a:pt x="1499" y="807"/>
                    <a:pt x="1556" y="730"/>
                  </a:cubicBezTo>
                  <a:cubicBezTo>
                    <a:pt x="1595" y="692"/>
                    <a:pt x="1614" y="653"/>
                    <a:pt x="1633" y="615"/>
                  </a:cubicBezTo>
                  <a:cubicBezTo>
                    <a:pt x="1652" y="557"/>
                    <a:pt x="1652" y="519"/>
                    <a:pt x="1652" y="461"/>
                  </a:cubicBezTo>
                  <a:cubicBezTo>
                    <a:pt x="1652" y="384"/>
                    <a:pt x="1633" y="288"/>
                    <a:pt x="1595" y="231"/>
                  </a:cubicBezTo>
                  <a:cubicBezTo>
                    <a:pt x="1518" y="115"/>
                    <a:pt x="1441" y="58"/>
                    <a:pt x="1345" y="39"/>
                  </a:cubicBezTo>
                  <a:cubicBezTo>
                    <a:pt x="1307" y="0"/>
                    <a:pt x="1249" y="0"/>
                    <a:pt x="1172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330" name="Google Shape;330;p21"/>
          <p:cNvGrpSpPr/>
          <p:nvPr/>
        </p:nvGrpSpPr>
        <p:grpSpPr>
          <a:xfrm rot="-784985">
            <a:off x="8311194" y="2970202"/>
            <a:ext cx="824096" cy="1711545"/>
            <a:chOff x="8424000" y="2335625"/>
            <a:chExt cx="981301" cy="1528532"/>
          </a:xfrm>
        </p:grpSpPr>
        <p:sp>
          <p:nvSpPr>
            <p:cNvPr id="331" name="Google Shape;331;p21"/>
            <p:cNvSpPr/>
            <p:nvPr/>
          </p:nvSpPr>
          <p:spPr>
            <a:xfrm>
              <a:off x="9155054" y="2569286"/>
              <a:ext cx="250248" cy="432683"/>
            </a:xfrm>
            <a:custGeom>
              <a:avLst/>
              <a:gdLst/>
              <a:ahLst/>
              <a:cxnLst/>
              <a:rect l="l" t="t" r="r" b="b"/>
              <a:pathLst>
                <a:path w="3229" h="5583" extrusionOk="0">
                  <a:moveTo>
                    <a:pt x="1323" y="1"/>
                  </a:moveTo>
                  <a:cubicBezTo>
                    <a:pt x="1109" y="1"/>
                    <a:pt x="914" y="59"/>
                    <a:pt x="720" y="156"/>
                  </a:cubicBezTo>
                  <a:cubicBezTo>
                    <a:pt x="584" y="215"/>
                    <a:pt x="428" y="351"/>
                    <a:pt x="331" y="506"/>
                  </a:cubicBezTo>
                  <a:cubicBezTo>
                    <a:pt x="234" y="662"/>
                    <a:pt x="156" y="837"/>
                    <a:pt x="117" y="1012"/>
                  </a:cubicBezTo>
                  <a:cubicBezTo>
                    <a:pt x="0" y="1479"/>
                    <a:pt x="39" y="1984"/>
                    <a:pt x="59" y="2373"/>
                  </a:cubicBezTo>
                  <a:cubicBezTo>
                    <a:pt x="117" y="2821"/>
                    <a:pt x="214" y="3288"/>
                    <a:pt x="389" y="3891"/>
                  </a:cubicBezTo>
                  <a:cubicBezTo>
                    <a:pt x="448" y="4182"/>
                    <a:pt x="545" y="4474"/>
                    <a:pt x="700" y="4844"/>
                  </a:cubicBezTo>
                  <a:cubicBezTo>
                    <a:pt x="778" y="5038"/>
                    <a:pt x="837" y="5213"/>
                    <a:pt x="914" y="5388"/>
                  </a:cubicBezTo>
                  <a:cubicBezTo>
                    <a:pt x="895" y="5466"/>
                    <a:pt x="934" y="5544"/>
                    <a:pt x="992" y="5563"/>
                  </a:cubicBezTo>
                  <a:cubicBezTo>
                    <a:pt x="1012" y="5583"/>
                    <a:pt x="1070" y="5583"/>
                    <a:pt x="1089" y="5583"/>
                  </a:cubicBezTo>
                  <a:cubicBezTo>
                    <a:pt x="1128" y="5583"/>
                    <a:pt x="1187" y="5563"/>
                    <a:pt x="1226" y="5524"/>
                  </a:cubicBezTo>
                  <a:lnTo>
                    <a:pt x="1303" y="5446"/>
                  </a:lnTo>
                  <a:lnTo>
                    <a:pt x="1595" y="5077"/>
                  </a:lnTo>
                  <a:cubicBezTo>
                    <a:pt x="1673" y="5019"/>
                    <a:pt x="1712" y="4902"/>
                    <a:pt x="1790" y="4844"/>
                  </a:cubicBezTo>
                  <a:cubicBezTo>
                    <a:pt x="1945" y="4649"/>
                    <a:pt x="2081" y="4455"/>
                    <a:pt x="2237" y="4241"/>
                  </a:cubicBezTo>
                  <a:cubicBezTo>
                    <a:pt x="2373" y="4007"/>
                    <a:pt x="2529" y="3754"/>
                    <a:pt x="2665" y="3482"/>
                  </a:cubicBezTo>
                  <a:cubicBezTo>
                    <a:pt x="2820" y="3210"/>
                    <a:pt x="2918" y="2937"/>
                    <a:pt x="3015" y="2685"/>
                  </a:cubicBezTo>
                  <a:cubicBezTo>
                    <a:pt x="3112" y="2412"/>
                    <a:pt x="3171" y="2140"/>
                    <a:pt x="3209" y="1868"/>
                  </a:cubicBezTo>
                  <a:cubicBezTo>
                    <a:pt x="3229" y="1615"/>
                    <a:pt x="3229" y="1362"/>
                    <a:pt x="3171" y="1148"/>
                  </a:cubicBezTo>
                  <a:cubicBezTo>
                    <a:pt x="3132" y="934"/>
                    <a:pt x="3015" y="701"/>
                    <a:pt x="2859" y="545"/>
                  </a:cubicBezTo>
                  <a:cubicBezTo>
                    <a:pt x="2684" y="370"/>
                    <a:pt x="2470" y="215"/>
                    <a:pt x="2179" y="117"/>
                  </a:cubicBezTo>
                  <a:cubicBezTo>
                    <a:pt x="2042" y="78"/>
                    <a:pt x="1867" y="59"/>
                    <a:pt x="1751" y="20"/>
                  </a:cubicBezTo>
                  <a:cubicBezTo>
                    <a:pt x="1634" y="20"/>
                    <a:pt x="1498" y="1"/>
                    <a:pt x="13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32" name="Google Shape;332;p21"/>
            <p:cNvSpPr/>
            <p:nvPr/>
          </p:nvSpPr>
          <p:spPr>
            <a:xfrm>
              <a:off x="8424000" y="3007934"/>
              <a:ext cx="521575" cy="284967"/>
            </a:xfrm>
            <a:custGeom>
              <a:avLst/>
              <a:gdLst/>
              <a:ahLst/>
              <a:cxnLst/>
              <a:rect l="l" t="t" r="r" b="b"/>
              <a:pathLst>
                <a:path w="6730" h="3677" extrusionOk="0">
                  <a:moveTo>
                    <a:pt x="2801" y="0"/>
                  </a:moveTo>
                  <a:cubicBezTo>
                    <a:pt x="2529" y="0"/>
                    <a:pt x="2237" y="39"/>
                    <a:pt x="1965" y="59"/>
                  </a:cubicBezTo>
                  <a:cubicBezTo>
                    <a:pt x="1692" y="78"/>
                    <a:pt x="1459" y="156"/>
                    <a:pt x="1245" y="234"/>
                  </a:cubicBezTo>
                  <a:cubicBezTo>
                    <a:pt x="992" y="331"/>
                    <a:pt x="778" y="428"/>
                    <a:pt x="603" y="545"/>
                  </a:cubicBezTo>
                  <a:cubicBezTo>
                    <a:pt x="506" y="623"/>
                    <a:pt x="409" y="681"/>
                    <a:pt x="370" y="759"/>
                  </a:cubicBezTo>
                  <a:cubicBezTo>
                    <a:pt x="292" y="837"/>
                    <a:pt x="214" y="934"/>
                    <a:pt x="175" y="1031"/>
                  </a:cubicBezTo>
                  <a:cubicBezTo>
                    <a:pt x="78" y="1226"/>
                    <a:pt x="0" y="1440"/>
                    <a:pt x="0" y="1654"/>
                  </a:cubicBezTo>
                  <a:cubicBezTo>
                    <a:pt x="0" y="1906"/>
                    <a:pt x="39" y="2140"/>
                    <a:pt x="175" y="2432"/>
                  </a:cubicBezTo>
                  <a:cubicBezTo>
                    <a:pt x="292" y="2723"/>
                    <a:pt x="467" y="2976"/>
                    <a:pt x="681" y="3171"/>
                  </a:cubicBezTo>
                  <a:cubicBezTo>
                    <a:pt x="876" y="3326"/>
                    <a:pt x="1090" y="3482"/>
                    <a:pt x="1381" y="3560"/>
                  </a:cubicBezTo>
                  <a:cubicBezTo>
                    <a:pt x="1595" y="3618"/>
                    <a:pt x="1867" y="3676"/>
                    <a:pt x="2159" y="3676"/>
                  </a:cubicBezTo>
                  <a:lnTo>
                    <a:pt x="2179" y="3676"/>
                  </a:lnTo>
                  <a:cubicBezTo>
                    <a:pt x="2451" y="3676"/>
                    <a:pt x="2743" y="3657"/>
                    <a:pt x="3093" y="3579"/>
                  </a:cubicBezTo>
                  <a:cubicBezTo>
                    <a:pt x="3346" y="3521"/>
                    <a:pt x="3676" y="3462"/>
                    <a:pt x="4026" y="3326"/>
                  </a:cubicBezTo>
                  <a:cubicBezTo>
                    <a:pt x="4299" y="3268"/>
                    <a:pt x="4571" y="3171"/>
                    <a:pt x="4843" y="3093"/>
                  </a:cubicBezTo>
                  <a:cubicBezTo>
                    <a:pt x="4999" y="3034"/>
                    <a:pt x="5154" y="2996"/>
                    <a:pt x="5329" y="2937"/>
                  </a:cubicBezTo>
                  <a:cubicBezTo>
                    <a:pt x="5738" y="2821"/>
                    <a:pt x="6049" y="2723"/>
                    <a:pt x="6419" y="2684"/>
                  </a:cubicBezTo>
                  <a:cubicBezTo>
                    <a:pt x="6438" y="2684"/>
                    <a:pt x="6458" y="2684"/>
                    <a:pt x="6496" y="2645"/>
                  </a:cubicBezTo>
                  <a:lnTo>
                    <a:pt x="6516" y="2645"/>
                  </a:lnTo>
                  <a:cubicBezTo>
                    <a:pt x="6555" y="2645"/>
                    <a:pt x="6594" y="2645"/>
                    <a:pt x="6613" y="2626"/>
                  </a:cubicBezTo>
                  <a:cubicBezTo>
                    <a:pt x="6710" y="2587"/>
                    <a:pt x="6730" y="2490"/>
                    <a:pt x="6691" y="2393"/>
                  </a:cubicBezTo>
                  <a:cubicBezTo>
                    <a:pt x="6613" y="2237"/>
                    <a:pt x="6516" y="2062"/>
                    <a:pt x="6380" y="1887"/>
                  </a:cubicBezTo>
                  <a:cubicBezTo>
                    <a:pt x="6263" y="1712"/>
                    <a:pt x="6146" y="1537"/>
                    <a:pt x="6030" y="1401"/>
                  </a:cubicBezTo>
                  <a:cubicBezTo>
                    <a:pt x="5777" y="1109"/>
                    <a:pt x="5485" y="856"/>
                    <a:pt x="5154" y="623"/>
                  </a:cubicBezTo>
                  <a:cubicBezTo>
                    <a:pt x="4999" y="526"/>
                    <a:pt x="4843" y="428"/>
                    <a:pt x="4629" y="331"/>
                  </a:cubicBezTo>
                  <a:cubicBezTo>
                    <a:pt x="4474" y="253"/>
                    <a:pt x="4338" y="175"/>
                    <a:pt x="4201" y="156"/>
                  </a:cubicBezTo>
                  <a:cubicBezTo>
                    <a:pt x="3987" y="78"/>
                    <a:pt x="3735" y="39"/>
                    <a:pt x="3540" y="0"/>
                  </a:cubicBezTo>
                  <a:cubicBezTo>
                    <a:pt x="3462" y="13"/>
                    <a:pt x="3382" y="18"/>
                    <a:pt x="3301" y="18"/>
                  </a:cubicBezTo>
                  <a:cubicBezTo>
                    <a:pt x="3138" y="18"/>
                    <a:pt x="2970" y="0"/>
                    <a:pt x="28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33" name="Google Shape;333;p21"/>
            <p:cNvSpPr/>
            <p:nvPr/>
          </p:nvSpPr>
          <p:spPr>
            <a:xfrm>
              <a:off x="8521960" y="2335625"/>
              <a:ext cx="530643" cy="491505"/>
            </a:xfrm>
            <a:custGeom>
              <a:avLst/>
              <a:gdLst/>
              <a:ahLst/>
              <a:cxnLst/>
              <a:rect l="l" t="t" r="r" b="b"/>
              <a:pathLst>
                <a:path w="6847" h="6342" extrusionOk="0">
                  <a:moveTo>
                    <a:pt x="2510" y="1"/>
                  </a:moveTo>
                  <a:cubicBezTo>
                    <a:pt x="2354" y="20"/>
                    <a:pt x="2179" y="20"/>
                    <a:pt x="2043" y="20"/>
                  </a:cubicBezTo>
                  <a:cubicBezTo>
                    <a:pt x="1868" y="20"/>
                    <a:pt x="1693" y="59"/>
                    <a:pt x="1537" y="79"/>
                  </a:cubicBezTo>
                  <a:cubicBezTo>
                    <a:pt x="1401" y="98"/>
                    <a:pt x="1265" y="157"/>
                    <a:pt x="1148" y="195"/>
                  </a:cubicBezTo>
                  <a:cubicBezTo>
                    <a:pt x="992" y="254"/>
                    <a:pt x="876" y="312"/>
                    <a:pt x="779" y="390"/>
                  </a:cubicBezTo>
                  <a:cubicBezTo>
                    <a:pt x="584" y="507"/>
                    <a:pt x="409" y="701"/>
                    <a:pt x="292" y="896"/>
                  </a:cubicBezTo>
                  <a:cubicBezTo>
                    <a:pt x="234" y="993"/>
                    <a:pt x="195" y="1090"/>
                    <a:pt x="137" y="1226"/>
                  </a:cubicBezTo>
                  <a:cubicBezTo>
                    <a:pt x="98" y="1343"/>
                    <a:pt x="78" y="1479"/>
                    <a:pt x="39" y="1576"/>
                  </a:cubicBezTo>
                  <a:cubicBezTo>
                    <a:pt x="1" y="1810"/>
                    <a:pt x="1" y="2043"/>
                    <a:pt x="20" y="2335"/>
                  </a:cubicBezTo>
                  <a:cubicBezTo>
                    <a:pt x="39" y="2568"/>
                    <a:pt x="98" y="2821"/>
                    <a:pt x="195" y="3113"/>
                  </a:cubicBezTo>
                  <a:cubicBezTo>
                    <a:pt x="253" y="3366"/>
                    <a:pt x="390" y="3619"/>
                    <a:pt x="526" y="3852"/>
                  </a:cubicBezTo>
                  <a:cubicBezTo>
                    <a:pt x="681" y="4085"/>
                    <a:pt x="837" y="4299"/>
                    <a:pt x="1051" y="4474"/>
                  </a:cubicBezTo>
                  <a:cubicBezTo>
                    <a:pt x="1381" y="4786"/>
                    <a:pt x="1770" y="5077"/>
                    <a:pt x="2237" y="5330"/>
                  </a:cubicBezTo>
                  <a:cubicBezTo>
                    <a:pt x="2626" y="5544"/>
                    <a:pt x="3093" y="5719"/>
                    <a:pt x="3599" y="5855"/>
                  </a:cubicBezTo>
                  <a:cubicBezTo>
                    <a:pt x="4416" y="6108"/>
                    <a:pt x="5291" y="6205"/>
                    <a:pt x="6147" y="6303"/>
                  </a:cubicBezTo>
                  <a:lnTo>
                    <a:pt x="6574" y="6341"/>
                  </a:lnTo>
                  <a:cubicBezTo>
                    <a:pt x="6613" y="6341"/>
                    <a:pt x="6633" y="6341"/>
                    <a:pt x="6633" y="6322"/>
                  </a:cubicBezTo>
                  <a:lnTo>
                    <a:pt x="6711" y="6322"/>
                  </a:lnTo>
                  <a:cubicBezTo>
                    <a:pt x="6749" y="6322"/>
                    <a:pt x="6808" y="6283"/>
                    <a:pt x="6827" y="6244"/>
                  </a:cubicBezTo>
                  <a:cubicBezTo>
                    <a:pt x="6847" y="6205"/>
                    <a:pt x="6847" y="6147"/>
                    <a:pt x="6847" y="6108"/>
                  </a:cubicBezTo>
                  <a:cubicBezTo>
                    <a:pt x="6808" y="5466"/>
                    <a:pt x="6691" y="4844"/>
                    <a:pt x="6497" y="4202"/>
                  </a:cubicBezTo>
                  <a:cubicBezTo>
                    <a:pt x="6263" y="3521"/>
                    <a:pt x="5972" y="2879"/>
                    <a:pt x="5641" y="2315"/>
                  </a:cubicBezTo>
                  <a:cubicBezTo>
                    <a:pt x="5252" y="1674"/>
                    <a:pt x="4805" y="1168"/>
                    <a:pt x="4299" y="779"/>
                  </a:cubicBezTo>
                  <a:cubicBezTo>
                    <a:pt x="4065" y="584"/>
                    <a:pt x="3774" y="409"/>
                    <a:pt x="3443" y="273"/>
                  </a:cubicBezTo>
                  <a:cubicBezTo>
                    <a:pt x="3151" y="157"/>
                    <a:pt x="2840" y="59"/>
                    <a:pt x="25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34" name="Google Shape;334;p21"/>
            <p:cNvSpPr/>
            <p:nvPr/>
          </p:nvSpPr>
          <p:spPr>
            <a:xfrm>
              <a:off x="8591322" y="2388402"/>
              <a:ext cx="467325" cy="446245"/>
            </a:xfrm>
            <a:custGeom>
              <a:avLst/>
              <a:gdLst/>
              <a:ahLst/>
              <a:cxnLst/>
              <a:rect l="l" t="t" r="r" b="b"/>
              <a:pathLst>
                <a:path w="6030" h="5758" extrusionOk="0">
                  <a:moveTo>
                    <a:pt x="1439" y="1"/>
                  </a:moveTo>
                  <a:cubicBezTo>
                    <a:pt x="1342" y="20"/>
                    <a:pt x="1264" y="20"/>
                    <a:pt x="1187" y="20"/>
                  </a:cubicBezTo>
                  <a:cubicBezTo>
                    <a:pt x="1089" y="20"/>
                    <a:pt x="992" y="20"/>
                    <a:pt x="875" y="59"/>
                  </a:cubicBezTo>
                  <a:cubicBezTo>
                    <a:pt x="681" y="98"/>
                    <a:pt x="506" y="176"/>
                    <a:pt x="370" y="312"/>
                  </a:cubicBezTo>
                  <a:cubicBezTo>
                    <a:pt x="253" y="409"/>
                    <a:pt x="156" y="565"/>
                    <a:pt x="78" y="740"/>
                  </a:cubicBezTo>
                  <a:cubicBezTo>
                    <a:pt x="59" y="798"/>
                    <a:pt x="20" y="895"/>
                    <a:pt x="20" y="973"/>
                  </a:cubicBezTo>
                  <a:cubicBezTo>
                    <a:pt x="20" y="1051"/>
                    <a:pt x="0" y="1148"/>
                    <a:pt x="20" y="1265"/>
                  </a:cubicBezTo>
                  <a:cubicBezTo>
                    <a:pt x="59" y="1401"/>
                    <a:pt x="78" y="1557"/>
                    <a:pt x="175" y="1751"/>
                  </a:cubicBezTo>
                  <a:cubicBezTo>
                    <a:pt x="253" y="1926"/>
                    <a:pt x="311" y="2062"/>
                    <a:pt x="467" y="2257"/>
                  </a:cubicBezTo>
                  <a:cubicBezTo>
                    <a:pt x="564" y="2412"/>
                    <a:pt x="681" y="2549"/>
                    <a:pt x="856" y="2704"/>
                  </a:cubicBezTo>
                  <a:cubicBezTo>
                    <a:pt x="992" y="2840"/>
                    <a:pt x="1148" y="2957"/>
                    <a:pt x="1342" y="3093"/>
                  </a:cubicBezTo>
                  <a:cubicBezTo>
                    <a:pt x="1673" y="3327"/>
                    <a:pt x="2042" y="3521"/>
                    <a:pt x="2392" y="3696"/>
                  </a:cubicBezTo>
                  <a:lnTo>
                    <a:pt x="2529" y="3774"/>
                  </a:lnTo>
                  <a:lnTo>
                    <a:pt x="2606" y="3793"/>
                  </a:lnTo>
                  <a:lnTo>
                    <a:pt x="2684" y="3832"/>
                  </a:lnTo>
                  <a:lnTo>
                    <a:pt x="2918" y="3968"/>
                  </a:lnTo>
                  <a:cubicBezTo>
                    <a:pt x="3073" y="4027"/>
                    <a:pt x="3209" y="4105"/>
                    <a:pt x="3346" y="4202"/>
                  </a:cubicBezTo>
                  <a:lnTo>
                    <a:pt x="3443" y="4260"/>
                  </a:lnTo>
                  <a:lnTo>
                    <a:pt x="3501" y="4280"/>
                  </a:lnTo>
                  <a:cubicBezTo>
                    <a:pt x="4221" y="4688"/>
                    <a:pt x="5077" y="5155"/>
                    <a:pt x="5874" y="5738"/>
                  </a:cubicBezTo>
                  <a:cubicBezTo>
                    <a:pt x="5913" y="5738"/>
                    <a:pt x="5913" y="5758"/>
                    <a:pt x="5932" y="5758"/>
                  </a:cubicBezTo>
                  <a:cubicBezTo>
                    <a:pt x="5952" y="5758"/>
                    <a:pt x="6010" y="5738"/>
                    <a:pt x="6010" y="5719"/>
                  </a:cubicBezTo>
                  <a:cubicBezTo>
                    <a:pt x="6030" y="5660"/>
                    <a:pt x="6030" y="5622"/>
                    <a:pt x="5971" y="5563"/>
                  </a:cubicBezTo>
                  <a:lnTo>
                    <a:pt x="5932" y="5544"/>
                  </a:lnTo>
                  <a:lnTo>
                    <a:pt x="5913" y="5524"/>
                  </a:lnTo>
                  <a:cubicBezTo>
                    <a:pt x="5932" y="5466"/>
                    <a:pt x="5932" y="5427"/>
                    <a:pt x="5913" y="5388"/>
                  </a:cubicBezTo>
                  <a:cubicBezTo>
                    <a:pt x="5835" y="5194"/>
                    <a:pt x="5757" y="5038"/>
                    <a:pt x="5679" y="4844"/>
                  </a:cubicBezTo>
                  <a:cubicBezTo>
                    <a:pt x="5621" y="4649"/>
                    <a:pt x="5524" y="4455"/>
                    <a:pt x="5446" y="4221"/>
                  </a:cubicBezTo>
                  <a:cubicBezTo>
                    <a:pt x="5271" y="3813"/>
                    <a:pt x="5096" y="3424"/>
                    <a:pt x="4901" y="3093"/>
                  </a:cubicBezTo>
                  <a:cubicBezTo>
                    <a:pt x="4707" y="2704"/>
                    <a:pt x="4493" y="2354"/>
                    <a:pt x="4279" y="2023"/>
                  </a:cubicBezTo>
                  <a:cubicBezTo>
                    <a:pt x="4065" y="1693"/>
                    <a:pt x="3773" y="1382"/>
                    <a:pt x="3482" y="1090"/>
                  </a:cubicBezTo>
                  <a:cubicBezTo>
                    <a:pt x="3190" y="818"/>
                    <a:pt x="2859" y="604"/>
                    <a:pt x="2529" y="409"/>
                  </a:cubicBezTo>
                  <a:cubicBezTo>
                    <a:pt x="2140" y="195"/>
                    <a:pt x="1770" y="40"/>
                    <a:pt x="1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35" name="Google Shape;335;p21"/>
            <p:cNvSpPr/>
            <p:nvPr/>
          </p:nvSpPr>
          <p:spPr>
            <a:xfrm>
              <a:off x="8472205" y="3075746"/>
              <a:ext cx="462830" cy="155310"/>
            </a:xfrm>
            <a:custGeom>
              <a:avLst/>
              <a:gdLst/>
              <a:ahLst/>
              <a:cxnLst/>
              <a:rect l="l" t="t" r="r" b="b"/>
              <a:pathLst>
                <a:path w="5972" h="2004" extrusionOk="0">
                  <a:moveTo>
                    <a:pt x="1654" y="1"/>
                  </a:moveTo>
                  <a:cubicBezTo>
                    <a:pt x="1421" y="1"/>
                    <a:pt x="1226" y="40"/>
                    <a:pt x="1051" y="59"/>
                  </a:cubicBezTo>
                  <a:cubicBezTo>
                    <a:pt x="837" y="98"/>
                    <a:pt x="506" y="195"/>
                    <a:pt x="273" y="448"/>
                  </a:cubicBezTo>
                  <a:cubicBezTo>
                    <a:pt x="98" y="623"/>
                    <a:pt x="1" y="837"/>
                    <a:pt x="1" y="1051"/>
                  </a:cubicBezTo>
                  <a:cubicBezTo>
                    <a:pt x="1" y="1265"/>
                    <a:pt x="98" y="1498"/>
                    <a:pt x="273" y="1634"/>
                  </a:cubicBezTo>
                  <a:cubicBezTo>
                    <a:pt x="468" y="1809"/>
                    <a:pt x="740" y="1926"/>
                    <a:pt x="1070" y="1984"/>
                  </a:cubicBezTo>
                  <a:cubicBezTo>
                    <a:pt x="1187" y="2004"/>
                    <a:pt x="1343" y="2004"/>
                    <a:pt x="1459" y="2004"/>
                  </a:cubicBezTo>
                  <a:lnTo>
                    <a:pt x="1907" y="2004"/>
                  </a:lnTo>
                  <a:cubicBezTo>
                    <a:pt x="2218" y="2004"/>
                    <a:pt x="2529" y="1946"/>
                    <a:pt x="2840" y="1926"/>
                  </a:cubicBezTo>
                  <a:cubicBezTo>
                    <a:pt x="2996" y="1907"/>
                    <a:pt x="3113" y="1907"/>
                    <a:pt x="3268" y="1887"/>
                  </a:cubicBezTo>
                  <a:cubicBezTo>
                    <a:pt x="3774" y="1809"/>
                    <a:pt x="4260" y="1751"/>
                    <a:pt x="4746" y="1732"/>
                  </a:cubicBezTo>
                  <a:lnTo>
                    <a:pt x="4844" y="1732"/>
                  </a:lnTo>
                  <a:cubicBezTo>
                    <a:pt x="5213" y="1732"/>
                    <a:pt x="5544" y="1751"/>
                    <a:pt x="5874" y="1829"/>
                  </a:cubicBezTo>
                  <a:cubicBezTo>
                    <a:pt x="5913" y="1829"/>
                    <a:pt x="5972" y="1790"/>
                    <a:pt x="5972" y="1751"/>
                  </a:cubicBezTo>
                  <a:cubicBezTo>
                    <a:pt x="5972" y="1712"/>
                    <a:pt x="5933" y="1654"/>
                    <a:pt x="5894" y="1654"/>
                  </a:cubicBezTo>
                  <a:cubicBezTo>
                    <a:pt x="5913" y="1634"/>
                    <a:pt x="5933" y="1595"/>
                    <a:pt x="5913" y="1537"/>
                  </a:cubicBezTo>
                  <a:cubicBezTo>
                    <a:pt x="5913" y="1498"/>
                    <a:pt x="5894" y="1440"/>
                    <a:pt x="5836" y="1401"/>
                  </a:cubicBezTo>
                  <a:cubicBezTo>
                    <a:pt x="5213" y="876"/>
                    <a:pt x="4435" y="526"/>
                    <a:pt x="3541" y="253"/>
                  </a:cubicBezTo>
                  <a:cubicBezTo>
                    <a:pt x="3113" y="137"/>
                    <a:pt x="2685" y="59"/>
                    <a:pt x="22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36" name="Google Shape;336;p21"/>
            <p:cNvSpPr/>
            <p:nvPr/>
          </p:nvSpPr>
          <p:spPr>
            <a:xfrm>
              <a:off x="9192719" y="2597961"/>
              <a:ext cx="135702" cy="404008"/>
            </a:xfrm>
            <a:custGeom>
              <a:avLst/>
              <a:gdLst/>
              <a:ahLst/>
              <a:cxnLst/>
              <a:rect l="l" t="t" r="r" b="b"/>
              <a:pathLst>
                <a:path w="1751" h="5213" extrusionOk="0">
                  <a:moveTo>
                    <a:pt x="895" y="0"/>
                  </a:moveTo>
                  <a:cubicBezTo>
                    <a:pt x="798" y="0"/>
                    <a:pt x="720" y="20"/>
                    <a:pt x="681" y="39"/>
                  </a:cubicBezTo>
                  <a:cubicBezTo>
                    <a:pt x="603" y="78"/>
                    <a:pt x="526" y="117"/>
                    <a:pt x="487" y="175"/>
                  </a:cubicBezTo>
                  <a:cubicBezTo>
                    <a:pt x="390" y="234"/>
                    <a:pt x="331" y="331"/>
                    <a:pt x="292" y="409"/>
                  </a:cubicBezTo>
                  <a:cubicBezTo>
                    <a:pt x="195" y="564"/>
                    <a:pt x="137" y="759"/>
                    <a:pt x="98" y="895"/>
                  </a:cubicBezTo>
                  <a:cubicBezTo>
                    <a:pt x="39" y="1070"/>
                    <a:pt x="20" y="1245"/>
                    <a:pt x="1" y="1459"/>
                  </a:cubicBezTo>
                  <a:lnTo>
                    <a:pt x="1" y="2023"/>
                  </a:lnTo>
                  <a:cubicBezTo>
                    <a:pt x="20" y="2237"/>
                    <a:pt x="20" y="2431"/>
                    <a:pt x="78" y="2665"/>
                  </a:cubicBezTo>
                  <a:cubicBezTo>
                    <a:pt x="98" y="2918"/>
                    <a:pt x="137" y="3151"/>
                    <a:pt x="195" y="3423"/>
                  </a:cubicBezTo>
                  <a:lnTo>
                    <a:pt x="195" y="3443"/>
                  </a:lnTo>
                  <a:cubicBezTo>
                    <a:pt x="273" y="3832"/>
                    <a:pt x="331" y="4298"/>
                    <a:pt x="370" y="4726"/>
                  </a:cubicBezTo>
                  <a:lnTo>
                    <a:pt x="370" y="5115"/>
                  </a:lnTo>
                  <a:cubicBezTo>
                    <a:pt x="370" y="5174"/>
                    <a:pt x="390" y="5213"/>
                    <a:pt x="428" y="5213"/>
                  </a:cubicBezTo>
                  <a:cubicBezTo>
                    <a:pt x="487" y="5213"/>
                    <a:pt x="526" y="5193"/>
                    <a:pt x="526" y="5154"/>
                  </a:cubicBezTo>
                  <a:lnTo>
                    <a:pt x="526" y="5096"/>
                  </a:lnTo>
                  <a:lnTo>
                    <a:pt x="526" y="5076"/>
                  </a:lnTo>
                  <a:lnTo>
                    <a:pt x="565" y="5076"/>
                  </a:lnTo>
                  <a:cubicBezTo>
                    <a:pt x="623" y="5076"/>
                    <a:pt x="681" y="5018"/>
                    <a:pt x="701" y="4979"/>
                  </a:cubicBezTo>
                  <a:cubicBezTo>
                    <a:pt x="798" y="4610"/>
                    <a:pt x="973" y="4279"/>
                    <a:pt x="1148" y="3948"/>
                  </a:cubicBezTo>
                  <a:lnTo>
                    <a:pt x="1206" y="3812"/>
                  </a:lnTo>
                  <a:cubicBezTo>
                    <a:pt x="1304" y="3618"/>
                    <a:pt x="1381" y="3423"/>
                    <a:pt x="1459" y="3248"/>
                  </a:cubicBezTo>
                  <a:cubicBezTo>
                    <a:pt x="1537" y="3054"/>
                    <a:pt x="1595" y="2840"/>
                    <a:pt x="1654" y="2626"/>
                  </a:cubicBezTo>
                  <a:cubicBezTo>
                    <a:pt x="1693" y="2354"/>
                    <a:pt x="1751" y="2042"/>
                    <a:pt x="1751" y="1653"/>
                  </a:cubicBezTo>
                  <a:cubicBezTo>
                    <a:pt x="1751" y="1264"/>
                    <a:pt x="1693" y="973"/>
                    <a:pt x="1634" y="720"/>
                  </a:cubicBezTo>
                  <a:cubicBezTo>
                    <a:pt x="1576" y="584"/>
                    <a:pt x="1537" y="467"/>
                    <a:pt x="1459" y="370"/>
                  </a:cubicBezTo>
                  <a:cubicBezTo>
                    <a:pt x="1401" y="311"/>
                    <a:pt x="1381" y="272"/>
                    <a:pt x="1323" y="214"/>
                  </a:cubicBezTo>
                  <a:cubicBezTo>
                    <a:pt x="1284" y="175"/>
                    <a:pt x="1245" y="136"/>
                    <a:pt x="1167" y="97"/>
                  </a:cubicBezTo>
                  <a:cubicBezTo>
                    <a:pt x="1090" y="20"/>
                    <a:pt x="1012" y="20"/>
                    <a:pt x="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37" name="Google Shape;337;p21"/>
            <p:cNvSpPr/>
            <p:nvPr/>
          </p:nvSpPr>
          <p:spPr>
            <a:xfrm>
              <a:off x="8846063" y="3188818"/>
              <a:ext cx="1550" cy="78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0" y="0"/>
                  </a:moveTo>
                  <a:cubicBezTo>
                    <a:pt x="0" y="0"/>
                    <a:pt x="20" y="0"/>
                    <a:pt x="0" y="0"/>
                  </a:cubicBezTo>
                  <a:cubicBezTo>
                    <a:pt x="2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E531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38" name="Google Shape;338;p21"/>
            <p:cNvSpPr/>
            <p:nvPr/>
          </p:nvSpPr>
          <p:spPr>
            <a:xfrm>
              <a:off x="8500880" y="2459237"/>
              <a:ext cx="890863" cy="1404920"/>
            </a:xfrm>
            <a:custGeom>
              <a:avLst/>
              <a:gdLst/>
              <a:ahLst/>
              <a:cxnLst/>
              <a:rect l="l" t="t" r="r" b="b"/>
              <a:pathLst>
                <a:path w="11495" h="18128" extrusionOk="0">
                  <a:moveTo>
                    <a:pt x="1926" y="1"/>
                  </a:moveTo>
                  <a:cubicBezTo>
                    <a:pt x="1848" y="1"/>
                    <a:pt x="1790" y="137"/>
                    <a:pt x="1867" y="156"/>
                  </a:cubicBezTo>
                  <a:cubicBezTo>
                    <a:pt x="2256" y="370"/>
                    <a:pt x="2645" y="623"/>
                    <a:pt x="3034" y="876"/>
                  </a:cubicBezTo>
                  <a:cubicBezTo>
                    <a:pt x="3579" y="1265"/>
                    <a:pt x="4104" y="1693"/>
                    <a:pt x="4590" y="2121"/>
                  </a:cubicBezTo>
                  <a:cubicBezTo>
                    <a:pt x="5077" y="2568"/>
                    <a:pt x="5524" y="3054"/>
                    <a:pt x="5952" y="3541"/>
                  </a:cubicBezTo>
                  <a:cubicBezTo>
                    <a:pt x="6438" y="4124"/>
                    <a:pt x="6905" y="4746"/>
                    <a:pt x="7294" y="5408"/>
                  </a:cubicBezTo>
                  <a:cubicBezTo>
                    <a:pt x="7488" y="5738"/>
                    <a:pt x="7683" y="6069"/>
                    <a:pt x="7877" y="6400"/>
                  </a:cubicBezTo>
                  <a:cubicBezTo>
                    <a:pt x="8072" y="6750"/>
                    <a:pt x="8208" y="7080"/>
                    <a:pt x="8383" y="7450"/>
                  </a:cubicBezTo>
                  <a:cubicBezTo>
                    <a:pt x="8830" y="8364"/>
                    <a:pt x="9161" y="9317"/>
                    <a:pt x="9453" y="10290"/>
                  </a:cubicBezTo>
                  <a:cubicBezTo>
                    <a:pt x="9628" y="10873"/>
                    <a:pt x="9764" y="11456"/>
                    <a:pt x="9900" y="12040"/>
                  </a:cubicBezTo>
                  <a:cubicBezTo>
                    <a:pt x="9744" y="11923"/>
                    <a:pt x="9569" y="11807"/>
                    <a:pt x="9433" y="11670"/>
                  </a:cubicBezTo>
                  <a:cubicBezTo>
                    <a:pt x="8733" y="11145"/>
                    <a:pt x="7974" y="10679"/>
                    <a:pt x="7197" y="10251"/>
                  </a:cubicBezTo>
                  <a:cubicBezTo>
                    <a:pt x="6419" y="9803"/>
                    <a:pt x="5582" y="9434"/>
                    <a:pt x="4746" y="9181"/>
                  </a:cubicBezTo>
                  <a:cubicBezTo>
                    <a:pt x="3910" y="8909"/>
                    <a:pt x="3093" y="8734"/>
                    <a:pt x="2217" y="8636"/>
                  </a:cubicBezTo>
                  <a:cubicBezTo>
                    <a:pt x="1965" y="8617"/>
                    <a:pt x="1731" y="8617"/>
                    <a:pt x="1459" y="8617"/>
                  </a:cubicBezTo>
                  <a:cubicBezTo>
                    <a:pt x="992" y="8617"/>
                    <a:pt x="525" y="8656"/>
                    <a:pt x="78" y="8734"/>
                  </a:cubicBezTo>
                  <a:cubicBezTo>
                    <a:pt x="20" y="8734"/>
                    <a:pt x="0" y="8811"/>
                    <a:pt x="20" y="8831"/>
                  </a:cubicBezTo>
                  <a:cubicBezTo>
                    <a:pt x="34" y="8875"/>
                    <a:pt x="60" y="8896"/>
                    <a:pt x="88" y="8896"/>
                  </a:cubicBezTo>
                  <a:cubicBezTo>
                    <a:pt x="98" y="8896"/>
                    <a:pt x="107" y="8894"/>
                    <a:pt x="117" y="8889"/>
                  </a:cubicBezTo>
                  <a:lnTo>
                    <a:pt x="136" y="8889"/>
                  </a:lnTo>
                  <a:cubicBezTo>
                    <a:pt x="530" y="8828"/>
                    <a:pt x="917" y="8789"/>
                    <a:pt x="1295" y="8789"/>
                  </a:cubicBezTo>
                  <a:cubicBezTo>
                    <a:pt x="1514" y="8789"/>
                    <a:pt x="1731" y="8802"/>
                    <a:pt x="1945" y="8831"/>
                  </a:cubicBezTo>
                  <a:cubicBezTo>
                    <a:pt x="2354" y="8889"/>
                    <a:pt x="2762" y="8948"/>
                    <a:pt x="3190" y="9045"/>
                  </a:cubicBezTo>
                  <a:cubicBezTo>
                    <a:pt x="3598" y="9142"/>
                    <a:pt x="4007" y="9278"/>
                    <a:pt x="4396" y="9434"/>
                  </a:cubicBezTo>
                  <a:cubicBezTo>
                    <a:pt x="4415" y="9434"/>
                    <a:pt x="4415" y="9434"/>
                    <a:pt x="4454" y="9473"/>
                  </a:cubicBezTo>
                  <a:lnTo>
                    <a:pt x="4415" y="9473"/>
                  </a:lnTo>
                  <a:cubicBezTo>
                    <a:pt x="5174" y="9764"/>
                    <a:pt x="5913" y="10114"/>
                    <a:pt x="6632" y="10503"/>
                  </a:cubicBezTo>
                  <a:cubicBezTo>
                    <a:pt x="7333" y="10892"/>
                    <a:pt x="8013" y="11359"/>
                    <a:pt x="8694" y="11826"/>
                  </a:cubicBezTo>
                  <a:cubicBezTo>
                    <a:pt x="8675" y="11807"/>
                    <a:pt x="8655" y="11807"/>
                    <a:pt x="8655" y="11768"/>
                  </a:cubicBezTo>
                  <a:lnTo>
                    <a:pt x="8655" y="11768"/>
                  </a:lnTo>
                  <a:cubicBezTo>
                    <a:pt x="9064" y="12059"/>
                    <a:pt x="9453" y="12390"/>
                    <a:pt x="9842" y="12701"/>
                  </a:cubicBezTo>
                  <a:cubicBezTo>
                    <a:pt x="9919" y="12740"/>
                    <a:pt x="9958" y="12818"/>
                    <a:pt x="10036" y="12876"/>
                  </a:cubicBezTo>
                  <a:lnTo>
                    <a:pt x="10114" y="13226"/>
                  </a:lnTo>
                  <a:cubicBezTo>
                    <a:pt x="10231" y="13965"/>
                    <a:pt x="10308" y="14724"/>
                    <a:pt x="10328" y="15463"/>
                  </a:cubicBezTo>
                  <a:cubicBezTo>
                    <a:pt x="10347" y="15852"/>
                    <a:pt x="10347" y="16222"/>
                    <a:pt x="10328" y="16611"/>
                  </a:cubicBezTo>
                  <a:lnTo>
                    <a:pt x="10328" y="17194"/>
                  </a:lnTo>
                  <a:lnTo>
                    <a:pt x="10328" y="17778"/>
                  </a:lnTo>
                  <a:cubicBezTo>
                    <a:pt x="10328" y="17972"/>
                    <a:pt x="10503" y="18128"/>
                    <a:pt x="10697" y="18128"/>
                  </a:cubicBezTo>
                  <a:cubicBezTo>
                    <a:pt x="10795" y="18128"/>
                    <a:pt x="10872" y="18069"/>
                    <a:pt x="10931" y="17991"/>
                  </a:cubicBezTo>
                  <a:cubicBezTo>
                    <a:pt x="10970" y="17972"/>
                    <a:pt x="10970" y="17953"/>
                    <a:pt x="10989" y="17933"/>
                  </a:cubicBezTo>
                  <a:cubicBezTo>
                    <a:pt x="11009" y="17875"/>
                    <a:pt x="11028" y="17797"/>
                    <a:pt x="11028" y="17758"/>
                  </a:cubicBezTo>
                  <a:cubicBezTo>
                    <a:pt x="11067" y="17505"/>
                    <a:pt x="11067" y="17252"/>
                    <a:pt x="11067" y="16980"/>
                  </a:cubicBezTo>
                  <a:cubicBezTo>
                    <a:pt x="11067" y="16708"/>
                    <a:pt x="11067" y="16416"/>
                    <a:pt x="11028" y="16144"/>
                  </a:cubicBezTo>
                  <a:cubicBezTo>
                    <a:pt x="11009" y="15619"/>
                    <a:pt x="10989" y="15074"/>
                    <a:pt x="10931" y="14568"/>
                  </a:cubicBezTo>
                  <a:cubicBezTo>
                    <a:pt x="10911" y="14238"/>
                    <a:pt x="10872" y="13888"/>
                    <a:pt x="10814" y="13518"/>
                  </a:cubicBezTo>
                  <a:lnTo>
                    <a:pt x="10814" y="13518"/>
                  </a:lnTo>
                  <a:cubicBezTo>
                    <a:pt x="10892" y="13596"/>
                    <a:pt x="10989" y="13674"/>
                    <a:pt x="11067" y="13752"/>
                  </a:cubicBezTo>
                  <a:cubicBezTo>
                    <a:pt x="11116" y="13800"/>
                    <a:pt x="11179" y="13824"/>
                    <a:pt x="11242" y="13824"/>
                  </a:cubicBezTo>
                  <a:cubicBezTo>
                    <a:pt x="11305" y="13824"/>
                    <a:pt x="11368" y="13800"/>
                    <a:pt x="11417" y="13752"/>
                  </a:cubicBezTo>
                  <a:cubicBezTo>
                    <a:pt x="11495" y="13596"/>
                    <a:pt x="11495" y="13440"/>
                    <a:pt x="11398" y="13343"/>
                  </a:cubicBezTo>
                  <a:cubicBezTo>
                    <a:pt x="11300" y="13246"/>
                    <a:pt x="11223" y="13168"/>
                    <a:pt x="11145" y="13090"/>
                  </a:cubicBezTo>
                  <a:lnTo>
                    <a:pt x="10892" y="12876"/>
                  </a:lnTo>
                  <a:cubicBezTo>
                    <a:pt x="10814" y="12798"/>
                    <a:pt x="10736" y="12721"/>
                    <a:pt x="10659" y="12682"/>
                  </a:cubicBezTo>
                  <a:cubicBezTo>
                    <a:pt x="10600" y="12390"/>
                    <a:pt x="10522" y="12098"/>
                    <a:pt x="10483" y="11826"/>
                  </a:cubicBezTo>
                  <a:cubicBezTo>
                    <a:pt x="10308" y="11126"/>
                    <a:pt x="10114" y="10406"/>
                    <a:pt x="9861" y="9725"/>
                  </a:cubicBezTo>
                  <a:cubicBezTo>
                    <a:pt x="9842" y="9667"/>
                    <a:pt x="9842" y="9589"/>
                    <a:pt x="9822" y="9492"/>
                  </a:cubicBezTo>
                  <a:lnTo>
                    <a:pt x="9822" y="9512"/>
                  </a:lnTo>
                  <a:cubicBezTo>
                    <a:pt x="9744" y="9006"/>
                    <a:pt x="9667" y="8520"/>
                    <a:pt x="9628" y="8014"/>
                  </a:cubicBezTo>
                  <a:cubicBezTo>
                    <a:pt x="9628" y="7878"/>
                    <a:pt x="9608" y="7761"/>
                    <a:pt x="9608" y="7644"/>
                  </a:cubicBezTo>
                  <a:lnTo>
                    <a:pt x="9608" y="7197"/>
                  </a:lnTo>
                  <a:lnTo>
                    <a:pt x="9608" y="6866"/>
                  </a:lnTo>
                  <a:cubicBezTo>
                    <a:pt x="9608" y="6750"/>
                    <a:pt x="9628" y="6614"/>
                    <a:pt x="9628" y="6477"/>
                  </a:cubicBezTo>
                  <a:cubicBezTo>
                    <a:pt x="9705" y="5777"/>
                    <a:pt x="9803" y="5097"/>
                    <a:pt x="9842" y="4377"/>
                  </a:cubicBezTo>
                  <a:cubicBezTo>
                    <a:pt x="9861" y="4027"/>
                    <a:pt x="9900" y="3677"/>
                    <a:pt x="9900" y="3307"/>
                  </a:cubicBezTo>
                  <a:cubicBezTo>
                    <a:pt x="9900" y="2977"/>
                    <a:pt x="9842" y="2626"/>
                    <a:pt x="9803" y="2315"/>
                  </a:cubicBezTo>
                  <a:cubicBezTo>
                    <a:pt x="9803" y="2296"/>
                    <a:pt x="9744" y="2276"/>
                    <a:pt x="9725" y="2276"/>
                  </a:cubicBezTo>
                  <a:lnTo>
                    <a:pt x="9705" y="2276"/>
                  </a:lnTo>
                  <a:cubicBezTo>
                    <a:pt x="9647" y="2296"/>
                    <a:pt x="9647" y="2315"/>
                    <a:pt x="9647" y="2374"/>
                  </a:cubicBezTo>
                  <a:lnTo>
                    <a:pt x="9647" y="2413"/>
                  </a:lnTo>
                  <a:cubicBezTo>
                    <a:pt x="9744" y="2977"/>
                    <a:pt x="9725" y="3560"/>
                    <a:pt x="9686" y="4144"/>
                  </a:cubicBezTo>
                  <a:cubicBezTo>
                    <a:pt x="9647" y="4377"/>
                    <a:pt x="9628" y="4649"/>
                    <a:pt x="9589" y="4902"/>
                  </a:cubicBezTo>
                  <a:cubicBezTo>
                    <a:pt x="9530" y="5155"/>
                    <a:pt x="9492" y="5447"/>
                    <a:pt x="9433" y="5719"/>
                  </a:cubicBezTo>
                  <a:cubicBezTo>
                    <a:pt x="9375" y="5991"/>
                    <a:pt x="9336" y="6264"/>
                    <a:pt x="9317" y="6555"/>
                  </a:cubicBezTo>
                  <a:cubicBezTo>
                    <a:pt x="9258" y="6808"/>
                    <a:pt x="9239" y="7080"/>
                    <a:pt x="9219" y="7353"/>
                  </a:cubicBezTo>
                  <a:cubicBezTo>
                    <a:pt x="9200" y="7606"/>
                    <a:pt x="9200" y="7839"/>
                    <a:pt x="9200" y="8092"/>
                  </a:cubicBezTo>
                  <a:cubicBezTo>
                    <a:pt x="9064" y="7781"/>
                    <a:pt x="8928" y="7528"/>
                    <a:pt x="8772" y="7255"/>
                  </a:cubicBezTo>
                  <a:cubicBezTo>
                    <a:pt x="8597" y="6886"/>
                    <a:pt x="8383" y="6555"/>
                    <a:pt x="8188" y="6205"/>
                  </a:cubicBezTo>
                  <a:cubicBezTo>
                    <a:pt x="7994" y="5875"/>
                    <a:pt x="7780" y="5524"/>
                    <a:pt x="7527" y="5194"/>
                  </a:cubicBezTo>
                  <a:cubicBezTo>
                    <a:pt x="7080" y="4533"/>
                    <a:pt x="6594" y="3891"/>
                    <a:pt x="6049" y="3307"/>
                  </a:cubicBezTo>
                  <a:cubicBezTo>
                    <a:pt x="4979" y="2121"/>
                    <a:pt x="3715" y="1071"/>
                    <a:pt x="2354" y="234"/>
                  </a:cubicBezTo>
                  <a:cubicBezTo>
                    <a:pt x="2237" y="156"/>
                    <a:pt x="2081" y="79"/>
                    <a:pt x="1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sp>
        <p:nvSpPr>
          <p:cNvPr id="339" name="Google Shape;339;p21"/>
          <p:cNvSpPr/>
          <p:nvPr/>
        </p:nvSpPr>
        <p:spPr>
          <a:xfrm>
            <a:off x="6988376" y="5788402"/>
            <a:ext cx="1778782" cy="712537"/>
          </a:xfrm>
          <a:custGeom>
            <a:avLst/>
            <a:gdLst/>
            <a:ahLst/>
            <a:cxnLst/>
            <a:rect l="l" t="t" r="r" b="b"/>
            <a:pathLst>
              <a:path w="9949" h="2989" extrusionOk="0">
                <a:moveTo>
                  <a:pt x="8508" y="2009"/>
                </a:moveTo>
                <a:cubicBezTo>
                  <a:pt x="8508" y="2009"/>
                  <a:pt x="8527" y="2009"/>
                  <a:pt x="8527" y="2028"/>
                </a:cubicBezTo>
                <a:cubicBezTo>
                  <a:pt x="8527" y="2009"/>
                  <a:pt x="8527" y="2009"/>
                  <a:pt x="8508" y="2009"/>
                </a:cubicBezTo>
                <a:close/>
                <a:moveTo>
                  <a:pt x="4425" y="1"/>
                </a:moveTo>
                <a:cubicBezTo>
                  <a:pt x="4386" y="1"/>
                  <a:pt x="4354" y="5"/>
                  <a:pt x="4322" y="12"/>
                </a:cubicBezTo>
                <a:cubicBezTo>
                  <a:pt x="4187" y="50"/>
                  <a:pt x="4033" y="88"/>
                  <a:pt x="3899" y="127"/>
                </a:cubicBezTo>
                <a:cubicBezTo>
                  <a:pt x="3438" y="300"/>
                  <a:pt x="3035" y="588"/>
                  <a:pt x="2670" y="933"/>
                </a:cubicBezTo>
                <a:cubicBezTo>
                  <a:pt x="2478" y="1125"/>
                  <a:pt x="2286" y="1337"/>
                  <a:pt x="2152" y="1548"/>
                </a:cubicBezTo>
                <a:lnTo>
                  <a:pt x="1921" y="1913"/>
                </a:lnTo>
                <a:cubicBezTo>
                  <a:pt x="1902" y="1990"/>
                  <a:pt x="1863" y="2028"/>
                  <a:pt x="1825" y="2105"/>
                </a:cubicBezTo>
                <a:cubicBezTo>
                  <a:pt x="1710" y="1894"/>
                  <a:pt x="1575" y="1721"/>
                  <a:pt x="1345" y="1605"/>
                </a:cubicBezTo>
                <a:cubicBezTo>
                  <a:pt x="1236" y="1529"/>
                  <a:pt x="1114" y="1496"/>
                  <a:pt x="990" y="1496"/>
                </a:cubicBezTo>
                <a:cubicBezTo>
                  <a:pt x="897" y="1496"/>
                  <a:pt x="802" y="1515"/>
                  <a:pt x="711" y="1548"/>
                </a:cubicBezTo>
                <a:cubicBezTo>
                  <a:pt x="481" y="1625"/>
                  <a:pt x="289" y="1817"/>
                  <a:pt x="193" y="2009"/>
                </a:cubicBezTo>
                <a:cubicBezTo>
                  <a:pt x="58" y="2278"/>
                  <a:pt x="1" y="2604"/>
                  <a:pt x="58" y="2911"/>
                </a:cubicBezTo>
                <a:cubicBezTo>
                  <a:pt x="58" y="2969"/>
                  <a:pt x="78" y="2988"/>
                  <a:pt x="135" y="2988"/>
                </a:cubicBezTo>
                <a:cubicBezTo>
                  <a:pt x="154" y="2988"/>
                  <a:pt x="193" y="2969"/>
                  <a:pt x="193" y="2911"/>
                </a:cubicBezTo>
                <a:cubicBezTo>
                  <a:pt x="174" y="2777"/>
                  <a:pt x="174" y="2662"/>
                  <a:pt x="193" y="2508"/>
                </a:cubicBezTo>
                <a:lnTo>
                  <a:pt x="193" y="2527"/>
                </a:lnTo>
                <a:cubicBezTo>
                  <a:pt x="231" y="2412"/>
                  <a:pt x="250" y="2297"/>
                  <a:pt x="289" y="2201"/>
                </a:cubicBezTo>
                <a:lnTo>
                  <a:pt x="289" y="2220"/>
                </a:lnTo>
                <a:cubicBezTo>
                  <a:pt x="346" y="2124"/>
                  <a:pt x="366" y="2047"/>
                  <a:pt x="442" y="1990"/>
                </a:cubicBezTo>
                <a:lnTo>
                  <a:pt x="577" y="1836"/>
                </a:lnTo>
                <a:cubicBezTo>
                  <a:pt x="634" y="1798"/>
                  <a:pt x="673" y="1759"/>
                  <a:pt x="750" y="1740"/>
                </a:cubicBezTo>
                <a:cubicBezTo>
                  <a:pt x="807" y="1721"/>
                  <a:pt x="846" y="1721"/>
                  <a:pt x="922" y="1701"/>
                </a:cubicBezTo>
                <a:lnTo>
                  <a:pt x="1095" y="1701"/>
                </a:lnTo>
                <a:cubicBezTo>
                  <a:pt x="1134" y="1701"/>
                  <a:pt x="1211" y="1721"/>
                  <a:pt x="1249" y="1740"/>
                </a:cubicBezTo>
                <a:cubicBezTo>
                  <a:pt x="1307" y="1759"/>
                  <a:pt x="1345" y="1798"/>
                  <a:pt x="1403" y="1836"/>
                </a:cubicBezTo>
                <a:cubicBezTo>
                  <a:pt x="1479" y="1894"/>
                  <a:pt x="1537" y="1951"/>
                  <a:pt x="1595" y="2028"/>
                </a:cubicBezTo>
                <a:cubicBezTo>
                  <a:pt x="1671" y="2143"/>
                  <a:pt x="1729" y="2239"/>
                  <a:pt x="1787" y="2393"/>
                </a:cubicBezTo>
                <a:lnTo>
                  <a:pt x="1787" y="2412"/>
                </a:lnTo>
                <a:cubicBezTo>
                  <a:pt x="1806" y="2431"/>
                  <a:pt x="1806" y="2470"/>
                  <a:pt x="1863" y="2489"/>
                </a:cubicBezTo>
                <a:cubicBezTo>
                  <a:pt x="1902" y="2489"/>
                  <a:pt x="1959" y="2489"/>
                  <a:pt x="1979" y="2431"/>
                </a:cubicBezTo>
                <a:cubicBezTo>
                  <a:pt x="2056" y="2297"/>
                  <a:pt x="2113" y="2182"/>
                  <a:pt x="2190" y="2028"/>
                </a:cubicBezTo>
                <a:cubicBezTo>
                  <a:pt x="2267" y="1913"/>
                  <a:pt x="2344" y="1798"/>
                  <a:pt x="2440" y="1663"/>
                </a:cubicBezTo>
                <a:cubicBezTo>
                  <a:pt x="2632" y="1413"/>
                  <a:pt x="2862" y="1164"/>
                  <a:pt x="3131" y="972"/>
                </a:cubicBezTo>
                <a:cubicBezTo>
                  <a:pt x="3131" y="972"/>
                  <a:pt x="3150" y="972"/>
                  <a:pt x="3150" y="953"/>
                </a:cubicBezTo>
                <a:cubicBezTo>
                  <a:pt x="3400" y="780"/>
                  <a:pt x="3630" y="607"/>
                  <a:pt x="3899" y="511"/>
                </a:cubicBezTo>
                <a:cubicBezTo>
                  <a:pt x="4091" y="453"/>
                  <a:pt x="4283" y="376"/>
                  <a:pt x="4475" y="357"/>
                </a:cubicBezTo>
                <a:cubicBezTo>
                  <a:pt x="4533" y="338"/>
                  <a:pt x="4586" y="328"/>
                  <a:pt x="4638" y="328"/>
                </a:cubicBezTo>
                <a:cubicBezTo>
                  <a:pt x="4691" y="328"/>
                  <a:pt x="4744" y="338"/>
                  <a:pt x="4802" y="357"/>
                </a:cubicBezTo>
                <a:cubicBezTo>
                  <a:pt x="4878" y="357"/>
                  <a:pt x="4955" y="376"/>
                  <a:pt x="5032" y="396"/>
                </a:cubicBezTo>
                <a:cubicBezTo>
                  <a:pt x="5070" y="415"/>
                  <a:pt x="5090" y="453"/>
                  <a:pt x="5147" y="472"/>
                </a:cubicBezTo>
                <a:cubicBezTo>
                  <a:pt x="5166" y="492"/>
                  <a:pt x="5224" y="511"/>
                  <a:pt x="5243" y="568"/>
                </a:cubicBezTo>
                <a:cubicBezTo>
                  <a:pt x="5263" y="607"/>
                  <a:pt x="5282" y="664"/>
                  <a:pt x="5301" y="684"/>
                </a:cubicBezTo>
                <a:cubicBezTo>
                  <a:pt x="5339" y="761"/>
                  <a:pt x="5359" y="837"/>
                  <a:pt x="5359" y="895"/>
                </a:cubicBezTo>
                <a:cubicBezTo>
                  <a:pt x="5378" y="1049"/>
                  <a:pt x="5359" y="1183"/>
                  <a:pt x="5359" y="1337"/>
                </a:cubicBezTo>
                <a:cubicBezTo>
                  <a:pt x="5301" y="1625"/>
                  <a:pt x="5205" y="1913"/>
                  <a:pt x="5090" y="2201"/>
                </a:cubicBezTo>
                <a:cubicBezTo>
                  <a:pt x="5070" y="2278"/>
                  <a:pt x="5013" y="2335"/>
                  <a:pt x="4994" y="2412"/>
                </a:cubicBezTo>
                <a:cubicBezTo>
                  <a:pt x="4974" y="2431"/>
                  <a:pt x="4974" y="2489"/>
                  <a:pt x="4974" y="2508"/>
                </a:cubicBezTo>
                <a:cubicBezTo>
                  <a:pt x="4974" y="2566"/>
                  <a:pt x="4994" y="2623"/>
                  <a:pt x="5051" y="2662"/>
                </a:cubicBezTo>
                <a:cubicBezTo>
                  <a:pt x="5083" y="2693"/>
                  <a:pt x="5126" y="2708"/>
                  <a:pt x="5175" y="2708"/>
                </a:cubicBezTo>
                <a:cubicBezTo>
                  <a:pt x="5215" y="2708"/>
                  <a:pt x="5258" y="2698"/>
                  <a:pt x="5301" y="2681"/>
                </a:cubicBezTo>
                <a:cubicBezTo>
                  <a:pt x="5474" y="2585"/>
                  <a:pt x="5627" y="2508"/>
                  <a:pt x="5781" y="2431"/>
                </a:cubicBezTo>
                <a:cubicBezTo>
                  <a:pt x="5877" y="2393"/>
                  <a:pt x="5954" y="2374"/>
                  <a:pt x="6050" y="2316"/>
                </a:cubicBezTo>
                <a:lnTo>
                  <a:pt x="6088" y="2316"/>
                </a:lnTo>
                <a:cubicBezTo>
                  <a:pt x="6088" y="2316"/>
                  <a:pt x="6107" y="2316"/>
                  <a:pt x="6107" y="2297"/>
                </a:cubicBezTo>
                <a:cubicBezTo>
                  <a:pt x="6530" y="2105"/>
                  <a:pt x="6991" y="1990"/>
                  <a:pt x="7471" y="1913"/>
                </a:cubicBezTo>
                <a:cubicBezTo>
                  <a:pt x="7596" y="1903"/>
                  <a:pt x="7716" y="1898"/>
                  <a:pt x="7836" y="1898"/>
                </a:cubicBezTo>
                <a:cubicBezTo>
                  <a:pt x="7956" y="1898"/>
                  <a:pt x="8076" y="1903"/>
                  <a:pt x="8201" y="1913"/>
                </a:cubicBezTo>
                <a:cubicBezTo>
                  <a:pt x="8354" y="1932"/>
                  <a:pt x="8527" y="1990"/>
                  <a:pt x="8700" y="2028"/>
                </a:cubicBezTo>
                <a:cubicBezTo>
                  <a:pt x="8815" y="2086"/>
                  <a:pt x="8930" y="2143"/>
                  <a:pt x="9065" y="2239"/>
                </a:cubicBezTo>
                <a:cubicBezTo>
                  <a:pt x="9161" y="2335"/>
                  <a:pt x="9257" y="2412"/>
                  <a:pt x="9353" y="2527"/>
                </a:cubicBezTo>
                <a:cubicBezTo>
                  <a:pt x="9372" y="2585"/>
                  <a:pt x="9391" y="2604"/>
                  <a:pt x="9410" y="2662"/>
                </a:cubicBezTo>
                <a:cubicBezTo>
                  <a:pt x="9468" y="2700"/>
                  <a:pt x="9506" y="2758"/>
                  <a:pt x="9583" y="2777"/>
                </a:cubicBezTo>
                <a:cubicBezTo>
                  <a:pt x="9606" y="2783"/>
                  <a:pt x="9628" y="2785"/>
                  <a:pt x="9650" y="2785"/>
                </a:cubicBezTo>
                <a:cubicBezTo>
                  <a:pt x="9703" y="2785"/>
                  <a:pt x="9754" y="2771"/>
                  <a:pt x="9795" y="2758"/>
                </a:cubicBezTo>
                <a:cubicBezTo>
                  <a:pt x="9852" y="2719"/>
                  <a:pt x="9891" y="2662"/>
                  <a:pt x="9929" y="2585"/>
                </a:cubicBezTo>
                <a:cubicBezTo>
                  <a:pt x="9948" y="2508"/>
                  <a:pt x="9948" y="2431"/>
                  <a:pt x="9891" y="2374"/>
                </a:cubicBezTo>
                <a:cubicBezTo>
                  <a:pt x="9756" y="2182"/>
                  <a:pt x="9603" y="2009"/>
                  <a:pt x="9449" y="1855"/>
                </a:cubicBezTo>
                <a:cubicBezTo>
                  <a:pt x="9353" y="1798"/>
                  <a:pt x="9276" y="1740"/>
                  <a:pt x="9180" y="1663"/>
                </a:cubicBezTo>
                <a:cubicBezTo>
                  <a:pt x="9084" y="1625"/>
                  <a:pt x="8969" y="1567"/>
                  <a:pt x="8873" y="1529"/>
                </a:cubicBezTo>
                <a:cubicBezTo>
                  <a:pt x="8662" y="1452"/>
                  <a:pt x="8450" y="1413"/>
                  <a:pt x="8239" y="1375"/>
                </a:cubicBezTo>
                <a:cubicBezTo>
                  <a:pt x="8133" y="1365"/>
                  <a:pt x="8023" y="1361"/>
                  <a:pt x="7913" y="1361"/>
                </a:cubicBezTo>
                <a:cubicBezTo>
                  <a:pt x="7802" y="1361"/>
                  <a:pt x="7692" y="1365"/>
                  <a:pt x="7586" y="1375"/>
                </a:cubicBezTo>
                <a:cubicBezTo>
                  <a:pt x="7164" y="1433"/>
                  <a:pt x="6722" y="1548"/>
                  <a:pt x="6299" y="1721"/>
                </a:cubicBezTo>
                <a:cubicBezTo>
                  <a:pt x="6088" y="1798"/>
                  <a:pt x="5896" y="1894"/>
                  <a:pt x="5704" y="1990"/>
                </a:cubicBezTo>
                <a:cubicBezTo>
                  <a:pt x="5704" y="1990"/>
                  <a:pt x="5676" y="1990"/>
                  <a:pt x="5668" y="2002"/>
                </a:cubicBezTo>
                <a:lnTo>
                  <a:pt x="5668" y="2002"/>
                </a:lnTo>
                <a:cubicBezTo>
                  <a:pt x="5744" y="1735"/>
                  <a:pt x="5820" y="1469"/>
                  <a:pt x="5839" y="1221"/>
                </a:cubicBezTo>
                <a:cubicBezTo>
                  <a:pt x="5839" y="1049"/>
                  <a:pt x="5839" y="876"/>
                  <a:pt x="5781" y="741"/>
                </a:cubicBezTo>
                <a:cubicBezTo>
                  <a:pt x="5762" y="664"/>
                  <a:pt x="5743" y="588"/>
                  <a:pt x="5723" y="549"/>
                </a:cubicBezTo>
                <a:cubicBezTo>
                  <a:pt x="5685" y="472"/>
                  <a:pt x="5647" y="415"/>
                  <a:pt x="5589" y="376"/>
                </a:cubicBezTo>
                <a:cubicBezTo>
                  <a:pt x="5531" y="280"/>
                  <a:pt x="5435" y="204"/>
                  <a:pt x="5301" y="165"/>
                </a:cubicBezTo>
                <a:cubicBezTo>
                  <a:pt x="5186" y="88"/>
                  <a:pt x="5051" y="69"/>
                  <a:pt x="4917" y="69"/>
                </a:cubicBezTo>
                <a:lnTo>
                  <a:pt x="4802" y="69"/>
                </a:lnTo>
                <a:cubicBezTo>
                  <a:pt x="4610" y="18"/>
                  <a:pt x="4503" y="1"/>
                  <a:pt x="4425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340" name="Google Shape;340;p21"/>
          <p:cNvSpPr/>
          <p:nvPr/>
        </p:nvSpPr>
        <p:spPr>
          <a:xfrm>
            <a:off x="-1178775" y="5427635"/>
            <a:ext cx="1778782" cy="712537"/>
          </a:xfrm>
          <a:custGeom>
            <a:avLst/>
            <a:gdLst/>
            <a:ahLst/>
            <a:cxnLst/>
            <a:rect l="l" t="t" r="r" b="b"/>
            <a:pathLst>
              <a:path w="9949" h="2989" extrusionOk="0">
                <a:moveTo>
                  <a:pt x="8508" y="2009"/>
                </a:moveTo>
                <a:cubicBezTo>
                  <a:pt x="8508" y="2009"/>
                  <a:pt x="8527" y="2009"/>
                  <a:pt x="8527" y="2028"/>
                </a:cubicBezTo>
                <a:cubicBezTo>
                  <a:pt x="8527" y="2009"/>
                  <a:pt x="8527" y="2009"/>
                  <a:pt x="8508" y="2009"/>
                </a:cubicBezTo>
                <a:close/>
                <a:moveTo>
                  <a:pt x="4425" y="1"/>
                </a:moveTo>
                <a:cubicBezTo>
                  <a:pt x="4386" y="1"/>
                  <a:pt x="4354" y="5"/>
                  <a:pt x="4322" y="12"/>
                </a:cubicBezTo>
                <a:cubicBezTo>
                  <a:pt x="4187" y="50"/>
                  <a:pt x="4033" y="88"/>
                  <a:pt x="3899" y="127"/>
                </a:cubicBezTo>
                <a:cubicBezTo>
                  <a:pt x="3438" y="300"/>
                  <a:pt x="3035" y="588"/>
                  <a:pt x="2670" y="933"/>
                </a:cubicBezTo>
                <a:cubicBezTo>
                  <a:pt x="2478" y="1125"/>
                  <a:pt x="2286" y="1337"/>
                  <a:pt x="2152" y="1548"/>
                </a:cubicBezTo>
                <a:lnTo>
                  <a:pt x="1921" y="1913"/>
                </a:lnTo>
                <a:cubicBezTo>
                  <a:pt x="1902" y="1990"/>
                  <a:pt x="1863" y="2028"/>
                  <a:pt x="1825" y="2105"/>
                </a:cubicBezTo>
                <a:cubicBezTo>
                  <a:pt x="1710" y="1894"/>
                  <a:pt x="1575" y="1721"/>
                  <a:pt x="1345" y="1605"/>
                </a:cubicBezTo>
                <a:cubicBezTo>
                  <a:pt x="1236" y="1529"/>
                  <a:pt x="1114" y="1496"/>
                  <a:pt x="990" y="1496"/>
                </a:cubicBezTo>
                <a:cubicBezTo>
                  <a:pt x="897" y="1496"/>
                  <a:pt x="802" y="1515"/>
                  <a:pt x="711" y="1548"/>
                </a:cubicBezTo>
                <a:cubicBezTo>
                  <a:pt x="481" y="1625"/>
                  <a:pt x="289" y="1817"/>
                  <a:pt x="193" y="2009"/>
                </a:cubicBezTo>
                <a:cubicBezTo>
                  <a:pt x="58" y="2278"/>
                  <a:pt x="1" y="2604"/>
                  <a:pt x="58" y="2911"/>
                </a:cubicBezTo>
                <a:cubicBezTo>
                  <a:pt x="58" y="2969"/>
                  <a:pt x="78" y="2988"/>
                  <a:pt x="135" y="2988"/>
                </a:cubicBezTo>
                <a:cubicBezTo>
                  <a:pt x="154" y="2988"/>
                  <a:pt x="193" y="2969"/>
                  <a:pt x="193" y="2911"/>
                </a:cubicBezTo>
                <a:cubicBezTo>
                  <a:pt x="174" y="2777"/>
                  <a:pt x="174" y="2662"/>
                  <a:pt x="193" y="2508"/>
                </a:cubicBezTo>
                <a:lnTo>
                  <a:pt x="193" y="2527"/>
                </a:lnTo>
                <a:cubicBezTo>
                  <a:pt x="231" y="2412"/>
                  <a:pt x="250" y="2297"/>
                  <a:pt x="289" y="2201"/>
                </a:cubicBezTo>
                <a:lnTo>
                  <a:pt x="289" y="2220"/>
                </a:lnTo>
                <a:cubicBezTo>
                  <a:pt x="346" y="2124"/>
                  <a:pt x="366" y="2047"/>
                  <a:pt x="442" y="1990"/>
                </a:cubicBezTo>
                <a:lnTo>
                  <a:pt x="577" y="1836"/>
                </a:lnTo>
                <a:cubicBezTo>
                  <a:pt x="634" y="1798"/>
                  <a:pt x="673" y="1759"/>
                  <a:pt x="750" y="1740"/>
                </a:cubicBezTo>
                <a:cubicBezTo>
                  <a:pt x="807" y="1721"/>
                  <a:pt x="846" y="1721"/>
                  <a:pt x="922" y="1701"/>
                </a:cubicBezTo>
                <a:lnTo>
                  <a:pt x="1095" y="1701"/>
                </a:lnTo>
                <a:cubicBezTo>
                  <a:pt x="1134" y="1701"/>
                  <a:pt x="1211" y="1721"/>
                  <a:pt x="1249" y="1740"/>
                </a:cubicBezTo>
                <a:cubicBezTo>
                  <a:pt x="1307" y="1759"/>
                  <a:pt x="1345" y="1798"/>
                  <a:pt x="1403" y="1836"/>
                </a:cubicBezTo>
                <a:cubicBezTo>
                  <a:pt x="1479" y="1894"/>
                  <a:pt x="1537" y="1951"/>
                  <a:pt x="1595" y="2028"/>
                </a:cubicBezTo>
                <a:cubicBezTo>
                  <a:pt x="1671" y="2143"/>
                  <a:pt x="1729" y="2239"/>
                  <a:pt x="1787" y="2393"/>
                </a:cubicBezTo>
                <a:lnTo>
                  <a:pt x="1787" y="2412"/>
                </a:lnTo>
                <a:cubicBezTo>
                  <a:pt x="1806" y="2431"/>
                  <a:pt x="1806" y="2470"/>
                  <a:pt x="1863" y="2489"/>
                </a:cubicBezTo>
                <a:cubicBezTo>
                  <a:pt x="1902" y="2489"/>
                  <a:pt x="1959" y="2489"/>
                  <a:pt x="1979" y="2431"/>
                </a:cubicBezTo>
                <a:cubicBezTo>
                  <a:pt x="2056" y="2297"/>
                  <a:pt x="2113" y="2182"/>
                  <a:pt x="2190" y="2028"/>
                </a:cubicBezTo>
                <a:cubicBezTo>
                  <a:pt x="2267" y="1913"/>
                  <a:pt x="2344" y="1798"/>
                  <a:pt x="2440" y="1663"/>
                </a:cubicBezTo>
                <a:cubicBezTo>
                  <a:pt x="2632" y="1413"/>
                  <a:pt x="2862" y="1164"/>
                  <a:pt x="3131" y="972"/>
                </a:cubicBezTo>
                <a:cubicBezTo>
                  <a:pt x="3131" y="972"/>
                  <a:pt x="3150" y="972"/>
                  <a:pt x="3150" y="953"/>
                </a:cubicBezTo>
                <a:cubicBezTo>
                  <a:pt x="3400" y="780"/>
                  <a:pt x="3630" y="607"/>
                  <a:pt x="3899" y="511"/>
                </a:cubicBezTo>
                <a:cubicBezTo>
                  <a:pt x="4091" y="453"/>
                  <a:pt x="4283" y="376"/>
                  <a:pt x="4475" y="357"/>
                </a:cubicBezTo>
                <a:cubicBezTo>
                  <a:pt x="4533" y="338"/>
                  <a:pt x="4586" y="328"/>
                  <a:pt x="4638" y="328"/>
                </a:cubicBezTo>
                <a:cubicBezTo>
                  <a:pt x="4691" y="328"/>
                  <a:pt x="4744" y="338"/>
                  <a:pt x="4802" y="357"/>
                </a:cubicBezTo>
                <a:cubicBezTo>
                  <a:pt x="4878" y="357"/>
                  <a:pt x="4955" y="376"/>
                  <a:pt x="5032" y="396"/>
                </a:cubicBezTo>
                <a:cubicBezTo>
                  <a:pt x="5070" y="415"/>
                  <a:pt x="5090" y="453"/>
                  <a:pt x="5147" y="472"/>
                </a:cubicBezTo>
                <a:cubicBezTo>
                  <a:pt x="5166" y="492"/>
                  <a:pt x="5224" y="511"/>
                  <a:pt x="5243" y="568"/>
                </a:cubicBezTo>
                <a:cubicBezTo>
                  <a:pt x="5263" y="607"/>
                  <a:pt x="5282" y="664"/>
                  <a:pt x="5301" y="684"/>
                </a:cubicBezTo>
                <a:cubicBezTo>
                  <a:pt x="5339" y="761"/>
                  <a:pt x="5359" y="837"/>
                  <a:pt x="5359" y="895"/>
                </a:cubicBezTo>
                <a:cubicBezTo>
                  <a:pt x="5378" y="1049"/>
                  <a:pt x="5359" y="1183"/>
                  <a:pt x="5359" y="1337"/>
                </a:cubicBezTo>
                <a:cubicBezTo>
                  <a:pt x="5301" y="1625"/>
                  <a:pt x="5205" y="1913"/>
                  <a:pt x="5090" y="2201"/>
                </a:cubicBezTo>
                <a:cubicBezTo>
                  <a:pt x="5070" y="2278"/>
                  <a:pt x="5013" y="2335"/>
                  <a:pt x="4994" y="2412"/>
                </a:cubicBezTo>
                <a:cubicBezTo>
                  <a:pt x="4974" y="2431"/>
                  <a:pt x="4974" y="2489"/>
                  <a:pt x="4974" y="2508"/>
                </a:cubicBezTo>
                <a:cubicBezTo>
                  <a:pt x="4974" y="2566"/>
                  <a:pt x="4994" y="2623"/>
                  <a:pt x="5051" y="2662"/>
                </a:cubicBezTo>
                <a:cubicBezTo>
                  <a:pt x="5083" y="2693"/>
                  <a:pt x="5126" y="2708"/>
                  <a:pt x="5175" y="2708"/>
                </a:cubicBezTo>
                <a:cubicBezTo>
                  <a:pt x="5215" y="2708"/>
                  <a:pt x="5258" y="2698"/>
                  <a:pt x="5301" y="2681"/>
                </a:cubicBezTo>
                <a:cubicBezTo>
                  <a:pt x="5474" y="2585"/>
                  <a:pt x="5627" y="2508"/>
                  <a:pt x="5781" y="2431"/>
                </a:cubicBezTo>
                <a:cubicBezTo>
                  <a:pt x="5877" y="2393"/>
                  <a:pt x="5954" y="2374"/>
                  <a:pt x="6050" y="2316"/>
                </a:cubicBezTo>
                <a:lnTo>
                  <a:pt x="6088" y="2316"/>
                </a:lnTo>
                <a:cubicBezTo>
                  <a:pt x="6088" y="2316"/>
                  <a:pt x="6107" y="2316"/>
                  <a:pt x="6107" y="2297"/>
                </a:cubicBezTo>
                <a:cubicBezTo>
                  <a:pt x="6530" y="2105"/>
                  <a:pt x="6991" y="1990"/>
                  <a:pt x="7471" y="1913"/>
                </a:cubicBezTo>
                <a:cubicBezTo>
                  <a:pt x="7596" y="1903"/>
                  <a:pt x="7716" y="1898"/>
                  <a:pt x="7836" y="1898"/>
                </a:cubicBezTo>
                <a:cubicBezTo>
                  <a:pt x="7956" y="1898"/>
                  <a:pt x="8076" y="1903"/>
                  <a:pt x="8201" y="1913"/>
                </a:cubicBezTo>
                <a:cubicBezTo>
                  <a:pt x="8354" y="1932"/>
                  <a:pt x="8527" y="1990"/>
                  <a:pt x="8700" y="2028"/>
                </a:cubicBezTo>
                <a:cubicBezTo>
                  <a:pt x="8815" y="2086"/>
                  <a:pt x="8930" y="2143"/>
                  <a:pt x="9065" y="2239"/>
                </a:cubicBezTo>
                <a:cubicBezTo>
                  <a:pt x="9161" y="2335"/>
                  <a:pt x="9257" y="2412"/>
                  <a:pt x="9353" y="2527"/>
                </a:cubicBezTo>
                <a:cubicBezTo>
                  <a:pt x="9372" y="2585"/>
                  <a:pt x="9391" y="2604"/>
                  <a:pt x="9410" y="2662"/>
                </a:cubicBezTo>
                <a:cubicBezTo>
                  <a:pt x="9468" y="2700"/>
                  <a:pt x="9506" y="2758"/>
                  <a:pt x="9583" y="2777"/>
                </a:cubicBezTo>
                <a:cubicBezTo>
                  <a:pt x="9606" y="2783"/>
                  <a:pt x="9628" y="2785"/>
                  <a:pt x="9650" y="2785"/>
                </a:cubicBezTo>
                <a:cubicBezTo>
                  <a:pt x="9703" y="2785"/>
                  <a:pt x="9754" y="2771"/>
                  <a:pt x="9795" y="2758"/>
                </a:cubicBezTo>
                <a:cubicBezTo>
                  <a:pt x="9852" y="2719"/>
                  <a:pt x="9891" y="2662"/>
                  <a:pt x="9929" y="2585"/>
                </a:cubicBezTo>
                <a:cubicBezTo>
                  <a:pt x="9948" y="2508"/>
                  <a:pt x="9948" y="2431"/>
                  <a:pt x="9891" y="2374"/>
                </a:cubicBezTo>
                <a:cubicBezTo>
                  <a:pt x="9756" y="2182"/>
                  <a:pt x="9603" y="2009"/>
                  <a:pt x="9449" y="1855"/>
                </a:cubicBezTo>
                <a:cubicBezTo>
                  <a:pt x="9353" y="1798"/>
                  <a:pt x="9276" y="1740"/>
                  <a:pt x="9180" y="1663"/>
                </a:cubicBezTo>
                <a:cubicBezTo>
                  <a:pt x="9084" y="1625"/>
                  <a:pt x="8969" y="1567"/>
                  <a:pt x="8873" y="1529"/>
                </a:cubicBezTo>
                <a:cubicBezTo>
                  <a:pt x="8662" y="1452"/>
                  <a:pt x="8450" y="1413"/>
                  <a:pt x="8239" y="1375"/>
                </a:cubicBezTo>
                <a:cubicBezTo>
                  <a:pt x="8133" y="1365"/>
                  <a:pt x="8023" y="1361"/>
                  <a:pt x="7913" y="1361"/>
                </a:cubicBezTo>
                <a:cubicBezTo>
                  <a:pt x="7802" y="1361"/>
                  <a:pt x="7692" y="1365"/>
                  <a:pt x="7586" y="1375"/>
                </a:cubicBezTo>
                <a:cubicBezTo>
                  <a:pt x="7164" y="1433"/>
                  <a:pt x="6722" y="1548"/>
                  <a:pt x="6299" y="1721"/>
                </a:cubicBezTo>
                <a:cubicBezTo>
                  <a:pt x="6088" y="1798"/>
                  <a:pt x="5896" y="1894"/>
                  <a:pt x="5704" y="1990"/>
                </a:cubicBezTo>
                <a:cubicBezTo>
                  <a:pt x="5704" y="1990"/>
                  <a:pt x="5676" y="1990"/>
                  <a:pt x="5668" y="2002"/>
                </a:cubicBezTo>
                <a:lnTo>
                  <a:pt x="5668" y="2002"/>
                </a:lnTo>
                <a:cubicBezTo>
                  <a:pt x="5744" y="1735"/>
                  <a:pt x="5820" y="1469"/>
                  <a:pt x="5839" y="1221"/>
                </a:cubicBezTo>
                <a:cubicBezTo>
                  <a:pt x="5839" y="1049"/>
                  <a:pt x="5839" y="876"/>
                  <a:pt x="5781" y="741"/>
                </a:cubicBezTo>
                <a:cubicBezTo>
                  <a:pt x="5762" y="664"/>
                  <a:pt x="5743" y="588"/>
                  <a:pt x="5723" y="549"/>
                </a:cubicBezTo>
                <a:cubicBezTo>
                  <a:pt x="5685" y="472"/>
                  <a:pt x="5647" y="415"/>
                  <a:pt x="5589" y="376"/>
                </a:cubicBezTo>
                <a:cubicBezTo>
                  <a:pt x="5531" y="280"/>
                  <a:pt x="5435" y="204"/>
                  <a:pt x="5301" y="165"/>
                </a:cubicBezTo>
                <a:cubicBezTo>
                  <a:pt x="5186" y="88"/>
                  <a:pt x="5051" y="69"/>
                  <a:pt x="4917" y="69"/>
                </a:cubicBezTo>
                <a:lnTo>
                  <a:pt x="4802" y="69"/>
                </a:lnTo>
                <a:cubicBezTo>
                  <a:pt x="4610" y="18"/>
                  <a:pt x="4503" y="1"/>
                  <a:pt x="4425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grpSp>
        <p:nvGrpSpPr>
          <p:cNvPr id="341" name="Google Shape;341;p21"/>
          <p:cNvGrpSpPr/>
          <p:nvPr/>
        </p:nvGrpSpPr>
        <p:grpSpPr>
          <a:xfrm>
            <a:off x="212022" y="4450369"/>
            <a:ext cx="747540" cy="1434993"/>
            <a:chOff x="252972" y="3313350"/>
            <a:chExt cx="747540" cy="1076245"/>
          </a:xfrm>
        </p:grpSpPr>
        <p:sp>
          <p:nvSpPr>
            <p:cNvPr id="342" name="Google Shape;342;p21"/>
            <p:cNvSpPr/>
            <p:nvPr/>
          </p:nvSpPr>
          <p:spPr>
            <a:xfrm>
              <a:off x="252972" y="3313350"/>
              <a:ext cx="747540" cy="1076245"/>
            </a:xfrm>
            <a:custGeom>
              <a:avLst/>
              <a:gdLst/>
              <a:ahLst/>
              <a:cxnLst/>
              <a:rect l="l" t="t" r="r" b="b"/>
              <a:pathLst>
                <a:path w="12445" h="17918" extrusionOk="0">
                  <a:moveTo>
                    <a:pt x="8297" y="1"/>
                  </a:moveTo>
                  <a:cubicBezTo>
                    <a:pt x="8066" y="1"/>
                    <a:pt x="7797" y="39"/>
                    <a:pt x="7528" y="78"/>
                  </a:cubicBezTo>
                  <a:cubicBezTo>
                    <a:pt x="7240" y="135"/>
                    <a:pt x="6971" y="193"/>
                    <a:pt x="6664" y="289"/>
                  </a:cubicBezTo>
                  <a:cubicBezTo>
                    <a:pt x="5704" y="615"/>
                    <a:pt x="4801" y="1192"/>
                    <a:pt x="3764" y="2094"/>
                  </a:cubicBezTo>
                  <a:cubicBezTo>
                    <a:pt x="2977" y="2785"/>
                    <a:pt x="2228" y="3630"/>
                    <a:pt x="1460" y="4648"/>
                  </a:cubicBezTo>
                  <a:cubicBezTo>
                    <a:pt x="1057" y="5167"/>
                    <a:pt x="673" y="5743"/>
                    <a:pt x="289" y="6377"/>
                  </a:cubicBezTo>
                  <a:cubicBezTo>
                    <a:pt x="250" y="6396"/>
                    <a:pt x="250" y="6415"/>
                    <a:pt x="231" y="6434"/>
                  </a:cubicBezTo>
                  <a:cubicBezTo>
                    <a:pt x="212" y="6511"/>
                    <a:pt x="154" y="6569"/>
                    <a:pt x="135" y="6626"/>
                  </a:cubicBezTo>
                  <a:cubicBezTo>
                    <a:pt x="135" y="6684"/>
                    <a:pt x="116" y="6703"/>
                    <a:pt x="97" y="6761"/>
                  </a:cubicBezTo>
                  <a:cubicBezTo>
                    <a:pt x="1" y="6953"/>
                    <a:pt x="1" y="7164"/>
                    <a:pt x="58" y="7356"/>
                  </a:cubicBezTo>
                  <a:cubicBezTo>
                    <a:pt x="97" y="7452"/>
                    <a:pt x="135" y="7529"/>
                    <a:pt x="193" y="7625"/>
                  </a:cubicBezTo>
                  <a:lnTo>
                    <a:pt x="250" y="7759"/>
                  </a:lnTo>
                  <a:lnTo>
                    <a:pt x="327" y="7874"/>
                  </a:lnTo>
                  <a:cubicBezTo>
                    <a:pt x="327" y="7913"/>
                    <a:pt x="346" y="7913"/>
                    <a:pt x="346" y="7932"/>
                  </a:cubicBezTo>
                  <a:cubicBezTo>
                    <a:pt x="615" y="8335"/>
                    <a:pt x="903" y="8719"/>
                    <a:pt x="1210" y="9046"/>
                  </a:cubicBezTo>
                  <a:cubicBezTo>
                    <a:pt x="1633" y="9545"/>
                    <a:pt x="2075" y="9948"/>
                    <a:pt x="2593" y="10332"/>
                  </a:cubicBezTo>
                  <a:cubicBezTo>
                    <a:pt x="2651" y="10371"/>
                    <a:pt x="2747" y="10448"/>
                    <a:pt x="2824" y="10505"/>
                  </a:cubicBezTo>
                  <a:cubicBezTo>
                    <a:pt x="2343" y="10985"/>
                    <a:pt x="1940" y="11485"/>
                    <a:pt x="1633" y="11984"/>
                  </a:cubicBezTo>
                  <a:cubicBezTo>
                    <a:pt x="1441" y="12272"/>
                    <a:pt x="1287" y="12579"/>
                    <a:pt x="1153" y="12906"/>
                  </a:cubicBezTo>
                  <a:cubicBezTo>
                    <a:pt x="1018" y="13213"/>
                    <a:pt x="903" y="13539"/>
                    <a:pt x="826" y="13904"/>
                  </a:cubicBezTo>
                  <a:cubicBezTo>
                    <a:pt x="769" y="14269"/>
                    <a:pt x="711" y="14615"/>
                    <a:pt x="730" y="14980"/>
                  </a:cubicBezTo>
                  <a:cubicBezTo>
                    <a:pt x="769" y="15306"/>
                    <a:pt x="826" y="15613"/>
                    <a:pt x="922" y="15902"/>
                  </a:cubicBezTo>
                  <a:cubicBezTo>
                    <a:pt x="1076" y="16266"/>
                    <a:pt x="1287" y="16612"/>
                    <a:pt x="1594" y="16939"/>
                  </a:cubicBezTo>
                  <a:cubicBezTo>
                    <a:pt x="1633" y="16977"/>
                    <a:pt x="1652" y="16996"/>
                    <a:pt x="1671" y="17035"/>
                  </a:cubicBezTo>
                  <a:cubicBezTo>
                    <a:pt x="1767" y="17131"/>
                    <a:pt x="1883" y="17227"/>
                    <a:pt x="1979" y="17284"/>
                  </a:cubicBezTo>
                  <a:cubicBezTo>
                    <a:pt x="2439" y="17630"/>
                    <a:pt x="2977" y="17841"/>
                    <a:pt x="3553" y="17899"/>
                  </a:cubicBezTo>
                  <a:cubicBezTo>
                    <a:pt x="3649" y="17918"/>
                    <a:pt x="3764" y="17918"/>
                    <a:pt x="3861" y="17918"/>
                  </a:cubicBezTo>
                  <a:cubicBezTo>
                    <a:pt x="4341" y="17918"/>
                    <a:pt x="4821" y="17803"/>
                    <a:pt x="5224" y="17457"/>
                  </a:cubicBezTo>
                  <a:cubicBezTo>
                    <a:pt x="5493" y="17303"/>
                    <a:pt x="5762" y="17111"/>
                    <a:pt x="5973" y="16900"/>
                  </a:cubicBezTo>
                  <a:cubicBezTo>
                    <a:pt x="6088" y="16785"/>
                    <a:pt x="6184" y="16670"/>
                    <a:pt x="6280" y="16516"/>
                  </a:cubicBezTo>
                  <a:cubicBezTo>
                    <a:pt x="6395" y="16382"/>
                    <a:pt x="6472" y="16209"/>
                    <a:pt x="6568" y="16017"/>
                  </a:cubicBezTo>
                  <a:cubicBezTo>
                    <a:pt x="6722" y="15709"/>
                    <a:pt x="6818" y="15364"/>
                    <a:pt x="6875" y="14941"/>
                  </a:cubicBezTo>
                  <a:cubicBezTo>
                    <a:pt x="6952" y="14576"/>
                    <a:pt x="6971" y="14212"/>
                    <a:pt x="6971" y="13904"/>
                  </a:cubicBezTo>
                  <a:lnTo>
                    <a:pt x="6971" y="13559"/>
                  </a:lnTo>
                  <a:cubicBezTo>
                    <a:pt x="7010" y="13059"/>
                    <a:pt x="7010" y="12599"/>
                    <a:pt x="7106" y="12176"/>
                  </a:cubicBezTo>
                  <a:lnTo>
                    <a:pt x="7106" y="12157"/>
                  </a:lnTo>
                  <a:cubicBezTo>
                    <a:pt x="7125" y="12099"/>
                    <a:pt x="7125" y="12061"/>
                    <a:pt x="7144" y="12003"/>
                  </a:cubicBezTo>
                  <a:cubicBezTo>
                    <a:pt x="7394" y="12022"/>
                    <a:pt x="7605" y="12022"/>
                    <a:pt x="7836" y="12022"/>
                  </a:cubicBezTo>
                  <a:cubicBezTo>
                    <a:pt x="8181" y="12022"/>
                    <a:pt x="8546" y="12003"/>
                    <a:pt x="8873" y="11965"/>
                  </a:cubicBezTo>
                  <a:cubicBezTo>
                    <a:pt x="9180" y="11907"/>
                    <a:pt x="9506" y="11869"/>
                    <a:pt x="9756" y="11792"/>
                  </a:cubicBezTo>
                  <a:lnTo>
                    <a:pt x="9814" y="11792"/>
                  </a:lnTo>
                  <a:cubicBezTo>
                    <a:pt x="10025" y="11734"/>
                    <a:pt x="10236" y="11677"/>
                    <a:pt x="10428" y="11600"/>
                  </a:cubicBezTo>
                  <a:cubicBezTo>
                    <a:pt x="10524" y="11581"/>
                    <a:pt x="10659" y="11523"/>
                    <a:pt x="10755" y="11485"/>
                  </a:cubicBezTo>
                  <a:cubicBezTo>
                    <a:pt x="10755" y="11485"/>
                    <a:pt x="10774" y="11446"/>
                    <a:pt x="10793" y="11446"/>
                  </a:cubicBezTo>
                  <a:cubicBezTo>
                    <a:pt x="10870" y="11427"/>
                    <a:pt x="10947" y="11389"/>
                    <a:pt x="11004" y="11350"/>
                  </a:cubicBezTo>
                  <a:lnTo>
                    <a:pt x="11043" y="11331"/>
                  </a:lnTo>
                  <a:cubicBezTo>
                    <a:pt x="11062" y="11312"/>
                    <a:pt x="11100" y="11312"/>
                    <a:pt x="11139" y="11293"/>
                  </a:cubicBezTo>
                  <a:cubicBezTo>
                    <a:pt x="11177" y="11254"/>
                    <a:pt x="11196" y="11254"/>
                    <a:pt x="11235" y="11235"/>
                  </a:cubicBezTo>
                  <a:cubicBezTo>
                    <a:pt x="11273" y="11216"/>
                    <a:pt x="11350" y="11158"/>
                    <a:pt x="11388" y="11139"/>
                  </a:cubicBezTo>
                  <a:lnTo>
                    <a:pt x="11446" y="11120"/>
                  </a:lnTo>
                  <a:cubicBezTo>
                    <a:pt x="11446" y="11101"/>
                    <a:pt x="11484" y="11081"/>
                    <a:pt x="11484" y="11081"/>
                  </a:cubicBezTo>
                  <a:cubicBezTo>
                    <a:pt x="11561" y="11024"/>
                    <a:pt x="11619" y="11005"/>
                    <a:pt x="11657" y="10947"/>
                  </a:cubicBezTo>
                  <a:lnTo>
                    <a:pt x="11868" y="10793"/>
                  </a:lnTo>
                  <a:cubicBezTo>
                    <a:pt x="11907" y="10755"/>
                    <a:pt x="11945" y="10736"/>
                    <a:pt x="11964" y="10717"/>
                  </a:cubicBezTo>
                  <a:cubicBezTo>
                    <a:pt x="12003" y="10697"/>
                    <a:pt x="12022" y="10697"/>
                    <a:pt x="12022" y="10659"/>
                  </a:cubicBezTo>
                  <a:cubicBezTo>
                    <a:pt x="12099" y="10621"/>
                    <a:pt x="12137" y="10563"/>
                    <a:pt x="12195" y="10505"/>
                  </a:cubicBezTo>
                  <a:cubicBezTo>
                    <a:pt x="12214" y="10505"/>
                    <a:pt x="12214" y="10467"/>
                    <a:pt x="12233" y="10448"/>
                  </a:cubicBezTo>
                  <a:lnTo>
                    <a:pt x="12252" y="10428"/>
                  </a:lnTo>
                  <a:cubicBezTo>
                    <a:pt x="12348" y="10313"/>
                    <a:pt x="12406" y="10140"/>
                    <a:pt x="12406" y="9987"/>
                  </a:cubicBezTo>
                  <a:lnTo>
                    <a:pt x="12406" y="9660"/>
                  </a:lnTo>
                  <a:lnTo>
                    <a:pt x="12406" y="9603"/>
                  </a:lnTo>
                  <a:cubicBezTo>
                    <a:pt x="12406" y="9507"/>
                    <a:pt x="12387" y="9391"/>
                    <a:pt x="12387" y="9295"/>
                  </a:cubicBezTo>
                  <a:lnTo>
                    <a:pt x="12348" y="9180"/>
                  </a:lnTo>
                  <a:cubicBezTo>
                    <a:pt x="12348" y="9084"/>
                    <a:pt x="12329" y="9007"/>
                    <a:pt x="12329" y="8911"/>
                  </a:cubicBezTo>
                  <a:cubicBezTo>
                    <a:pt x="12310" y="8777"/>
                    <a:pt x="12310" y="8623"/>
                    <a:pt x="12310" y="8412"/>
                  </a:cubicBezTo>
                  <a:cubicBezTo>
                    <a:pt x="12310" y="7932"/>
                    <a:pt x="12329" y="7394"/>
                    <a:pt x="12348" y="6991"/>
                  </a:cubicBezTo>
                  <a:lnTo>
                    <a:pt x="12348" y="6914"/>
                  </a:lnTo>
                  <a:cubicBezTo>
                    <a:pt x="12387" y="6530"/>
                    <a:pt x="12406" y="6146"/>
                    <a:pt x="12406" y="5762"/>
                  </a:cubicBezTo>
                  <a:cubicBezTo>
                    <a:pt x="12444" y="4802"/>
                    <a:pt x="12425" y="3746"/>
                    <a:pt x="12118" y="2747"/>
                  </a:cubicBezTo>
                  <a:cubicBezTo>
                    <a:pt x="11945" y="2267"/>
                    <a:pt x="11715" y="1787"/>
                    <a:pt x="11427" y="1403"/>
                  </a:cubicBezTo>
                  <a:cubicBezTo>
                    <a:pt x="11158" y="1057"/>
                    <a:pt x="10851" y="769"/>
                    <a:pt x="10467" y="558"/>
                  </a:cubicBezTo>
                  <a:cubicBezTo>
                    <a:pt x="10409" y="539"/>
                    <a:pt x="10390" y="539"/>
                    <a:pt x="10371" y="519"/>
                  </a:cubicBezTo>
                  <a:cubicBezTo>
                    <a:pt x="10274" y="462"/>
                    <a:pt x="10198" y="423"/>
                    <a:pt x="10121" y="385"/>
                  </a:cubicBezTo>
                  <a:cubicBezTo>
                    <a:pt x="9890" y="270"/>
                    <a:pt x="9622" y="174"/>
                    <a:pt x="9257" y="97"/>
                  </a:cubicBezTo>
                  <a:cubicBezTo>
                    <a:pt x="8988" y="59"/>
                    <a:pt x="8700" y="1"/>
                    <a:pt x="84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381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43" name="Google Shape;343;p21"/>
            <p:cNvSpPr/>
            <p:nvPr/>
          </p:nvSpPr>
          <p:spPr>
            <a:xfrm>
              <a:off x="340671" y="3871666"/>
              <a:ext cx="333375" cy="470669"/>
            </a:xfrm>
            <a:custGeom>
              <a:avLst/>
              <a:gdLst/>
              <a:ahLst/>
              <a:cxnLst/>
              <a:rect l="l" t="t" r="r" b="b"/>
              <a:pathLst>
                <a:path w="5550" h="7836" extrusionOk="0">
                  <a:moveTo>
                    <a:pt x="4436" y="0"/>
                  </a:moveTo>
                  <a:cubicBezTo>
                    <a:pt x="4302" y="0"/>
                    <a:pt x="4148" y="20"/>
                    <a:pt x="4014" y="58"/>
                  </a:cubicBezTo>
                  <a:cubicBezTo>
                    <a:pt x="3783" y="116"/>
                    <a:pt x="3572" y="212"/>
                    <a:pt x="3303" y="365"/>
                  </a:cubicBezTo>
                  <a:cubicBezTo>
                    <a:pt x="3111" y="481"/>
                    <a:pt x="2919" y="634"/>
                    <a:pt x="2765" y="788"/>
                  </a:cubicBezTo>
                  <a:cubicBezTo>
                    <a:pt x="2727" y="826"/>
                    <a:pt x="2689" y="865"/>
                    <a:pt x="2689" y="922"/>
                  </a:cubicBezTo>
                  <a:lnTo>
                    <a:pt x="2689" y="941"/>
                  </a:lnTo>
                  <a:cubicBezTo>
                    <a:pt x="2439" y="1153"/>
                    <a:pt x="2208" y="1364"/>
                    <a:pt x="1997" y="1594"/>
                  </a:cubicBezTo>
                  <a:cubicBezTo>
                    <a:pt x="1517" y="2074"/>
                    <a:pt x="1133" y="2555"/>
                    <a:pt x="787" y="3054"/>
                  </a:cubicBezTo>
                  <a:cubicBezTo>
                    <a:pt x="615" y="3323"/>
                    <a:pt x="480" y="3611"/>
                    <a:pt x="365" y="3860"/>
                  </a:cubicBezTo>
                  <a:cubicBezTo>
                    <a:pt x="231" y="4129"/>
                    <a:pt x="134" y="4417"/>
                    <a:pt x="96" y="4725"/>
                  </a:cubicBezTo>
                  <a:cubicBezTo>
                    <a:pt x="19" y="5013"/>
                    <a:pt x="0" y="5339"/>
                    <a:pt x="19" y="5627"/>
                  </a:cubicBezTo>
                  <a:cubicBezTo>
                    <a:pt x="19" y="5858"/>
                    <a:pt x="77" y="6107"/>
                    <a:pt x="173" y="6318"/>
                  </a:cubicBezTo>
                  <a:cubicBezTo>
                    <a:pt x="307" y="6722"/>
                    <a:pt x="595" y="7087"/>
                    <a:pt x="960" y="7375"/>
                  </a:cubicBezTo>
                  <a:cubicBezTo>
                    <a:pt x="1287" y="7644"/>
                    <a:pt x="1728" y="7778"/>
                    <a:pt x="2151" y="7836"/>
                  </a:cubicBezTo>
                  <a:lnTo>
                    <a:pt x="2381" y="7836"/>
                  </a:lnTo>
                  <a:cubicBezTo>
                    <a:pt x="2727" y="7836"/>
                    <a:pt x="3111" y="7740"/>
                    <a:pt x="3437" y="7567"/>
                  </a:cubicBezTo>
                  <a:cubicBezTo>
                    <a:pt x="3649" y="7471"/>
                    <a:pt x="3822" y="7317"/>
                    <a:pt x="3975" y="7163"/>
                  </a:cubicBezTo>
                  <a:cubicBezTo>
                    <a:pt x="4071" y="7067"/>
                    <a:pt x="4148" y="6971"/>
                    <a:pt x="4244" y="6837"/>
                  </a:cubicBezTo>
                  <a:cubicBezTo>
                    <a:pt x="4321" y="6741"/>
                    <a:pt x="4398" y="6607"/>
                    <a:pt x="4455" y="6453"/>
                  </a:cubicBezTo>
                  <a:cubicBezTo>
                    <a:pt x="4590" y="6222"/>
                    <a:pt x="4647" y="5934"/>
                    <a:pt x="4705" y="5570"/>
                  </a:cubicBezTo>
                  <a:cubicBezTo>
                    <a:pt x="4743" y="5262"/>
                    <a:pt x="4782" y="4917"/>
                    <a:pt x="4782" y="4629"/>
                  </a:cubicBezTo>
                  <a:lnTo>
                    <a:pt x="4782" y="4302"/>
                  </a:lnTo>
                  <a:cubicBezTo>
                    <a:pt x="4801" y="3803"/>
                    <a:pt x="4801" y="3265"/>
                    <a:pt x="4916" y="2785"/>
                  </a:cubicBezTo>
                  <a:lnTo>
                    <a:pt x="4916" y="2766"/>
                  </a:lnTo>
                  <a:cubicBezTo>
                    <a:pt x="4974" y="2574"/>
                    <a:pt x="5031" y="2382"/>
                    <a:pt x="5127" y="2190"/>
                  </a:cubicBezTo>
                  <a:lnTo>
                    <a:pt x="5204" y="2017"/>
                  </a:lnTo>
                  <a:cubicBezTo>
                    <a:pt x="5281" y="1882"/>
                    <a:pt x="5319" y="1729"/>
                    <a:pt x="5396" y="1614"/>
                  </a:cubicBezTo>
                  <a:cubicBezTo>
                    <a:pt x="5492" y="1364"/>
                    <a:pt x="5550" y="1172"/>
                    <a:pt x="5550" y="980"/>
                  </a:cubicBezTo>
                  <a:cubicBezTo>
                    <a:pt x="5550" y="941"/>
                    <a:pt x="5550" y="884"/>
                    <a:pt x="5511" y="845"/>
                  </a:cubicBezTo>
                  <a:cubicBezTo>
                    <a:pt x="5511" y="788"/>
                    <a:pt x="5492" y="749"/>
                    <a:pt x="5492" y="692"/>
                  </a:cubicBezTo>
                  <a:cubicBezTo>
                    <a:pt x="5473" y="577"/>
                    <a:pt x="5396" y="481"/>
                    <a:pt x="5319" y="385"/>
                  </a:cubicBezTo>
                  <a:cubicBezTo>
                    <a:pt x="5262" y="308"/>
                    <a:pt x="5147" y="212"/>
                    <a:pt x="5031" y="154"/>
                  </a:cubicBezTo>
                  <a:cubicBezTo>
                    <a:pt x="4935" y="77"/>
                    <a:pt x="4820" y="20"/>
                    <a:pt x="46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44" name="Google Shape;344;p21"/>
            <p:cNvSpPr/>
            <p:nvPr/>
          </p:nvSpPr>
          <p:spPr>
            <a:xfrm>
              <a:off x="383318" y="3872387"/>
              <a:ext cx="291928" cy="472231"/>
            </a:xfrm>
            <a:custGeom>
              <a:avLst/>
              <a:gdLst/>
              <a:ahLst/>
              <a:cxnLst/>
              <a:rect l="l" t="t" r="r" b="b"/>
              <a:pathLst>
                <a:path w="4860" h="7862" extrusionOk="0">
                  <a:moveTo>
                    <a:pt x="3615" y="0"/>
                  </a:moveTo>
                  <a:cubicBezTo>
                    <a:pt x="3511" y="0"/>
                    <a:pt x="3402" y="18"/>
                    <a:pt x="3304" y="46"/>
                  </a:cubicBezTo>
                  <a:cubicBezTo>
                    <a:pt x="3073" y="104"/>
                    <a:pt x="2843" y="200"/>
                    <a:pt x="2593" y="353"/>
                  </a:cubicBezTo>
                  <a:cubicBezTo>
                    <a:pt x="2401" y="469"/>
                    <a:pt x="2209" y="622"/>
                    <a:pt x="2055" y="776"/>
                  </a:cubicBezTo>
                  <a:cubicBezTo>
                    <a:pt x="2017" y="814"/>
                    <a:pt x="1979" y="853"/>
                    <a:pt x="1979" y="910"/>
                  </a:cubicBezTo>
                  <a:lnTo>
                    <a:pt x="1979" y="929"/>
                  </a:lnTo>
                  <a:cubicBezTo>
                    <a:pt x="1729" y="1121"/>
                    <a:pt x="1518" y="1333"/>
                    <a:pt x="1306" y="1544"/>
                  </a:cubicBezTo>
                  <a:cubicBezTo>
                    <a:pt x="1402" y="1640"/>
                    <a:pt x="1498" y="1717"/>
                    <a:pt x="1614" y="1794"/>
                  </a:cubicBezTo>
                  <a:cubicBezTo>
                    <a:pt x="1729" y="1870"/>
                    <a:pt x="1825" y="1928"/>
                    <a:pt x="1959" y="2005"/>
                  </a:cubicBezTo>
                  <a:lnTo>
                    <a:pt x="2247" y="2158"/>
                  </a:lnTo>
                  <a:cubicBezTo>
                    <a:pt x="2305" y="2178"/>
                    <a:pt x="2401" y="2197"/>
                    <a:pt x="2478" y="2216"/>
                  </a:cubicBezTo>
                  <a:cubicBezTo>
                    <a:pt x="2574" y="2255"/>
                    <a:pt x="2651" y="2274"/>
                    <a:pt x="2747" y="2293"/>
                  </a:cubicBezTo>
                  <a:lnTo>
                    <a:pt x="2958" y="2370"/>
                  </a:lnTo>
                  <a:cubicBezTo>
                    <a:pt x="3035" y="2389"/>
                    <a:pt x="3112" y="2447"/>
                    <a:pt x="3169" y="2485"/>
                  </a:cubicBezTo>
                  <a:cubicBezTo>
                    <a:pt x="3246" y="2543"/>
                    <a:pt x="3304" y="2581"/>
                    <a:pt x="3342" y="2658"/>
                  </a:cubicBezTo>
                  <a:cubicBezTo>
                    <a:pt x="3400" y="2696"/>
                    <a:pt x="3419" y="2773"/>
                    <a:pt x="3438" y="2850"/>
                  </a:cubicBezTo>
                  <a:cubicBezTo>
                    <a:pt x="3457" y="2927"/>
                    <a:pt x="3496" y="2965"/>
                    <a:pt x="3496" y="3042"/>
                  </a:cubicBezTo>
                  <a:cubicBezTo>
                    <a:pt x="3515" y="3215"/>
                    <a:pt x="3534" y="3368"/>
                    <a:pt x="3534" y="3541"/>
                  </a:cubicBezTo>
                  <a:cubicBezTo>
                    <a:pt x="3534" y="3714"/>
                    <a:pt x="3515" y="3887"/>
                    <a:pt x="3496" y="4040"/>
                  </a:cubicBezTo>
                  <a:cubicBezTo>
                    <a:pt x="3496" y="4117"/>
                    <a:pt x="3457" y="4213"/>
                    <a:pt x="3457" y="4290"/>
                  </a:cubicBezTo>
                  <a:cubicBezTo>
                    <a:pt x="3457" y="4367"/>
                    <a:pt x="3438" y="4425"/>
                    <a:pt x="3438" y="4501"/>
                  </a:cubicBezTo>
                  <a:cubicBezTo>
                    <a:pt x="3419" y="4655"/>
                    <a:pt x="3400" y="4809"/>
                    <a:pt x="3361" y="4962"/>
                  </a:cubicBezTo>
                  <a:cubicBezTo>
                    <a:pt x="3323" y="5231"/>
                    <a:pt x="3227" y="5481"/>
                    <a:pt x="3131" y="5730"/>
                  </a:cubicBezTo>
                  <a:cubicBezTo>
                    <a:pt x="3035" y="5961"/>
                    <a:pt x="2920" y="6210"/>
                    <a:pt x="2747" y="6422"/>
                  </a:cubicBezTo>
                  <a:cubicBezTo>
                    <a:pt x="2593" y="6633"/>
                    <a:pt x="2439" y="6825"/>
                    <a:pt x="2209" y="6998"/>
                  </a:cubicBezTo>
                  <a:cubicBezTo>
                    <a:pt x="2017" y="7151"/>
                    <a:pt x="1806" y="7267"/>
                    <a:pt x="1575" y="7343"/>
                  </a:cubicBezTo>
                  <a:cubicBezTo>
                    <a:pt x="1395" y="7385"/>
                    <a:pt x="1225" y="7417"/>
                    <a:pt x="1051" y="7417"/>
                  </a:cubicBezTo>
                  <a:cubicBezTo>
                    <a:pt x="983" y="7417"/>
                    <a:pt x="915" y="7412"/>
                    <a:pt x="846" y="7401"/>
                  </a:cubicBezTo>
                  <a:cubicBezTo>
                    <a:pt x="577" y="7382"/>
                    <a:pt x="346" y="7343"/>
                    <a:pt x="97" y="7247"/>
                  </a:cubicBezTo>
                  <a:cubicBezTo>
                    <a:pt x="77" y="7209"/>
                    <a:pt x="39" y="7209"/>
                    <a:pt x="1" y="7190"/>
                  </a:cubicBezTo>
                  <a:lnTo>
                    <a:pt x="1" y="7190"/>
                  </a:lnTo>
                  <a:cubicBezTo>
                    <a:pt x="77" y="7267"/>
                    <a:pt x="154" y="7343"/>
                    <a:pt x="250" y="7382"/>
                  </a:cubicBezTo>
                  <a:cubicBezTo>
                    <a:pt x="577" y="7651"/>
                    <a:pt x="1018" y="7785"/>
                    <a:pt x="1479" y="7843"/>
                  </a:cubicBezTo>
                  <a:cubicBezTo>
                    <a:pt x="1537" y="7843"/>
                    <a:pt x="1614" y="7862"/>
                    <a:pt x="1691" y="7862"/>
                  </a:cubicBezTo>
                  <a:cubicBezTo>
                    <a:pt x="2055" y="7862"/>
                    <a:pt x="2439" y="7766"/>
                    <a:pt x="2747" y="7593"/>
                  </a:cubicBezTo>
                  <a:cubicBezTo>
                    <a:pt x="2958" y="7497"/>
                    <a:pt x="3131" y="7363"/>
                    <a:pt x="3304" y="7190"/>
                  </a:cubicBezTo>
                  <a:cubicBezTo>
                    <a:pt x="3400" y="7094"/>
                    <a:pt x="3457" y="6998"/>
                    <a:pt x="3553" y="6883"/>
                  </a:cubicBezTo>
                  <a:cubicBezTo>
                    <a:pt x="3630" y="6787"/>
                    <a:pt x="3707" y="6633"/>
                    <a:pt x="3784" y="6499"/>
                  </a:cubicBezTo>
                  <a:cubicBezTo>
                    <a:pt x="3899" y="6249"/>
                    <a:pt x="3976" y="5961"/>
                    <a:pt x="4014" y="5615"/>
                  </a:cubicBezTo>
                  <a:cubicBezTo>
                    <a:pt x="4072" y="5289"/>
                    <a:pt x="4091" y="4962"/>
                    <a:pt x="4091" y="4674"/>
                  </a:cubicBezTo>
                  <a:lnTo>
                    <a:pt x="4091" y="4328"/>
                  </a:lnTo>
                  <a:cubicBezTo>
                    <a:pt x="4110" y="3829"/>
                    <a:pt x="4110" y="3311"/>
                    <a:pt x="4225" y="2831"/>
                  </a:cubicBezTo>
                  <a:lnTo>
                    <a:pt x="4225" y="2792"/>
                  </a:lnTo>
                  <a:cubicBezTo>
                    <a:pt x="4283" y="2600"/>
                    <a:pt x="4360" y="2408"/>
                    <a:pt x="4456" y="2216"/>
                  </a:cubicBezTo>
                  <a:lnTo>
                    <a:pt x="4513" y="2062"/>
                  </a:lnTo>
                  <a:cubicBezTo>
                    <a:pt x="4590" y="1909"/>
                    <a:pt x="4667" y="1774"/>
                    <a:pt x="4705" y="1640"/>
                  </a:cubicBezTo>
                  <a:cubicBezTo>
                    <a:pt x="4801" y="1410"/>
                    <a:pt x="4859" y="1218"/>
                    <a:pt x="4859" y="1025"/>
                  </a:cubicBezTo>
                  <a:cubicBezTo>
                    <a:pt x="4859" y="968"/>
                    <a:pt x="4859" y="929"/>
                    <a:pt x="4821" y="872"/>
                  </a:cubicBezTo>
                  <a:cubicBezTo>
                    <a:pt x="4821" y="833"/>
                    <a:pt x="4801" y="814"/>
                    <a:pt x="4801" y="757"/>
                  </a:cubicBezTo>
                  <a:cubicBezTo>
                    <a:pt x="4782" y="641"/>
                    <a:pt x="4705" y="545"/>
                    <a:pt x="4629" y="430"/>
                  </a:cubicBezTo>
                  <a:cubicBezTo>
                    <a:pt x="4571" y="353"/>
                    <a:pt x="4475" y="257"/>
                    <a:pt x="4341" y="181"/>
                  </a:cubicBezTo>
                  <a:cubicBezTo>
                    <a:pt x="4225" y="104"/>
                    <a:pt x="4129" y="65"/>
                    <a:pt x="3995" y="46"/>
                  </a:cubicBezTo>
                  <a:cubicBezTo>
                    <a:pt x="3899" y="8"/>
                    <a:pt x="3803" y="8"/>
                    <a:pt x="3726" y="8"/>
                  </a:cubicBezTo>
                  <a:cubicBezTo>
                    <a:pt x="3690" y="3"/>
                    <a:pt x="3653" y="0"/>
                    <a:pt x="36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45" name="Google Shape;345;p21"/>
            <p:cNvSpPr/>
            <p:nvPr/>
          </p:nvSpPr>
          <p:spPr>
            <a:xfrm>
              <a:off x="460625" y="3967412"/>
              <a:ext cx="60" cy="6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ECDB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46" name="Google Shape;346;p21"/>
            <p:cNvSpPr/>
            <p:nvPr/>
          </p:nvSpPr>
          <p:spPr>
            <a:xfrm>
              <a:off x="295680" y="3356057"/>
              <a:ext cx="658700" cy="642515"/>
            </a:xfrm>
            <a:custGeom>
              <a:avLst/>
              <a:gdLst/>
              <a:ahLst/>
              <a:cxnLst/>
              <a:rect l="l" t="t" r="r" b="b"/>
              <a:pathLst>
                <a:path w="10966" h="10697" extrusionOk="0">
                  <a:moveTo>
                    <a:pt x="7566" y="0"/>
                  </a:moveTo>
                  <a:cubicBezTo>
                    <a:pt x="7355" y="58"/>
                    <a:pt x="7125" y="96"/>
                    <a:pt x="6913" y="116"/>
                  </a:cubicBezTo>
                  <a:cubicBezTo>
                    <a:pt x="6683" y="154"/>
                    <a:pt x="6433" y="212"/>
                    <a:pt x="6164" y="308"/>
                  </a:cubicBezTo>
                  <a:cubicBezTo>
                    <a:pt x="5300" y="596"/>
                    <a:pt x="4475" y="1114"/>
                    <a:pt x="3514" y="1959"/>
                  </a:cubicBezTo>
                  <a:cubicBezTo>
                    <a:pt x="2765" y="2612"/>
                    <a:pt x="2036" y="3399"/>
                    <a:pt x="1306" y="4379"/>
                  </a:cubicBezTo>
                  <a:cubicBezTo>
                    <a:pt x="903" y="4897"/>
                    <a:pt x="557" y="5435"/>
                    <a:pt x="173" y="6069"/>
                  </a:cubicBezTo>
                  <a:cubicBezTo>
                    <a:pt x="173" y="6088"/>
                    <a:pt x="135" y="6088"/>
                    <a:pt x="135" y="6107"/>
                  </a:cubicBezTo>
                  <a:cubicBezTo>
                    <a:pt x="115" y="6165"/>
                    <a:pt x="96" y="6203"/>
                    <a:pt x="39" y="6261"/>
                  </a:cubicBezTo>
                  <a:cubicBezTo>
                    <a:pt x="19" y="6280"/>
                    <a:pt x="19" y="6338"/>
                    <a:pt x="0" y="6357"/>
                  </a:cubicBezTo>
                  <a:cubicBezTo>
                    <a:pt x="19" y="6434"/>
                    <a:pt x="77" y="6491"/>
                    <a:pt x="96" y="6549"/>
                  </a:cubicBezTo>
                  <a:cubicBezTo>
                    <a:pt x="115" y="6587"/>
                    <a:pt x="135" y="6626"/>
                    <a:pt x="135" y="6664"/>
                  </a:cubicBezTo>
                  <a:cubicBezTo>
                    <a:pt x="173" y="6722"/>
                    <a:pt x="192" y="6760"/>
                    <a:pt x="211" y="6779"/>
                  </a:cubicBezTo>
                  <a:cubicBezTo>
                    <a:pt x="461" y="7163"/>
                    <a:pt x="749" y="7509"/>
                    <a:pt x="1037" y="7836"/>
                  </a:cubicBezTo>
                  <a:cubicBezTo>
                    <a:pt x="1421" y="8277"/>
                    <a:pt x="1844" y="8661"/>
                    <a:pt x="2305" y="9026"/>
                  </a:cubicBezTo>
                  <a:cubicBezTo>
                    <a:pt x="3207" y="9698"/>
                    <a:pt x="4263" y="10198"/>
                    <a:pt x="5377" y="10486"/>
                  </a:cubicBezTo>
                  <a:cubicBezTo>
                    <a:pt x="5953" y="10620"/>
                    <a:pt x="6529" y="10697"/>
                    <a:pt x="7125" y="10697"/>
                  </a:cubicBezTo>
                  <a:cubicBezTo>
                    <a:pt x="7432" y="10697"/>
                    <a:pt x="7758" y="10678"/>
                    <a:pt x="8066" y="10620"/>
                  </a:cubicBezTo>
                  <a:cubicBezTo>
                    <a:pt x="8354" y="10582"/>
                    <a:pt x="8623" y="10524"/>
                    <a:pt x="8872" y="10466"/>
                  </a:cubicBezTo>
                  <a:lnTo>
                    <a:pt x="8930" y="10466"/>
                  </a:lnTo>
                  <a:cubicBezTo>
                    <a:pt x="9122" y="10409"/>
                    <a:pt x="9314" y="10370"/>
                    <a:pt x="9487" y="10294"/>
                  </a:cubicBezTo>
                  <a:cubicBezTo>
                    <a:pt x="9583" y="10274"/>
                    <a:pt x="9679" y="10217"/>
                    <a:pt x="9775" y="10178"/>
                  </a:cubicBezTo>
                  <a:cubicBezTo>
                    <a:pt x="9794" y="10178"/>
                    <a:pt x="9794" y="10140"/>
                    <a:pt x="9813" y="10140"/>
                  </a:cubicBezTo>
                  <a:lnTo>
                    <a:pt x="9967" y="10082"/>
                  </a:lnTo>
                  <a:lnTo>
                    <a:pt x="10005" y="10044"/>
                  </a:lnTo>
                  <a:cubicBezTo>
                    <a:pt x="10024" y="10025"/>
                    <a:pt x="10063" y="10025"/>
                    <a:pt x="10101" y="10006"/>
                  </a:cubicBezTo>
                  <a:cubicBezTo>
                    <a:pt x="10120" y="9986"/>
                    <a:pt x="10159" y="9986"/>
                    <a:pt x="10178" y="9948"/>
                  </a:cubicBezTo>
                  <a:lnTo>
                    <a:pt x="10312" y="9890"/>
                  </a:lnTo>
                  <a:lnTo>
                    <a:pt x="10370" y="9852"/>
                  </a:lnTo>
                  <a:cubicBezTo>
                    <a:pt x="10389" y="9852"/>
                    <a:pt x="10389" y="9833"/>
                    <a:pt x="10389" y="9833"/>
                  </a:cubicBezTo>
                  <a:lnTo>
                    <a:pt x="10408" y="9833"/>
                  </a:lnTo>
                  <a:cubicBezTo>
                    <a:pt x="10466" y="9814"/>
                    <a:pt x="10504" y="9756"/>
                    <a:pt x="10543" y="9737"/>
                  </a:cubicBezTo>
                  <a:cubicBezTo>
                    <a:pt x="10581" y="9698"/>
                    <a:pt x="10658" y="9641"/>
                    <a:pt x="10697" y="9602"/>
                  </a:cubicBezTo>
                  <a:lnTo>
                    <a:pt x="10773" y="9525"/>
                  </a:lnTo>
                  <a:cubicBezTo>
                    <a:pt x="10831" y="9468"/>
                    <a:pt x="10869" y="9410"/>
                    <a:pt x="10927" y="9353"/>
                  </a:cubicBezTo>
                  <a:cubicBezTo>
                    <a:pt x="10927" y="9353"/>
                    <a:pt x="10927" y="9333"/>
                    <a:pt x="10946" y="9333"/>
                  </a:cubicBezTo>
                  <a:lnTo>
                    <a:pt x="10946" y="9045"/>
                  </a:lnTo>
                  <a:cubicBezTo>
                    <a:pt x="10927" y="8930"/>
                    <a:pt x="10927" y="8834"/>
                    <a:pt x="10889" y="8700"/>
                  </a:cubicBezTo>
                  <a:lnTo>
                    <a:pt x="10889" y="8604"/>
                  </a:lnTo>
                  <a:cubicBezTo>
                    <a:pt x="10889" y="8508"/>
                    <a:pt x="10869" y="8412"/>
                    <a:pt x="10869" y="8316"/>
                  </a:cubicBezTo>
                  <a:cubicBezTo>
                    <a:pt x="10869" y="8162"/>
                    <a:pt x="10850" y="7970"/>
                    <a:pt x="10850" y="7740"/>
                  </a:cubicBezTo>
                  <a:cubicBezTo>
                    <a:pt x="10850" y="7240"/>
                    <a:pt x="10869" y="6722"/>
                    <a:pt x="10889" y="6203"/>
                  </a:cubicBezTo>
                  <a:cubicBezTo>
                    <a:pt x="10927" y="5819"/>
                    <a:pt x="10946" y="5473"/>
                    <a:pt x="10946" y="5089"/>
                  </a:cubicBezTo>
                  <a:cubicBezTo>
                    <a:pt x="10965" y="4168"/>
                    <a:pt x="10946" y="3188"/>
                    <a:pt x="10677" y="2266"/>
                  </a:cubicBezTo>
                  <a:cubicBezTo>
                    <a:pt x="10562" y="1863"/>
                    <a:pt x="10370" y="1479"/>
                    <a:pt x="10101" y="1153"/>
                  </a:cubicBezTo>
                  <a:cubicBezTo>
                    <a:pt x="9832" y="807"/>
                    <a:pt x="9506" y="538"/>
                    <a:pt x="9064" y="327"/>
                  </a:cubicBezTo>
                  <a:cubicBezTo>
                    <a:pt x="8891" y="231"/>
                    <a:pt x="8642" y="154"/>
                    <a:pt x="8354" y="96"/>
                  </a:cubicBezTo>
                  <a:cubicBezTo>
                    <a:pt x="8142" y="39"/>
                    <a:pt x="7893" y="20"/>
                    <a:pt x="76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47" name="Google Shape;347;p21"/>
            <p:cNvSpPr/>
            <p:nvPr/>
          </p:nvSpPr>
          <p:spPr>
            <a:xfrm>
              <a:off x="475582" y="3382606"/>
              <a:ext cx="476455" cy="615967"/>
            </a:xfrm>
            <a:custGeom>
              <a:avLst/>
              <a:gdLst/>
              <a:ahLst/>
              <a:cxnLst/>
              <a:rect l="l" t="t" r="r" b="b"/>
              <a:pathLst>
                <a:path w="7932" h="10255" extrusionOk="0">
                  <a:moveTo>
                    <a:pt x="6300" y="0"/>
                  </a:moveTo>
                  <a:lnTo>
                    <a:pt x="6300" y="0"/>
                  </a:lnTo>
                  <a:cubicBezTo>
                    <a:pt x="6472" y="231"/>
                    <a:pt x="6568" y="384"/>
                    <a:pt x="6607" y="538"/>
                  </a:cubicBezTo>
                  <a:cubicBezTo>
                    <a:pt x="6703" y="749"/>
                    <a:pt x="6761" y="960"/>
                    <a:pt x="6799" y="1172"/>
                  </a:cubicBezTo>
                  <a:cubicBezTo>
                    <a:pt x="6895" y="1632"/>
                    <a:pt x="6895" y="2093"/>
                    <a:pt x="6895" y="2573"/>
                  </a:cubicBezTo>
                  <a:lnTo>
                    <a:pt x="6895" y="2938"/>
                  </a:lnTo>
                  <a:cubicBezTo>
                    <a:pt x="6895" y="3034"/>
                    <a:pt x="6895" y="3150"/>
                    <a:pt x="6876" y="3246"/>
                  </a:cubicBezTo>
                  <a:lnTo>
                    <a:pt x="6876" y="3918"/>
                  </a:lnTo>
                  <a:cubicBezTo>
                    <a:pt x="6876" y="4033"/>
                    <a:pt x="6876" y="4187"/>
                    <a:pt x="6895" y="4302"/>
                  </a:cubicBezTo>
                  <a:lnTo>
                    <a:pt x="6895" y="4321"/>
                  </a:lnTo>
                  <a:lnTo>
                    <a:pt x="6895" y="4359"/>
                  </a:lnTo>
                  <a:lnTo>
                    <a:pt x="6895" y="4513"/>
                  </a:lnTo>
                  <a:lnTo>
                    <a:pt x="6895" y="4532"/>
                  </a:lnTo>
                  <a:lnTo>
                    <a:pt x="6895" y="4743"/>
                  </a:lnTo>
                  <a:cubicBezTo>
                    <a:pt x="6914" y="5281"/>
                    <a:pt x="6953" y="5838"/>
                    <a:pt x="6895" y="6376"/>
                  </a:cubicBezTo>
                  <a:cubicBezTo>
                    <a:pt x="6876" y="6625"/>
                    <a:pt x="6837" y="6894"/>
                    <a:pt x="6799" y="7144"/>
                  </a:cubicBezTo>
                  <a:cubicBezTo>
                    <a:pt x="6741" y="7355"/>
                    <a:pt x="6684" y="7586"/>
                    <a:pt x="6588" y="7816"/>
                  </a:cubicBezTo>
                  <a:lnTo>
                    <a:pt x="6434" y="8104"/>
                  </a:lnTo>
                  <a:cubicBezTo>
                    <a:pt x="6396" y="8200"/>
                    <a:pt x="6319" y="8258"/>
                    <a:pt x="6242" y="8335"/>
                  </a:cubicBezTo>
                  <a:cubicBezTo>
                    <a:pt x="6108" y="8507"/>
                    <a:pt x="5916" y="8680"/>
                    <a:pt x="5724" y="8795"/>
                  </a:cubicBezTo>
                  <a:cubicBezTo>
                    <a:pt x="5532" y="8930"/>
                    <a:pt x="5339" y="9064"/>
                    <a:pt x="5109" y="9160"/>
                  </a:cubicBezTo>
                  <a:cubicBezTo>
                    <a:pt x="4898" y="9256"/>
                    <a:pt x="4687" y="9352"/>
                    <a:pt x="4475" y="9410"/>
                  </a:cubicBezTo>
                  <a:cubicBezTo>
                    <a:pt x="4014" y="9564"/>
                    <a:pt x="3534" y="9640"/>
                    <a:pt x="3035" y="9660"/>
                  </a:cubicBezTo>
                  <a:cubicBezTo>
                    <a:pt x="2949" y="9663"/>
                    <a:pt x="2863" y="9664"/>
                    <a:pt x="2777" y="9664"/>
                  </a:cubicBezTo>
                  <a:cubicBezTo>
                    <a:pt x="2350" y="9664"/>
                    <a:pt x="1934" y="9624"/>
                    <a:pt x="1518" y="9544"/>
                  </a:cubicBezTo>
                  <a:cubicBezTo>
                    <a:pt x="1019" y="9448"/>
                    <a:pt x="539" y="9295"/>
                    <a:pt x="78" y="9103"/>
                  </a:cubicBezTo>
                  <a:cubicBezTo>
                    <a:pt x="58" y="9103"/>
                    <a:pt x="20" y="9083"/>
                    <a:pt x="1" y="9083"/>
                  </a:cubicBezTo>
                  <a:lnTo>
                    <a:pt x="1" y="9083"/>
                  </a:lnTo>
                  <a:cubicBezTo>
                    <a:pt x="731" y="9506"/>
                    <a:pt x="1518" y="9852"/>
                    <a:pt x="2344" y="10044"/>
                  </a:cubicBezTo>
                  <a:cubicBezTo>
                    <a:pt x="2920" y="10178"/>
                    <a:pt x="3496" y="10255"/>
                    <a:pt x="4091" y="10255"/>
                  </a:cubicBezTo>
                  <a:cubicBezTo>
                    <a:pt x="4398" y="10255"/>
                    <a:pt x="4706" y="10236"/>
                    <a:pt x="5032" y="10178"/>
                  </a:cubicBezTo>
                  <a:cubicBezTo>
                    <a:pt x="5320" y="10140"/>
                    <a:pt x="5570" y="10082"/>
                    <a:pt x="5839" y="10024"/>
                  </a:cubicBezTo>
                  <a:lnTo>
                    <a:pt x="5896" y="10024"/>
                  </a:lnTo>
                  <a:cubicBezTo>
                    <a:pt x="6069" y="9967"/>
                    <a:pt x="6280" y="9928"/>
                    <a:pt x="6434" y="9852"/>
                  </a:cubicBezTo>
                  <a:cubicBezTo>
                    <a:pt x="6530" y="9832"/>
                    <a:pt x="6626" y="9775"/>
                    <a:pt x="6722" y="9736"/>
                  </a:cubicBezTo>
                  <a:cubicBezTo>
                    <a:pt x="6761" y="9736"/>
                    <a:pt x="6761" y="9698"/>
                    <a:pt x="6780" y="9698"/>
                  </a:cubicBezTo>
                  <a:lnTo>
                    <a:pt x="6914" y="9640"/>
                  </a:lnTo>
                  <a:lnTo>
                    <a:pt x="6972" y="9602"/>
                  </a:lnTo>
                  <a:cubicBezTo>
                    <a:pt x="6991" y="9583"/>
                    <a:pt x="7010" y="9583"/>
                    <a:pt x="7068" y="9564"/>
                  </a:cubicBezTo>
                  <a:cubicBezTo>
                    <a:pt x="7087" y="9544"/>
                    <a:pt x="7106" y="9544"/>
                    <a:pt x="7145" y="9506"/>
                  </a:cubicBezTo>
                  <a:lnTo>
                    <a:pt x="7279" y="9448"/>
                  </a:lnTo>
                  <a:lnTo>
                    <a:pt x="7337" y="9410"/>
                  </a:lnTo>
                  <a:lnTo>
                    <a:pt x="7356" y="9391"/>
                  </a:lnTo>
                  <a:cubicBezTo>
                    <a:pt x="7394" y="9352"/>
                    <a:pt x="7452" y="9314"/>
                    <a:pt x="7490" y="9295"/>
                  </a:cubicBezTo>
                  <a:lnTo>
                    <a:pt x="7548" y="9256"/>
                  </a:lnTo>
                  <a:lnTo>
                    <a:pt x="7586" y="9199"/>
                  </a:lnTo>
                  <a:lnTo>
                    <a:pt x="7663" y="9160"/>
                  </a:lnTo>
                  <a:lnTo>
                    <a:pt x="7740" y="9083"/>
                  </a:lnTo>
                  <a:cubicBezTo>
                    <a:pt x="7778" y="9026"/>
                    <a:pt x="7836" y="8968"/>
                    <a:pt x="7874" y="8911"/>
                  </a:cubicBezTo>
                  <a:lnTo>
                    <a:pt x="7913" y="8891"/>
                  </a:lnTo>
                  <a:lnTo>
                    <a:pt x="7913" y="8584"/>
                  </a:lnTo>
                  <a:cubicBezTo>
                    <a:pt x="7874" y="8450"/>
                    <a:pt x="7874" y="8354"/>
                    <a:pt x="7855" y="8238"/>
                  </a:cubicBezTo>
                  <a:lnTo>
                    <a:pt x="7855" y="8200"/>
                  </a:lnTo>
                  <a:lnTo>
                    <a:pt x="7855" y="8142"/>
                  </a:lnTo>
                  <a:cubicBezTo>
                    <a:pt x="7836" y="8046"/>
                    <a:pt x="7836" y="7950"/>
                    <a:pt x="7836" y="7854"/>
                  </a:cubicBezTo>
                  <a:cubicBezTo>
                    <a:pt x="7817" y="7682"/>
                    <a:pt x="7817" y="7528"/>
                    <a:pt x="7817" y="7278"/>
                  </a:cubicBezTo>
                  <a:cubicBezTo>
                    <a:pt x="7817" y="6779"/>
                    <a:pt x="7836" y="6222"/>
                    <a:pt x="7855" y="5800"/>
                  </a:cubicBezTo>
                  <a:lnTo>
                    <a:pt x="7855" y="5742"/>
                  </a:lnTo>
                  <a:cubicBezTo>
                    <a:pt x="7874" y="5339"/>
                    <a:pt x="7913" y="4974"/>
                    <a:pt x="7913" y="4609"/>
                  </a:cubicBezTo>
                  <a:cubicBezTo>
                    <a:pt x="7932" y="3706"/>
                    <a:pt x="7913" y="2727"/>
                    <a:pt x="7644" y="1805"/>
                  </a:cubicBezTo>
                  <a:cubicBezTo>
                    <a:pt x="7529" y="1402"/>
                    <a:pt x="7337" y="1018"/>
                    <a:pt x="7068" y="672"/>
                  </a:cubicBezTo>
                  <a:cubicBezTo>
                    <a:pt x="6876" y="423"/>
                    <a:pt x="6607" y="192"/>
                    <a:pt x="63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48" name="Google Shape;348;p21"/>
            <p:cNvSpPr/>
            <p:nvPr/>
          </p:nvSpPr>
          <p:spPr>
            <a:xfrm>
              <a:off x="341812" y="3377981"/>
              <a:ext cx="404915" cy="389942"/>
            </a:xfrm>
            <a:custGeom>
              <a:avLst/>
              <a:gdLst/>
              <a:ahLst/>
              <a:cxnLst/>
              <a:rect l="l" t="t" r="r" b="b"/>
              <a:pathLst>
                <a:path w="6741" h="6492" extrusionOk="0">
                  <a:moveTo>
                    <a:pt x="6741" y="0"/>
                  </a:moveTo>
                  <a:lnTo>
                    <a:pt x="6702" y="20"/>
                  </a:lnTo>
                  <a:cubicBezTo>
                    <a:pt x="6145" y="154"/>
                    <a:pt x="5627" y="384"/>
                    <a:pt x="5147" y="653"/>
                  </a:cubicBezTo>
                  <a:cubicBezTo>
                    <a:pt x="4609" y="941"/>
                    <a:pt x="4110" y="1306"/>
                    <a:pt x="3630" y="1709"/>
                  </a:cubicBezTo>
                  <a:cubicBezTo>
                    <a:pt x="3130" y="2113"/>
                    <a:pt x="2670" y="2574"/>
                    <a:pt x="2228" y="3034"/>
                  </a:cubicBezTo>
                  <a:cubicBezTo>
                    <a:pt x="1805" y="3515"/>
                    <a:pt x="1402" y="3995"/>
                    <a:pt x="1037" y="4513"/>
                  </a:cubicBezTo>
                  <a:cubicBezTo>
                    <a:pt x="845" y="4801"/>
                    <a:pt x="653" y="5089"/>
                    <a:pt x="461" y="5416"/>
                  </a:cubicBezTo>
                  <a:cubicBezTo>
                    <a:pt x="365" y="5550"/>
                    <a:pt x="288" y="5723"/>
                    <a:pt x="212" y="5857"/>
                  </a:cubicBezTo>
                  <a:cubicBezTo>
                    <a:pt x="192" y="5934"/>
                    <a:pt x="154" y="6011"/>
                    <a:pt x="115" y="6088"/>
                  </a:cubicBezTo>
                  <a:cubicBezTo>
                    <a:pt x="96" y="6145"/>
                    <a:pt x="58" y="6242"/>
                    <a:pt x="19" y="6318"/>
                  </a:cubicBezTo>
                  <a:cubicBezTo>
                    <a:pt x="0" y="6338"/>
                    <a:pt x="19" y="6395"/>
                    <a:pt x="19" y="6414"/>
                  </a:cubicBezTo>
                  <a:lnTo>
                    <a:pt x="96" y="6491"/>
                  </a:lnTo>
                  <a:lnTo>
                    <a:pt x="192" y="6491"/>
                  </a:lnTo>
                  <a:lnTo>
                    <a:pt x="212" y="6472"/>
                  </a:lnTo>
                  <a:cubicBezTo>
                    <a:pt x="250" y="6453"/>
                    <a:pt x="250" y="6414"/>
                    <a:pt x="269" y="6395"/>
                  </a:cubicBezTo>
                  <a:lnTo>
                    <a:pt x="269" y="6376"/>
                  </a:lnTo>
                  <a:cubicBezTo>
                    <a:pt x="308" y="6261"/>
                    <a:pt x="384" y="6145"/>
                    <a:pt x="442" y="6030"/>
                  </a:cubicBezTo>
                  <a:cubicBezTo>
                    <a:pt x="500" y="5915"/>
                    <a:pt x="557" y="5800"/>
                    <a:pt x="634" y="5665"/>
                  </a:cubicBezTo>
                  <a:cubicBezTo>
                    <a:pt x="768" y="5416"/>
                    <a:pt x="922" y="5147"/>
                    <a:pt x="1076" y="4916"/>
                  </a:cubicBezTo>
                  <a:cubicBezTo>
                    <a:pt x="1421" y="4379"/>
                    <a:pt x="1786" y="3879"/>
                    <a:pt x="2170" y="3399"/>
                  </a:cubicBezTo>
                  <a:cubicBezTo>
                    <a:pt x="2516" y="2958"/>
                    <a:pt x="2881" y="2574"/>
                    <a:pt x="3284" y="2190"/>
                  </a:cubicBezTo>
                  <a:cubicBezTo>
                    <a:pt x="3707" y="1805"/>
                    <a:pt x="4129" y="1479"/>
                    <a:pt x="4571" y="1133"/>
                  </a:cubicBezTo>
                  <a:lnTo>
                    <a:pt x="4590" y="1133"/>
                  </a:lnTo>
                  <a:cubicBezTo>
                    <a:pt x="5147" y="749"/>
                    <a:pt x="5723" y="423"/>
                    <a:pt x="6337" y="192"/>
                  </a:cubicBezTo>
                  <a:lnTo>
                    <a:pt x="6318" y="192"/>
                  </a:lnTo>
                  <a:cubicBezTo>
                    <a:pt x="6433" y="154"/>
                    <a:pt x="6587" y="96"/>
                    <a:pt x="6702" y="77"/>
                  </a:cubicBezTo>
                  <a:cubicBezTo>
                    <a:pt x="6722" y="77"/>
                    <a:pt x="6741" y="39"/>
                    <a:pt x="67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49" name="Google Shape;349;p21"/>
            <p:cNvSpPr/>
            <p:nvPr/>
          </p:nvSpPr>
          <p:spPr>
            <a:xfrm>
              <a:off x="438701" y="3397563"/>
              <a:ext cx="353017" cy="466585"/>
            </a:xfrm>
            <a:custGeom>
              <a:avLst/>
              <a:gdLst/>
              <a:ahLst/>
              <a:cxnLst/>
              <a:rect l="l" t="t" r="r" b="b"/>
              <a:pathLst>
                <a:path w="5877" h="7768" extrusionOk="0">
                  <a:moveTo>
                    <a:pt x="865" y="6376"/>
                  </a:moveTo>
                  <a:lnTo>
                    <a:pt x="848" y="6415"/>
                  </a:lnTo>
                  <a:lnTo>
                    <a:pt x="848" y="6415"/>
                  </a:lnTo>
                  <a:cubicBezTo>
                    <a:pt x="865" y="6412"/>
                    <a:pt x="865" y="6376"/>
                    <a:pt x="865" y="6376"/>
                  </a:cubicBezTo>
                  <a:close/>
                  <a:moveTo>
                    <a:pt x="5781" y="1"/>
                  </a:moveTo>
                  <a:cubicBezTo>
                    <a:pt x="4724" y="788"/>
                    <a:pt x="3764" y="1729"/>
                    <a:pt x="2900" y="2766"/>
                  </a:cubicBezTo>
                  <a:cubicBezTo>
                    <a:pt x="2478" y="3285"/>
                    <a:pt x="2055" y="3842"/>
                    <a:pt x="1671" y="4418"/>
                  </a:cubicBezTo>
                  <a:cubicBezTo>
                    <a:pt x="1287" y="4994"/>
                    <a:pt x="961" y="5570"/>
                    <a:pt x="653" y="6165"/>
                  </a:cubicBezTo>
                  <a:cubicBezTo>
                    <a:pt x="519" y="6376"/>
                    <a:pt x="423" y="6626"/>
                    <a:pt x="308" y="6837"/>
                  </a:cubicBezTo>
                  <a:cubicBezTo>
                    <a:pt x="212" y="7049"/>
                    <a:pt x="96" y="7298"/>
                    <a:pt x="20" y="7529"/>
                  </a:cubicBezTo>
                  <a:cubicBezTo>
                    <a:pt x="0" y="7586"/>
                    <a:pt x="20" y="7625"/>
                    <a:pt x="20" y="7663"/>
                  </a:cubicBezTo>
                  <a:cubicBezTo>
                    <a:pt x="39" y="7701"/>
                    <a:pt x="77" y="7721"/>
                    <a:pt x="116" y="7759"/>
                  </a:cubicBezTo>
                  <a:cubicBezTo>
                    <a:pt x="135" y="7765"/>
                    <a:pt x="152" y="7768"/>
                    <a:pt x="167" y="7768"/>
                  </a:cubicBezTo>
                  <a:cubicBezTo>
                    <a:pt x="197" y="7768"/>
                    <a:pt x="218" y="7759"/>
                    <a:pt x="231" y="7759"/>
                  </a:cubicBezTo>
                  <a:cubicBezTo>
                    <a:pt x="288" y="7721"/>
                    <a:pt x="308" y="7701"/>
                    <a:pt x="327" y="7663"/>
                  </a:cubicBezTo>
                  <a:cubicBezTo>
                    <a:pt x="404" y="7433"/>
                    <a:pt x="480" y="7241"/>
                    <a:pt x="576" y="7029"/>
                  </a:cubicBezTo>
                  <a:lnTo>
                    <a:pt x="848" y="6415"/>
                  </a:lnTo>
                  <a:lnTo>
                    <a:pt x="848" y="6415"/>
                  </a:lnTo>
                  <a:cubicBezTo>
                    <a:pt x="847" y="6415"/>
                    <a:pt x="846" y="6415"/>
                    <a:pt x="845" y="6415"/>
                  </a:cubicBezTo>
                  <a:cubicBezTo>
                    <a:pt x="1153" y="5743"/>
                    <a:pt x="1479" y="5090"/>
                    <a:pt x="1882" y="4494"/>
                  </a:cubicBezTo>
                  <a:cubicBezTo>
                    <a:pt x="2305" y="3861"/>
                    <a:pt x="2727" y="3246"/>
                    <a:pt x="3207" y="2670"/>
                  </a:cubicBezTo>
                  <a:cubicBezTo>
                    <a:pt x="3995" y="1729"/>
                    <a:pt x="4859" y="865"/>
                    <a:pt x="5857" y="116"/>
                  </a:cubicBezTo>
                  <a:cubicBezTo>
                    <a:pt x="5877" y="97"/>
                    <a:pt x="5877" y="39"/>
                    <a:pt x="5857" y="20"/>
                  </a:cubicBezTo>
                  <a:cubicBezTo>
                    <a:pt x="5857" y="1"/>
                    <a:pt x="5819" y="1"/>
                    <a:pt x="5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50" name="Google Shape;350;p21"/>
            <p:cNvSpPr/>
            <p:nvPr/>
          </p:nvSpPr>
          <p:spPr>
            <a:xfrm>
              <a:off x="562139" y="3416724"/>
              <a:ext cx="267661" cy="531275"/>
            </a:xfrm>
            <a:custGeom>
              <a:avLst/>
              <a:gdLst/>
              <a:ahLst/>
              <a:cxnLst/>
              <a:rect l="l" t="t" r="r" b="b"/>
              <a:pathLst>
                <a:path w="4456" h="8845" extrusionOk="0">
                  <a:moveTo>
                    <a:pt x="4383" y="1"/>
                  </a:moveTo>
                  <a:cubicBezTo>
                    <a:pt x="4370" y="1"/>
                    <a:pt x="4359" y="19"/>
                    <a:pt x="4359" y="47"/>
                  </a:cubicBezTo>
                  <a:cubicBezTo>
                    <a:pt x="4225" y="373"/>
                    <a:pt x="4110" y="719"/>
                    <a:pt x="3975" y="1045"/>
                  </a:cubicBezTo>
                  <a:cubicBezTo>
                    <a:pt x="3822" y="1410"/>
                    <a:pt x="3668" y="1737"/>
                    <a:pt x="3514" y="2082"/>
                  </a:cubicBezTo>
                  <a:cubicBezTo>
                    <a:pt x="3342" y="2409"/>
                    <a:pt x="3169" y="2774"/>
                    <a:pt x="3015" y="3119"/>
                  </a:cubicBezTo>
                  <a:cubicBezTo>
                    <a:pt x="2919" y="3273"/>
                    <a:pt x="2842" y="3446"/>
                    <a:pt x="2746" y="3619"/>
                  </a:cubicBezTo>
                  <a:cubicBezTo>
                    <a:pt x="2650" y="3791"/>
                    <a:pt x="2554" y="3945"/>
                    <a:pt x="2477" y="4118"/>
                  </a:cubicBezTo>
                  <a:lnTo>
                    <a:pt x="2497" y="4099"/>
                  </a:lnTo>
                  <a:lnTo>
                    <a:pt x="2497" y="4099"/>
                  </a:lnTo>
                  <a:cubicBezTo>
                    <a:pt x="2458" y="4175"/>
                    <a:pt x="2439" y="4233"/>
                    <a:pt x="2381" y="4310"/>
                  </a:cubicBezTo>
                  <a:lnTo>
                    <a:pt x="2093" y="4809"/>
                  </a:lnTo>
                  <a:cubicBezTo>
                    <a:pt x="2036" y="4905"/>
                    <a:pt x="1997" y="4982"/>
                    <a:pt x="1921" y="5078"/>
                  </a:cubicBezTo>
                  <a:cubicBezTo>
                    <a:pt x="1882" y="5174"/>
                    <a:pt x="1824" y="5251"/>
                    <a:pt x="1786" y="5347"/>
                  </a:cubicBezTo>
                  <a:cubicBezTo>
                    <a:pt x="1690" y="5500"/>
                    <a:pt x="1556" y="5712"/>
                    <a:pt x="1460" y="5865"/>
                  </a:cubicBezTo>
                  <a:cubicBezTo>
                    <a:pt x="1364" y="6038"/>
                    <a:pt x="1248" y="6230"/>
                    <a:pt x="1152" y="6403"/>
                  </a:cubicBezTo>
                  <a:cubicBezTo>
                    <a:pt x="941" y="6749"/>
                    <a:pt x="749" y="7114"/>
                    <a:pt x="557" y="7478"/>
                  </a:cubicBezTo>
                  <a:cubicBezTo>
                    <a:pt x="461" y="7651"/>
                    <a:pt x="365" y="7843"/>
                    <a:pt x="269" y="7997"/>
                  </a:cubicBezTo>
                  <a:cubicBezTo>
                    <a:pt x="173" y="8170"/>
                    <a:pt x="96" y="8362"/>
                    <a:pt x="19" y="8554"/>
                  </a:cubicBezTo>
                  <a:cubicBezTo>
                    <a:pt x="0" y="8650"/>
                    <a:pt x="19" y="8746"/>
                    <a:pt x="96" y="8804"/>
                  </a:cubicBezTo>
                  <a:cubicBezTo>
                    <a:pt x="131" y="8832"/>
                    <a:pt x="169" y="8844"/>
                    <a:pt x="207" y="8844"/>
                  </a:cubicBezTo>
                  <a:cubicBezTo>
                    <a:pt x="272" y="8844"/>
                    <a:pt x="336" y="8807"/>
                    <a:pt x="384" y="8746"/>
                  </a:cubicBezTo>
                  <a:cubicBezTo>
                    <a:pt x="480" y="8611"/>
                    <a:pt x="576" y="8439"/>
                    <a:pt x="653" y="8304"/>
                  </a:cubicBezTo>
                  <a:cubicBezTo>
                    <a:pt x="749" y="8131"/>
                    <a:pt x="845" y="7959"/>
                    <a:pt x="922" y="7786"/>
                  </a:cubicBezTo>
                  <a:cubicBezTo>
                    <a:pt x="1095" y="7478"/>
                    <a:pt x="1248" y="7152"/>
                    <a:pt x="1421" y="6826"/>
                  </a:cubicBezTo>
                  <a:cubicBezTo>
                    <a:pt x="1498" y="6691"/>
                    <a:pt x="1594" y="6518"/>
                    <a:pt x="1671" y="6365"/>
                  </a:cubicBezTo>
                  <a:cubicBezTo>
                    <a:pt x="1748" y="6211"/>
                    <a:pt x="1824" y="6038"/>
                    <a:pt x="1921" y="5865"/>
                  </a:cubicBezTo>
                  <a:cubicBezTo>
                    <a:pt x="1997" y="5712"/>
                    <a:pt x="2074" y="5558"/>
                    <a:pt x="2170" y="5385"/>
                  </a:cubicBezTo>
                  <a:cubicBezTo>
                    <a:pt x="2266" y="5232"/>
                    <a:pt x="2343" y="5059"/>
                    <a:pt x="2401" y="4886"/>
                  </a:cubicBezTo>
                  <a:cubicBezTo>
                    <a:pt x="2708" y="4233"/>
                    <a:pt x="3054" y="3561"/>
                    <a:pt x="3361" y="2927"/>
                  </a:cubicBezTo>
                  <a:lnTo>
                    <a:pt x="3802" y="1909"/>
                  </a:lnTo>
                  <a:cubicBezTo>
                    <a:pt x="3937" y="1583"/>
                    <a:pt x="4071" y="1237"/>
                    <a:pt x="4187" y="911"/>
                  </a:cubicBezTo>
                  <a:cubicBezTo>
                    <a:pt x="4283" y="642"/>
                    <a:pt x="4379" y="354"/>
                    <a:pt x="4455" y="85"/>
                  </a:cubicBezTo>
                  <a:cubicBezTo>
                    <a:pt x="4455" y="66"/>
                    <a:pt x="4455" y="8"/>
                    <a:pt x="4417" y="8"/>
                  </a:cubicBezTo>
                  <a:lnTo>
                    <a:pt x="4398" y="8"/>
                  </a:lnTo>
                  <a:cubicBezTo>
                    <a:pt x="4393" y="3"/>
                    <a:pt x="4387" y="1"/>
                    <a:pt x="43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51" name="Google Shape;351;p21"/>
            <p:cNvSpPr/>
            <p:nvPr/>
          </p:nvSpPr>
          <p:spPr>
            <a:xfrm>
              <a:off x="774357" y="3436786"/>
              <a:ext cx="93525" cy="533858"/>
            </a:xfrm>
            <a:custGeom>
              <a:avLst/>
              <a:gdLst/>
              <a:ahLst/>
              <a:cxnLst/>
              <a:rect l="l" t="t" r="r" b="b"/>
              <a:pathLst>
                <a:path w="1557" h="8888" extrusionOk="0">
                  <a:moveTo>
                    <a:pt x="1364" y="1"/>
                  </a:moveTo>
                  <a:cubicBezTo>
                    <a:pt x="1345" y="1"/>
                    <a:pt x="1326" y="39"/>
                    <a:pt x="1326" y="58"/>
                  </a:cubicBezTo>
                  <a:cubicBezTo>
                    <a:pt x="1345" y="327"/>
                    <a:pt x="1364" y="615"/>
                    <a:pt x="1402" y="884"/>
                  </a:cubicBezTo>
                  <a:lnTo>
                    <a:pt x="1402" y="999"/>
                  </a:lnTo>
                  <a:cubicBezTo>
                    <a:pt x="1402" y="1383"/>
                    <a:pt x="1402" y="1787"/>
                    <a:pt x="1364" y="2171"/>
                  </a:cubicBezTo>
                  <a:cubicBezTo>
                    <a:pt x="1364" y="2363"/>
                    <a:pt x="1345" y="2555"/>
                    <a:pt x="1326" y="2747"/>
                  </a:cubicBezTo>
                  <a:cubicBezTo>
                    <a:pt x="1287" y="2977"/>
                    <a:pt x="1268" y="3169"/>
                    <a:pt x="1249" y="3381"/>
                  </a:cubicBezTo>
                  <a:cubicBezTo>
                    <a:pt x="1153" y="4168"/>
                    <a:pt x="1018" y="4955"/>
                    <a:pt x="826" y="5723"/>
                  </a:cubicBezTo>
                  <a:cubicBezTo>
                    <a:pt x="692" y="6203"/>
                    <a:pt x="577" y="6684"/>
                    <a:pt x="442" y="7144"/>
                  </a:cubicBezTo>
                  <a:lnTo>
                    <a:pt x="212" y="7874"/>
                  </a:lnTo>
                  <a:cubicBezTo>
                    <a:pt x="154" y="8124"/>
                    <a:pt x="77" y="8373"/>
                    <a:pt x="1" y="8642"/>
                  </a:cubicBezTo>
                  <a:cubicBezTo>
                    <a:pt x="1" y="8681"/>
                    <a:pt x="1" y="8700"/>
                    <a:pt x="20" y="8758"/>
                  </a:cubicBezTo>
                  <a:cubicBezTo>
                    <a:pt x="58" y="8796"/>
                    <a:pt x="97" y="8854"/>
                    <a:pt x="154" y="8873"/>
                  </a:cubicBezTo>
                  <a:cubicBezTo>
                    <a:pt x="173" y="8882"/>
                    <a:pt x="202" y="8887"/>
                    <a:pt x="236" y="8887"/>
                  </a:cubicBezTo>
                  <a:cubicBezTo>
                    <a:pt x="269" y="8887"/>
                    <a:pt x="308" y="8882"/>
                    <a:pt x="346" y="8873"/>
                  </a:cubicBezTo>
                  <a:cubicBezTo>
                    <a:pt x="385" y="8854"/>
                    <a:pt x="442" y="8796"/>
                    <a:pt x="461" y="8758"/>
                  </a:cubicBezTo>
                  <a:cubicBezTo>
                    <a:pt x="538" y="8585"/>
                    <a:pt x="577" y="8450"/>
                    <a:pt x="634" y="8277"/>
                  </a:cubicBezTo>
                  <a:cubicBezTo>
                    <a:pt x="673" y="8085"/>
                    <a:pt x="750" y="7913"/>
                    <a:pt x="788" y="7721"/>
                  </a:cubicBezTo>
                  <a:cubicBezTo>
                    <a:pt x="884" y="7356"/>
                    <a:pt x="961" y="7010"/>
                    <a:pt x="1057" y="6626"/>
                  </a:cubicBezTo>
                  <a:lnTo>
                    <a:pt x="1268" y="5531"/>
                  </a:lnTo>
                  <a:cubicBezTo>
                    <a:pt x="1345" y="5186"/>
                    <a:pt x="1402" y="4802"/>
                    <a:pt x="1441" y="4437"/>
                  </a:cubicBezTo>
                  <a:cubicBezTo>
                    <a:pt x="1498" y="4072"/>
                    <a:pt x="1518" y="3688"/>
                    <a:pt x="1537" y="3323"/>
                  </a:cubicBezTo>
                  <a:cubicBezTo>
                    <a:pt x="1556" y="2977"/>
                    <a:pt x="1556" y="2593"/>
                    <a:pt x="1556" y="2228"/>
                  </a:cubicBezTo>
                  <a:cubicBezTo>
                    <a:pt x="1556" y="1863"/>
                    <a:pt x="1537" y="1499"/>
                    <a:pt x="1518" y="1153"/>
                  </a:cubicBezTo>
                  <a:cubicBezTo>
                    <a:pt x="1498" y="788"/>
                    <a:pt x="1441" y="423"/>
                    <a:pt x="1402" y="58"/>
                  </a:cubicBezTo>
                  <a:cubicBezTo>
                    <a:pt x="1441" y="20"/>
                    <a:pt x="1422" y="1"/>
                    <a:pt x="13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52" name="Google Shape;352;p21"/>
            <p:cNvSpPr/>
            <p:nvPr/>
          </p:nvSpPr>
          <p:spPr>
            <a:xfrm>
              <a:off x="465250" y="3520999"/>
              <a:ext cx="60007" cy="61687"/>
            </a:xfrm>
            <a:custGeom>
              <a:avLst/>
              <a:gdLst/>
              <a:ahLst/>
              <a:cxnLst/>
              <a:rect l="l" t="t" r="r" b="b"/>
              <a:pathLst>
                <a:path w="999" h="1027" extrusionOk="0">
                  <a:moveTo>
                    <a:pt x="730" y="1"/>
                  </a:moveTo>
                  <a:cubicBezTo>
                    <a:pt x="691" y="39"/>
                    <a:pt x="615" y="39"/>
                    <a:pt x="557" y="77"/>
                  </a:cubicBezTo>
                  <a:cubicBezTo>
                    <a:pt x="538" y="77"/>
                    <a:pt x="538" y="77"/>
                    <a:pt x="538" y="97"/>
                  </a:cubicBezTo>
                  <a:cubicBezTo>
                    <a:pt x="346" y="193"/>
                    <a:pt x="154" y="327"/>
                    <a:pt x="58" y="519"/>
                  </a:cubicBezTo>
                  <a:cubicBezTo>
                    <a:pt x="0" y="577"/>
                    <a:pt x="0" y="653"/>
                    <a:pt x="0" y="730"/>
                  </a:cubicBezTo>
                  <a:lnTo>
                    <a:pt x="0" y="750"/>
                  </a:lnTo>
                  <a:cubicBezTo>
                    <a:pt x="0" y="788"/>
                    <a:pt x="0" y="846"/>
                    <a:pt x="38" y="884"/>
                  </a:cubicBezTo>
                  <a:cubicBezTo>
                    <a:pt x="58" y="922"/>
                    <a:pt x="77" y="942"/>
                    <a:pt x="96" y="942"/>
                  </a:cubicBezTo>
                  <a:cubicBezTo>
                    <a:pt x="154" y="980"/>
                    <a:pt x="192" y="1018"/>
                    <a:pt x="269" y="1018"/>
                  </a:cubicBezTo>
                  <a:cubicBezTo>
                    <a:pt x="291" y="1024"/>
                    <a:pt x="314" y="1026"/>
                    <a:pt x="336" y="1026"/>
                  </a:cubicBezTo>
                  <a:cubicBezTo>
                    <a:pt x="389" y="1026"/>
                    <a:pt x="439" y="1013"/>
                    <a:pt x="480" y="999"/>
                  </a:cubicBezTo>
                  <a:cubicBezTo>
                    <a:pt x="557" y="961"/>
                    <a:pt x="634" y="922"/>
                    <a:pt x="672" y="865"/>
                  </a:cubicBezTo>
                  <a:cubicBezTo>
                    <a:pt x="768" y="788"/>
                    <a:pt x="826" y="711"/>
                    <a:pt x="864" y="615"/>
                  </a:cubicBezTo>
                  <a:cubicBezTo>
                    <a:pt x="922" y="519"/>
                    <a:pt x="941" y="442"/>
                    <a:pt x="960" y="346"/>
                  </a:cubicBezTo>
                  <a:cubicBezTo>
                    <a:pt x="999" y="269"/>
                    <a:pt x="960" y="173"/>
                    <a:pt x="922" y="97"/>
                  </a:cubicBezTo>
                  <a:cubicBezTo>
                    <a:pt x="864" y="39"/>
                    <a:pt x="807" y="1"/>
                    <a:pt x="730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sp>
        <p:nvSpPr>
          <p:cNvPr id="353" name="Google Shape;353;p21"/>
          <p:cNvSpPr txBox="1">
            <a:spLocks noGrp="1"/>
          </p:cNvSpPr>
          <p:nvPr>
            <p:ph type="title"/>
          </p:nvPr>
        </p:nvSpPr>
        <p:spPr>
          <a:xfrm>
            <a:off x="720000" y="719328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54" name="Google Shape;354;p21"/>
          <p:cNvSpPr txBox="1">
            <a:spLocks noGrp="1"/>
          </p:cNvSpPr>
          <p:nvPr>
            <p:ph type="subTitle" idx="1"/>
          </p:nvPr>
        </p:nvSpPr>
        <p:spPr>
          <a:xfrm>
            <a:off x="1094900" y="1536167"/>
            <a:ext cx="7333800" cy="53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5" name="Google Shape;355;p21"/>
          <p:cNvSpPr txBox="1">
            <a:spLocks noGrp="1"/>
          </p:cNvSpPr>
          <p:nvPr>
            <p:ph type="subTitle" idx="2"/>
          </p:nvPr>
        </p:nvSpPr>
        <p:spPr>
          <a:xfrm>
            <a:off x="1094900" y="2110447"/>
            <a:ext cx="3160800" cy="403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●"/>
              <a:defRPr/>
            </a:lvl1pPr>
            <a:lvl2pPr lvl="1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○"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■"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●"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○"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■"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●"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○"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400"/>
              <a:buFont typeface="Anaheim"/>
              <a:buChar char="■"/>
              <a:defRPr/>
            </a:lvl9pPr>
          </a:lstStyle>
          <a:p>
            <a:endParaRPr/>
          </a:p>
        </p:txBody>
      </p:sp>
      <p:sp>
        <p:nvSpPr>
          <p:cNvPr id="356" name="Google Shape;356;p21"/>
          <p:cNvSpPr txBox="1">
            <a:spLocks noGrp="1"/>
          </p:cNvSpPr>
          <p:nvPr>
            <p:ph type="subTitle" idx="3"/>
          </p:nvPr>
        </p:nvSpPr>
        <p:spPr>
          <a:xfrm>
            <a:off x="4302600" y="2105733"/>
            <a:ext cx="4121400" cy="403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/>
            </a:lvl1pPr>
            <a:lvl2pPr lvl="1" rtl="0">
              <a:spcBef>
                <a:spcPts val="10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○"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■"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●"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○"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■"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●"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Anaheim"/>
              <a:buChar char="○"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400"/>
              <a:buFont typeface="Anaheim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1789209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" name="Google Shape;356;p4"/>
          <p:cNvSpPr txBox="1">
            <a:spLocks noGrp="1"/>
          </p:cNvSpPr>
          <p:nvPr>
            <p:ph type="title"/>
          </p:nvPr>
        </p:nvSpPr>
        <p:spPr>
          <a:xfrm>
            <a:off x="7131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Itim"/>
                <a:ea typeface="Itim"/>
                <a:cs typeface="Itim"/>
                <a:sym typeface="Iti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57" name="Google Shape;357;p4"/>
          <p:cNvSpPr txBox="1">
            <a:spLocks noGrp="1"/>
          </p:cNvSpPr>
          <p:nvPr>
            <p:ph type="body" idx="1"/>
          </p:nvPr>
        </p:nvSpPr>
        <p:spPr>
          <a:xfrm>
            <a:off x="720000" y="1583603"/>
            <a:ext cx="7704000" cy="4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189" lvl="0" indent="-30479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AutoNum type="arabicPeriod"/>
              <a:defRPr sz="1200">
                <a:solidFill>
                  <a:srgbClr val="434343"/>
                </a:solidFill>
              </a:defRPr>
            </a:lvl1pPr>
            <a:lvl2pPr marL="914378" lvl="1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2pPr>
            <a:lvl3pPr marL="1371566" lvl="2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3pPr>
            <a:lvl4pPr marL="1828754" lvl="3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4pPr>
            <a:lvl5pPr marL="2285943" lvl="4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5pPr>
            <a:lvl6pPr marL="2743132" lvl="5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6pPr>
            <a:lvl7pPr marL="3200320" lvl="6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7pPr>
            <a:lvl8pPr marL="3657509" lvl="7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8pPr>
            <a:lvl9pPr marL="4114697" lvl="8" indent="-304793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358" name="Google Shape;358;p4"/>
          <p:cNvSpPr/>
          <p:nvPr/>
        </p:nvSpPr>
        <p:spPr>
          <a:xfrm>
            <a:off x="281000" y="4102133"/>
            <a:ext cx="250800" cy="334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359" name="Google Shape;359;p4"/>
          <p:cNvSpPr/>
          <p:nvPr/>
        </p:nvSpPr>
        <p:spPr>
          <a:xfrm>
            <a:off x="8603850" y="3509033"/>
            <a:ext cx="250800" cy="334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360" name="Google Shape;360;p4"/>
          <p:cNvGrpSpPr/>
          <p:nvPr/>
        </p:nvGrpSpPr>
        <p:grpSpPr>
          <a:xfrm rot="2150411">
            <a:off x="6470356" y="5456743"/>
            <a:ext cx="1208744" cy="2128551"/>
            <a:chOff x="4027650" y="2008513"/>
            <a:chExt cx="792200" cy="1046275"/>
          </a:xfrm>
        </p:grpSpPr>
        <p:sp>
          <p:nvSpPr>
            <p:cNvPr id="361" name="Google Shape;361;p4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362" name="Google Shape;362;p4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363" name="Google Shape;363;p4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4" name="Google Shape;364;p4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5" name="Google Shape;365;p4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6" name="Google Shape;366;p4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7" name="Google Shape;367;p4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8" name="Google Shape;368;p4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9" name="Google Shape;369;p4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0" name="Google Shape;370;p4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1" name="Google Shape;371;p4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2" name="Google Shape;372;p4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3" name="Google Shape;373;p4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4" name="Google Shape;374;p4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5" name="Google Shape;375;p4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6" name="Google Shape;376;p4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7" name="Google Shape;377;p4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8" name="Google Shape;378;p4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9" name="Google Shape;379;p4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0" name="Google Shape;380;p4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1" name="Google Shape;381;p4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2" name="Google Shape;382;p4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3" name="Google Shape;383;p4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4" name="Google Shape;384;p4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5" name="Google Shape;385;p4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6" name="Google Shape;386;p4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7" name="Google Shape;387;p4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8" name="Google Shape;388;p4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9" name="Google Shape;389;p4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0" name="Google Shape;390;p4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1" name="Google Shape;391;p4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2" name="Google Shape;392;p4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3" name="Google Shape;393;p4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4" name="Google Shape;394;p4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5" name="Google Shape;395;p4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6" name="Google Shape;396;p4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7" name="Google Shape;397;p4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8" name="Google Shape;398;p4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9" name="Google Shape;399;p4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0" name="Google Shape;400;p4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1" name="Google Shape;401;p4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2" name="Google Shape;402;p4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3" name="Google Shape;403;p4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4" name="Google Shape;404;p4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5" name="Google Shape;405;p4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6" name="Google Shape;406;p4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7" name="Google Shape;407;p4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8" name="Google Shape;408;p4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9" name="Google Shape;409;p4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0" name="Google Shape;410;p4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1" name="Google Shape;411;p4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2" name="Google Shape;412;p4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3" name="Google Shape;413;p4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4" name="Google Shape;414;p4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5" name="Google Shape;415;p4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6" name="Google Shape;416;p4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7" name="Google Shape;417;p4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8" name="Google Shape;418;p4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9" name="Google Shape;419;p4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0" name="Google Shape;420;p4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1" name="Google Shape;421;p4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2" name="Google Shape;422;p4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3" name="Google Shape;423;p4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4" name="Google Shape;424;p4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5" name="Google Shape;425;p4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6" name="Google Shape;426;p4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7" name="Google Shape;427;p4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8" name="Google Shape;428;p4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9" name="Google Shape;429;p4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0" name="Google Shape;430;p4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1" name="Google Shape;431;p4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2" name="Google Shape;432;p4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3" name="Google Shape;433;p4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4" name="Google Shape;434;p4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5" name="Google Shape;435;p4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6" name="Google Shape;436;p4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7" name="Google Shape;437;p4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8" name="Google Shape;438;p4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9" name="Google Shape;439;p4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28620963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" name="Google Shape;374;p23"/>
          <p:cNvSpPr/>
          <p:nvPr/>
        </p:nvSpPr>
        <p:spPr>
          <a:xfrm flipH="1">
            <a:off x="-3071692" y="1639447"/>
            <a:ext cx="13825282" cy="6223916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375" name="Google Shape;375;p23"/>
          <p:cNvSpPr/>
          <p:nvPr/>
        </p:nvSpPr>
        <p:spPr>
          <a:xfrm>
            <a:off x="-817000" y="3991167"/>
            <a:ext cx="10937774" cy="4689648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376" name="Google Shape;376;p23"/>
          <p:cNvSpPr txBox="1">
            <a:spLocks noGrp="1"/>
          </p:cNvSpPr>
          <p:nvPr>
            <p:ph type="title"/>
          </p:nvPr>
        </p:nvSpPr>
        <p:spPr>
          <a:xfrm>
            <a:off x="720000" y="4551897"/>
            <a:ext cx="2336400" cy="57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77" name="Google Shape;377;p23"/>
          <p:cNvSpPr txBox="1">
            <a:spLocks noGrp="1"/>
          </p:cNvSpPr>
          <p:nvPr>
            <p:ph type="subTitle" idx="1"/>
          </p:nvPr>
        </p:nvSpPr>
        <p:spPr>
          <a:xfrm>
            <a:off x="720000" y="5029144"/>
            <a:ext cx="2336400" cy="10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8" name="Google Shape;378;p23"/>
          <p:cNvSpPr txBox="1">
            <a:spLocks noGrp="1"/>
          </p:cNvSpPr>
          <p:nvPr>
            <p:ph type="title" idx="2"/>
          </p:nvPr>
        </p:nvSpPr>
        <p:spPr>
          <a:xfrm>
            <a:off x="3403800" y="4551897"/>
            <a:ext cx="2336400" cy="57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79" name="Google Shape;379;p23"/>
          <p:cNvSpPr txBox="1">
            <a:spLocks noGrp="1"/>
          </p:cNvSpPr>
          <p:nvPr>
            <p:ph type="subTitle" idx="3"/>
          </p:nvPr>
        </p:nvSpPr>
        <p:spPr>
          <a:xfrm>
            <a:off x="3403800" y="5029144"/>
            <a:ext cx="2336400" cy="10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0" name="Google Shape;380;p23"/>
          <p:cNvSpPr txBox="1">
            <a:spLocks noGrp="1"/>
          </p:cNvSpPr>
          <p:nvPr>
            <p:ph type="title" idx="4"/>
          </p:nvPr>
        </p:nvSpPr>
        <p:spPr>
          <a:xfrm>
            <a:off x="6087600" y="4551897"/>
            <a:ext cx="2336400" cy="57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81" name="Google Shape;381;p23"/>
          <p:cNvSpPr txBox="1">
            <a:spLocks noGrp="1"/>
          </p:cNvSpPr>
          <p:nvPr>
            <p:ph type="subTitle" idx="5"/>
          </p:nvPr>
        </p:nvSpPr>
        <p:spPr>
          <a:xfrm>
            <a:off x="6087600" y="5029144"/>
            <a:ext cx="2336400" cy="10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2" name="Google Shape;382;p23"/>
          <p:cNvSpPr txBox="1">
            <a:spLocks noGrp="1"/>
          </p:cNvSpPr>
          <p:nvPr>
            <p:ph type="title" idx="6"/>
          </p:nvPr>
        </p:nvSpPr>
        <p:spPr>
          <a:xfrm>
            <a:off x="720000" y="719328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83" name="Google Shape;383;p23"/>
          <p:cNvSpPr txBox="1">
            <a:spLocks noGrp="1"/>
          </p:cNvSpPr>
          <p:nvPr>
            <p:ph type="title" idx="7" hasCustomPrompt="1"/>
          </p:nvPr>
        </p:nvSpPr>
        <p:spPr>
          <a:xfrm>
            <a:off x="1351800" y="3884196"/>
            <a:ext cx="1072800" cy="578800"/>
          </a:xfrm>
          <a:prstGeom prst="rect">
            <a:avLst/>
          </a:prstGeom>
          <a:effectLst>
            <a:outerShdw dist="38100" dir="3000000" algn="bl" rotWithShape="0">
              <a:srgbClr val="000000">
                <a:alpha val="1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Font typeface="Fredoka One"/>
              <a:buNone/>
              <a:defRPr sz="3000">
                <a:latin typeface="Fredoka One"/>
                <a:ea typeface="Fredoka One"/>
                <a:cs typeface="Fredoka One"/>
                <a:sym typeface="Fredoka 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Font typeface="Fredoka One"/>
              <a:buNone/>
              <a:defRPr sz="3000">
                <a:latin typeface="Fredoka One"/>
                <a:ea typeface="Fredoka One"/>
                <a:cs typeface="Fredoka One"/>
                <a:sym typeface="Fredoka 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Font typeface="Fredoka One"/>
              <a:buNone/>
              <a:defRPr sz="3000">
                <a:latin typeface="Fredoka One"/>
                <a:ea typeface="Fredoka One"/>
                <a:cs typeface="Fredoka One"/>
                <a:sym typeface="Fredoka 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Font typeface="Fredoka One"/>
              <a:buNone/>
              <a:defRPr sz="3000">
                <a:latin typeface="Fredoka One"/>
                <a:ea typeface="Fredoka One"/>
                <a:cs typeface="Fredoka One"/>
                <a:sym typeface="Fredoka 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Font typeface="Fredoka One"/>
              <a:buNone/>
              <a:defRPr sz="3000">
                <a:latin typeface="Fredoka One"/>
                <a:ea typeface="Fredoka One"/>
                <a:cs typeface="Fredoka One"/>
                <a:sym typeface="Fredoka 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Font typeface="Fredoka One"/>
              <a:buNone/>
              <a:defRPr sz="3000">
                <a:latin typeface="Fredoka One"/>
                <a:ea typeface="Fredoka One"/>
                <a:cs typeface="Fredoka One"/>
                <a:sym typeface="Fredoka 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Font typeface="Fredoka One"/>
              <a:buNone/>
              <a:defRPr sz="3000">
                <a:latin typeface="Fredoka One"/>
                <a:ea typeface="Fredoka One"/>
                <a:cs typeface="Fredoka One"/>
                <a:sym typeface="Fredoka 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Font typeface="Fredoka One"/>
              <a:buNone/>
              <a:defRPr sz="3000"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r>
              <a:t>xx%</a:t>
            </a:r>
          </a:p>
        </p:txBody>
      </p:sp>
      <p:sp>
        <p:nvSpPr>
          <p:cNvPr id="384" name="Google Shape;384;p23"/>
          <p:cNvSpPr txBox="1">
            <a:spLocks noGrp="1"/>
          </p:cNvSpPr>
          <p:nvPr>
            <p:ph type="title" idx="8" hasCustomPrompt="1"/>
          </p:nvPr>
        </p:nvSpPr>
        <p:spPr>
          <a:xfrm>
            <a:off x="4035600" y="3884196"/>
            <a:ext cx="1072800" cy="578800"/>
          </a:xfrm>
          <a:prstGeom prst="rect">
            <a:avLst/>
          </a:prstGeom>
          <a:effectLst>
            <a:outerShdw dist="38100" dir="3000000" algn="bl" rotWithShape="0">
              <a:srgbClr val="000000">
                <a:alpha val="1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Font typeface="Fredoka One"/>
              <a:buNone/>
              <a:defRPr sz="3000">
                <a:latin typeface="Fredoka One"/>
                <a:ea typeface="Fredoka One"/>
                <a:cs typeface="Fredoka One"/>
                <a:sym typeface="Fredoka 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Font typeface="Fredoka One"/>
              <a:buNone/>
              <a:defRPr sz="3000">
                <a:latin typeface="Fredoka One"/>
                <a:ea typeface="Fredoka One"/>
                <a:cs typeface="Fredoka One"/>
                <a:sym typeface="Fredoka 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Font typeface="Fredoka One"/>
              <a:buNone/>
              <a:defRPr sz="3000">
                <a:latin typeface="Fredoka One"/>
                <a:ea typeface="Fredoka One"/>
                <a:cs typeface="Fredoka One"/>
                <a:sym typeface="Fredoka 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Font typeface="Fredoka One"/>
              <a:buNone/>
              <a:defRPr sz="3000">
                <a:latin typeface="Fredoka One"/>
                <a:ea typeface="Fredoka One"/>
                <a:cs typeface="Fredoka One"/>
                <a:sym typeface="Fredoka 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Font typeface="Fredoka One"/>
              <a:buNone/>
              <a:defRPr sz="3000">
                <a:latin typeface="Fredoka One"/>
                <a:ea typeface="Fredoka One"/>
                <a:cs typeface="Fredoka One"/>
                <a:sym typeface="Fredoka 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Font typeface="Fredoka One"/>
              <a:buNone/>
              <a:defRPr sz="3000">
                <a:latin typeface="Fredoka One"/>
                <a:ea typeface="Fredoka One"/>
                <a:cs typeface="Fredoka One"/>
                <a:sym typeface="Fredoka 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Font typeface="Fredoka One"/>
              <a:buNone/>
              <a:defRPr sz="3000">
                <a:latin typeface="Fredoka One"/>
                <a:ea typeface="Fredoka One"/>
                <a:cs typeface="Fredoka One"/>
                <a:sym typeface="Fredoka 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Font typeface="Fredoka One"/>
              <a:buNone/>
              <a:defRPr sz="3000"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r>
              <a:t>xx%</a:t>
            </a:r>
          </a:p>
        </p:txBody>
      </p:sp>
      <p:sp>
        <p:nvSpPr>
          <p:cNvPr id="385" name="Google Shape;385;p23"/>
          <p:cNvSpPr txBox="1">
            <a:spLocks noGrp="1"/>
          </p:cNvSpPr>
          <p:nvPr>
            <p:ph type="title" idx="9" hasCustomPrompt="1"/>
          </p:nvPr>
        </p:nvSpPr>
        <p:spPr>
          <a:xfrm>
            <a:off x="6719400" y="3884196"/>
            <a:ext cx="1072800" cy="578800"/>
          </a:xfrm>
          <a:prstGeom prst="rect">
            <a:avLst/>
          </a:prstGeom>
          <a:effectLst>
            <a:outerShdw dist="38100" dir="3000000" algn="bl" rotWithShape="0">
              <a:srgbClr val="000000">
                <a:alpha val="1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Font typeface="Fredoka One"/>
              <a:buNone/>
              <a:defRPr sz="3000">
                <a:latin typeface="Fredoka One"/>
                <a:ea typeface="Fredoka One"/>
                <a:cs typeface="Fredoka One"/>
                <a:sym typeface="Fredoka 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Font typeface="Fredoka One"/>
              <a:buNone/>
              <a:defRPr sz="3000">
                <a:latin typeface="Fredoka One"/>
                <a:ea typeface="Fredoka One"/>
                <a:cs typeface="Fredoka One"/>
                <a:sym typeface="Fredoka 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Font typeface="Fredoka One"/>
              <a:buNone/>
              <a:defRPr sz="3000">
                <a:latin typeface="Fredoka One"/>
                <a:ea typeface="Fredoka One"/>
                <a:cs typeface="Fredoka One"/>
                <a:sym typeface="Fredoka 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Font typeface="Fredoka One"/>
              <a:buNone/>
              <a:defRPr sz="3000">
                <a:latin typeface="Fredoka One"/>
                <a:ea typeface="Fredoka One"/>
                <a:cs typeface="Fredoka One"/>
                <a:sym typeface="Fredoka 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Font typeface="Fredoka One"/>
              <a:buNone/>
              <a:defRPr sz="3000">
                <a:latin typeface="Fredoka One"/>
                <a:ea typeface="Fredoka One"/>
                <a:cs typeface="Fredoka One"/>
                <a:sym typeface="Fredoka 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Font typeface="Fredoka One"/>
              <a:buNone/>
              <a:defRPr sz="3000">
                <a:latin typeface="Fredoka One"/>
                <a:ea typeface="Fredoka One"/>
                <a:cs typeface="Fredoka One"/>
                <a:sym typeface="Fredoka 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Font typeface="Fredoka One"/>
              <a:buNone/>
              <a:defRPr sz="3000">
                <a:latin typeface="Fredoka One"/>
                <a:ea typeface="Fredoka One"/>
                <a:cs typeface="Fredoka One"/>
                <a:sym typeface="Fredoka 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Font typeface="Fredoka One"/>
              <a:buNone/>
              <a:defRPr sz="3000"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r>
              <a:t>xx%</a:t>
            </a:r>
          </a:p>
        </p:txBody>
      </p:sp>
      <p:sp>
        <p:nvSpPr>
          <p:cNvPr id="386" name="Google Shape;386;p23"/>
          <p:cNvSpPr/>
          <p:nvPr/>
        </p:nvSpPr>
        <p:spPr>
          <a:xfrm>
            <a:off x="1052264" y="746818"/>
            <a:ext cx="1072969" cy="708636"/>
          </a:xfrm>
          <a:custGeom>
            <a:avLst/>
            <a:gdLst/>
            <a:ahLst/>
            <a:cxnLst/>
            <a:rect l="l" t="t" r="r" b="b"/>
            <a:pathLst>
              <a:path w="12214" h="6050" extrusionOk="0">
                <a:moveTo>
                  <a:pt x="6318" y="1"/>
                </a:moveTo>
                <a:cubicBezTo>
                  <a:pt x="6068" y="1"/>
                  <a:pt x="5819" y="20"/>
                  <a:pt x="5531" y="97"/>
                </a:cubicBezTo>
                <a:cubicBezTo>
                  <a:pt x="5281" y="135"/>
                  <a:pt x="5051" y="231"/>
                  <a:pt x="4801" y="346"/>
                </a:cubicBezTo>
                <a:cubicBezTo>
                  <a:pt x="4609" y="442"/>
                  <a:pt x="4417" y="596"/>
                  <a:pt x="4225" y="769"/>
                </a:cubicBezTo>
                <a:cubicBezTo>
                  <a:pt x="3918" y="1057"/>
                  <a:pt x="3630" y="1402"/>
                  <a:pt x="3380" y="1883"/>
                </a:cubicBezTo>
                <a:cubicBezTo>
                  <a:pt x="3188" y="2267"/>
                  <a:pt x="3034" y="2708"/>
                  <a:pt x="2842" y="3265"/>
                </a:cubicBezTo>
                <a:cubicBezTo>
                  <a:pt x="2765" y="3515"/>
                  <a:pt x="2689" y="3784"/>
                  <a:pt x="2612" y="3995"/>
                </a:cubicBezTo>
                <a:cubicBezTo>
                  <a:pt x="2554" y="3745"/>
                  <a:pt x="2420" y="3553"/>
                  <a:pt x="2304" y="3361"/>
                </a:cubicBezTo>
                <a:cubicBezTo>
                  <a:pt x="2170" y="3131"/>
                  <a:pt x="1997" y="2996"/>
                  <a:pt x="1824" y="2900"/>
                </a:cubicBezTo>
                <a:cubicBezTo>
                  <a:pt x="1728" y="2843"/>
                  <a:pt x="1632" y="2804"/>
                  <a:pt x="1536" y="2785"/>
                </a:cubicBezTo>
                <a:cubicBezTo>
                  <a:pt x="1498" y="2785"/>
                  <a:pt x="1421" y="2747"/>
                  <a:pt x="1363" y="2747"/>
                </a:cubicBezTo>
                <a:cubicBezTo>
                  <a:pt x="1306" y="2747"/>
                  <a:pt x="1229" y="2747"/>
                  <a:pt x="1152" y="2785"/>
                </a:cubicBezTo>
                <a:cubicBezTo>
                  <a:pt x="1018" y="2804"/>
                  <a:pt x="883" y="2843"/>
                  <a:pt x="787" y="2900"/>
                </a:cubicBezTo>
                <a:cubicBezTo>
                  <a:pt x="691" y="2939"/>
                  <a:pt x="595" y="3016"/>
                  <a:pt x="480" y="3112"/>
                </a:cubicBezTo>
                <a:cubicBezTo>
                  <a:pt x="346" y="3265"/>
                  <a:pt x="211" y="3419"/>
                  <a:pt x="115" y="3669"/>
                </a:cubicBezTo>
                <a:cubicBezTo>
                  <a:pt x="58" y="3841"/>
                  <a:pt x="0" y="4053"/>
                  <a:pt x="0" y="4341"/>
                </a:cubicBezTo>
                <a:cubicBezTo>
                  <a:pt x="0" y="4533"/>
                  <a:pt x="0" y="4763"/>
                  <a:pt x="19" y="5051"/>
                </a:cubicBezTo>
                <a:cubicBezTo>
                  <a:pt x="58" y="5339"/>
                  <a:pt x="96" y="5608"/>
                  <a:pt x="154" y="5877"/>
                </a:cubicBezTo>
                <a:lnTo>
                  <a:pt x="154" y="5915"/>
                </a:lnTo>
                <a:lnTo>
                  <a:pt x="173" y="6050"/>
                </a:lnTo>
                <a:lnTo>
                  <a:pt x="11733" y="6050"/>
                </a:lnTo>
                <a:lnTo>
                  <a:pt x="11772" y="6011"/>
                </a:lnTo>
                <a:lnTo>
                  <a:pt x="11829" y="5915"/>
                </a:lnTo>
                <a:cubicBezTo>
                  <a:pt x="12098" y="5474"/>
                  <a:pt x="12214" y="5032"/>
                  <a:pt x="12175" y="4648"/>
                </a:cubicBezTo>
                <a:cubicBezTo>
                  <a:pt x="12117" y="4264"/>
                  <a:pt x="11964" y="3937"/>
                  <a:pt x="11676" y="3688"/>
                </a:cubicBezTo>
                <a:cubicBezTo>
                  <a:pt x="11388" y="3457"/>
                  <a:pt x="11023" y="3323"/>
                  <a:pt x="10620" y="3323"/>
                </a:cubicBezTo>
                <a:lnTo>
                  <a:pt x="10562" y="3323"/>
                </a:lnTo>
                <a:cubicBezTo>
                  <a:pt x="10178" y="3323"/>
                  <a:pt x="9775" y="3457"/>
                  <a:pt x="9391" y="3688"/>
                </a:cubicBezTo>
                <a:cubicBezTo>
                  <a:pt x="9237" y="3784"/>
                  <a:pt x="9103" y="3880"/>
                  <a:pt x="8987" y="3995"/>
                </a:cubicBezTo>
                <a:cubicBezTo>
                  <a:pt x="9007" y="3803"/>
                  <a:pt x="9007" y="3572"/>
                  <a:pt x="8987" y="3304"/>
                </a:cubicBezTo>
                <a:cubicBezTo>
                  <a:pt x="8949" y="2824"/>
                  <a:pt x="8853" y="2363"/>
                  <a:pt x="8718" y="1959"/>
                </a:cubicBezTo>
                <a:cubicBezTo>
                  <a:pt x="8546" y="1498"/>
                  <a:pt x="8334" y="1114"/>
                  <a:pt x="8066" y="807"/>
                </a:cubicBezTo>
                <a:cubicBezTo>
                  <a:pt x="7777" y="481"/>
                  <a:pt x="7413" y="231"/>
                  <a:pt x="7009" y="116"/>
                </a:cubicBezTo>
                <a:cubicBezTo>
                  <a:pt x="6798" y="20"/>
                  <a:pt x="6587" y="1"/>
                  <a:pt x="6318" y="1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387" name="Google Shape;387;p23"/>
          <p:cNvSpPr/>
          <p:nvPr/>
        </p:nvSpPr>
        <p:spPr>
          <a:xfrm>
            <a:off x="7251101" y="441433"/>
            <a:ext cx="779589" cy="514896"/>
          </a:xfrm>
          <a:custGeom>
            <a:avLst/>
            <a:gdLst/>
            <a:ahLst/>
            <a:cxnLst/>
            <a:rect l="l" t="t" r="r" b="b"/>
            <a:pathLst>
              <a:path w="12214" h="6050" extrusionOk="0">
                <a:moveTo>
                  <a:pt x="6318" y="1"/>
                </a:moveTo>
                <a:cubicBezTo>
                  <a:pt x="6068" y="1"/>
                  <a:pt x="5819" y="20"/>
                  <a:pt x="5531" y="97"/>
                </a:cubicBezTo>
                <a:cubicBezTo>
                  <a:pt x="5281" y="135"/>
                  <a:pt x="5051" y="231"/>
                  <a:pt x="4801" y="346"/>
                </a:cubicBezTo>
                <a:cubicBezTo>
                  <a:pt x="4609" y="442"/>
                  <a:pt x="4417" y="596"/>
                  <a:pt x="4225" y="769"/>
                </a:cubicBezTo>
                <a:cubicBezTo>
                  <a:pt x="3918" y="1057"/>
                  <a:pt x="3630" y="1402"/>
                  <a:pt x="3380" y="1883"/>
                </a:cubicBezTo>
                <a:cubicBezTo>
                  <a:pt x="3188" y="2267"/>
                  <a:pt x="3034" y="2708"/>
                  <a:pt x="2842" y="3265"/>
                </a:cubicBezTo>
                <a:cubicBezTo>
                  <a:pt x="2765" y="3515"/>
                  <a:pt x="2689" y="3784"/>
                  <a:pt x="2612" y="3995"/>
                </a:cubicBezTo>
                <a:cubicBezTo>
                  <a:pt x="2554" y="3745"/>
                  <a:pt x="2420" y="3553"/>
                  <a:pt x="2304" y="3361"/>
                </a:cubicBezTo>
                <a:cubicBezTo>
                  <a:pt x="2170" y="3131"/>
                  <a:pt x="1997" y="2996"/>
                  <a:pt x="1824" y="2900"/>
                </a:cubicBezTo>
                <a:cubicBezTo>
                  <a:pt x="1728" y="2843"/>
                  <a:pt x="1632" y="2804"/>
                  <a:pt x="1536" y="2785"/>
                </a:cubicBezTo>
                <a:cubicBezTo>
                  <a:pt x="1498" y="2785"/>
                  <a:pt x="1421" y="2747"/>
                  <a:pt x="1363" y="2747"/>
                </a:cubicBezTo>
                <a:cubicBezTo>
                  <a:pt x="1306" y="2747"/>
                  <a:pt x="1229" y="2747"/>
                  <a:pt x="1152" y="2785"/>
                </a:cubicBezTo>
                <a:cubicBezTo>
                  <a:pt x="1018" y="2804"/>
                  <a:pt x="883" y="2843"/>
                  <a:pt x="787" y="2900"/>
                </a:cubicBezTo>
                <a:cubicBezTo>
                  <a:pt x="691" y="2939"/>
                  <a:pt x="595" y="3016"/>
                  <a:pt x="480" y="3112"/>
                </a:cubicBezTo>
                <a:cubicBezTo>
                  <a:pt x="346" y="3265"/>
                  <a:pt x="211" y="3419"/>
                  <a:pt x="115" y="3669"/>
                </a:cubicBezTo>
                <a:cubicBezTo>
                  <a:pt x="58" y="3841"/>
                  <a:pt x="0" y="4053"/>
                  <a:pt x="0" y="4341"/>
                </a:cubicBezTo>
                <a:cubicBezTo>
                  <a:pt x="0" y="4533"/>
                  <a:pt x="0" y="4763"/>
                  <a:pt x="19" y="5051"/>
                </a:cubicBezTo>
                <a:cubicBezTo>
                  <a:pt x="58" y="5339"/>
                  <a:pt x="96" y="5608"/>
                  <a:pt x="154" y="5877"/>
                </a:cubicBezTo>
                <a:lnTo>
                  <a:pt x="154" y="5915"/>
                </a:lnTo>
                <a:lnTo>
                  <a:pt x="173" y="6050"/>
                </a:lnTo>
                <a:lnTo>
                  <a:pt x="11733" y="6050"/>
                </a:lnTo>
                <a:lnTo>
                  <a:pt x="11772" y="6011"/>
                </a:lnTo>
                <a:lnTo>
                  <a:pt x="11829" y="5915"/>
                </a:lnTo>
                <a:cubicBezTo>
                  <a:pt x="12098" y="5474"/>
                  <a:pt x="12214" y="5032"/>
                  <a:pt x="12175" y="4648"/>
                </a:cubicBezTo>
                <a:cubicBezTo>
                  <a:pt x="12117" y="4264"/>
                  <a:pt x="11964" y="3937"/>
                  <a:pt x="11676" y="3688"/>
                </a:cubicBezTo>
                <a:cubicBezTo>
                  <a:pt x="11388" y="3457"/>
                  <a:pt x="11023" y="3323"/>
                  <a:pt x="10620" y="3323"/>
                </a:cubicBezTo>
                <a:lnTo>
                  <a:pt x="10562" y="3323"/>
                </a:lnTo>
                <a:cubicBezTo>
                  <a:pt x="10178" y="3323"/>
                  <a:pt x="9775" y="3457"/>
                  <a:pt x="9391" y="3688"/>
                </a:cubicBezTo>
                <a:cubicBezTo>
                  <a:pt x="9237" y="3784"/>
                  <a:pt x="9103" y="3880"/>
                  <a:pt x="8987" y="3995"/>
                </a:cubicBezTo>
                <a:cubicBezTo>
                  <a:pt x="9007" y="3803"/>
                  <a:pt x="9007" y="3572"/>
                  <a:pt x="8987" y="3304"/>
                </a:cubicBezTo>
                <a:cubicBezTo>
                  <a:pt x="8949" y="2824"/>
                  <a:pt x="8853" y="2363"/>
                  <a:pt x="8718" y="1959"/>
                </a:cubicBezTo>
                <a:cubicBezTo>
                  <a:pt x="8546" y="1498"/>
                  <a:pt x="8334" y="1114"/>
                  <a:pt x="8066" y="807"/>
                </a:cubicBezTo>
                <a:cubicBezTo>
                  <a:pt x="7777" y="481"/>
                  <a:pt x="7413" y="231"/>
                  <a:pt x="7009" y="116"/>
                </a:cubicBezTo>
                <a:cubicBezTo>
                  <a:pt x="6798" y="20"/>
                  <a:pt x="6587" y="1"/>
                  <a:pt x="6318" y="1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39278185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" name="Google Shape;389;p24"/>
          <p:cNvSpPr/>
          <p:nvPr/>
        </p:nvSpPr>
        <p:spPr>
          <a:xfrm>
            <a:off x="-3296992" y="1704647"/>
            <a:ext cx="13825282" cy="6223916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390" name="Google Shape;390;p24"/>
          <p:cNvSpPr/>
          <p:nvPr/>
        </p:nvSpPr>
        <p:spPr>
          <a:xfrm flipH="1">
            <a:off x="-1504359" y="4314267"/>
            <a:ext cx="11725534" cy="4689648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grpSp>
        <p:nvGrpSpPr>
          <p:cNvPr id="391" name="Google Shape;391;p24"/>
          <p:cNvGrpSpPr/>
          <p:nvPr/>
        </p:nvGrpSpPr>
        <p:grpSpPr>
          <a:xfrm>
            <a:off x="7669512" y="402400"/>
            <a:ext cx="490238" cy="474539"/>
            <a:chOff x="8787625" y="134475"/>
            <a:chExt cx="838586" cy="608799"/>
          </a:xfrm>
        </p:grpSpPr>
        <p:sp>
          <p:nvSpPr>
            <p:cNvPr id="392" name="Google Shape;392;p24"/>
            <p:cNvSpPr/>
            <p:nvPr/>
          </p:nvSpPr>
          <p:spPr>
            <a:xfrm>
              <a:off x="8787625" y="134475"/>
              <a:ext cx="838586" cy="608799"/>
            </a:xfrm>
            <a:custGeom>
              <a:avLst/>
              <a:gdLst/>
              <a:ahLst/>
              <a:cxnLst/>
              <a:rect l="l" t="t" r="r" b="b"/>
              <a:pathLst>
                <a:path w="7682" h="5577" extrusionOk="0">
                  <a:moveTo>
                    <a:pt x="4010" y="0"/>
                  </a:moveTo>
                  <a:cubicBezTo>
                    <a:pt x="3863" y="0"/>
                    <a:pt x="3708" y="18"/>
                    <a:pt x="3553" y="46"/>
                  </a:cubicBezTo>
                  <a:cubicBezTo>
                    <a:pt x="3188" y="123"/>
                    <a:pt x="2804" y="296"/>
                    <a:pt x="2459" y="526"/>
                  </a:cubicBezTo>
                  <a:cubicBezTo>
                    <a:pt x="1863" y="968"/>
                    <a:pt x="1402" y="1621"/>
                    <a:pt x="1191" y="2331"/>
                  </a:cubicBezTo>
                  <a:cubicBezTo>
                    <a:pt x="1057" y="2351"/>
                    <a:pt x="903" y="2427"/>
                    <a:pt x="769" y="2504"/>
                  </a:cubicBezTo>
                  <a:cubicBezTo>
                    <a:pt x="634" y="2581"/>
                    <a:pt x="519" y="2677"/>
                    <a:pt x="404" y="2811"/>
                  </a:cubicBezTo>
                  <a:cubicBezTo>
                    <a:pt x="135" y="3119"/>
                    <a:pt x="1" y="3541"/>
                    <a:pt x="1" y="4041"/>
                  </a:cubicBezTo>
                  <a:cubicBezTo>
                    <a:pt x="1" y="4213"/>
                    <a:pt x="20" y="4405"/>
                    <a:pt x="58" y="4597"/>
                  </a:cubicBezTo>
                  <a:cubicBezTo>
                    <a:pt x="97" y="4732"/>
                    <a:pt x="135" y="4847"/>
                    <a:pt x="193" y="5001"/>
                  </a:cubicBezTo>
                  <a:cubicBezTo>
                    <a:pt x="250" y="5327"/>
                    <a:pt x="538" y="5577"/>
                    <a:pt x="884" y="5577"/>
                  </a:cubicBezTo>
                  <a:lnTo>
                    <a:pt x="6818" y="5577"/>
                  </a:lnTo>
                  <a:cubicBezTo>
                    <a:pt x="7106" y="5577"/>
                    <a:pt x="7394" y="5385"/>
                    <a:pt x="7490" y="5116"/>
                  </a:cubicBezTo>
                  <a:cubicBezTo>
                    <a:pt x="7624" y="4751"/>
                    <a:pt x="7682" y="4367"/>
                    <a:pt x="7682" y="3983"/>
                  </a:cubicBezTo>
                  <a:cubicBezTo>
                    <a:pt x="7682" y="3445"/>
                    <a:pt x="7490" y="2984"/>
                    <a:pt x="7144" y="2677"/>
                  </a:cubicBezTo>
                  <a:cubicBezTo>
                    <a:pt x="6952" y="2504"/>
                    <a:pt x="6722" y="2389"/>
                    <a:pt x="6472" y="2331"/>
                  </a:cubicBezTo>
                  <a:cubicBezTo>
                    <a:pt x="6453" y="2139"/>
                    <a:pt x="6395" y="1967"/>
                    <a:pt x="6357" y="1813"/>
                  </a:cubicBezTo>
                  <a:cubicBezTo>
                    <a:pt x="6299" y="1640"/>
                    <a:pt x="6242" y="1467"/>
                    <a:pt x="6165" y="1294"/>
                  </a:cubicBezTo>
                  <a:cubicBezTo>
                    <a:pt x="6088" y="1141"/>
                    <a:pt x="5973" y="968"/>
                    <a:pt x="5858" y="814"/>
                  </a:cubicBezTo>
                  <a:cubicBezTo>
                    <a:pt x="5589" y="507"/>
                    <a:pt x="5224" y="277"/>
                    <a:pt x="4821" y="123"/>
                  </a:cubicBezTo>
                  <a:cubicBezTo>
                    <a:pt x="4629" y="46"/>
                    <a:pt x="4417" y="8"/>
                    <a:pt x="4168" y="8"/>
                  </a:cubicBezTo>
                  <a:cubicBezTo>
                    <a:pt x="4116" y="3"/>
                    <a:pt x="4063" y="0"/>
                    <a:pt x="4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38100" dir="30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93" name="Google Shape;393;p24"/>
            <p:cNvSpPr/>
            <p:nvPr/>
          </p:nvSpPr>
          <p:spPr>
            <a:xfrm>
              <a:off x="8865240" y="212854"/>
              <a:ext cx="679318" cy="450841"/>
            </a:xfrm>
            <a:custGeom>
              <a:avLst/>
              <a:gdLst/>
              <a:ahLst/>
              <a:cxnLst/>
              <a:rect l="l" t="t" r="r" b="b"/>
              <a:pathLst>
                <a:path w="6223" h="4130" extrusionOk="0">
                  <a:moveTo>
                    <a:pt x="3322" y="0"/>
                  </a:moveTo>
                  <a:cubicBezTo>
                    <a:pt x="3226" y="0"/>
                    <a:pt x="3092" y="39"/>
                    <a:pt x="2977" y="39"/>
                  </a:cubicBezTo>
                  <a:cubicBezTo>
                    <a:pt x="2708" y="77"/>
                    <a:pt x="2420" y="192"/>
                    <a:pt x="2189" y="384"/>
                  </a:cubicBezTo>
                  <a:cubicBezTo>
                    <a:pt x="1709" y="749"/>
                    <a:pt x="1325" y="1287"/>
                    <a:pt x="1172" y="1882"/>
                  </a:cubicBezTo>
                  <a:cubicBezTo>
                    <a:pt x="1133" y="2074"/>
                    <a:pt x="1114" y="2286"/>
                    <a:pt x="1114" y="2478"/>
                  </a:cubicBezTo>
                  <a:cubicBezTo>
                    <a:pt x="1076" y="2458"/>
                    <a:pt x="1056" y="2439"/>
                    <a:pt x="1018" y="2401"/>
                  </a:cubicBezTo>
                  <a:cubicBezTo>
                    <a:pt x="960" y="2382"/>
                    <a:pt x="883" y="2362"/>
                    <a:pt x="845" y="2343"/>
                  </a:cubicBezTo>
                  <a:lnTo>
                    <a:pt x="634" y="2343"/>
                  </a:lnTo>
                  <a:cubicBezTo>
                    <a:pt x="576" y="2343"/>
                    <a:pt x="499" y="2382"/>
                    <a:pt x="442" y="2401"/>
                  </a:cubicBezTo>
                  <a:cubicBezTo>
                    <a:pt x="365" y="2458"/>
                    <a:pt x="307" y="2497"/>
                    <a:pt x="250" y="2574"/>
                  </a:cubicBezTo>
                  <a:cubicBezTo>
                    <a:pt x="96" y="2746"/>
                    <a:pt x="0" y="3015"/>
                    <a:pt x="0" y="3323"/>
                  </a:cubicBezTo>
                  <a:cubicBezTo>
                    <a:pt x="0" y="3438"/>
                    <a:pt x="19" y="3591"/>
                    <a:pt x="58" y="3726"/>
                  </a:cubicBezTo>
                  <a:cubicBezTo>
                    <a:pt x="77" y="3841"/>
                    <a:pt x="115" y="3975"/>
                    <a:pt x="154" y="4091"/>
                  </a:cubicBezTo>
                  <a:lnTo>
                    <a:pt x="154" y="4110"/>
                  </a:lnTo>
                  <a:lnTo>
                    <a:pt x="154" y="4129"/>
                  </a:lnTo>
                  <a:lnTo>
                    <a:pt x="6068" y="4129"/>
                  </a:lnTo>
                  <a:cubicBezTo>
                    <a:pt x="6164" y="3879"/>
                    <a:pt x="6222" y="3553"/>
                    <a:pt x="6222" y="3265"/>
                  </a:cubicBezTo>
                  <a:cubicBezTo>
                    <a:pt x="6222" y="2938"/>
                    <a:pt x="6107" y="2650"/>
                    <a:pt x="5915" y="2478"/>
                  </a:cubicBezTo>
                  <a:cubicBezTo>
                    <a:pt x="5819" y="2401"/>
                    <a:pt x="5723" y="2343"/>
                    <a:pt x="5588" y="2343"/>
                  </a:cubicBezTo>
                  <a:lnTo>
                    <a:pt x="5396" y="2343"/>
                  </a:lnTo>
                  <a:cubicBezTo>
                    <a:pt x="5339" y="2343"/>
                    <a:pt x="5281" y="2362"/>
                    <a:pt x="5243" y="2382"/>
                  </a:cubicBezTo>
                  <a:cubicBezTo>
                    <a:pt x="5166" y="2401"/>
                    <a:pt x="5089" y="2458"/>
                    <a:pt x="5051" y="2535"/>
                  </a:cubicBezTo>
                  <a:lnTo>
                    <a:pt x="5051" y="2170"/>
                  </a:lnTo>
                  <a:cubicBezTo>
                    <a:pt x="5012" y="1863"/>
                    <a:pt x="4993" y="1575"/>
                    <a:pt x="4897" y="1325"/>
                  </a:cubicBezTo>
                  <a:cubicBezTo>
                    <a:pt x="4859" y="1172"/>
                    <a:pt x="4801" y="1056"/>
                    <a:pt x="4763" y="941"/>
                  </a:cubicBezTo>
                  <a:cubicBezTo>
                    <a:pt x="4705" y="826"/>
                    <a:pt x="4609" y="692"/>
                    <a:pt x="4532" y="615"/>
                  </a:cubicBezTo>
                  <a:cubicBezTo>
                    <a:pt x="4379" y="384"/>
                    <a:pt x="4110" y="250"/>
                    <a:pt x="3822" y="154"/>
                  </a:cubicBezTo>
                  <a:cubicBezTo>
                    <a:pt x="3668" y="96"/>
                    <a:pt x="3534" y="77"/>
                    <a:pt x="3361" y="58"/>
                  </a:cubicBezTo>
                  <a:cubicBezTo>
                    <a:pt x="3380" y="0"/>
                    <a:pt x="3361" y="0"/>
                    <a:pt x="3322" y="0"/>
                  </a:cubicBezTo>
                  <a:close/>
                </a:path>
              </a:pathLst>
            </a:custGeom>
            <a:solidFill>
              <a:srgbClr val="7AB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394" name="Google Shape;394;p24"/>
          <p:cNvGrpSpPr/>
          <p:nvPr/>
        </p:nvGrpSpPr>
        <p:grpSpPr>
          <a:xfrm>
            <a:off x="8238864" y="2620721"/>
            <a:ext cx="490228" cy="811748"/>
            <a:chOff x="7376250" y="1989890"/>
            <a:chExt cx="490228" cy="608811"/>
          </a:xfrm>
        </p:grpSpPr>
        <p:sp>
          <p:nvSpPr>
            <p:cNvPr id="395" name="Google Shape;395;p24"/>
            <p:cNvSpPr/>
            <p:nvPr/>
          </p:nvSpPr>
          <p:spPr>
            <a:xfrm>
              <a:off x="7376250" y="2459787"/>
              <a:ext cx="183714" cy="138915"/>
            </a:xfrm>
            <a:custGeom>
              <a:avLst/>
              <a:gdLst/>
              <a:ahLst/>
              <a:cxnLst/>
              <a:rect l="l" t="t" r="r" b="b"/>
              <a:pathLst>
                <a:path w="2440" h="1845" extrusionOk="0">
                  <a:moveTo>
                    <a:pt x="1652" y="1"/>
                  </a:moveTo>
                  <a:cubicBezTo>
                    <a:pt x="1595" y="1"/>
                    <a:pt x="1518" y="1"/>
                    <a:pt x="1441" y="20"/>
                  </a:cubicBezTo>
                  <a:cubicBezTo>
                    <a:pt x="1268" y="39"/>
                    <a:pt x="1115" y="116"/>
                    <a:pt x="923" y="212"/>
                  </a:cubicBezTo>
                  <a:cubicBezTo>
                    <a:pt x="827" y="270"/>
                    <a:pt x="750" y="308"/>
                    <a:pt x="673" y="385"/>
                  </a:cubicBezTo>
                  <a:cubicBezTo>
                    <a:pt x="596" y="423"/>
                    <a:pt x="539" y="481"/>
                    <a:pt x="462" y="558"/>
                  </a:cubicBezTo>
                  <a:cubicBezTo>
                    <a:pt x="212" y="769"/>
                    <a:pt x="1" y="1153"/>
                    <a:pt x="155" y="1480"/>
                  </a:cubicBezTo>
                  <a:cubicBezTo>
                    <a:pt x="212" y="1633"/>
                    <a:pt x="347" y="1749"/>
                    <a:pt x="558" y="1806"/>
                  </a:cubicBezTo>
                  <a:cubicBezTo>
                    <a:pt x="654" y="1825"/>
                    <a:pt x="750" y="1845"/>
                    <a:pt x="904" y="1845"/>
                  </a:cubicBezTo>
                  <a:cubicBezTo>
                    <a:pt x="980" y="1845"/>
                    <a:pt x="1076" y="1825"/>
                    <a:pt x="1192" y="1806"/>
                  </a:cubicBezTo>
                  <a:cubicBezTo>
                    <a:pt x="1288" y="1768"/>
                    <a:pt x="1384" y="1729"/>
                    <a:pt x="1480" y="1672"/>
                  </a:cubicBezTo>
                  <a:cubicBezTo>
                    <a:pt x="1576" y="1633"/>
                    <a:pt x="1672" y="1576"/>
                    <a:pt x="1768" y="1518"/>
                  </a:cubicBezTo>
                  <a:cubicBezTo>
                    <a:pt x="1979" y="1364"/>
                    <a:pt x="2152" y="1230"/>
                    <a:pt x="2267" y="1038"/>
                  </a:cubicBezTo>
                  <a:cubicBezTo>
                    <a:pt x="2382" y="846"/>
                    <a:pt x="2440" y="616"/>
                    <a:pt x="2363" y="462"/>
                  </a:cubicBezTo>
                  <a:cubicBezTo>
                    <a:pt x="2286" y="270"/>
                    <a:pt x="2152" y="116"/>
                    <a:pt x="1941" y="39"/>
                  </a:cubicBezTo>
                  <a:cubicBezTo>
                    <a:pt x="1864" y="20"/>
                    <a:pt x="1787" y="1"/>
                    <a:pt x="1652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96" name="Google Shape;396;p24"/>
            <p:cNvSpPr/>
            <p:nvPr/>
          </p:nvSpPr>
          <p:spPr>
            <a:xfrm>
              <a:off x="7526683" y="1989890"/>
              <a:ext cx="339795" cy="261792"/>
            </a:xfrm>
            <a:custGeom>
              <a:avLst/>
              <a:gdLst/>
              <a:ahLst/>
              <a:cxnLst/>
              <a:rect l="l" t="t" r="r" b="b"/>
              <a:pathLst>
                <a:path w="4513" h="3477" extrusionOk="0">
                  <a:moveTo>
                    <a:pt x="3265" y="1"/>
                  </a:moveTo>
                  <a:cubicBezTo>
                    <a:pt x="3073" y="1"/>
                    <a:pt x="2861" y="39"/>
                    <a:pt x="2669" y="97"/>
                  </a:cubicBezTo>
                  <a:cubicBezTo>
                    <a:pt x="2650" y="97"/>
                    <a:pt x="2612" y="116"/>
                    <a:pt x="2593" y="116"/>
                  </a:cubicBezTo>
                  <a:lnTo>
                    <a:pt x="2516" y="116"/>
                  </a:lnTo>
                  <a:cubicBezTo>
                    <a:pt x="2113" y="270"/>
                    <a:pt x="1748" y="481"/>
                    <a:pt x="1517" y="615"/>
                  </a:cubicBezTo>
                  <a:cubicBezTo>
                    <a:pt x="1325" y="750"/>
                    <a:pt x="1133" y="884"/>
                    <a:pt x="941" y="1038"/>
                  </a:cubicBezTo>
                  <a:cubicBezTo>
                    <a:pt x="749" y="1172"/>
                    <a:pt x="595" y="1345"/>
                    <a:pt x="461" y="1479"/>
                  </a:cubicBezTo>
                  <a:cubicBezTo>
                    <a:pt x="154" y="1864"/>
                    <a:pt x="0" y="2228"/>
                    <a:pt x="39" y="2593"/>
                  </a:cubicBezTo>
                  <a:cubicBezTo>
                    <a:pt x="77" y="2785"/>
                    <a:pt x="173" y="2958"/>
                    <a:pt x="307" y="3150"/>
                  </a:cubicBezTo>
                  <a:cubicBezTo>
                    <a:pt x="403" y="3265"/>
                    <a:pt x="557" y="3361"/>
                    <a:pt x="749" y="3400"/>
                  </a:cubicBezTo>
                  <a:cubicBezTo>
                    <a:pt x="864" y="3457"/>
                    <a:pt x="999" y="3477"/>
                    <a:pt x="1152" y="3477"/>
                  </a:cubicBezTo>
                  <a:lnTo>
                    <a:pt x="1268" y="3477"/>
                  </a:lnTo>
                  <a:cubicBezTo>
                    <a:pt x="1460" y="3477"/>
                    <a:pt x="1652" y="3438"/>
                    <a:pt x="1863" y="3361"/>
                  </a:cubicBezTo>
                  <a:cubicBezTo>
                    <a:pt x="2285" y="3246"/>
                    <a:pt x="2689" y="3054"/>
                    <a:pt x="3092" y="2785"/>
                  </a:cubicBezTo>
                  <a:cubicBezTo>
                    <a:pt x="3514" y="2516"/>
                    <a:pt x="3841" y="2248"/>
                    <a:pt x="4091" y="1940"/>
                  </a:cubicBezTo>
                  <a:cubicBezTo>
                    <a:pt x="4225" y="1768"/>
                    <a:pt x="4302" y="1652"/>
                    <a:pt x="4379" y="1518"/>
                  </a:cubicBezTo>
                  <a:cubicBezTo>
                    <a:pt x="4436" y="1345"/>
                    <a:pt x="4494" y="1134"/>
                    <a:pt x="4494" y="903"/>
                  </a:cubicBezTo>
                  <a:cubicBezTo>
                    <a:pt x="4513" y="807"/>
                    <a:pt x="4494" y="711"/>
                    <a:pt x="4475" y="615"/>
                  </a:cubicBezTo>
                  <a:cubicBezTo>
                    <a:pt x="4436" y="519"/>
                    <a:pt x="4398" y="462"/>
                    <a:pt x="4321" y="366"/>
                  </a:cubicBezTo>
                  <a:cubicBezTo>
                    <a:pt x="4263" y="289"/>
                    <a:pt x="4187" y="231"/>
                    <a:pt x="4129" y="193"/>
                  </a:cubicBezTo>
                  <a:cubicBezTo>
                    <a:pt x="4052" y="135"/>
                    <a:pt x="3995" y="116"/>
                    <a:pt x="3860" y="78"/>
                  </a:cubicBezTo>
                  <a:cubicBezTo>
                    <a:pt x="3726" y="20"/>
                    <a:pt x="3553" y="1"/>
                    <a:pt x="3361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397" name="Google Shape;397;p24"/>
            <p:cNvSpPr/>
            <p:nvPr/>
          </p:nvSpPr>
          <p:spPr>
            <a:xfrm>
              <a:off x="7694358" y="2297909"/>
              <a:ext cx="124459" cy="99838"/>
            </a:xfrm>
            <a:custGeom>
              <a:avLst/>
              <a:gdLst/>
              <a:ahLst/>
              <a:cxnLst/>
              <a:rect l="l" t="t" r="r" b="b"/>
              <a:pathLst>
                <a:path w="1653" h="1326" extrusionOk="0">
                  <a:moveTo>
                    <a:pt x="1115" y="0"/>
                  </a:moveTo>
                  <a:cubicBezTo>
                    <a:pt x="1019" y="0"/>
                    <a:pt x="923" y="39"/>
                    <a:pt x="827" y="58"/>
                  </a:cubicBezTo>
                  <a:cubicBezTo>
                    <a:pt x="692" y="96"/>
                    <a:pt x="558" y="154"/>
                    <a:pt x="462" y="231"/>
                  </a:cubicBezTo>
                  <a:cubicBezTo>
                    <a:pt x="346" y="288"/>
                    <a:pt x="250" y="365"/>
                    <a:pt x="174" y="442"/>
                  </a:cubicBezTo>
                  <a:cubicBezTo>
                    <a:pt x="97" y="538"/>
                    <a:pt x="58" y="615"/>
                    <a:pt x="20" y="730"/>
                  </a:cubicBezTo>
                  <a:cubicBezTo>
                    <a:pt x="1" y="768"/>
                    <a:pt x="1" y="845"/>
                    <a:pt x="1" y="903"/>
                  </a:cubicBezTo>
                  <a:cubicBezTo>
                    <a:pt x="1" y="941"/>
                    <a:pt x="20" y="999"/>
                    <a:pt x="58" y="1056"/>
                  </a:cubicBezTo>
                  <a:cubicBezTo>
                    <a:pt x="78" y="1114"/>
                    <a:pt x="97" y="1152"/>
                    <a:pt x="174" y="1210"/>
                  </a:cubicBezTo>
                  <a:cubicBezTo>
                    <a:pt x="212" y="1229"/>
                    <a:pt x="270" y="1287"/>
                    <a:pt x="308" y="1306"/>
                  </a:cubicBezTo>
                  <a:cubicBezTo>
                    <a:pt x="346" y="1306"/>
                    <a:pt x="385" y="1325"/>
                    <a:pt x="442" y="1325"/>
                  </a:cubicBezTo>
                  <a:lnTo>
                    <a:pt x="558" y="1325"/>
                  </a:lnTo>
                  <a:cubicBezTo>
                    <a:pt x="634" y="1325"/>
                    <a:pt x="673" y="1306"/>
                    <a:pt x="731" y="1287"/>
                  </a:cubicBezTo>
                  <a:cubicBezTo>
                    <a:pt x="942" y="1210"/>
                    <a:pt x="1153" y="1095"/>
                    <a:pt x="1345" y="941"/>
                  </a:cubicBezTo>
                  <a:cubicBezTo>
                    <a:pt x="1441" y="864"/>
                    <a:pt x="1499" y="807"/>
                    <a:pt x="1556" y="730"/>
                  </a:cubicBezTo>
                  <a:cubicBezTo>
                    <a:pt x="1595" y="692"/>
                    <a:pt x="1614" y="653"/>
                    <a:pt x="1633" y="615"/>
                  </a:cubicBezTo>
                  <a:cubicBezTo>
                    <a:pt x="1652" y="557"/>
                    <a:pt x="1652" y="519"/>
                    <a:pt x="1652" y="461"/>
                  </a:cubicBezTo>
                  <a:cubicBezTo>
                    <a:pt x="1652" y="384"/>
                    <a:pt x="1633" y="288"/>
                    <a:pt x="1595" y="231"/>
                  </a:cubicBezTo>
                  <a:cubicBezTo>
                    <a:pt x="1518" y="115"/>
                    <a:pt x="1441" y="58"/>
                    <a:pt x="1345" y="39"/>
                  </a:cubicBezTo>
                  <a:cubicBezTo>
                    <a:pt x="1307" y="0"/>
                    <a:pt x="1249" y="0"/>
                    <a:pt x="1172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sp>
        <p:nvSpPr>
          <p:cNvPr id="398" name="Google Shape;398;p24"/>
          <p:cNvSpPr/>
          <p:nvPr/>
        </p:nvSpPr>
        <p:spPr>
          <a:xfrm>
            <a:off x="537726" y="774285"/>
            <a:ext cx="1072969" cy="708636"/>
          </a:xfrm>
          <a:custGeom>
            <a:avLst/>
            <a:gdLst/>
            <a:ahLst/>
            <a:cxnLst/>
            <a:rect l="l" t="t" r="r" b="b"/>
            <a:pathLst>
              <a:path w="12214" h="6050" extrusionOk="0">
                <a:moveTo>
                  <a:pt x="6318" y="1"/>
                </a:moveTo>
                <a:cubicBezTo>
                  <a:pt x="6068" y="1"/>
                  <a:pt x="5819" y="20"/>
                  <a:pt x="5531" y="97"/>
                </a:cubicBezTo>
                <a:cubicBezTo>
                  <a:pt x="5281" y="135"/>
                  <a:pt x="5051" y="231"/>
                  <a:pt x="4801" y="346"/>
                </a:cubicBezTo>
                <a:cubicBezTo>
                  <a:pt x="4609" y="442"/>
                  <a:pt x="4417" y="596"/>
                  <a:pt x="4225" y="769"/>
                </a:cubicBezTo>
                <a:cubicBezTo>
                  <a:pt x="3918" y="1057"/>
                  <a:pt x="3630" y="1402"/>
                  <a:pt x="3380" y="1883"/>
                </a:cubicBezTo>
                <a:cubicBezTo>
                  <a:pt x="3188" y="2267"/>
                  <a:pt x="3034" y="2708"/>
                  <a:pt x="2842" y="3265"/>
                </a:cubicBezTo>
                <a:cubicBezTo>
                  <a:pt x="2765" y="3515"/>
                  <a:pt x="2689" y="3784"/>
                  <a:pt x="2612" y="3995"/>
                </a:cubicBezTo>
                <a:cubicBezTo>
                  <a:pt x="2554" y="3745"/>
                  <a:pt x="2420" y="3553"/>
                  <a:pt x="2304" y="3361"/>
                </a:cubicBezTo>
                <a:cubicBezTo>
                  <a:pt x="2170" y="3131"/>
                  <a:pt x="1997" y="2996"/>
                  <a:pt x="1824" y="2900"/>
                </a:cubicBezTo>
                <a:cubicBezTo>
                  <a:pt x="1728" y="2843"/>
                  <a:pt x="1632" y="2804"/>
                  <a:pt x="1536" y="2785"/>
                </a:cubicBezTo>
                <a:cubicBezTo>
                  <a:pt x="1498" y="2785"/>
                  <a:pt x="1421" y="2747"/>
                  <a:pt x="1363" y="2747"/>
                </a:cubicBezTo>
                <a:cubicBezTo>
                  <a:pt x="1306" y="2747"/>
                  <a:pt x="1229" y="2747"/>
                  <a:pt x="1152" y="2785"/>
                </a:cubicBezTo>
                <a:cubicBezTo>
                  <a:pt x="1018" y="2804"/>
                  <a:pt x="883" y="2843"/>
                  <a:pt x="787" y="2900"/>
                </a:cubicBezTo>
                <a:cubicBezTo>
                  <a:pt x="691" y="2939"/>
                  <a:pt x="595" y="3016"/>
                  <a:pt x="480" y="3112"/>
                </a:cubicBezTo>
                <a:cubicBezTo>
                  <a:pt x="346" y="3265"/>
                  <a:pt x="211" y="3419"/>
                  <a:pt x="115" y="3669"/>
                </a:cubicBezTo>
                <a:cubicBezTo>
                  <a:pt x="58" y="3841"/>
                  <a:pt x="0" y="4053"/>
                  <a:pt x="0" y="4341"/>
                </a:cubicBezTo>
                <a:cubicBezTo>
                  <a:pt x="0" y="4533"/>
                  <a:pt x="0" y="4763"/>
                  <a:pt x="19" y="5051"/>
                </a:cubicBezTo>
                <a:cubicBezTo>
                  <a:pt x="58" y="5339"/>
                  <a:pt x="96" y="5608"/>
                  <a:pt x="154" y="5877"/>
                </a:cubicBezTo>
                <a:lnTo>
                  <a:pt x="154" y="5915"/>
                </a:lnTo>
                <a:lnTo>
                  <a:pt x="173" y="6050"/>
                </a:lnTo>
                <a:lnTo>
                  <a:pt x="11733" y="6050"/>
                </a:lnTo>
                <a:lnTo>
                  <a:pt x="11772" y="6011"/>
                </a:lnTo>
                <a:lnTo>
                  <a:pt x="11829" y="5915"/>
                </a:lnTo>
                <a:cubicBezTo>
                  <a:pt x="12098" y="5474"/>
                  <a:pt x="12214" y="5032"/>
                  <a:pt x="12175" y="4648"/>
                </a:cubicBezTo>
                <a:cubicBezTo>
                  <a:pt x="12117" y="4264"/>
                  <a:pt x="11964" y="3937"/>
                  <a:pt x="11676" y="3688"/>
                </a:cubicBezTo>
                <a:cubicBezTo>
                  <a:pt x="11388" y="3457"/>
                  <a:pt x="11023" y="3323"/>
                  <a:pt x="10620" y="3323"/>
                </a:cubicBezTo>
                <a:lnTo>
                  <a:pt x="10562" y="3323"/>
                </a:lnTo>
                <a:cubicBezTo>
                  <a:pt x="10178" y="3323"/>
                  <a:pt x="9775" y="3457"/>
                  <a:pt x="9391" y="3688"/>
                </a:cubicBezTo>
                <a:cubicBezTo>
                  <a:pt x="9237" y="3784"/>
                  <a:pt x="9103" y="3880"/>
                  <a:pt x="8987" y="3995"/>
                </a:cubicBezTo>
                <a:cubicBezTo>
                  <a:pt x="9007" y="3803"/>
                  <a:pt x="9007" y="3572"/>
                  <a:pt x="8987" y="3304"/>
                </a:cubicBezTo>
                <a:cubicBezTo>
                  <a:pt x="8949" y="2824"/>
                  <a:pt x="8853" y="2363"/>
                  <a:pt x="8718" y="1959"/>
                </a:cubicBezTo>
                <a:cubicBezTo>
                  <a:pt x="8546" y="1498"/>
                  <a:pt x="8334" y="1114"/>
                  <a:pt x="8066" y="807"/>
                </a:cubicBezTo>
                <a:cubicBezTo>
                  <a:pt x="7777" y="481"/>
                  <a:pt x="7413" y="231"/>
                  <a:pt x="7009" y="116"/>
                </a:cubicBezTo>
                <a:cubicBezTo>
                  <a:pt x="6798" y="20"/>
                  <a:pt x="6587" y="1"/>
                  <a:pt x="6318" y="1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grpSp>
        <p:nvGrpSpPr>
          <p:cNvPr id="399" name="Google Shape;399;p24"/>
          <p:cNvGrpSpPr/>
          <p:nvPr/>
        </p:nvGrpSpPr>
        <p:grpSpPr>
          <a:xfrm>
            <a:off x="6530838" y="1353605"/>
            <a:ext cx="490228" cy="811748"/>
            <a:chOff x="7376250" y="1989890"/>
            <a:chExt cx="490228" cy="608811"/>
          </a:xfrm>
        </p:grpSpPr>
        <p:sp>
          <p:nvSpPr>
            <p:cNvPr id="400" name="Google Shape;400;p24"/>
            <p:cNvSpPr/>
            <p:nvPr/>
          </p:nvSpPr>
          <p:spPr>
            <a:xfrm>
              <a:off x="7376250" y="2459787"/>
              <a:ext cx="183714" cy="138915"/>
            </a:xfrm>
            <a:custGeom>
              <a:avLst/>
              <a:gdLst/>
              <a:ahLst/>
              <a:cxnLst/>
              <a:rect l="l" t="t" r="r" b="b"/>
              <a:pathLst>
                <a:path w="2440" h="1845" extrusionOk="0">
                  <a:moveTo>
                    <a:pt x="1652" y="1"/>
                  </a:moveTo>
                  <a:cubicBezTo>
                    <a:pt x="1595" y="1"/>
                    <a:pt x="1518" y="1"/>
                    <a:pt x="1441" y="20"/>
                  </a:cubicBezTo>
                  <a:cubicBezTo>
                    <a:pt x="1268" y="39"/>
                    <a:pt x="1115" y="116"/>
                    <a:pt x="923" y="212"/>
                  </a:cubicBezTo>
                  <a:cubicBezTo>
                    <a:pt x="827" y="270"/>
                    <a:pt x="750" y="308"/>
                    <a:pt x="673" y="385"/>
                  </a:cubicBezTo>
                  <a:cubicBezTo>
                    <a:pt x="596" y="423"/>
                    <a:pt x="539" y="481"/>
                    <a:pt x="462" y="558"/>
                  </a:cubicBezTo>
                  <a:cubicBezTo>
                    <a:pt x="212" y="769"/>
                    <a:pt x="1" y="1153"/>
                    <a:pt x="155" y="1480"/>
                  </a:cubicBezTo>
                  <a:cubicBezTo>
                    <a:pt x="212" y="1633"/>
                    <a:pt x="347" y="1749"/>
                    <a:pt x="558" y="1806"/>
                  </a:cubicBezTo>
                  <a:cubicBezTo>
                    <a:pt x="654" y="1825"/>
                    <a:pt x="750" y="1845"/>
                    <a:pt x="904" y="1845"/>
                  </a:cubicBezTo>
                  <a:cubicBezTo>
                    <a:pt x="980" y="1845"/>
                    <a:pt x="1076" y="1825"/>
                    <a:pt x="1192" y="1806"/>
                  </a:cubicBezTo>
                  <a:cubicBezTo>
                    <a:pt x="1288" y="1768"/>
                    <a:pt x="1384" y="1729"/>
                    <a:pt x="1480" y="1672"/>
                  </a:cubicBezTo>
                  <a:cubicBezTo>
                    <a:pt x="1576" y="1633"/>
                    <a:pt x="1672" y="1576"/>
                    <a:pt x="1768" y="1518"/>
                  </a:cubicBezTo>
                  <a:cubicBezTo>
                    <a:pt x="1979" y="1364"/>
                    <a:pt x="2152" y="1230"/>
                    <a:pt x="2267" y="1038"/>
                  </a:cubicBezTo>
                  <a:cubicBezTo>
                    <a:pt x="2382" y="846"/>
                    <a:pt x="2440" y="616"/>
                    <a:pt x="2363" y="462"/>
                  </a:cubicBezTo>
                  <a:cubicBezTo>
                    <a:pt x="2286" y="270"/>
                    <a:pt x="2152" y="116"/>
                    <a:pt x="1941" y="39"/>
                  </a:cubicBezTo>
                  <a:cubicBezTo>
                    <a:pt x="1864" y="20"/>
                    <a:pt x="1787" y="1"/>
                    <a:pt x="1652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01" name="Google Shape;401;p24"/>
            <p:cNvSpPr/>
            <p:nvPr/>
          </p:nvSpPr>
          <p:spPr>
            <a:xfrm>
              <a:off x="7526683" y="1989890"/>
              <a:ext cx="339795" cy="261792"/>
            </a:xfrm>
            <a:custGeom>
              <a:avLst/>
              <a:gdLst/>
              <a:ahLst/>
              <a:cxnLst/>
              <a:rect l="l" t="t" r="r" b="b"/>
              <a:pathLst>
                <a:path w="4513" h="3477" extrusionOk="0">
                  <a:moveTo>
                    <a:pt x="3265" y="1"/>
                  </a:moveTo>
                  <a:cubicBezTo>
                    <a:pt x="3073" y="1"/>
                    <a:pt x="2861" y="39"/>
                    <a:pt x="2669" y="97"/>
                  </a:cubicBezTo>
                  <a:cubicBezTo>
                    <a:pt x="2650" y="97"/>
                    <a:pt x="2612" y="116"/>
                    <a:pt x="2593" y="116"/>
                  </a:cubicBezTo>
                  <a:lnTo>
                    <a:pt x="2516" y="116"/>
                  </a:lnTo>
                  <a:cubicBezTo>
                    <a:pt x="2113" y="270"/>
                    <a:pt x="1748" y="481"/>
                    <a:pt x="1517" y="615"/>
                  </a:cubicBezTo>
                  <a:cubicBezTo>
                    <a:pt x="1325" y="750"/>
                    <a:pt x="1133" y="884"/>
                    <a:pt x="941" y="1038"/>
                  </a:cubicBezTo>
                  <a:cubicBezTo>
                    <a:pt x="749" y="1172"/>
                    <a:pt x="595" y="1345"/>
                    <a:pt x="461" y="1479"/>
                  </a:cubicBezTo>
                  <a:cubicBezTo>
                    <a:pt x="154" y="1864"/>
                    <a:pt x="0" y="2228"/>
                    <a:pt x="39" y="2593"/>
                  </a:cubicBezTo>
                  <a:cubicBezTo>
                    <a:pt x="77" y="2785"/>
                    <a:pt x="173" y="2958"/>
                    <a:pt x="307" y="3150"/>
                  </a:cubicBezTo>
                  <a:cubicBezTo>
                    <a:pt x="403" y="3265"/>
                    <a:pt x="557" y="3361"/>
                    <a:pt x="749" y="3400"/>
                  </a:cubicBezTo>
                  <a:cubicBezTo>
                    <a:pt x="864" y="3457"/>
                    <a:pt x="999" y="3477"/>
                    <a:pt x="1152" y="3477"/>
                  </a:cubicBezTo>
                  <a:lnTo>
                    <a:pt x="1268" y="3477"/>
                  </a:lnTo>
                  <a:cubicBezTo>
                    <a:pt x="1460" y="3477"/>
                    <a:pt x="1652" y="3438"/>
                    <a:pt x="1863" y="3361"/>
                  </a:cubicBezTo>
                  <a:cubicBezTo>
                    <a:pt x="2285" y="3246"/>
                    <a:pt x="2689" y="3054"/>
                    <a:pt x="3092" y="2785"/>
                  </a:cubicBezTo>
                  <a:cubicBezTo>
                    <a:pt x="3514" y="2516"/>
                    <a:pt x="3841" y="2248"/>
                    <a:pt x="4091" y="1940"/>
                  </a:cubicBezTo>
                  <a:cubicBezTo>
                    <a:pt x="4225" y="1768"/>
                    <a:pt x="4302" y="1652"/>
                    <a:pt x="4379" y="1518"/>
                  </a:cubicBezTo>
                  <a:cubicBezTo>
                    <a:pt x="4436" y="1345"/>
                    <a:pt x="4494" y="1134"/>
                    <a:pt x="4494" y="903"/>
                  </a:cubicBezTo>
                  <a:cubicBezTo>
                    <a:pt x="4513" y="807"/>
                    <a:pt x="4494" y="711"/>
                    <a:pt x="4475" y="615"/>
                  </a:cubicBezTo>
                  <a:cubicBezTo>
                    <a:pt x="4436" y="519"/>
                    <a:pt x="4398" y="462"/>
                    <a:pt x="4321" y="366"/>
                  </a:cubicBezTo>
                  <a:cubicBezTo>
                    <a:pt x="4263" y="289"/>
                    <a:pt x="4187" y="231"/>
                    <a:pt x="4129" y="193"/>
                  </a:cubicBezTo>
                  <a:cubicBezTo>
                    <a:pt x="4052" y="135"/>
                    <a:pt x="3995" y="116"/>
                    <a:pt x="3860" y="78"/>
                  </a:cubicBezTo>
                  <a:cubicBezTo>
                    <a:pt x="3726" y="20"/>
                    <a:pt x="3553" y="1"/>
                    <a:pt x="3361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02" name="Google Shape;402;p24"/>
            <p:cNvSpPr/>
            <p:nvPr/>
          </p:nvSpPr>
          <p:spPr>
            <a:xfrm>
              <a:off x="7694358" y="2297909"/>
              <a:ext cx="124459" cy="99838"/>
            </a:xfrm>
            <a:custGeom>
              <a:avLst/>
              <a:gdLst/>
              <a:ahLst/>
              <a:cxnLst/>
              <a:rect l="l" t="t" r="r" b="b"/>
              <a:pathLst>
                <a:path w="1653" h="1326" extrusionOk="0">
                  <a:moveTo>
                    <a:pt x="1115" y="0"/>
                  </a:moveTo>
                  <a:cubicBezTo>
                    <a:pt x="1019" y="0"/>
                    <a:pt x="923" y="39"/>
                    <a:pt x="827" y="58"/>
                  </a:cubicBezTo>
                  <a:cubicBezTo>
                    <a:pt x="692" y="96"/>
                    <a:pt x="558" y="154"/>
                    <a:pt x="462" y="231"/>
                  </a:cubicBezTo>
                  <a:cubicBezTo>
                    <a:pt x="346" y="288"/>
                    <a:pt x="250" y="365"/>
                    <a:pt x="174" y="442"/>
                  </a:cubicBezTo>
                  <a:cubicBezTo>
                    <a:pt x="97" y="538"/>
                    <a:pt x="58" y="615"/>
                    <a:pt x="20" y="730"/>
                  </a:cubicBezTo>
                  <a:cubicBezTo>
                    <a:pt x="1" y="768"/>
                    <a:pt x="1" y="845"/>
                    <a:pt x="1" y="903"/>
                  </a:cubicBezTo>
                  <a:cubicBezTo>
                    <a:pt x="1" y="941"/>
                    <a:pt x="20" y="999"/>
                    <a:pt x="58" y="1056"/>
                  </a:cubicBezTo>
                  <a:cubicBezTo>
                    <a:pt x="78" y="1114"/>
                    <a:pt x="97" y="1152"/>
                    <a:pt x="174" y="1210"/>
                  </a:cubicBezTo>
                  <a:cubicBezTo>
                    <a:pt x="212" y="1229"/>
                    <a:pt x="270" y="1287"/>
                    <a:pt x="308" y="1306"/>
                  </a:cubicBezTo>
                  <a:cubicBezTo>
                    <a:pt x="346" y="1306"/>
                    <a:pt x="385" y="1325"/>
                    <a:pt x="442" y="1325"/>
                  </a:cubicBezTo>
                  <a:lnTo>
                    <a:pt x="558" y="1325"/>
                  </a:lnTo>
                  <a:cubicBezTo>
                    <a:pt x="634" y="1325"/>
                    <a:pt x="673" y="1306"/>
                    <a:pt x="731" y="1287"/>
                  </a:cubicBezTo>
                  <a:cubicBezTo>
                    <a:pt x="942" y="1210"/>
                    <a:pt x="1153" y="1095"/>
                    <a:pt x="1345" y="941"/>
                  </a:cubicBezTo>
                  <a:cubicBezTo>
                    <a:pt x="1441" y="864"/>
                    <a:pt x="1499" y="807"/>
                    <a:pt x="1556" y="730"/>
                  </a:cubicBezTo>
                  <a:cubicBezTo>
                    <a:pt x="1595" y="692"/>
                    <a:pt x="1614" y="653"/>
                    <a:pt x="1633" y="615"/>
                  </a:cubicBezTo>
                  <a:cubicBezTo>
                    <a:pt x="1652" y="557"/>
                    <a:pt x="1652" y="519"/>
                    <a:pt x="1652" y="461"/>
                  </a:cubicBezTo>
                  <a:cubicBezTo>
                    <a:pt x="1652" y="384"/>
                    <a:pt x="1633" y="288"/>
                    <a:pt x="1595" y="231"/>
                  </a:cubicBezTo>
                  <a:cubicBezTo>
                    <a:pt x="1518" y="115"/>
                    <a:pt x="1441" y="58"/>
                    <a:pt x="1345" y="39"/>
                  </a:cubicBezTo>
                  <a:cubicBezTo>
                    <a:pt x="1307" y="0"/>
                    <a:pt x="1249" y="0"/>
                    <a:pt x="1172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sp>
        <p:nvSpPr>
          <p:cNvPr id="403" name="Google Shape;403;p24"/>
          <p:cNvSpPr txBox="1">
            <a:spLocks noGrp="1"/>
          </p:cNvSpPr>
          <p:nvPr>
            <p:ph type="title"/>
          </p:nvPr>
        </p:nvSpPr>
        <p:spPr>
          <a:xfrm>
            <a:off x="967275" y="2040600"/>
            <a:ext cx="2280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04" name="Google Shape;404;p24"/>
          <p:cNvSpPr txBox="1">
            <a:spLocks noGrp="1"/>
          </p:cNvSpPr>
          <p:nvPr>
            <p:ph type="subTitle" idx="1"/>
          </p:nvPr>
        </p:nvSpPr>
        <p:spPr>
          <a:xfrm>
            <a:off x="967275" y="2619433"/>
            <a:ext cx="2280600" cy="87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5" name="Google Shape;405;p24"/>
          <p:cNvSpPr txBox="1">
            <a:spLocks noGrp="1"/>
          </p:cNvSpPr>
          <p:nvPr>
            <p:ph type="title" idx="2"/>
          </p:nvPr>
        </p:nvSpPr>
        <p:spPr>
          <a:xfrm>
            <a:off x="5896100" y="2040600"/>
            <a:ext cx="2280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06" name="Google Shape;406;p24"/>
          <p:cNvSpPr txBox="1">
            <a:spLocks noGrp="1"/>
          </p:cNvSpPr>
          <p:nvPr>
            <p:ph type="subTitle" idx="3"/>
          </p:nvPr>
        </p:nvSpPr>
        <p:spPr>
          <a:xfrm>
            <a:off x="5896050" y="2619433"/>
            <a:ext cx="2280600" cy="87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7" name="Google Shape;407;p24"/>
          <p:cNvSpPr txBox="1">
            <a:spLocks noGrp="1"/>
          </p:cNvSpPr>
          <p:nvPr>
            <p:ph type="title" idx="4"/>
          </p:nvPr>
        </p:nvSpPr>
        <p:spPr>
          <a:xfrm>
            <a:off x="967275" y="3951800"/>
            <a:ext cx="2280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08" name="Google Shape;408;p24"/>
          <p:cNvSpPr txBox="1">
            <a:spLocks noGrp="1"/>
          </p:cNvSpPr>
          <p:nvPr>
            <p:ph type="subTitle" idx="5"/>
          </p:nvPr>
        </p:nvSpPr>
        <p:spPr>
          <a:xfrm>
            <a:off x="967275" y="4530633"/>
            <a:ext cx="2280600" cy="87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9" name="Google Shape;409;p24"/>
          <p:cNvSpPr txBox="1">
            <a:spLocks noGrp="1"/>
          </p:cNvSpPr>
          <p:nvPr>
            <p:ph type="title" idx="6"/>
          </p:nvPr>
        </p:nvSpPr>
        <p:spPr>
          <a:xfrm>
            <a:off x="5896100" y="3951800"/>
            <a:ext cx="22806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10" name="Google Shape;410;p24"/>
          <p:cNvSpPr txBox="1">
            <a:spLocks noGrp="1"/>
          </p:cNvSpPr>
          <p:nvPr>
            <p:ph type="subTitle" idx="7"/>
          </p:nvPr>
        </p:nvSpPr>
        <p:spPr>
          <a:xfrm>
            <a:off x="5896050" y="4530633"/>
            <a:ext cx="2280600" cy="87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1" name="Google Shape;411;p24"/>
          <p:cNvSpPr txBox="1">
            <a:spLocks noGrp="1"/>
          </p:cNvSpPr>
          <p:nvPr>
            <p:ph type="title" idx="8"/>
          </p:nvPr>
        </p:nvSpPr>
        <p:spPr>
          <a:xfrm>
            <a:off x="720000" y="719328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412" name="Google Shape;412;p24"/>
          <p:cNvGrpSpPr/>
          <p:nvPr/>
        </p:nvGrpSpPr>
        <p:grpSpPr>
          <a:xfrm>
            <a:off x="276839" y="3672238"/>
            <a:ext cx="490228" cy="811748"/>
            <a:chOff x="7376250" y="1989890"/>
            <a:chExt cx="490228" cy="608811"/>
          </a:xfrm>
        </p:grpSpPr>
        <p:sp>
          <p:nvSpPr>
            <p:cNvPr id="413" name="Google Shape;413;p24"/>
            <p:cNvSpPr/>
            <p:nvPr/>
          </p:nvSpPr>
          <p:spPr>
            <a:xfrm>
              <a:off x="7376250" y="2459787"/>
              <a:ext cx="183714" cy="138915"/>
            </a:xfrm>
            <a:custGeom>
              <a:avLst/>
              <a:gdLst/>
              <a:ahLst/>
              <a:cxnLst/>
              <a:rect l="l" t="t" r="r" b="b"/>
              <a:pathLst>
                <a:path w="2440" h="1845" extrusionOk="0">
                  <a:moveTo>
                    <a:pt x="1652" y="1"/>
                  </a:moveTo>
                  <a:cubicBezTo>
                    <a:pt x="1595" y="1"/>
                    <a:pt x="1518" y="1"/>
                    <a:pt x="1441" y="20"/>
                  </a:cubicBezTo>
                  <a:cubicBezTo>
                    <a:pt x="1268" y="39"/>
                    <a:pt x="1115" y="116"/>
                    <a:pt x="923" y="212"/>
                  </a:cubicBezTo>
                  <a:cubicBezTo>
                    <a:pt x="827" y="270"/>
                    <a:pt x="750" y="308"/>
                    <a:pt x="673" y="385"/>
                  </a:cubicBezTo>
                  <a:cubicBezTo>
                    <a:pt x="596" y="423"/>
                    <a:pt x="539" y="481"/>
                    <a:pt x="462" y="558"/>
                  </a:cubicBezTo>
                  <a:cubicBezTo>
                    <a:pt x="212" y="769"/>
                    <a:pt x="1" y="1153"/>
                    <a:pt x="155" y="1480"/>
                  </a:cubicBezTo>
                  <a:cubicBezTo>
                    <a:pt x="212" y="1633"/>
                    <a:pt x="347" y="1749"/>
                    <a:pt x="558" y="1806"/>
                  </a:cubicBezTo>
                  <a:cubicBezTo>
                    <a:pt x="654" y="1825"/>
                    <a:pt x="750" y="1845"/>
                    <a:pt x="904" y="1845"/>
                  </a:cubicBezTo>
                  <a:cubicBezTo>
                    <a:pt x="980" y="1845"/>
                    <a:pt x="1076" y="1825"/>
                    <a:pt x="1192" y="1806"/>
                  </a:cubicBezTo>
                  <a:cubicBezTo>
                    <a:pt x="1288" y="1768"/>
                    <a:pt x="1384" y="1729"/>
                    <a:pt x="1480" y="1672"/>
                  </a:cubicBezTo>
                  <a:cubicBezTo>
                    <a:pt x="1576" y="1633"/>
                    <a:pt x="1672" y="1576"/>
                    <a:pt x="1768" y="1518"/>
                  </a:cubicBezTo>
                  <a:cubicBezTo>
                    <a:pt x="1979" y="1364"/>
                    <a:pt x="2152" y="1230"/>
                    <a:pt x="2267" y="1038"/>
                  </a:cubicBezTo>
                  <a:cubicBezTo>
                    <a:pt x="2382" y="846"/>
                    <a:pt x="2440" y="616"/>
                    <a:pt x="2363" y="462"/>
                  </a:cubicBezTo>
                  <a:cubicBezTo>
                    <a:pt x="2286" y="270"/>
                    <a:pt x="2152" y="116"/>
                    <a:pt x="1941" y="39"/>
                  </a:cubicBezTo>
                  <a:cubicBezTo>
                    <a:pt x="1864" y="20"/>
                    <a:pt x="1787" y="1"/>
                    <a:pt x="1652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7526683" y="1989890"/>
              <a:ext cx="339795" cy="261792"/>
            </a:xfrm>
            <a:custGeom>
              <a:avLst/>
              <a:gdLst/>
              <a:ahLst/>
              <a:cxnLst/>
              <a:rect l="l" t="t" r="r" b="b"/>
              <a:pathLst>
                <a:path w="4513" h="3477" extrusionOk="0">
                  <a:moveTo>
                    <a:pt x="3265" y="1"/>
                  </a:moveTo>
                  <a:cubicBezTo>
                    <a:pt x="3073" y="1"/>
                    <a:pt x="2861" y="39"/>
                    <a:pt x="2669" y="97"/>
                  </a:cubicBezTo>
                  <a:cubicBezTo>
                    <a:pt x="2650" y="97"/>
                    <a:pt x="2612" y="116"/>
                    <a:pt x="2593" y="116"/>
                  </a:cubicBezTo>
                  <a:lnTo>
                    <a:pt x="2516" y="116"/>
                  </a:lnTo>
                  <a:cubicBezTo>
                    <a:pt x="2113" y="270"/>
                    <a:pt x="1748" y="481"/>
                    <a:pt x="1517" y="615"/>
                  </a:cubicBezTo>
                  <a:cubicBezTo>
                    <a:pt x="1325" y="750"/>
                    <a:pt x="1133" y="884"/>
                    <a:pt x="941" y="1038"/>
                  </a:cubicBezTo>
                  <a:cubicBezTo>
                    <a:pt x="749" y="1172"/>
                    <a:pt x="595" y="1345"/>
                    <a:pt x="461" y="1479"/>
                  </a:cubicBezTo>
                  <a:cubicBezTo>
                    <a:pt x="154" y="1864"/>
                    <a:pt x="0" y="2228"/>
                    <a:pt x="39" y="2593"/>
                  </a:cubicBezTo>
                  <a:cubicBezTo>
                    <a:pt x="77" y="2785"/>
                    <a:pt x="173" y="2958"/>
                    <a:pt x="307" y="3150"/>
                  </a:cubicBezTo>
                  <a:cubicBezTo>
                    <a:pt x="403" y="3265"/>
                    <a:pt x="557" y="3361"/>
                    <a:pt x="749" y="3400"/>
                  </a:cubicBezTo>
                  <a:cubicBezTo>
                    <a:pt x="864" y="3457"/>
                    <a:pt x="999" y="3477"/>
                    <a:pt x="1152" y="3477"/>
                  </a:cubicBezTo>
                  <a:lnTo>
                    <a:pt x="1268" y="3477"/>
                  </a:lnTo>
                  <a:cubicBezTo>
                    <a:pt x="1460" y="3477"/>
                    <a:pt x="1652" y="3438"/>
                    <a:pt x="1863" y="3361"/>
                  </a:cubicBezTo>
                  <a:cubicBezTo>
                    <a:pt x="2285" y="3246"/>
                    <a:pt x="2689" y="3054"/>
                    <a:pt x="3092" y="2785"/>
                  </a:cubicBezTo>
                  <a:cubicBezTo>
                    <a:pt x="3514" y="2516"/>
                    <a:pt x="3841" y="2248"/>
                    <a:pt x="4091" y="1940"/>
                  </a:cubicBezTo>
                  <a:cubicBezTo>
                    <a:pt x="4225" y="1768"/>
                    <a:pt x="4302" y="1652"/>
                    <a:pt x="4379" y="1518"/>
                  </a:cubicBezTo>
                  <a:cubicBezTo>
                    <a:pt x="4436" y="1345"/>
                    <a:pt x="4494" y="1134"/>
                    <a:pt x="4494" y="903"/>
                  </a:cubicBezTo>
                  <a:cubicBezTo>
                    <a:pt x="4513" y="807"/>
                    <a:pt x="4494" y="711"/>
                    <a:pt x="4475" y="615"/>
                  </a:cubicBezTo>
                  <a:cubicBezTo>
                    <a:pt x="4436" y="519"/>
                    <a:pt x="4398" y="462"/>
                    <a:pt x="4321" y="366"/>
                  </a:cubicBezTo>
                  <a:cubicBezTo>
                    <a:pt x="4263" y="289"/>
                    <a:pt x="4187" y="231"/>
                    <a:pt x="4129" y="193"/>
                  </a:cubicBezTo>
                  <a:cubicBezTo>
                    <a:pt x="4052" y="135"/>
                    <a:pt x="3995" y="116"/>
                    <a:pt x="3860" y="78"/>
                  </a:cubicBezTo>
                  <a:cubicBezTo>
                    <a:pt x="3726" y="20"/>
                    <a:pt x="3553" y="1"/>
                    <a:pt x="3361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7694358" y="2297909"/>
              <a:ext cx="124459" cy="99838"/>
            </a:xfrm>
            <a:custGeom>
              <a:avLst/>
              <a:gdLst/>
              <a:ahLst/>
              <a:cxnLst/>
              <a:rect l="l" t="t" r="r" b="b"/>
              <a:pathLst>
                <a:path w="1653" h="1326" extrusionOk="0">
                  <a:moveTo>
                    <a:pt x="1115" y="0"/>
                  </a:moveTo>
                  <a:cubicBezTo>
                    <a:pt x="1019" y="0"/>
                    <a:pt x="923" y="39"/>
                    <a:pt x="827" y="58"/>
                  </a:cubicBezTo>
                  <a:cubicBezTo>
                    <a:pt x="692" y="96"/>
                    <a:pt x="558" y="154"/>
                    <a:pt x="462" y="231"/>
                  </a:cubicBezTo>
                  <a:cubicBezTo>
                    <a:pt x="346" y="288"/>
                    <a:pt x="250" y="365"/>
                    <a:pt x="174" y="442"/>
                  </a:cubicBezTo>
                  <a:cubicBezTo>
                    <a:pt x="97" y="538"/>
                    <a:pt x="58" y="615"/>
                    <a:pt x="20" y="730"/>
                  </a:cubicBezTo>
                  <a:cubicBezTo>
                    <a:pt x="1" y="768"/>
                    <a:pt x="1" y="845"/>
                    <a:pt x="1" y="903"/>
                  </a:cubicBezTo>
                  <a:cubicBezTo>
                    <a:pt x="1" y="941"/>
                    <a:pt x="20" y="999"/>
                    <a:pt x="58" y="1056"/>
                  </a:cubicBezTo>
                  <a:cubicBezTo>
                    <a:pt x="78" y="1114"/>
                    <a:pt x="97" y="1152"/>
                    <a:pt x="174" y="1210"/>
                  </a:cubicBezTo>
                  <a:cubicBezTo>
                    <a:pt x="212" y="1229"/>
                    <a:pt x="270" y="1287"/>
                    <a:pt x="308" y="1306"/>
                  </a:cubicBezTo>
                  <a:cubicBezTo>
                    <a:pt x="346" y="1306"/>
                    <a:pt x="385" y="1325"/>
                    <a:pt x="442" y="1325"/>
                  </a:cubicBezTo>
                  <a:lnTo>
                    <a:pt x="558" y="1325"/>
                  </a:lnTo>
                  <a:cubicBezTo>
                    <a:pt x="634" y="1325"/>
                    <a:pt x="673" y="1306"/>
                    <a:pt x="731" y="1287"/>
                  </a:cubicBezTo>
                  <a:cubicBezTo>
                    <a:pt x="942" y="1210"/>
                    <a:pt x="1153" y="1095"/>
                    <a:pt x="1345" y="941"/>
                  </a:cubicBezTo>
                  <a:cubicBezTo>
                    <a:pt x="1441" y="864"/>
                    <a:pt x="1499" y="807"/>
                    <a:pt x="1556" y="730"/>
                  </a:cubicBezTo>
                  <a:cubicBezTo>
                    <a:pt x="1595" y="692"/>
                    <a:pt x="1614" y="653"/>
                    <a:pt x="1633" y="615"/>
                  </a:cubicBezTo>
                  <a:cubicBezTo>
                    <a:pt x="1652" y="557"/>
                    <a:pt x="1652" y="519"/>
                    <a:pt x="1652" y="461"/>
                  </a:cubicBezTo>
                  <a:cubicBezTo>
                    <a:pt x="1652" y="384"/>
                    <a:pt x="1633" y="288"/>
                    <a:pt x="1595" y="231"/>
                  </a:cubicBezTo>
                  <a:cubicBezTo>
                    <a:pt x="1518" y="115"/>
                    <a:pt x="1441" y="58"/>
                    <a:pt x="1345" y="39"/>
                  </a:cubicBezTo>
                  <a:cubicBezTo>
                    <a:pt x="1307" y="0"/>
                    <a:pt x="1249" y="0"/>
                    <a:pt x="1172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83956035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" name="Google Shape;417;p25"/>
          <p:cNvSpPr/>
          <p:nvPr/>
        </p:nvSpPr>
        <p:spPr>
          <a:xfrm flipH="1">
            <a:off x="-2188242" y="2430847"/>
            <a:ext cx="13825282" cy="6223916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418" name="Google Shape;418;p25"/>
          <p:cNvSpPr/>
          <p:nvPr/>
        </p:nvSpPr>
        <p:spPr>
          <a:xfrm>
            <a:off x="-183475" y="4093333"/>
            <a:ext cx="10937774" cy="4689648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grpSp>
        <p:nvGrpSpPr>
          <p:cNvPr id="419" name="Google Shape;419;p25"/>
          <p:cNvGrpSpPr/>
          <p:nvPr/>
        </p:nvGrpSpPr>
        <p:grpSpPr>
          <a:xfrm>
            <a:off x="1846251" y="1356873"/>
            <a:ext cx="670499" cy="584699"/>
            <a:chOff x="7555450" y="377766"/>
            <a:chExt cx="670499" cy="438524"/>
          </a:xfrm>
        </p:grpSpPr>
        <p:sp>
          <p:nvSpPr>
            <p:cNvPr id="420" name="Google Shape;420;p25"/>
            <p:cNvSpPr/>
            <p:nvPr/>
          </p:nvSpPr>
          <p:spPr>
            <a:xfrm>
              <a:off x="7555450" y="562549"/>
              <a:ext cx="279163" cy="253742"/>
            </a:xfrm>
            <a:custGeom>
              <a:avLst/>
              <a:gdLst/>
              <a:ahLst/>
              <a:cxnLst/>
              <a:rect l="l" t="t" r="r" b="b"/>
              <a:pathLst>
                <a:path w="4206" h="3823" extrusionOk="0">
                  <a:moveTo>
                    <a:pt x="3169" y="1"/>
                  </a:moveTo>
                  <a:cubicBezTo>
                    <a:pt x="3073" y="1"/>
                    <a:pt x="2977" y="1"/>
                    <a:pt x="2881" y="20"/>
                  </a:cubicBezTo>
                  <a:cubicBezTo>
                    <a:pt x="2746" y="59"/>
                    <a:pt x="2573" y="97"/>
                    <a:pt x="2362" y="193"/>
                  </a:cubicBezTo>
                  <a:cubicBezTo>
                    <a:pt x="2017" y="347"/>
                    <a:pt x="1690" y="558"/>
                    <a:pt x="1325" y="846"/>
                  </a:cubicBezTo>
                  <a:cubicBezTo>
                    <a:pt x="1210" y="942"/>
                    <a:pt x="1114" y="1019"/>
                    <a:pt x="1018" y="1115"/>
                  </a:cubicBezTo>
                  <a:lnTo>
                    <a:pt x="999" y="1134"/>
                  </a:lnTo>
                  <a:cubicBezTo>
                    <a:pt x="864" y="1230"/>
                    <a:pt x="749" y="1345"/>
                    <a:pt x="615" y="1518"/>
                  </a:cubicBezTo>
                  <a:cubicBezTo>
                    <a:pt x="480" y="1652"/>
                    <a:pt x="384" y="1806"/>
                    <a:pt x="288" y="1979"/>
                  </a:cubicBezTo>
                  <a:cubicBezTo>
                    <a:pt x="192" y="2133"/>
                    <a:pt x="135" y="2325"/>
                    <a:pt x="77" y="2497"/>
                  </a:cubicBezTo>
                  <a:cubicBezTo>
                    <a:pt x="39" y="2670"/>
                    <a:pt x="0" y="2843"/>
                    <a:pt x="0" y="2997"/>
                  </a:cubicBezTo>
                  <a:cubicBezTo>
                    <a:pt x="0" y="3189"/>
                    <a:pt x="58" y="3342"/>
                    <a:pt x="154" y="3458"/>
                  </a:cubicBezTo>
                  <a:cubicBezTo>
                    <a:pt x="173" y="3515"/>
                    <a:pt x="192" y="3534"/>
                    <a:pt x="231" y="3554"/>
                  </a:cubicBezTo>
                  <a:lnTo>
                    <a:pt x="288" y="3630"/>
                  </a:lnTo>
                  <a:cubicBezTo>
                    <a:pt x="384" y="3707"/>
                    <a:pt x="461" y="3726"/>
                    <a:pt x="538" y="3746"/>
                  </a:cubicBezTo>
                  <a:cubicBezTo>
                    <a:pt x="653" y="3803"/>
                    <a:pt x="768" y="3822"/>
                    <a:pt x="941" y="3822"/>
                  </a:cubicBezTo>
                  <a:lnTo>
                    <a:pt x="1191" y="3822"/>
                  </a:lnTo>
                  <a:cubicBezTo>
                    <a:pt x="1383" y="3803"/>
                    <a:pt x="1575" y="3746"/>
                    <a:pt x="1786" y="3669"/>
                  </a:cubicBezTo>
                  <a:cubicBezTo>
                    <a:pt x="1978" y="3611"/>
                    <a:pt x="2170" y="3515"/>
                    <a:pt x="2381" y="3381"/>
                  </a:cubicBezTo>
                  <a:cubicBezTo>
                    <a:pt x="2593" y="3266"/>
                    <a:pt x="2823" y="3131"/>
                    <a:pt x="3015" y="2958"/>
                  </a:cubicBezTo>
                  <a:cubicBezTo>
                    <a:pt x="3207" y="2785"/>
                    <a:pt x="3399" y="2613"/>
                    <a:pt x="3553" y="2459"/>
                  </a:cubicBezTo>
                  <a:cubicBezTo>
                    <a:pt x="3745" y="2267"/>
                    <a:pt x="3879" y="2056"/>
                    <a:pt x="3995" y="1844"/>
                  </a:cubicBezTo>
                  <a:cubicBezTo>
                    <a:pt x="4110" y="1633"/>
                    <a:pt x="4167" y="1422"/>
                    <a:pt x="4187" y="1230"/>
                  </a:cubicBezTo>
                  <a:cubicBezTo>
                    <a:pt x="4206" y="1038"/>
                    <a:pt x="4167" y="846"/>
                    <a:pt x="4091" y="615"/>
                  </a:cubicBezTo>
                  <a:cubicBezTo>
                    <a:pt x="4071" y="500"/>
                    <a:pt x="4033" y="462"/>
                    <a:pt x="3975" y="366"/>
                  </a:cubicBezTo>
                  <a:cubicBezTo>
                    <a:pt x="3918" y="289"/>
                    <a:pt x="3879" y="251"/>
                    <a:pt x="3802" y="193"/>
                  </a:cubicBezTo>
                  <a:cubicBezTo>
                    <a:pt x="3687" y="97"/>
                    <a:pt x="3534" y="59"/>
                    <a:pt x="3361" y="20"/>
                  </a:cubicBezTo>
                  <a:cubicBezTo>
                    <a:pt x="3322" y="20"/>
                    <a:pt x="3246" y="1"/>
                    <a:pt x="3169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21" name="Google Shape;421;p25"/>
            <p:cNvSpPr/>
            <p:nvPr/>
          </p:nvSpPr>
          <p:spPr>
            <a:xfrm>
              <a:off x="8005393" y="377766"/>
              <a:ext cx="142767" cy="126240"/>
            </a:xfrm>
            <a:custGeom>
              <a:avLst/>
              <a:gdLst/>
              <a:ahLst/>
              <a:cxnLst/>
              <a:rect l="l" t="t" r="r" b="b"/>
              <a:pathLst>
                <a:path w="2151" h="1902" extrusionOk="0">
                  <a:moveTo>
                    <a:pt x="1556" y="0"/>
                  </a:moveTo>
                  <a:cubicBezTo>
                    <a:pt x="1383" y="0"/>
                    <a:pt x="1229" y="58"/>
                    <a:pt x="999" y="154"/>
                  </a:cubicBezTo>
                  <a:cubicBezTo>
                    <a:pt x="845" y="250"/>
                    <a:pt x="672" y="365"/>
                    <a:pt x="499" y="480"/>
                  </a:cubicBezTo>
                  <a:lnTo>
                    <a:pt x="423" y="557"/>
                  </a:lnTo>
                  <a:lnTo>
                    <a:pt x="346" y="634"/>
                  </a:lnTo>
                  <a:cubicBezTo>
                    <a:pt x="154" y="826"/>
                    <a:pt x="77" y="1018"/>
                    <a:pt x="19" y="1210"/>
                  </a:cubicBezTo>
                  <a:cubicBezTo>
                    <a:pt x="0" y="1402"/>
                    <a:pt x="77" y="1633"/>
                    <a:pt x="211" y="1748"/>
                  </a:cubicBezTo>
                  <a:cubicBezTo>
                    <a:pt x="288" y="1825"/>
                    <a:pt x="365" y="1844"/>
                    <a:pt x="461" y="1882"/>
                  </a:cubicBezTo>
                  <a:cubicBezTo>
                    <a:pt x="499" y="1882"/>
                    <a:pt x="557" y="1902"/>
                    <a:pt x="615" y="1902"/>
                  </a:cubicBezTo>
                  <a:lnTo>
                    <a:pt x="768" y="1902"/>
                  </a:lnTo>
                  <a:lnTo>
                    <a:pt x="1056" y="1825"/>
                  </a:lnTo>
                  <a:cubicBezTo>
                    <a:pt x="1152" y="1806"/>
                    <a:pt x="1229" y="1748"/>
                    <a:pt x="1344" y="1690"/>
                  </a:cubicBezTo>
                  <a:cubicBezTo>
                    <a:pt x="1536" y="1556"/>
                    <a:pt x="1709" y="1421"/>
                    <a:pt x="1844" y="1249"/>
                  </a:cubicBezTo>
                  <a:cubicBezTo>
                    <a:pt x="1940" y="1133"/>
                    <a:pt x="2093" y="961"/>
                    <a:pt x="2132" y="749"/>
                  </a:cubicBezTo>
                  <a:cubicBezTo>
                    <a:pt x="2151" y="653"/>
                    <a:pt x="2151" y="577"/>
                    <a:pt x="2132" y="461"/>
                  </a:cubicBezTo>
                  <a:cubicBezTo>
                    <a:pt x="2112" y="365"/>
                    <a:pt x="2055" y="269"/>
                    <a:pt x="2016" y="192"/>
                  </a:cubicBezTo>
                  <a:cubicBezTo>
                    <a:pt x="1959" y="116"/>
                    <a:pt x="1863" y="77"/>
                    <a:pt x="1805" y="58"/>
                  </a:cubicBezTo>
                  <a:cubicBezTo>
                    <a:pt x="1728" y="20"/>
                    <a:pt x="1652" y="0"/>
                    <a:pt x="1556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22" name="Google Shape;422;p25"/>
            <p:cNvSpPr/>
            <p:nvPr/>
          </p:nvSpPr>
          <p:spPr>
            <a:xfrm>
              <a:off x="8139200" y="543433"/>
              <a:ext cx="86749" cy="71483"/>
            </a:xfrm>
            <a:custGeom>
              <a:avLst/>
              <a:gdLst/>
              <a:ahLst/>
              <a:cxnLst/>
              <a:rect l="l" t="t" r="r" b="b"/>
              <a:pathLst>
                <a:path w="1307" h="1077" extrusionOk="0">
                  <a:moveTo>
                    <a:pt x="1153" y="1"/>
                  </a:moveTo>
                  <a:cubicBezTo>
                    <a:pt x="1037" y="1"/>
                    <a:pt x="941" y="20"/>
                    <a:pt x="845" y="58"/>
                  </a:cubicBezTo>
                  <a:cubicBezTo>
                    <a:pt x="711" y="97"/>
                    <a:pt x="596" y="154"/>
                    <a:pt x="500" y="212"/>
                  </a:cubicBezTo>
                  <a:cubicBezTo>
                    <a:pt x="461" y="270"/>
                    <a:pt x="384" y="308"/>
                    <a:pt x="327" y="366"/>
                  </a:cubicBezTo>
                  <a:lnTo>
                    <a:pt x="308" y="385"/>
                  </a:lnTo>
                  <a:cubicBezTo>
                    <a:pt x="173" y="539"/>
                    <a:pt x="0" y="750"/>
                    <a:pt x="116" y="942"/>
                  </a:cubicBezTo>
                  <a:cubicBezTo>
                    <a:pt x="173" y="1038"/>
                    <a:pt x="269" y="1076"/>
                    <a:pt x="404" y="1076"/>
                  </a:cubicBezTo>
                  <a:cubicBezTo>
                    <a:pt x="500" y="1076"/>
                    <a:pt x="557" y="1076"/>
                    <a:pt x="615" y="1057"/>
                  </a:cubicBezTo>
                  <a:cubicBezTo>
                    <a:pt x="692" y="1057"/>
                    <a:pt x="769" y="1019"/>
                    <a:pt x="826" y="980"/>
                  </a:cubicBezTo>
                  <a:cubicBezTo>
                    <a:pt x="961" y="923"/>
                    <a:pt x="1076" y="788"/>
                    <a:pt x="1172" y="654"/>
                  </a:cubicBezTo>
                  <a:cubicBezTo>
                    <a:pt x="1268" y="500"/>
                    <a:pt x="1306" y="347"/>
                    <a:pt x="1287" y="193"/>
                  </a:cubicBezTo>
                  <a:cubicBezTo>
                    <a:pt x="1287" y="154"/>
                    <a:pt x="1268" y="97"/>
                    <a:pt x="1249" y="58"/>
                  </a:cubicBezTo>
                  <a:cubicBezTo>
                    <a:pt x="1249" y="20"/>
                    <a:pt x="1191" y="1"/>
                    <a:pt x="1153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sp>
        <p:nvSpPr>
          <p:cNvPr id="423" name="Google Shape;423;p25"/>
          <p:cNvSpPr/>
          <p:nvPr/>
        </p:nvSpPr>
        <p:spPr>
          <a:xfrm>
            <a:off x="7365225" y="5322735"/>
            <a:ext cx="1778782" cy="712537"/>
          </a:xfrm>
          <a:custGeom>
            <a:avLst/>
            <a:gdLst/>
            <a:ahLst/>
            <a:cxnLst/>
            <a:rect l="l" t="t" r="r" b="b"/>
            <a:pathLst>
              <a:path w="9949" h="2989" extrusionOk="0">
                <a:moveTo>
                  <a:pt x="8508" y="2009"/>
                </a:moveTo>
                <a:cubicBezTo>
                  <a:pt x="8508" y="2009"/>
                  <a:pt x="8527" y="2009"/>
                  <a:pt x="8527" y="2028"/>
                </a:cubicBezTo>
                <a:cubicBezTo>
                  <a:pt x="8527" y="2009"/>
                  <a:pt x="8527" y="2009"/>
                  <a:pt x="8508" y="2009"/>
                </a:cubicBezTo>
                <a:close/>
                <a:moveTo>
                  <a:pt x="4425" y="1"/>
                </a:moveTo>
                <a:cubicBezTo>
                  <a:pt x="4386" y="1"/>
                  <a:pt x="4354" y="5"/>
                  <a:pt x="4322" y="12"/>
                </a:cubicBezTo>
                <a:cubicBezTo>
                  <a:pt x="4187" y="50"/>
                  <a:pt x="4033" y="88"/>
                  <a:pt x="3899" y="127"/>
                </a:cubicBezTo>
                <a:cubicBezTo>
                  <a:pt x="3438" y="300"/>
                  <a:pt x="3035" y="588"/>
                  <a:pt x="2670" y="933"/>
                </a:cubicBezTo>
                <a:cubicBezTo>
                  <a:pt x="2478" y="1125"/>
                  <a:pt x="2286" y="1337"/>
                  <a:pt x="2152" y="1548"/>
                </a:cubicBezTo>
                <a:lnTo>
                  <a:pt x="1921" y="1913"/>
                </a:lnTo>
                <a:cubicBezTo>
                  <a:pt x="1902" y="1990"/>
                  <a:pt x="1863" y="2028"/>
                  <a:pt x="1825" y="2105"/>
                </a:cubicBezTo>
                <a:cubicBezTo>
                  <a:pt x="1710" y="1894"/>
                  <a:pt x="1575" y="1721"/>
                  <a:pt x="1345" y="1605"/>
                </a:cubicBezTo>
                <a:cubicBezTo>
                  <a:pt x="1236" y="1529"/>
                  <a:pt x="1114" y="1496"/>
                  <a:pt x="990" y="1496"/>
                </a:cubicBezTo>
                <a:cubicBezTo>
                  <a:pt x="897" y="1496"/>
                  <a:pt x="802" y="1515"/>
                  <a:pt x="711" y="1548"/>
                </a:cubicBezTo>
                <a:cubicBezTo>
                  <a:pt x="481" y="1625"/>
                  <a:pt x="289" y="1817"/>
                  <a:pt x="193" y="2009"/>
                </a:cubicBezTo>
                <a:cubicBezTo>
                  <a:pt x="58" y="2278"/>
                  <a:pt x="1" y="2604"/>
                  <a:pt x="58" y="2911"/>
                </a:cubicBezTo>
                <a:cubicBezTo>
                  <a:pt x="58" y="2969"/>
                  <a:pt x="78" y="2988"/>
                  <a:pt x="135" y="2988"/>
                </a:cubicBezTo>
                <a:cubicBezTo>
                  <a:pt x="154" y="2988"/>
                  <a:pt x="193" y="2969"/>
                  <a:pt x="193" y="2911"/>
                </a:cubicBezTo>
                <a:cubicBezTo>
                  <a:pt x="174" y="2777"/>
                  <a:pt x="174" y="2662"/>
                  <a:pt x="193" y="2508"/>
                </a:cubicBezTo>
                <a:lnTo>
                  <a:pt x="193" y="2527"/>
                </a:lnTo>
                <a:cubicBezTo>
                  <a:pt x="231" y="2412"/>
                  <a:pt x="250" y="2297"/>
                  <a:pt x="289" y="2201"/>
                </a:cubicBezTo>
                <a:lnTo>
                  <a:pt x="289" y="2220"/>
                </a:lnTo>
                <a:cubicBezTo>
                  <a:pt x="346" y="2124"/>
                  <a:pt x="366" y="2047"/>
                  <a:pt x="442" y="1990"/>
                </a:cubicBezTo>
                <a:lnTo>
                  <a:pt x="577" y="1836"/>
                </a:lnTo>
                <a:cubicBezTo>
                  <a:pt x="634" y="1798"/>
                  <a:pt x="673" y="1759"/>
                  <a:pt x="750" y="1740"/>
                </a:cubicBezTo>
                <a:cubicBezTo>
                  <a:pt x="807" y="1721"/>
                  <a:pt x="846" y="1721"/>
                  <a:pt x="922" y="1701"/>
                </a:cubicBezTo>
                <a:lnTo>
                  <a:pt x="1095" y="1701"/>
                </a:lnTo>
                <a:cubicBezTo>
                  <a:pt x="1134" y="1701"/>
                  <a:pt x="1211" y="1721"/>
                  <a:pt x="1249" y="1740"/>
                </a:cubicBezTo>
                <a:cubicBezTo>
                  <a:pt x="1307" y="1759"/>
                  <a:pt x="1345" y="1798"/>
                  <a:pt x="1403" y="1836"/>
                </a:cubicBezTo>
                <a:cubicBezTo>
                  <a:pt x="1479" y="1894"/>
                  <a:pt x="1537" y="1951"/>
                  <a:pt x="1595" y="2028"/>
                </a:cubicBezTo>
                <a:cubicBezTo>
                  <a:pt x="1671" y="2143"/>
                  <a:pt x="1729" y="2239"/>
                  <a:pt x="1787" y="2393"/>
                </a:cubicBezTo>
                <a:lnTo>
                  <a:pt x="1787" y="2412"/>
                </a:lnTo>
                <a:cubicBezTo>
                  <a:pt x="1806" y="2431"/>
                  <a:pt x="1806" y="2470"/>
                  <a:pt x="1863" y="2489"/>
                </a:cubicBezTo>
                <a:cubicBezTo>
                  <a:pt x="1902" y="2489"/>
                  <a:pt x="1959" y="2489"/>
                  <a:pt x="1979" y="2431"/>
                </a:cubicBezTo>
                <a:cubicBezTo>
                  <a:pt x="2056" y="2297"/>
                  <a:pt x="2113" y="2182"/>
                  <a:pt x="2190" y="2028"/>
                </a:cubicBezTo>
                <a:cubicBezTo>
                  <a:pt x="2267" y="1913"/>
                  <a:pt x="2344" y="1798"/>
                  <a:pt x="2440" y="1663"/>
                </a:cubicBezTo>
                <a:cubicBezTo>
                  <a:pt x="2632" y="1413"/>
                  <a:pt x="2862" y="1164"/>
                  <a:pt x="3131" y="972"/>
                </a:cubicBezTo>
                <a:cubicBezTo>
                  <a:pt x="3131" y="972"/>
                  <a:pt x="3150" y="972"/>
                  <a:pt x="3150" y="953"/>
                </a:cubicBezTo>
                <a:cubicBezTo>
                  <a:pt x="3400" y="780"/>
                  <a:pt x="3630" y="607"/>
                  <a:pt x="3899" y="511"/>
                </a:cubicBezTo>
                <a:cubicBezTo>
                  <a:pt x="4091" y="453"/>
                  <a:pt x="4283" y="376"/>
                  <a:pt x="4475" y="357"/>
                </a:cubicBezTo>
                <a:cubicBezTo>
                  <a:pt x="4533" y="338"/>
                  <a:pt x="4586" y="328"/>
                  <a:pt x="4638" y="328"/>
                </a:cubicBezTo>
                <a:cubicBezTo>
                  <a:pt x="4691" y="328"/>
                  <a:pt x="4744" y="338"/>
                  <a:pt x="4802" y="357"/>
                </a:cubicBezTo>
                <a:cubicBezTo>
                  <a:pt x="4878" y="357"/>
                  <a:pt x="4955" y="376"/>
                  <a:pt x="5032" y="396"/>
                </a:cubicBezTo>
                <a:cubicBezTo>
                  <a:pt x="5070" y="415"/>
                  <a:pt x="5090" y="453"/>
                  <a:pt x="5147" y="472"/>
                </a:cubicBezTo>
                <a:cubicBezTo>
                  <a:pt x="5166" y="492"/>
                  <a:pt x="5224" y="511"/>
                  <a:pt x="5243" y="568"/>
                </a:cubicBezTo>
                <a:cubicBezTo>
                  <a:pt x="5263" y="607"/>
                  <a:pt x="5282" y="664"/>
                  <a:pt x="5301" y="684"/>
                </a:cubicBezTo>
                <a:cubicBezTo>
                  <a:pt x="5339" y="761"/>
                  <a:pt x="5359" y="837"/>
                  <a:pt x="5359" y="895"/>
                </a:cubicBezTo>
                <a:cubicBezTo>
                  <a:pt x="5378" y="1049"/>
                  <a:pt x="5359" y="1183"/>
                  <a:pt x="5359" y="1337"/>
                </a:cubicBezTo>
                <a:cubicBezTo>
                  <a:pt x="5301" y="1625"/>
                  <a:pt x="5205" y="1913"/>
                  <a:pt x="5090" y="2201"/>
                </a:cubicBezTo>
                <a:cubicBezTo>
                  <a:pt x="5070" y="2278"/>
                  <a:pt x="5013" y="2335"/>
                  <a:pt x="4994" y="2412"/>
                </a:cubicBezTo>
                <a:cubicBezTo>
                  <a:pt x="4974" y="2431"/>
                  <a:pt x="4974" y="2489"/>
                  <a:pt x="4974" y="2508"/>
                </a:cubicBezTo>
                <a:cubicBezTo>
                  <a:pt x="4974" y="2566"/>
                  <a:pt x="4994" y="2623"/>
                  <a:pt x="5051" y="2662"/>
                </a:cubicBezTo>
                <a:cubicBezTo>
                  <a:pt x="5083" y="2693"/>
                  <a:pt x="5126" y="2708"/>
                  <a:pt x="5175" y="2708"/>
                </a:cubicBezTo>
                <a:cubicBezTo>
                  <a:pt x="5215" y="2708"/>
                  <a:pt x="5258" y="2698"/>
                  <a:pt x="5301" y="2681"/>
                </a:cubicBezTo>
                <a:cubicBezTo>
                  <a:pt x="5474" y="2585"/>
                  <a:pt x="5627" y="2508"/>
                  <a:pt x="5781" y="2431"/>
                </a:cubicBezTo>
                <a:cubicBezTo>
                  <a:pt x="5877" y="2393"/>
                  <a:pt x="5954" y="2374"/>
                  <a:pt x="6050" y="2316"/>
                </a:cubicBezTo>
                <a:lnTo>
                  <a:pt x="6088" y="2316"/>
                </a:lnTo>
                <a:cubicBezTo>
                  <a:pt x="6088" y="2316"/>
                  <a:pt x="6107" y="2316"/>
                  <a:pt x="6107" y="2297"/>
                </a:cubicBezTo>
                <a:cubicBezTo>
                  <a:pt x="6530" y="2105"/>
                  <a:pt x="6991" y="1990"/>
                  <a:pt x="7471" y="1913"/>
                </a:cubicBezTo>
                <a:cubicBezTo>
                  <a:pt x="7596" y="1903"/>
                  <a:pt x="7716" y="1898"/>
                  <a:pt x="7836" y="1898"/>
                </a:cubicBezTo>
                <a:cubicBezTo>
                  <a:pt x="7956" y="1898"/>
                  <a:pt x="8076" y="1903"/>
                  <a:pt x="8201" y="1913"/>
                </a:cubicBezTo>
                <a:cubicBezTo>
                  <a:pt x="8354" y="1932"/>
                  <a:pt x="8527" y="1990"/>
                  <a:pt x="8700" y="2028"/>
                </a:cubicBezTo>
                <a:cubicBezTo>
                  <a:pt x="8815" y="2086"/>
                  <a:pt x="8930" y="2143"/>
                  <a:pt x="9065" y="2239"/>
                </a:cubicBezTo>
                <a:cubicBezTo>
                  <a:pt x="9161" y="2335"/>
                  <a:pt x="9257" y="2412"/>
                  <a:pt x="9353" y="2527"/>
                </a:cubicBezTo>
                <a:cubicBezTo>
                  <a:pt x="9372" y="2585"/>
                  <a:pt x="9391" y="2604"/>
                  <a:pt x="9410" y="2662"/>
                </a:cubicBezTo>
                <a:cubicBezTo>
                  <a:pt x="9468" y="2700"/>
                  <a:pt x="9506" y="2758"/>
                  <a:pt x="9583" y="2777"/>
                </a:cubicBezTo>
                <a:cubicBezTo>
                  <a:pt x="9606" y="2783"/>
                  <a:pt x="9628" y="2785"/>
                  <a:pt x="9650" y="2785"/>
                </a:cubicBezTo>
                <a:cubicBezTo>
                  <a:pt x="9703" y="2785"/>
                  <a:pt x="9754" y="2771"/>
                  <a:pt x="9795" y="2758"/>
                </a:cubicBezTo>
                <a:cubicBezTo>
                  <a:pt x="9852" y="2719"/>
                  <a:pt x="9891" y="2662"/>
                  <a:pt x="9929" y="2585"/>
                </a:cubicBezTo>
                <a:cubicBezTo>
                  <a:pt x="9948" y="2508"/>
                  <a:pt x="9948" y="2431"/>
                  <a:pt x="9891" y="2374"/>
                </a:cubicBezTo>
                <a:cubicBezTo>
                  <a:pt x="9756" y="2182"/>
                  <a:pt x="9603" y="2009"/>
                  <a:pt x="9449" y="1855"/>
                </a:cubicBezTo>
                <a:cubicBezTo>
                  <a:pt x="9353" y="1798"/>
                  <a:pt x="9276" y="1740"/>
                  <a:pt x="9180" y="1663"/>
                </a:cubicBezTo>
                <a:cubicBezTo>
                  <a:pt x="9084" y="1625"/>
                  <a:pt x="8969" y="1567"/>
                  <a:pt x="8873" y="1529"/>
                </a:cubicBezTo>
                <a:cubicBezTo>
                  <a:pt x="8662" y="1452"/>
                  <a:pt x="8450" y="1413"/>
                  <a:pt x="8239" y="1375"/>
                </a:cubicBezTo>
                <a:cubicBezTo>
                  <a:pt x="8133" y="1365"/>
                  <a:pt x="8023" y="1361"/>
                  <a:pt x="7913" y="1361"/>
                </a:cubicBezTo>
                <a:cubicBezTo>
                  <a:pt x="7802" y="1361"/>
                  <a:pt x="7692" y="1365"/>
                  <a:pt x="7586" y="1375"/>
                </a:cubicBezTo>
                <a:cubicBezTo>
                  <a:pt x="7164" y="1433"/>
                  <a:pt x="6722" y="1548"/>
                  <a:pt x="6299" y="1721"/>
                </a:cubicBezTo>
                <a:cubicBezTo>
                  <a:pt x="6088" y="1798"/>
                  <a:pt x="5896" y="1894"/>
                  <a:pt x="5704" y="1990"/>
                </a:cubicBezTo>
                <a:cubicBezTo>
                  <a:pt x="5704" y="1990"/>
                  <a:pt x="5676" y="1990"/>
                  <a:pt x="5668" y="2002"/>
                </a:cubicBezTo>
                <a:lnTo>
                  <a:pt x="5668" y="2002"/>
                </a:lnTo>
                <a:cubicBezTo>
                  <a:pt x="5744" y="1735"/>
                  <a:pt x="5820" y="1469"/>
                  <a:pt x="5839" y="1221"/>
                </a:cubicBezTo>
                <a:cubicBezTo>
                  <a:pt x="5839" y="1049"/>
                  <a:pt x="5839" y="876"/>
                  <a:pt x="5781" y="741"/>
                </a:cubicBezTo>
                <a:cubicBezTo>
                  <a:pt x="5762" y="664"/>
                  <a:pt x="5743" y="588"/>
                  <a:pt x="5723" y="549"/>
                </a:cubicBezTo>
                <a:cubicBezTo>
                  <a:pt x="5685" y="472"/>
                  <a:pt x="5647" y="415"/>
                  <a:pt x="5589" y="376"/>
                </a:cubicBezTo>
                <a:cubicBezTo>
                  <a:pt x="5531" y="280"/>
                  <a:pt x="5435" y="204"/>
                  <a:pt x="5301" y="165"/>
                </a:cubicBezTo>
                <a:cubicBezTo>
                  <a:pt x="5186" y="88"/>
                  <a:pt x="5051" y="69"/>
                  <a:pt x="4917" y="69"/>
                </a:cubicBezTo>
                <a:lnTo>
                  <a:pt x="4802" y="69"/>
                </a:lnTo>
                <a:cubicBezTo>
                  <a:pt x="4610" y="18"/>
                  <a:pt x="4503" y="1"/>
                  <a:pt x="4425" y="1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424" name="Google Shape;424;p25"/>
          <p:cNvSpPr/>
          <p:nvPr/>
        </p:nvSpPr>
        <p:spPr>
          <a:xfrm>
            <a:off x="497751" y="6144667"/>
            <a:ext cx="1184702" cy="474564"/>
          </a:xfrm>
          <a:custGeom>
            <a:avLst/>
            <a:gdLst/>
            <a:ahLst/>
            <a:cxnLst/>
            <a:rect l="l" t="t" r="r" b="b"/>
            <a:pathLst>
              <a:path w="9949" h="2989" extrusionOk="0">
                <a:moveTo>
                  <a:pt x="8508" y="2009"/>
                </a:moveTo>
                <a:cubicBezTo>
                  <a:pt x="8508" y="2009"/>
                  <a:pt x="8527" y="2009"/>
                  <a:pt x="8527" y="2028"/>
                </a:cubicBezTo>
                <a:cubicBezTo>
                  <a:pt x="8527" y="2009"/>
                  <a:pt x="8527" y="2009"/>
                  <a:pt x="8508" y="2009"/>
                </a:cubicBezTo>
                <a:close/>
                <a:moveTo>
                  <a:pt x="4425" y="1"/>
                </a:moveTo>
                <a:cubicBezTo>
                  <a:pt x="4386" y="1"/>
                  <a:pt x="4354" y="5"/>
                  <a:pt x="4322" y="12"/>
                </a:cubicBezTo>
                <a:cubicBezTo>
                  <a:pt x="4187" y="50"/>
                  <a:pt x="4033" y="88"/>
                  <a:pt x="3899" y="127"/>
                </a:cubicBezTo>
                <a:cubicBezTo>
                  <a:pt x="3438" y="300"/>
                  <a:pt x="3035" y="588"/>
                  <a:pt x="2670" y="933"/>
                </a:cubicBezTo>
                <a:cubicBezTo>
                  <a:pt x="2478" y="1125"/>
                  <a:pt x="2286" y="1337"/>
                  <a:pt x="2152" y="1548"/>
                </a:cubicBezTo>
                <a:lnTo>
                  <a:pt x="1921" y="1913"/>
                </a:lnTo>
                <a:cubicBezTo>
                  <a:pt x="1902" y="1990"/>
                  <a:pt x="1863" y="2028"/>
                  <a:pt x="1825" y="2105"/>
                </a:cubicBezTo>
                <a:cubicBezTo>
                  <a:pt x="1710" y="1894"/>
                  <a:pt x="1575" y="1721"/>
                  <a:pt x="1345" y="1605"/>
                </a:cubicBezTo>
                <a:cubicBezTo>
                  <a:pt x="1236" y="1529"/>
                  <a:pt x="1114" y="1496"/>
                  <a:pt x="990" y="1496"/>
                </a:cubicBezTo>
                <a:cubicBezTo>
                  <a:pt x="897" y="1496"/>
                  <a:pt x="802" y="1515"/>
                  <a:pt x="711" y="1548"/>
                </a:cubicBezTo>
                <a:cubicBezTo>
                  <a:pt x="481" y="1625"/>
                  <a:pt x="289" y="1817"/>
                  <a:pt x="193" y="2009"/>
                </a:cubicBezTo>
                <a:cubicBezTo>
                  <a:pt x="58" y="2278"/>
                  <a:pt x="1" y="2604"/>
                  <a:pt x="58" y="2911"/>
                </a:cubicBezTo>
                <a:cubicBezTo>
                  <a:pt x="58" y="2969"/>
                  <a:pt x="78" y="2988"/>
                  <a:pt x="135" y="2988"/>
                </a:cubicBezTo>
                <a:cubicBezTo>
                  <a:pt x="154" y="2988"/>
                  <a:pt x="193" y="2969"/>
                  <a:pt x="193" y="2911"/>
                </a:cubicBezTo>
                <a:cubicBezTo>
                  <a:pt x="174" y="2777"/>
                  <a:pt x="174" y="2662"/>
                  <a:pt x="193" y="2508"/>
                </a:cubicBezTo>
                <a:lnTo>
                  <a:pt x="193" y="2527"/>
                </a:lnTo>
                <a:cubicBezTo>
                  <a:pt x="231" y="2412"/>
                  <a:pt x="250" y="2297"/>
                  <a:pt x="289" y="2201"/>
                </a:cubicBezTo>
                <a:lnTo>
                  <a:pt x="289" y="2220"/>
                </a:lnTo>
                <a:cubicBezTo>
                  <a:pt x="346" y="2124"/>
                  <a:pt x="366" y="2047"/>
                  <a:pt x="442" y="1990"/>
                </a:cubicBezTo>
                <a:lnTo>
                  <a:pt x="577" y="1836"/>
                </a:lnTo>
                <a:cubicBezTo>
                  <a:pt x="634" y="1798"/>
                  <a:pt x="673" y="1759"/>
                  <a:pt x="750" y="1740"/>
                </a:cubicBezTo>
                <a:cubicBezTo>
                  <a:pt x="807" y="1721"/>
                  <a:pt x="846" y="1721"/>
                  <a:pt x="922" y="1701"/>
                </a:cubicBezTo>
                <a:lnTo>
                  <a:pt x="1095" y="1701"/>
                </a:lnTo>
                <a:cubicBezTo>
                  <a:pt x="1134" y="1701"/>
                  <a:pt x="1211" y="1721"/>
                  <a:pt x="1249" y="1740"/>
                </a:cubicBezTo>
                <a:cubicBezTo>
                  <a:pt x="1307" y="1759"/>
                  <a:pt x="1345" y="1798"/>
                  <a:pt x="1403" y="1836"/>
                </a:cubicBezTo>
                <a:cubicBezTo>
                  <a:pt x="1479" y="1894"/>
                  <a:pt x="1537" y="1951"/>
                  <a:pt x="1595" y="2028"/>
                </a:cubicBezTo>
                <a:cubicBezTo>
                  <a:pt x="1671" y="2143"/>
                  <a:pt x="1729" y="2239"/>
                  <a:pt x="1787" y="2393"/>
                </a:cubicBezTo>
                <a:lnTo>
                  <a:pt x="1787" y="2412"/>
                </a:lnTo>
                <a:cubicBezTo>
                  <a:pt x="1806" y="2431"/>
                  <a:pt x="1806" y="2470"/>
                  <a:pt x="1863" y="2489"/>
                </a:cubicBezTo>
                <a:cubicBezTo>
                  <a:pt x="1902" y="2489"/>
                  <a:pt x="1959" y="2489"/>
                  <a:pt x="1979" y="2431"/>
                </a:cubicBezTo>
                <a:cubicBezTo>
                  <a:pt x="2056" y="2297"/>
                  <a:pt x="2113" y="2182"/>
                  <a:pt x="2190" y="2028"/>
                </a:cubicBezTo>
                <a:cubicBezTo>
                  <a:pt x="2267" y="1913"/>
                  <a:pt x="2344" y="1798"/>
                  <a:pt x="2440" y="1663"/>
                </a:cubicBezTo>
                <a:cubicBezTo>
                  <a:pt x="2632" y="1413"/>
                  <a:pt x="2862" y="1164"/>
                  <a:pt x="3131" y="972"/>
                </a:cubicBezTo>
                <a:cubicBezTo>
                  <a:pt x="3131" y="972"/>
                  <a:pt x="3150" y="972"/>
                  <a:pt x="3150" y="953"/>
                </a:cubicBezTo>
                <a:cubicBezTo>
                  <a:pt x="3400" y="780"/>
                  <a:pt x="3630" y="607"/>
                  <a:pt x="3899" y="511"/>
                </a:cubicBezTo>
                <a:cubicBezTo>
                  <a:pt x="4091" y="453"/>
                  <a:pt x="4283" y="376"/>
                  <a:pt x="4475" y="357"/>
                </a:cubicBezTo>
                <a:cubicBezTo>
                  <a:pt x="4533" y="338"/>
                  <a:pt x="4586" y="328"/>
                  <a:pt x="4638" y="328"/>
                </a:cubicBezTo>
                <a:cubicBezTo>
                  <a:pt x="4691" y="328"/>
                  <a:pt x="4744" y="338"/>
                  <a:pt x="4802" y="357"/>
                </a:cubicBezTo>
                <a:cubicBezTo>
                  <a:pt x="4878" y="357"/>
                  <a:pt x="4955" y="376"/>
                  <a:pt x="5032" y="396"/>
                </a:cubicBezTo>
                <a:cubicBezTo>
                  <a:pt x="5070" y="415"/>
                  <a:pt x="5090" y="453"/>
                  <a:pt x="5147" y="472"/>
                </a:cubicBezTo>
                <a:cubicBezTo>
                  <a:pt x="5166" y="492"/>
                  <a:pt x="5224" y="511"/>
                  <a:pt x="5243" y="568"/>
                </a:cubicBezTo>
                <a:cubicBezTo>
                  <a:pt x="5263" y="607"/>
                  <a:pt x="5282" y="664"/>
                  <a:pt x="5301" y="684"/>
                </a:cubicBezTo>
                <a:cubicBezTo>
                  <a:pt x="5339" y="761"/>
                  <a:pt x="5359" y="837"/>
                  <a:pt x="5359" y="895"/>
                </a:cubicBezTo>
                <a:cubicBezTo>
                  <a:pt x="5378" y="1049"/>
                  <a:pt x="5359" y="1183"/>
                  <a:pt x="5359" y="1337"/>
                </a:cubicBezTo>
                <a:cubicBezTo>
                  <a:pt x="5301" y="1625"/>
                  <a:pt x="5205" y="1913"/>
                  <a:pt x="5090" y="2201"/>
                </a:cubicBezTo>
                <a:cubicBezTo>
                  <a:pt x="5070" y="2278"/>
                  <a:pt x="5013" y="2335"/>
                  <a:pt x="4994" y="2412"/>
                </a:cubicBezTo>
                <a:cubicBezTo>
                  <a:pt x="4974" y="2431"/>
                  <a:pt x="4974" y="2489"/>
                  <a:pt x="4974" y="2508"/>
                </a:cubicBezTo>
                <a:cubicBezTo>
                  <a:pt x="4974" y="2566"/>
                  <a:pt x="4994" y="2623"/>
                  <a:pt x="5051" y="2662"/>
                </a:cubicBezTo>
                <a:cubicBezTo>
                  <a:pt x="5083" y="2693"/>
                  <a:pt x="5126" y="2708"/>
                  <a:pt x="5175" y="2708"/>
                </a:cubicBezTo>
                <a:cubicBezTo>
                  <a:pt x="5215" y="2708"/>
                  <a:pt x="5258" y="2698"/>
                  <a:pt x="5301" y="2681"/>
                </a:cubicBezTo>
                <a:cubicBezTo>
                  <a:pt x="5474" y="2585"/>
                  <a:pt x="5627" y="2508"/>
                  <a:pt x="5781" y="2431"/>
                </a:cubicBezTo>
                <a:cubicBezTo>
                  <a:pt x="5877" y="2393"/>
                  <a:pt x="5954" y="2374"/>
                  <a:pt x="6050" y="2316"/>
                </a:cubicBezTo>
                <a:lnTo>
                  <a:pt x="6088" y="2316"/>
                </a:lnTo>
                <a:cubicBezTo>
                  <a:pt x="6088" y="2316"/>
                  <a:pt x="6107" y="2316"/>
                  <a:pt x="6107" y="2297"/>
                </a:cubicBezTo>
                <a:cubicBezTo>
                  <a:pt x="6530" y="2105"/>
                  <a:pt x="6991" y="1990"/>
                  <a:pt x="7471" y="1913"/>
                </a:cubicBezTo>
                <a:cubicBezTo>
                  <a:pt x="7596" y="1903"/>
                  <a:pt x="7716" y="1898"/>
                  <a:pt x="7836" y="1898"/>
                </a:cubicBezTo>
                <a:cubicBezTo>
                  <a:pt x="7956" y="1898"/>
                  <a:pt x="8076" y="1903"/>
                  <a:pt x="8201" y="1913"/>
                </a:cubicBezTo>
                <a:cubicBezTo>
                  <a:pt x="8354" y="1932"/>
                  <a:pt x="8527" y="1990"/>
                  <a:pt x="8700" y="2028"/>
                </a:cubicBezTo>
                <a:cubicBezTo>
                  <a:pt x="8815" y="2086"/>
                  <a:pt x="8930" y="2143"/>
                  <a:pt x="9065" y="2239"/>
                </a:cubicBezTo>
                <a:cubicBezTo>
                  <a:pt x="9161" y="2335"/>
                  <a:pt x="9257" y="2412"/>
                  <a:pt x="9353" y="2527"/>
                </a:cubicBezTo>
                <a:cubicBezTo>
                  <a:pt x="9372" y="2585"/>
                  <a:pt x="9391" y="2604"/>
                  <a:pt x="9410" y="2662"/>
                </a:cubicBezTo>
                <a:cubicBezTo>
                  <a:pt x="9468" y="2700"/>
                  <a:pt x="9506" y="2758"/>
                  <a:pt x="9583" y="2777"/>
                </a:cubicBezTo>
                <a:cubicBezTo>
                  <a:pt x="9606" y="2783"/>
                  <a:pt x="9628" y="2785"/>
                  <a:pt x="9650" y="2785"/>
                </a:cubicBezTo>
                <a:cubicBezTo>
                  <a:pt x="9703" y="2785"/>
                  <a:pt x="9754" y="2771"/>
                  <a:pt x="9795" y="2758"/>
                </a:cubicBezTo>
                <a:cubicBezTo>
                  <a:pt x="9852" y="2719"/>
                  <a:pt x="9891" y="2662"/>
                  <a:pt x="9929" y="2585"/>
                </a:cubicBezTo>
                <a:cubicBezTo>
                  <a:pt x="9948" y="2508"/>
                  <a:pt x="9948" y="2431"/>
                  <a:pt x="9891" y="2374"/>
                </a:cubicBezTo>
                <a:cubicBezTo>
                  <a:pt x="9756" y="2182"/>
                  <a:pt x="9603" y="2009"/>
                  <a:pt x="9449" y="1855"/>
                </a:cubicBezTo>
                <a:cubicBezTo>
                  <a:pt x="9353" y="1798"/>
                  <a:pt x="9276" y="1740"/>
                  <a:pt x="9180" y="1663"/>
                </a:cubicBezTo>
                <a:cubicBezTo>
                  <a:pt x="9084" y="1625"/>
                  <a:pt x="8969" y="1567"/>
                  <a:pt x="8873" y="1529"/>
                </a:cubicBezTo>
                <a:cubicBezTo>
                  <a:pt x="8662" y="1452"/>
                  <a:pt x="8450" y="1413"/>
                  <a:pt x="8239" y="1375"/>
                </a:cubicBezTo>
                <a:cubicBezTo>
                  <a:pt x="8133" y="1365"/>
                  <a:pt x="8023" y="1361"/>
                  <a:pt x="7913" y="1361"/>
                </a:cubicBezTo>
                <a:cubicBezTo>
                  <a:pt x="7802" y="1361"/>
                  <a:pt x="7692" y="1365"/>
                  <a:pt x="7586" y="1375"/>
                </a:cubicBezTo>
                <a:cubicBezTo>
                  <a:pt x="7164" y="1433"/>
                  <a:pt x="6722" y="1548"/>
                  <a:pt x="6299" y="1721"/>
                </a:cubicBezTo>
                <a:cubicBezTo>
                  <a:pt x="6088" y="1798"/>
                  <a:pt x="5896" y="1894"/>
                  <a:pt x="5704" y="1990"/>
                </a:cubicBezTo>
                <a:cubicBezTo>
                  <a:pt x="5704" y="1990"/>
                  <a:pt x="5676" y="1990"/>
                  <a:pt x="5668" y="2002"/>
                </a:cubicBezTo>
                <a:lnTo>
                  <a:pt x="5668" y="2002"/>
                </a:lnTo>
                <a:cubicBezTo>
                  <a:pt x="5744" y="1735"/>
                  <a:pt x="5820" y="1469"/>
                  <a:pt x="5839" y="1221"/>
                </a:cubicBezTo>
                <a:cubicBezTo>
                  <a:pt x="5839" y="1049"/>
                  <a:pt x="5839" y="876"/>
                  <a:pt x="5781" y="741"/>
                </a:cubicBezTo>
                <a:cubicBezTo>
                  <a:pt x="5762" y="664"/>
                  <a:pt x="5743" y="588"/>
                  <a:pt x="5723" y="549"/>
                </a:cubicBezTo>
                <a:cubicBezTo>
                  <a:pt x="5685" y="472"/>
                  <a:pt x="5647" y="415"/>
                  <a:pt x="5589" y="376"/>
                </a:cubicBezTo>
                <a:cubicBezTo>
                  <a:pt x="5531" y="280"/>
                  <a:pt x="5435" y="204"/>
                  <a:pt x="5301" y="165"/>
                </a:cubicBezTo>
                <a:cubicBezTo>
                  <a:pt x="5186" y="88"/>
                  <a:pt x="5051" y="69"/>
                  <a:pt x="4917" y="69"/>
                </a:cubicBezTo>
                <a:lnTo>
                  <a:pt x="4802" y="69"/>
                </a:lnTo>
                <a:cubicBezTo>
                  <a:pt x="4610" y="18"/>
                  <a:pt x="4503" y="1"/>
                  <a:pt x="4425" y="1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425" name="Google Shape;425;p25"/>
          <p:cNvSpPr txBox="1">
            <a:spLocks noGrp="1"/>
          </p:cNvSpPr>
          <p:nvPr>
            <p:ph type="title"/>
          </p:nvPr>
        </p:nvSpPr>
        <p:spPr>
          <a:xfrm>
            <a:off x="948575" y="2408833"/>
            <a:ext cx="2305500" cy="57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26" name="Google Shape;426;p25"/>
          <p:cNvSpPr txBox="1">
            <a:spLocks noGrp="1"/>
          </p:cNvSpPr>
          <p:nvPr>
            <p:ph type="subTitle" idx="1"/>
          </p:nvPr>
        </p:nvSpPr>
        <p:spPr>
          <a:xfrm>
            <a:off x="948575" y="2924233"/>
            <a:ext cx="23055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7" name="Google Shape;427;p25"/>
          <p:cNvSpPr txBox="1">
            <a:spLocks noGrp="1"/>
          </p:cNvSpPr>
          <p:nvPr>
            <p:ph type="title" idx="2"/>
          </p:nvPr>
        </p:nvSpPr>
        <p:spPr>
          <a:xfrm>
            <a:off x="3439046" y="2408833"/>
            <a:ext cx="2305500" cy="57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28" name="Google Shape;428;p25"/>
          <p:cNvSpPr txBox="1">
            <a:spLocks noGrp="1"/>
          </p:cNvSpPr>
          <p:nvPr>
            <p:ph type="subTitle" idx="3"/>
          </p:nvPr>
        </p:nvSpPr>
        <p:spPr>
          <a:xfrm>
            <a:off x="3439046" y="2924233"/>
            <a:ext cx="23055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9" name="Google Shape;429;p25"/>
          <p:cNvSpPr txBox="1">
            <a:spLocks noGrp="1"/>
          </p:cNvSpPr>
          <p:nvPr>
            <p:ph type="title" idx="4"/>
          </p:nvPr>
        </p:nvSpPr>
        <p:spPr>
          <a:xfrm>
            <a:off x="948575" y="4319967"/>
            <a:ext cx="2305500" cy="57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0" name="Google Shape;430;p25"/>
          <p:cNvSpPr txBox="1">
            <a:spLocks noGrp="1"/>
          </p:cNvSpPr>
          <p:nvPr>
            <p:ph type="subTitle" idx="5"/>
          </p:nvPr>
        </p:nvSpPr>
        <p:spPr>
          <a:xfrm>
            <a:off x="948575" y="4835433"/>
            <a:ext cx="23055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1" name="Google Shape;431;p25"/>
          <p:cNvSpPr txBox="1">
            <a:spLocks noGrp="1"/>
          </p:cNvSpPr>
          <p:nvPr>
            <p:ph type="title" idx="6"/>
          </p:nvPr>
        </p:nvSpPr>
        <p:spPr>
          <a:xfrm>
            <a:off x="3439046" y="4319967"/>
            <a:ext cx="2305500" cy="57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2" name="Google Shape;432;p25"/>
          <p:cNvSpPr txBox="1">
            <a:spLocks noGrp="1"/>
          </p:cNvSpPr>
          <p:nvPr>
            <p:ph type="subTitle" idx="7"/>
          </p:nvPr>
        </p:nvSpPr>
        <p:spPr>
          <a:xfrm>
            <a:off x="3439046" y="4835433"/>
            <a:ext cx="23055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3" name="Google Shape;433;p25"/>
          <p:cNvSpPr txBox="1">
            <a:spLocks noGrp="1"/>
          </p:cNvSpPr>
          <p:nvPr>
            <p:ph type="title" idx="8"/>
          </p:nvPr>
        </p:nvSpPr>
        <p:spPr>
          <a:xfrm>
            <a:off x="5929524" y="2408833"/>
            <a:ext cx="2305500" cy="57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4" name="Google Shape;434;p25"/>
          <p:cNvSpPr txBox="1">
            <a:spLocks noGrp="1"/>
          </p:cNvSpPr>
          <p:nvPr>
            <p:ph type="subTitle" idx="9"/>
          </p:nvPr>
        </p:nvSpPr>
        <p:spPr>
          <a:xfrm>
            <a:off x="5929524" y="2924233"/>
            <a:ext cx="23055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5" name="Google Shape;435;p25"/>
          <p:cNvSpPr txBox="1">
            <a:spLocks noGrp="1"/>
          </p:cNvSpPr>
          <p:nvPr>
            <p:ph type="title" idx="13"/>
          </p:nvPr>
        </p:nvSpPr>
        <p:spPr>
          <a:xfrm>
            <a:off x="5929524" y="4319967"/>
            <a:ext cx="2305500" cy="57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36" name="Google Shape;436;p25"/>
          <p:cNvSpPr txBox="1">
            <a:spLocks noGrp="1"/>
          </p:cNvSpPr>
          <p:nvPr>
            <p:ph type="subTitle" idx="14"/>
          </p:nvPr>
        </p:nvSpPr>
        <p:spPr>
          <a:xfrm>
            <a:off x="5929524" y="4835433"/>
            <a:ext cx="23055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7" name="Google Shape;437;p25"/>
          <p:cNvSpPr txBox="1">
            <a:spLocks noGrp="1"/>
          </p:cNvSpPr>
          <p:nvPr>
            <p:ph type="title" idx="15"/>
          </p:nvPr>
        </p:nvSpPr>
        <p:spPr>
          <a:xfrm>
            <a:off x="720000" y="719328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438" name="Google Shape;438;p25"/>
          <p:cNvGrpSpPr/>
          <p:nvPr/>
        </p:nvGrpSpPr>
        <p:grpSpPr>
          <a:xfrm>
            <a:off x="5190876" y="6035273"/>
            <a:ext cx="670499" cy="584699"/>
            <a:chOff x="7555450" y="377766"/>
            <a:chExt cx="670499" cy="438524"/>
          </a:xfrm>
        </p:grpSpPr>
        <p:sp>
          <p:nvSpPr>
            <p:cNvPr id="439" name="Google Shape;439;p25"/>
            <p:cNvSpPr/>
            <p:nvPr/>
          </p:nvSpPr>
          <p:spPr>
            <a:xfrm>
              <a:off x="7555450" y="562549"/>
              <a:ext cx="279163" cy="253742"/>
            </a:xfrm>
            <a:custGeom>
              <a:avLst/>
              <a:gdLst/>
              <a:ahLst/>
              <a:cxnLst/>
              <a:rect l="l" t="t" r="r" b="b"/>
              <a:pathLst>
                <a:path w="4206" h="3823" extrusionOk="0">
                  <a:moveTo>
                    <a:pt x="3169" y="1"/>
                  </a:moveTo>
                  <a:cubicBezTo>
                    <a:pt x="3073" y="1"/>
                    <a:pt x="2977" y="1"/>
                    <a:pt x="2881" y="20"/>
                  </a:cubicBezTo>
                  <a:cubicBezTo>
                    <a:pt x="2746" y="59"/>
                    <a:pt x="2573" y="97"/>
                    <a:pt x="2362" y="193"/>
                  </a:cubicBezTo>
                  <a:cubicBezTo>
                    <a:pt x="2017" y="347"/>
                    <a:pt x="1690" y="558"/>
                    <a:pt x="1325" y="846"/>
                  </a:cubicBezTo>
                  <a:cubicBezTo>
                    <a:pt x="1210" y="942"/>
                    <a:pt x="1114" y="1019"/>
                    <a:pt x="1018" y="1115"/>
                  </a:cubicBezTo>
                  <a:lnTo>
                    <a:pt x="999" y="1134"/>
                  </a:lnTo>
                  <a:cubicBezTo>
                    <a:pt x="864" y="1230"/>
                    <a:pt x="749" y="1345"/>
                    <a:pt x="615" y="1518"/>
                  </a:cubicBezTo>
                  <a:cubicBezTo>
                    <a:pt x="480" y="1652"/>
                    <a:pt x="384" y="1806"/>
                    <a:pt x="288" y="1979"/>
                  </a:cubicBezTo>
                  <a:cubicBezTo>
                    <a:pt x="192" y="2133"/>
                    <a:pt x="135" y="2325"/>
                    <a:pt x="77" y="2497"/>
                  </a:cubicBezTo>
                  <a:cubicBezTo>
                    <a:pt x="39" y="2670"/>
                    <a:pt x="0" y="2843"/>
                    <a:pt x="0" y="2997"/>
                  </a:cubicBezTo>
                  <a:cubicBezTo>
                    <a:pt x="0" y="3189"/>
                    <a:pt x="58" y="3342"/>
                    <a:pt x="154" y="3458"/>
                  </a:cubicBezTo>
                  <a:cubicBezTo>
                    <a:pt x="173" y="3515"/>
                    <a:pt x="192" y="3534"/>
                    <a:pt x="231" y="3554"/>
                  </a:cubicBezTo>
                  <a:lnTo>
                    <a:pt x="288" y="3630"/>
                  </a:lnTo>
                  <a:cubicBezTo>
                    <a:pt x="384" y="3707"/>
                    <a:pt x="461" y="3726"/>
                    <a:pt x="538" y="3746"/>
                  </a:cubicBezTo>
                  <a:cubicBezTo>
                    <a:pt x="653" y="3803"/>
                    <a:pt x="768" y="3822"/>
                    <a:pt x="941" y="3822"/>
                  </a:cubicBezTo>
                  <a:lnTo>
                    <a:pt x="1191" y="3822"/>
                  </a:lnTo>
                  <a:cubicBezTo>
                    <a:pt x="1383" y="3803"/>
                    <a:pt x="1575" y="3746"/>
                    <a:pt x="1786" y="3669"/>
                  </a:cubicBezTo>
                  <a:cubicBezTo>
                    <a:pt x="1978" y="3611"/>
                    <a:pt x="2170" y="3515"/>
                    <a:pt x="2381" y="3381"/>
                  </a:cubicBezTo>
                  <a:cubicBezTo>
                    <a:pt x="2593" y="3266"/>
                    <a:pt x="2823" y="3131"/>
                    <a:pt x="3015" y="2958"/>
                  </a:cubicBezTo>
                  <a:cubicBezTo>
                    <a:pt x="3207" y="2785"/>
                    <a:pt x="3399" y="2613"/>
                    <a:pt x="3553" y="2459"/>
                  </a:cubicBezTo>
                  <a:cubicBezTo>
                    <a:pt x="3745" y="2267"/>
                    <a:pt x="3879" y="2056"/>
                    <a:pt x="3995" y="1844"/>
                  </a:cubicBezTo>
                  <a:cubicBezTo>
                    <a:pt x="4110" y="1633"/>
                    <a:pt x="4167" y="1422"/>
                    <a:pt x="4187" y="1230"/>
                  </a:cubicBezTo>
                  <a:cubicBezTo>
                    <a:pt x="4206" y="1038"/>
                    <a:pt x="4167" y="846"/>
                    <a:pt x="4091" y="615"/>
                  </a:cubicBezTo>
                  <a:cubicBezTo>
                    <a:pt x="4071" y="500"/>
                    <a:pt x="4033" y="462"/>
                    <a:pt x="3975" y="366"/>
                  </a:cubicBezTo>
                  <a:cubicBezTo>
                    <a:pt x="3918" y="289"/>
                    <a:pt x="3879" y="251"/>
                    <a:pt x="3802" y="193"/>
                  </a:cubicBezTo>
                  <a:cubicBezTo>
                    <a:pt x="3687" y="97"/>
                    <a:pt x="3534" y="59"/>
                    <a:pt x="3361" y="20"/>
                  </a:cubicBezTo>
                  <a:cubicBezTo>
                    <a:pt x="3322" y="20"/>
                    <a:pt x="3246" y="1"/>
                    <a:pt x="3169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40" name="Google Shape;440;p25"/>
            <p:cNvSpPr/>
            <p:nvPr/>
          </p:nvSpPr>
          <p:spPr>
            <a:xfrm>
              <a:off x="8005393" y="377766"/>
              <a:ext cx="142767" cy="126240"/>
            </a:xfrm>
            <a:custGeom>
              <a:avLst/>
              <a:gdLst/>
              <a:ahLst/>
              <a:cxnLst/>
              <a:rect l="l" t="t" r="r" b="b"/>
              <a:pathLst>
                <a:path w="2151" h="1902" extrusionOk="0">
                  <a:moveTo>
                    <a:pt x="1556" y="0"/>
                  </a:moveTo>
                  <a:cubicBezTo>
                    <a:pt x="1383" y="0"/>
                    <a:pt x="1229" y="58"/>
                    <a:pt x="999" y="154"/>
                  </a:cubicBezTo>
                  <a:cubicBezTo>
                    <a:pt x="845" y="250"/>
                    <a:pt x="672" y="365"/>
                    <a:pt x="499" y="480"/>
                  </a:cubicBezTo>
                  <a:lnTo>
                    <a:pt x="423" y="557"/>
                  </a:lnTo>
                  <a:lnTo>
                    <a:pt x="346" y="634"/>
                  </a:lnTo>
                  <a:cubicBezTo>
                    <a:pt x="154" y="826"/>
                    <a:pt x="77" y="1018"/>
                    <a:pt x="19" y="1210"/>
                  </a:cubicBezTo>
                  <a:cubicBezTo>
                    <a:pt x="0" y="1402"/>
                    <a:pt x="77" y="1633"/>
                    <a:pt x="211" y="1748"/>
                  </a:cubicBezTo>
                  <a:cubicBezTo>
                    <a:pt x="288" y="1825"/>
                    <a:pt x="365" y="1844"/>
                    <a:pt x="461" y="1882"/>
                  </a:cubicBezTo>
                  <a:cubicBezTo>
                    <a:pt x="499" y="1882"/>
                    <a:pt x="557" y="1902"/>
                    <a:pt x="615" y="1902"/>
                  </a:cubicBezTo>
                  <a:lnTo>
                    <a:pt x="768" y="1902"/>
                  </a:lnTo>
                  <a:lnTo>
                    <a:pt x="1056" y="1825"/>
                  </a:lnTo>
                  <a:cubicBezTo>
                    <a:pt x="1152" y="1806"/>
                    <a:pt x="1229" y="1748"/>
                    <a:pt x="1344" y="1690"/>
                  </a:cubicBezTo>
                  <a:cubicBezTo>
                    <a:pt x="1536" y="1556"/>
                    <a:pt x="1709" y="1421"/>
                    <a:pt x="1844" y="1249"/>
                  </a:cubicBezTo>
                  <a:cubicBezTo>
                    <a:pt x="1940" y="1133"/>
                    <a:pt x="2093" y="961"/>
                    <a:pt x="2132" y="749"/>
                  </a:cubicBezTo>
                  <a:cubicBezTo>
                    <a:pt x="2151" y="653"/>
                    <a:pt x="2151" y="577"/>
                    <a:pt x="2132" y="461"/>
                  </a:cubicBezTo>
                  <a:cubicBezTo>
                    <a:pt x="2112" y="365"/>
                    <a:pt x="2055" y="269"/>
                    <a:pt x="2016" y="192"/>
                  </a:cubicBezTo>
                  <a:cubicBezTo>
                    <a:pt x="1959" y="116"/>
                    <a:pt x="1863" y="77"/>
                    <a:pt x="1805" y="58"/>
                  </a:cubicBezTo>
                  <a:cubicBezTo>
                    <a:pt x="1728" y="20"/>
                    <a:pt x="1652" y="0"/>
                    <a:pt x="1556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41" name="Google Shape;441;p25"/>
            <p:cNvSpPr/>
            <p:nvPr/>
          </p:nvSpPr>
          <p:spPr>
            <a:xfrm>
              <a:off x="8139200" y="543433"/>
              <a:ext cx="86749" cy="71483"/>
            </a:xfrm>
            <a:custGeom>
              <a:avLst/>
              <a:gdLst/>
              <a:ahLst/>
              <a:cxnLst/>
              <a:rect l="l" t="t" r="r" b="b"/>
              <a:pathLst>
                <a:path w="1307" h="1077" extrusionOk="0">
                  <a:moveTo>
                    <a:pt x="1153" y="1"/>
                  </a:moveTo>
                  <a:cubicBezTo>
                    <a:pt x="1037" y="1"/>
                    <a:pt x="941" y="20"/>
                    <a:pt x="845" y="58"/>
                  </a:cubicBezTo>
                  <a:cubicBezTo>
                    <a:pt x="711" y="97"/>
                    <a:pt x="596" y="154"/>
                    <a:pt x="500" y="212"/>
                  </a:cubicBezTo>
                  <a:cubicBezTo>
                    <a:pt x="461" y="270"/>
                    <a:pt x="384" y="308"/>
                    <a:pt x="327" y="366"/>
                  </a:cubicBezTo>
                  <a:lnTo>
                    <a:pt x="308" y="385"/>
                  </a:lnTo>
                  <a:cubicBezTo>
                    <a:pt x="173" y="539"/>
                    <a:pt x="0" y="750"/>
                    <a:pt x="116" y="942"/>
                  </a:cubicBezTo>
                  <a:cubicBezTo>
                    <a:pt x="173" y="1038"/>
                    <a:pt x="269" y="1076"/>
                    <a:pt x="404" y="1076"/>
                  </a:cubicBezTo>
                  <a:cubicBezTo>
                    <a:pt x="500" y="1076"/>
                    <a:pt x="557" y="1076"/>
                    <a:pt x="615" y="1057"/>
                  </a:cubicBezTo>
                  <a:cubicBezTo>
                    <a:pt x="692" y="1057"/>
                    <a:pt x="769" y="1019"/>
                    <a:pt x="826" y="980"/>
                  </a:cubicBezTo>
                  <a:cubicBezTo>
                    <a:pt x="961" y="923"/>
                    <a:pt x="1076" y="788"/>
                    <a:pt x="1172" y="654"/>
                  </a:cubicBezTo>
                  <a:cubicBezTo>
                    <a:pt x="1268" y="500"/>
                    <a:pt x="1306" y="347"/>
                    <a:pt x="1287" y="193"/>
                  </a:cubicBezTo>
                  <a:cubicBezTo>
                    <a:pt x="1287" y="154"/>
                    <a:pt x="1268" y="97"/>
                    <a:pt x="1249" y="58"/>
                  </a:cubicBezTo>
                  <a:cubicBezTo>
                    <a:pt x="1249" y="20"/>
                    <a:pt x="1191" y="1"/>
                    <a:pt x="1153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16266446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" name="Google Shape;443;p26"/>
          <p:cNvSpPr/>
          <p:nvPr/>
        </p:nvSpPr>
        <p:spPr>
          <a:xfrm rot="10800000">
            <a:off x="-2875792" y="-4181719"/>
            <a:ext cx="13825282" cy="6223916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444" name="Google Shape;444;p26"/>
          <p:cNvSpPr/>
          <p:nvPr/>
        </p:nvSpPr>
        <p:spPr>
          <a:xfrm>
            <a:off x="-1604100" y="5314503"/>
            <a:ext cx="13636152" cy="4324015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445" name="Google Shape;445;p26"/>
          <p:cNvSpPr/>
          <p:nvPr/>
        </p:nvSpPr>
        <p:spPr>
          <a:xfrm>
            <a:off x="6312101" y="5975002"/>
            <a:ext cx="1778782" cy="712537"/>
          </a:xfrm>
          <a:custGeom>
            <a:avLst/>
            <a:gdLst/>
            <a:ahLst/>
            <a:cxnLst/>
            <a:rect l="l" t="t" r="r" b="b"/>
            <a:pathLst>
              <a:path w="9949" h="2989" extrusionOk="0">
                <a:moveTo>
                  <a:pt x="8508" y="2009"/>
                </a:moveTo>
                <a:cubicBezTo>
                  <a:pt x="8508" y="2009"/>
                  <a:pt x="8527" y="2009"/>
                  <a:pt x="8527" y="2028"/>
                </a:cubicBezTo>
                <a:cubicBezTo>
                  <a:pt x="8527" y="2009"/>
                  <a:pt x="8527" y="2009"/>
                  <a:pt x="8508" y="2009"/>
                </a:cubicBezTo>
                <a:close/>
                <a:moveTo>
                  <a:pt x="4425" y="1"/>
                </a:moveTo>
                <a:cubicBezTo>
                  <a:pt x="4386" y="1"/>
                  <a:pt x="4354" y="5"/>
                  <a:pt x="4322" y="12"/>
                </a:cubicBezTo>
                <a:cubicBezTo>
                  <a:pt x="4187" y="50"/>
                  <a:pt x="4033" y="88"/>
                  <a:pt x="3899" y="127"/>
                </a:cubicBezTo>
                <a:cubicBezTo>
                  <a:pt x="3438" y="300"/>
                  <a:pt x="3035" y="588"/>
                  <a:pt x="2670" y="933"/>
                </a:cubicBezTo>
                <a:cubicBezTo>
                  <a:pt x="2478" y="1125"/>
                  <a:pt x="2286" y="1337"/>
                  <a:pt x="2152" y="1548"/>
                </a:cubicBezTo>
                <a:lnTo>
                  <a:pt x="1921" y="1913"/>
                </a:lnTo>
                <a:cubicBezTo>
                  <a:pt x="1902" y="1990"/>
                  <a:pt x="1863" y="2028"/>
                  <a:pt x="1825" y="2105"/>
                </a:cubicBezTo>
                <a:cubicBezTo>
                  <a:pt x="1710" y="1894"/>
                  <a:pt x="1575" y="1721"/>
                  <a:pt x="1345" y="1605"/>
                </a:cubicBezTo>
                <a:cubicBezTo>
                  <a:pt x="1236" y="1529"/>
                  <a:pt x="1114" y="1496"/>
                  <a:pt x="990" y="1496"/>
                </a:cubicBezTo>
                <a:cubicBezTo>
                  <a:pt x="897" y="1496"/>
                  <a:pt x="802" y="1515"/>
                  <a:pt x="711" y="1548"/>
                </a:cubicBezTo>
                <a:cubicBezTo>
                  <a:pt x="481" y="1625"/>
                  <a:pt x="289" y="1817"/>
                  <a:pt x="193" y="2009"/>
                </a:cubicBezTo>
                <a:cubicBezTo>
                  <a:pt x="58" y="2278"/>
                  <a:pt x="1" y="2604"/>
                  <a:pt x="58" y="2911"/>
                </a:cubicBezTo>
                <a:cubicBezTo>
                  <a:pt x="58" y="2969"/>
                  <a:pt x="78" y="2988"/>
                  <a:pt x="135" y="2988"/>
                </a:cubicBezTo>
                <a:cubicBezTo>
                  <a:pt x="154" y="2988"/>
                  <a:pt x="193" y="2969"/>
                  <a:pt x="193" y="2911"/>
                </a:cubicBezTo>
                <a:cubicBezTo>
                  <a:pt x="174" y="2777"/>
                  <a:pt x="174" y="2662"/>
                  <a:pt x="193" y="2508"/>
                </a:cubicBezTo>
                <a:lnTo>
                  <a:pt x="193" y="2527"/>
                </a:lnTo>
                <a:cubicBezTo>
                  <a:pt x="231" y="2412"/>
                  <a:pt x="250" y="2297"/>
                  <a:pt x="289" y="2201"/>
                </a:cubicBezTo>
                <a:lnTo>
                  <a:pt x="289" y="2220"/>
                </a:lnTo>
                <a:cubicBezTo>
                  <a:pt x="346" y="2124"/>
                  <a:pt x="366" y="2047"/>
                  <a:pt x="442" y="1990"/>
                </a:cubicBezTo>
                <a:lnTo>
                  <a:pt x="577" y="1836"/>
                </a:lnTo>
                <a:cubicBezTo>
                  <a:pt x="634" y="1798"/>
                  <a:pt x="673" y="1759"/>
                  <a:pt x="750" y="1740"/>
                </a:cubicBezTo>
                <a:cubicBezTo>
                  <a:pt x="807" y="1721"/>
                  <a:pt x="846" y="1721"/>
                  <a:pt x="922" y="1701"/>
                </a:cubicBezTo>
                <a:lnTo>
                  <a:pt x="1095" y="1701"/>
                </a:lnTo>
                <a:cubicBezTo>
                  <a:pt x="1134" y="1701"/>
                  <a:pt x="1211" y="1721"/>
                  <a:pt x="1249" y="1740"/>
                </a:cubicBezTo>
                <a:cubicBezTo>
                  <a:pt x="1307" y="1759"/>
                  <a:pt x="1345" y="1798"/>
                  <a:pt x="1403" y="1836"/>
                </a:cubicBezTo>
                <a:cubicBezTo>
                  <a:pt x="1479" y="1894"/>
                  <a:pt x="1537" y="1951"/>
                  <a:pt x="1595" y="2028"/>
                </a:cubicBezTo>
                <a:cubicBezTo>
                  <a:pt x="1671" y="2143"/>
                  <a:pt x="1729" y="2239"/>
                  <a:pt x="1787" y="2393"/>
                </a:cubicBezTo>
                <a:lnTo>
                  <a:pt x="1787" y="2412"/>
                </a:lnTo>
                <a:cubicBezTo>
                  <a:pt x="1806" y="2431"/>
                  <a:pt x="1806" y="2470"/>
                  <a:pt x="1863" y="2489"/>
                </a:cubicBezTo>
                <a:cubicBezTo>
                  <a:pt x="1902" y="2489"/>
                  <a:pt x="1959" y="2489"/>
                  <a:pt x="1979" y="2431"/>
                </a:cubicBezTo>
                <a:cubicBezTo>
                  <a:pt x="2056" y="2297"/>
                  <a:pt x="2113" y="2182"/>
                  <a:pt x="2190" y="2028"/>
                </a:cubicBezTo>
                <a:cubicBezTo>
                  <a:pt x="2267" y="1913"/>
                  <a:pt x="2344" y="1798"/>
                  <a:pt x="2440" y="1663"/>
                </a:cubicBezTo>
                <a:cubicBezTo>
                  <a:pt x="2632" y="1413"/>
                  <a:pt x="2862" y="1164"/>
                  <a:pt x="3131" y="972"/>
                </a:cubicBezTo>
                <a:cubicBezTo>
                  <a:pt x="3131" y="972"/>
                  <a:pt x="3150" y="972"/>
                  <a:pt x="3150" y="953"/>
                </a:cubicBezTo>
                <a:cubicBezTo>
                  <a:pt x="3400" y="780"/>
                  <a:pt x="3630" y="607"/>
                  <a:pt x="3899" y="511"/>
                </a:cubicBezTo>
                <a:cubicBezTo>
                  <a:pt x="4091" y="453"/>
                  <a:pt x="4283" y="376"/>
                  <a:pt x="4475" y="357"/>
                </a:cubicBezTo>
                <a:cubicBezTo>
                  <a:pt x="4533" y="338"/>
                  <a:pt x="4586" y="328"/>
                  <a:pt x="4638" y="328"/>
                </a:cubicBezTo>
                <a:cubicBezTo>
                  <a:pt x="4691" y="328"/>
                  <a:pt x="4744" y="338"/>
                  <a:pt x="4802" y="357"/>
                </a:cubicBezTo>
                <a:cubicBezTo>
                  <a:pt x="4878" y="357"/>
                  <a:pt x="4955" y="376"/>
                  <a:pt x="5032" y="396"/>
                </a:cubicBezTo>
                <a:cubicBezTo>
                  <a:pt x="5070" y="415"/>
                  <a:pt x="5090" y="453"/>
                  <a:pt x="5147" y="472"/>
                </a:cubicBezTo>
                <a:cubicBezTo>
                  <a:pt x="5166" y="492"/>
                  <a:pt x="5224" y="511"/>
                  <a:pt x="5243" y="568"/>
                </a:cubicBezTo>
                <a:cubicBezTo>
                  <a:pt x="5263" y="607"/>
                  <a:pt x="5282" y="664"/>
                  <a:pt x="5301" y="684"/>
                </a:cubicBezTo>
                <a:cubicBezTo>
                  <a:pt x="5339" y="761"/>
                  <a:pt x="5359" y="837"/>
                  <a:pt x="5359" y="895"/>
                </a:cubicBezTo>
                <a:cubicBezTo>
                  <a:pt x="5378" y="1049"/>
                  <a:pt x="5359" y="1183"/>
                  <a:pt x="5359" y="1337"/>
                </a:cubicBezTo>
                <a:cubicBezTo>
                  <a:pt x="5301" y="1625"/>
                  <a:pt x="5205" y="1913"/>
                  <a:pt x="5090" y="2201"/>
                </a:cubicBezTo>
                <a:cubicBezTo>
                  <a:pt x="5070" y="2278"/>
                  <a:pt x="5013" y="2335"/>
                  <a:pt x="4994" y="2412"/>
                </a:cubicBezTo>
                <a:cubicBezTo>
                  <a:pt x="4974" y="2431"/>
                  <a:pt x="4974" y="2489"/>
                  <a:pt x="4974" y="2508"/>
                </a:cubicBezTo>
                <a:cubicBezTo>
                  <a:pt x="4974" y="2566"/>
                  <a:pt x="4994" y="2623"/>
                  <a:pt x="5051" y="2662"/>
                </a:cubicBezTo>
                <a:cubicBezTo>
                  <a:pt x="5083" y="2693"/>
                  <a:pt x="5126" y="2708"/>
                  <a:pt x="5175" y="2708"/>
                </a:cubicBezTo>
                <a:cubicBezTo>
                  <a:pt x="5215" y="2708"/>
                  <a:pt x="5258" y="2698"/>
                  <a:pt x="5301" y="2681"/>
                </a:cubicBezTo>
                <a:cubicBezTo>
                  <a:pt x="5474" y="2585"/>
                  <a:pt x="5627" y="2508"/>
                  <a:pt x="5781" y="2431"/>
                </a:cubicBezTo>
                <a:cubicBezTo>
                  <a:pt x="5877" y="2393"/>
                  <a:pt x="5954" y="2374"/>
                  <a:pt x="6050" y="2316"/>
                </a:cubicBezTo>
                <a:lnTo>
                  <a:pt x="6088" y="2316"/>
                </a:lnTo>
                <a:cubicBezTo>
                  <a:pt x="6088" y="2316"/>
                  <a:pt x="6107" y="2316"/>
                  <a:pt x="6107" y="2297"/>
                </a:cubicBezTo>
                <a:cubicBezTo>
                  <a:pt x="6530" y="2105"/>
                  <a:pt x="6991" y="1990"/>
                  <a:pt x="7471" y="1913"/>
                </a:cubicBezTo>
                <a:cubicBezTo>
                  <a:pt x="7596" y="1903"/>
                  <a:pt x="7716" y="1898"/>
                  <a:pt x="7836" y="1898"/>
                </a:cubicBezTo>
                <a:cubicBezTo>
                  <a:pt x="7956" y="1898"/>
                  <a:pt x="8076" y="1903"/>
                  <a:pt x="8201" y="1913"/>
                </a:cubicBezTo>
                <a:cubicBezTo>
                  <a:pt x="8354" y="1932"/>
                  <a:pt x="8527" y="1990"/>
                  <a:pt x="8700" y="2028"/>
                </a:cubicBezTo>
                <a:cubicBezTo>
                  <a:pt x="8815" y="2086"/>
                  <a:pt x="8930" y="2143"/>
                  <a:pt x="9065" y="2239"/>
                </a:cubicBezTo>
                <a:cubicBezTo>
                  <a:pt x="9161" y="2335"/>
                  <a:pt x="9257" y="2412"/>
                  <a:pt x="9353" y="2527"/>
                </a:cubicBezTo>
                <a:cubicBezTo>
                  <a:pt x="9372" y="2585"/>
                  <a:pt x="9391" y="2604"/>
                  <a:pt x="9410" y="2662"/>
                </a:cubicBezTo>
                <a:cubicBezTo>
                  <a:pt x="9468" y="2700"/>
                  <a:pt x="9506" y="2758"/>
                  <a:pt x="9583" y="2777"/>
                </a:cubicBezTo>
                <a:cubicBezTo>
                  <a:pt x="9606" y="2783"/>
                  <a:pt x="9628" y="2785"/>
                  <a:pt x="9650" y="2785"/>
                </a:cubicBezTo>
                <a:cubicBezTo>
                  <a:pt x="9703" y="2785"/>
                  <a:pt x="9754" y="2771"/>
                  <a:pt x="9795" y="2758"/>
                </a:cubicBezTo>
                <a:cubicBezTo>
                  <a:pt x="9852" y="2719"/>
                  <a:pt x="9891" y="2662"/>
                  <a:pt x="9929" y="2585"/>
                </a:cubicBezTo>
                <a:cubicBezTo>
                  <a:pt x="9948" y="2508"/>
                  <a:pt x="9948" y="2431"/>
                  <a:pt x="9891" y="2374"/>
                </a:cubicBezTo>
                <a:cubicBezTo>
                  <a:pt x="9756" y="2182"/>
                  <a:pt x="9603" y="2009"/>
                  <a:pt x="9449" y="1855"/>
                </a:cubicBezTo>
                <a:cubicBezTo>
                  <a:pt x="9353" y="1798"/>
                  <a:pt x="9276" y="1740"/>
                  <a:pt x="9180" y="1663"/>
                </a:cubicBezTo>
                <a:cubicBezTo>
                  <a:pt x="9084" y="1625"/>
                  <a:pt x="8969" y="1567"/>
                  <a:pt x="8873" y="1529"/>
                </a:cubicBezTo>
                <a:cubicBezTo>
                  <a:pt x="8662" y="1452"/>
                  <a:pt x="8450" y="1413"/>
                  <a:pt x="8239" y="1375"/>
                </a:cubicBezTo>
                <a:cubicBezTo>
                  <a:pt x="8133" y="1365"/>
                  <a:pt x="8023" y="1361"/>
                  <a:pt x="7913" y="1361"/>
                </a:cubicBezTo>
                <a:cubicBezTo>
                  <a:pt x="7802" y="1361"/>
                  <a:pt x="7692" y="1365"/>
                  <a:pt x="7586" y="1375"/>
                </a:cubicBezTo>
                <a:cubicBezTo>
                  <a:pt x="7164" y="1433"/>
                  <a:pt x="6722" y="1548"/>
                  <a:pt x="6299" y="1721"/>
                </a:cubicBezTo>
                <a:cubicBezTo>
                  <a:pt x="6088" y="1798"/>
                  <a:pt x="5896" y="1894"/>
                  <a:pt x="5704" y="1990"/>
                </a:cubicBezTo>
                <a:cubicBezTo>
                  <a:pt x="5704" y="1990"/>
                  <a:pt x="5676" y="1990"/>
                  <a:pt x="5668" y="2002"/>
                </a:cubicBezTo>
                <a:lnTo>
                  <a:pt x="5668" y="2002"/>
                </a:lnTo>
                <a:cubicBezTo>
                  <a:pt x="5744" y="1735"/>
                  <a:pt x="5820" y="1469"/>
                  <a:pt x="5839" y="1221"/>
                </a:cubicBezTo>
                <a:cubicBezTo>
                  <a:pt x="5839" y="1049"/>
                  <a:pt x="5839" y="876"/>
                  <a:pt x="5781" y="741"/>
                </a:cubicBezTo>
                <a:cubicBezTo>
                  <a:pt x="5762" y="664"/>
                  <a:pt x="5743" y="588"/>
                  <a:pt x="5723" y="549"/>
                </a:cubicBezTo>
                <a:cubicBezTo>
                  <a:pt x="5685" y="472"/>
                  <a:pt x="5647" y="415"/>
                  <a:pt x="5589" y="376"/>
                </a:cubicBezTo>
                <a:cubicBezTo>
                  <a:pt x="5531" y="280"/>
                  <a:pt x="5435" y="204"/>
                  <a:pt x="5301" y="165"/>
                </a:cubicBezTo>
                <a:cubicBezTo>
                  <a:pt x="5186" y="88"/>
                  <a:pt x="5051" y="69"/>
                  <a:pt x="4917" y="69"/>
                </a:cubicBezTo>
                <a:lnTo>
                  <a:pt x="4802" y="69"/>
                </a:lnTo>
                <a:cubicBezTo>
                  <a:pt x="4610" y="18"/>
                  <a:pt x="4503" y="1"/>
                  <a:pt x="4425" y="1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446" name="Google Shape;446;p26"/>
          <p:cNvSpPr txBox="1">
            <a:spLocks noGrp="1"/>
          </p:cNvSpPr>
          <p:nvPr>
            <p:ph type="title" hasCustomPrompt="1"/>
          </p:nvPr>
        </p:nvSpPr>
        <p:spPr>
          <a:xfrm>
            <a:off x="2015225" y="923200"/>
            <a:ext cx="5113500" cy="1104400"/>
          </a:xfrm>
          <a:prstGeom prst="rect">
            <a:avLst/>
          </a:prstGeom>
          <a:effectLst>
            <a:outerShdw dist="47625" dir="300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1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47" name="Google Shape;447;p26"/>
          <p:cNvSpPr txBox="1">
            <a:spLocks noGrp="1"/>
          </p:cNvSpPr>
          <p:nvPr>
            <p:ph type="subTitle" idx="1"/>
          </p:nvPr>
        </p:nvSpPr>
        <p:spPr>
          <a:xfrm>
            <a:off x="2015225" y="1864569"/>
            <a:ext cx="51135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8" name="Google Shape;448;p26"/>
          <p:cNvSpPr txBox="1">
            <a:spLocks noGrp="1"/>
          </p:cNvSpPr>
          <p:nvPr>
            <p:ph type="title" idx="2" hasCustomPrompt="1"/>
          </p:nvPr>
        </p:nvSpPr>
        <p:spPr>
          <a:xfrm>
            <a:off x="2015225" y="2661523"/>
            <a:ext cx="5113500" cy="1104400"/>
          </a:xfrm>
          <a:prstGeom prst="rect">
            <a:avLst/>
          </a:prstGeom>
          <a:effectLst>
            <a:outerShdw dist="47625" dir="300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1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49" name="Google Shape;449;p26"/>
          <p:cNvSpPr txBox="1">
            <a:spLocks noGrp="1"/>
          </p:cNvSpPr>
          <p:nvPr>
            <p:ph type="subTitle" idx="3"/>
          </p:nvPr>
        </p:nvSpPr>
        <p:spPr>
          <a:xfrm>
            <a:off x="2015225" y="3602892"/>
            <a:ext cx="51135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0" name="Google Shape;450;p26"/>
          <p:cNvSpPr txBox="1">
            <a:spLocks noGrp="1"/>
          </p:cNvSpPr>
          <p:nvPr>
            <p:ph type="title" idx="4" hasCustomPrompt="1"/>
          </p:nvPr>
        </p:nvSpPr>
        <p:spPr>
          <a:xfrm>
            <a:off x="2015225" y="4399861"/>
            <a:ext cx="5113500" cy="1104400"/>
          </a:xfrm>
          <a:prstGeom prst="rect">
            <a:avLst/>
          </a:prstGeom>
          <a:effectLst>
            <a:outerShdw dist="47625" dir="300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1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51" name="Google Shape;451;p26"/>
          <p:cNvSpPr txBox="1">
            <a:spLocks noGrp="1"/>
          </p:cNvSpPr>
          <p:nvPr>
            <p:ph type="subTitle" idx="5"/>
          </p:nvPr>
        </p:nvSpPr>
        <p:spPr>
          <a:xfrm>
            <a:off x="2015225" y="5341232"/>
            <a:ext cx="51135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5029521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" name="Google Shape;453;p27"/>
          <p:cNvSpPr/>
          <p:nvPr/>
        </p:nvSpPr>
        <p:spPr>
          <a:xfrm flipH="1">
            <a:off x="-3071692" y="1639447"/>
            <a:ext cx="13825282" cy="6223916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454" name="Google Shape;454;p27"/>
          <p:cNvSpPr/>
          <p:nvPr/>
        </p:nvSpPr>
        <p:spPr>
          <a:xfrm>
            <a:off x="-817000" y="3991167"/>
            <a:ext cx="10937774" cy="4689648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455" name="Google Shape;455;p27"/>
          <p:cNvSpPr txBox="1">
            <a:spLocks noGrp="1"/>
          </p:cNvSpPr>
          <p:nvPr>
            <p:ph type="ctrTitle"/>
          </p:nvPr>
        </p:nvSpPr>
        <p:spPr>
          <a:xfrm>
            <a:off x="2430000" y="689900"/>
            <a:ext cx="4284000" cy="133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1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456" name="Google Shape;456;p27"/>
          <p:cNvSpPr txBox="1">
            <a:spLocks noGrp="1"/>
          </p:cNvSpPr>
          <p:nvPr>
            <p:ph type="subTitle" idx="1"/>
          </p:nvPr>
        </p:nvSpPr>
        <p:spPr>
          <a:xfrm>
            <a:off x="2425050" y="1967933"/>
            <a:ext cx="4293900" cy="18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458" name="Google Shape;458;p27"/>
          <p:cNvGrpSpPr/>
          <p:nvPr/>
        </p:nvGrpSpPr>
        <p:grpSpPr>
          <a:xfrm>
            <a:off x="7107213" y="5598887"/>
            <a:ext cx="490228" cy="811748"/>
            <a:chOff x="7376250" y="1989890"/>
            <a:chExt cx="490228" cy="608811"/>
          </a:xfrm>
        </p:grpSpPr>
        <p:sp>
          <p:nvSpPr>
            <p:cNvPr id="459" name="Google Shape;459;p27"/>
            <p:cNvSpPr/>
            <p:nvPr/>
          </p:nvSpPr>
          <p:spPr>
            <a:xfrm>
              <a:off x="7376250" y="2459787"/>
              <a:ext cx="183714" cy="138915"/>
            </a:xfrm>
            <a:custGeom>
              <a:avLst/>
              <a:gdLst/>
              <a:ahLst/>
              <a:cxnLst/>
              <a:rect l="l" t="t" r="r" b="b"/>
              <a:pathLst>
                <a:path w="2440" h="1845" extrusionOk="0">
                  <a:moveTo>
                    <a:pt x="1652" y="1"/>
                  </a:moveTo>
                  <a:cubicBezTo>
                    <a:pt x="1595" y="1"/>
                    <a:pt x="1518" y="1"/>
                    <a:pt x="1441" y="20"/>
                  </a:cubicBezTo>
                  <a:cubicBezTo>
                    <a:pt x="1268" y="39"/>
                    <a:pt x="1115" y="116"/>
                    <a:pt x="923" y="212"/>
                  </a:cubicBezTo>
                  <a:cubicBezTo>
                    <a:pt x="827" y="270"/>
                    <a:pt x="750" y="308"/>
                    <a:pt x="673" y="385"/>
                  </a:cubicBezTo>
                  <a:cubicBezTo>
                    <a:pt x="596" y="423"/>
                    <a:pt x="539" y="481"/>
                    <a:pt x="462" y="558"/>
                  </a:cubicBezTo>
                  <a:cubicBezTo>
                    <a:pt x="212" y="769"/>
                    <a:pt x="1" y="1153"/>
                    <a:pt x="155" y="1480"/>
                  </a:cubicBezTo>
                  <a:cubicBezTo>
                    <a:pt x="212" y="1633"/>
                    <a:pt x="347" y="1749"/>
                    <a:pt x="558" y="1806"/>
                  </a:cubicBezTo>
                  <a:cubicBezTo>
                    <a:pt x="654" y="1825"/>
                    <a:pt x="750" y="1845"/>
                    <a:pt x="904" y="1845"/>
                  </a:cubicBezTo>
                  <a:cubicBezTo>
                    <a:pt x="980" y="1845"/>
                    <a:pt x="1076" y="1825"/>
                    <a:pt x="1192" y="1806"/>
                  </a:cubicBezTo>
                  <a:cubicBezTo>
                    <a:pt x="1288" y="1768"/>
                    <a:pt x="1384" y="1729"/>
                    <a:pt x="1480" y="1672"/>
                  </a:cubicBezTo>
                  <a:cubicBezTo>
                    <a:pt x="1576" y="1633"/>
                    <a:pt x="1672" y="1576"/>
                    <a:pt x="1768" y="1518"/>
                  </a:cubicBezTo>
                  <a:cubicBezTo>
                    <a:pt x="1979" y="1364"/>
                    <a:pt x="2152" y="1230"/>
                    <a:pt x="2267" y="1038"/>
                  </a:cubicBezTo>
                  <a:cubicBezTo>
                    <a:pt x="2382" y="846"/>
                    <a:pt x="2440" y="616"/>
                    <a:pt x="2363" y="462"/>
                  </a:cubicBezTo>
                  <a:cubicBezTo>
                    <a:pt x="2286" y="270"/>
                    <a:pt x="2152" y="116"/>
                    <a:pt x="1941" y="39"/>
                  </a:cubicBezTo>
                  <a:cubicBezTo>
                    <a:pt x="1864" y="20"/>
                    <a:pt x="1787" y="1"/>
                    <a:pt x="1652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60" name="Google Shape;460;p27"/>
            <p:cNvSpPr/>
            <p:nvPr/>
          </p:nvSpPr>
          <p:spPr>
            <a:xfrm>
              <a:off x="7526683" y="1989890"/>
              <a:ext cx="339795" cy="261792"/>
            </a:xfrm>
            <a:custGeom>
              <a:avLst/>
              <a:gdLst/>
              <a:ahLst/>
              <a:cxnLst/>
              <a:rect l="l" t="t" r="r" b="b"/>
              <a:pathLst>
                <a:path w="4513" h="3477" extrusionOk="0">
                  <a:moveTo>
                    <a:pt x="3265" y="1"/>
                  </a:moveTo>
                  <a:cubicBezTo>
                    <a:pt x="3073" y="1"/>
                    <a:pt x="2861" y="39"/>
                    <a:pt x="2669" y="97"/>
                  </a:cubicBezTo>
                  <a:cubicBezTo>
                    <a:pt x="2650" y="97"/>
                    <a:pt x="2612" y="116"/>
                    <a:pt x="2593" y="116"/>
                  </a:cubicBezTo>
                  <a:lnTo>
                    <a:pt x="2516" y="116"/>
                  </a:lnTo>
                  <a:cubicBezTo>
                    <a:pt x="2113" y="270"/>
                    <a:pt x="1748" y="481"/>
                    <a:pt x="1517" y="615"/>
                  </a:cubicBezTo>
                  <a:cubicBezTo>
                    <a:pt x="1325" y="750"/>
                    <a:pt x="1133" y="884"/>
                    <a:pt x="941" y="1038"/>
                  </a:cubicBezTo>
                  <a:cubicBezTo>
                    <a:pt x="749" y="1172"/>
                    <a:pt x="595" y="1345"/>
                    <a:pt x="461" y="1479"/>
                  </a:cubicBezTo>
                  <a:cubicBezTo>
                    <a:pt x="154" y="1864"/>
                    <a:pt x="0" y="2228"/>
                    <a:pt x="39" y="2593"/>
                  </a:cubicBezTo>
                  <a:cubicBezTo>
                    <a:pt x="77" y="2785"/>
                    <a:pt x="173" y="2958"/>
                    <a:pt x="307" y="3150"/>
                  </a:cubicBezTo>
                  <a:cubicBezTo>
                    <a:pt x="403" y="3265"/>
                    <a:pt x="557" y="3361"/>
                    <a:pt x="749" y="3400"/>
                  </a:cubicBezTo>
                  <a:cubicBezTo>
                    <a:pt x="864" y="3457"/>
                    <a:pt x="999" y="3477"/>
                    <a:pt x="1152" y="3477"/>
                  </a:cubicBezTo>
                  <a:lnTo>
                    <a:pt x="1268" y="3477"/>
                  </a:lnTo>
                  <a:cubicBezTo>
                    <a:pt x="1460" y="3477"/>
                    <a:pt x="1652" y="3438"/>
                    <a:pt x="1863" y="3361"/>
                  </a:cubicBezTo>
                  <a:cubicBezTo>
                    <a:pt x="2285" y="3246"/>
                    <a:pt x="2689" y="3054"/>
                    <a:pt x="3092" y="2785"/>
                  </a:cubicBezTo>
                  <a:cubicBezTo>
                    <a:pt x="3514" y="2516"/>
                    <a:pt x="3841" y="2248"/>
                    <a:pt x="4091" y="1940"/>
                  </a:cubicBezTo>
                  <a:cubicBezTo>
                    <a:pt x="4225" y="1768"/>
                    <a:pt x="4302" y="1652"/>
                    <a:pt x="4379" y="1518"/>
                  </a:cubicBezTo>
                  <a:cubicBezTo>
                    <a:pt x="4436" y="1345"/>
                    <a:pt x="4494" y="1134"/>
                    <a:pt x="4494" y="903"/>
                  </a:cubicBezTo>
                  <a:cubicBezTo>
                    <a:pt x="4513" y="807"/>
                    <a:pt x="4494" y="711"/>
                    <a:pt x="4475" y="615"/>
                  </a:cubicBezTo>
                  <a:cubicBezTo>
                    <a:pt x="4436" y="519"/>
                    <a:pt x="4398" y="462"/>
                    <a:pt x="4321" y="366"/>
                  </a:cubicBezTo>
                  <a:cubicBezTo>
                    <a:pt x="4263" y="289"/>
                    <a:pt x="4187" y="231"/>
                    <a:pt x="4129" y="193"/>
                  </a:cubicBezTo>
                  <a:cubicBezTo>
                    <a:pt x="4052" y="135"/>
                    <a:pt x="3995" y="116"/>
                    <a:pt x="3860" y="78"/>
                  </a:cubicBezTo>
                  <a:cubicBezTo>
                    <a:pt x="3726" y="20"/>
                    <a:pt x="3553" y="1"/>
                    <a:pt x="3361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61" name="Google Shape;461;p27"/>
            <p:cNvSpPr/>
            <p:nvPr/>
          </p:nvSpPr>
          <p:spPr>
            <a:xfrm>
              <a:off x="7694358" y="2297909"/>
              <a:ext cx="124459" cy="99838"/>
            </a:xfrm>
            <a:custGeom>
              <a:avLst/>
              <a:gdLst/>
              <a:ahLst/>
              <a:cxnLst/>
              <a:rect l="l" t="t" r="r" b="b"/>
              <a:pathLst>
                <a:path w="1653" h="1326" extrusionOk="0">
                  <a:moveTo>
                    <a:pt x="1115" y="0"/>
                  </a:moveTo>
                  <a:cubicBezTo>
                    <a:pt x="1019" y="0"/>
                    <a:pt x="923" y="39"/>
                    <a:pt x="827" y="58"/>
                  </a:cubicBezTo>
                  <a:cubicBezTo>
                    <a:pt x="692" y="96"/>
                    <a:pt x="558" y="154"/>
                    <a:pt x="462" y="231"/>
                  </a:cubicBezTo>
                  <a:cubicBezTo>
                    <a:pt x="346" y="288"/>
                    <a:pt x="250" y="365"/>
                    <a:pt x="174" y="442"/>
                  </a:cubicBezTo>
                  <a:cubicBezTo>
                    <a:pt x="97" y="538"/>
                    <a:pt x="58" y="615"/>
                    <a:pt x="20" y="730"/>
                  </a:cubicBezTo>
                  <a:cubicBezTo>
                    <a:pt x="1" y="768"/>
                    <a:pt x="1" y="845"/>
                    <a:pt x="1" y="903"/>
                  </a:cubicBezTo>
                  <a:cubicBezTo>
                    <a:pt x="1" y="941"/>
                    <a:pt x="20" y="999"/>
                    <a:pt x="58" y="1056"/>
                  </a:cubicBezTo>
                  <a:cubicBezTo>
                    <a:pt x="78" y="1114"/>
                    <a:pt x="97" y="1152"/>
                    <a:pt x="174" y="1210"/>
                  </a:cubicBezTo>
                  <a:cubicBezTo>
                    <a:pt x="212" y="1229"/>
                    <a:pt x="270" y="1287"/>
                    <a:pt x="308" y="1306"/>
                  </a:cubicBezTo>
                  <a:cubicBezTo>
                    <a:pt x="346" y="1306"/>
                    <a:pt x="385" y="1325"/>
                    <a:pt x="442" y="1325"/>
                  </a:cubicBezTo>
                  <a:lnTo>
                    <a:pt x="558" y="1325"/>
                  </a:lnTo>
                  <a:cubicBezTo>
                    <a:pt x="634" y="1325"/>
                    <a:pt x="673" y="1306"/>
                    <a:pt x="731" y="1287"/>
                  </a:cubicBezTo>
                  <a:cubicBezTo>
                    <a:pt x="942" y="1210"/>
                    <a:pt x="1153" y="1095"/>
                    <a:pt x="1345" y="941"/>
                  </a:cubicBezTo>
                  <a:cubicBezTo>
                    <a:pt x="1441" y="864"/>
                    <a:pt x="1499" y="807"/>
                    <a:pt x="1556" y="730"/>
                  </a:cubicBezTo>
                  <a:cubicBezTo>
                    <a:pt x="1595" y="692"/>
                    <a:pt x="1614" y="653"/>
                    <a:pt x="1633" y="615"/>
                  </a:cubicBezTo>
                  <a:cubicBezTo>
                    <a:pt x="1652" y="557"/>
                    <a:pt x="1652" y="519"/>
                    <a:pt x="1652" y="461"/>
                  </a:cubicBezTo>
                  <a:cubicBezTo>
                    <a:pt x="1652" y="384"/>
                    <a:pt x="1633" y="288"/>
                    <a:pt x="1595" y="231"/>
                  </a:cubicBezTo>
                  <a:cubicBezTo>
                    <a:pt x="1518" y="115"/>
                    <a:pt x="1441" y="58"/>
                    <a:pt x="1345" y="39"/>
                  </a:cubicBezTo>
                  <a:cubicBezTo>
                    <a:pt x="1307" y="0"/>
                    <a:pt x="1249" y="0"/>
                    <a:pt x="1172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462" name="Google Shape;462;p27"/>
          <p:cNvGrpSpPr/>
          <p:nvPr/>
        </p:nvGrpSpPr>
        <p:grpSpPr>
          <a:xfrm flipH="1">
            <a:off x="7244786" y="3792564"/>
            <a:ext cx="1780263" cy="3406813"/>
            <a:chOff x="5284800" y="1582375"/>
            <a:chExt cx="564625" cy="810400"/>
          </a:xfrm>
        </p:grpSpPr>
        <p:sp>
          <p:nvSpPr>
            <p:cNvPr id="463" name="Google Shape;463;p27"/>
            <p:cNvSpPr/>
            <p:nvPr/>
          </p:nvSpPr>
          <p:spPr>
            <a:xfrm>
              <a:off x="5566625" y="1988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ECDB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64" name="Google Shape;464;p27"/>
            <p:cNvSpPr/>
            <p:nvPr/>
          </p:nvSpPr>
          <p:spPr>
            <a:xfrm>
              <a:off x="5284800" y="1582375"/>
              <a:ext cx="564625" cy="810400"/>
            </a:xfrm>
            <a:custGeom>
              <a:avLst/>
              <a:gdLst/>
              <a:ahLst/>
              <a:cxnLst/>
              <a:rect l="l" t="t" r="r" b="b"/>
              <a:pathLst>
                <a:path w="22585" h="32416" extrusionOk="0">
                  <a:moveTo>
                    <a:pt x="21720" y="0"/>
                  </a:moveTo>
                  <a:cubicBezTo>
                    <a:pt x="21586" y="0"/>
                    <a:pt x="21432" y="58"/>
                    <a:pt x="21298" y="115"/>
                  </a:cubicBezTo>
                  <a:cubicBezTo>
                    <a:pt x="21125" y="211"/>
                    <a:pt x="20952" y="307"/>
                    <a:pt x="20721" y="442"/>
                  </a:cubicBezTo>
                  <a:cubicBezTo>
                    <a:pt x="20184" y="672"/>
                    <a:pt x="19608" y="884"/>
                    <a:pt x="18916" y="1076"/>
                  </a:cubicBezTo>
                  <a:cubicBezTo>
                    <a:pt x="18417" y="1210"/>
                    <a:pt x="17879" y="1325"/>
                    <a:pt x="17380" y="1440"/>
                  </a:cubicBezTo>
                  <a:lnTo>
                    <a:pt x="16938" y="1536"/>
                  </a:lnTo>
                  <a:cubicBezTo>
                    <a:pt x="16343" y="1652"/>
                    <a:pt x="15633" y="1825"/>
                    <a:pt x="14903" y="2074"/>
                  </a:cubicBezTo>
                  <a:cubicBezTo>
                    <a:pt x="14135" y="2324"/>
                    <a:pt x="13559" y="2573"/>
                    <a:pt x="13040" y="2881"/>
                  </a:cubicBezTo>
                  <a:cubicBezTo>
                    <a:pt x="12522" y="3188"/>
                    <a:pt x="12022" y="3572"/>
                    <a:pt x="11561" y="4033"/>
                  </a:cubicBezTo>
                  <a:cubicBezTo>
                    <a:pt x="11139" y="4475"/>
                    <a:pt x="10755" y="4955"/>
                    <a:pt x="10409" y="5473"/>
                  </a:cubicBezTo>
                  <a:cubicBezTo>
                    <a:pt x="10102" y="5972"/>
                    <a:pt x="9833" y="6529"/>
                    <a:pt x="9641" y="7106"/>
                  </a:cubicBezTo>
                  <a:cubicBezTo>
                    <a:pt x="9507" y="7509"/>
                    <a:pt x="9411" y="7950"/>
                    <a:pt x="9334" y="8354"/>
                  </a:cubicBezTo>
                  <a:cubicBezTo>
                    <a:pt x="9295" y="8219"/>
                    <a:pt x="9238" y="8046"/>
                    <a:pt x="9199" y="7893"/>
                  </a:cubicBezTo>
                  <a:cubicBezTo>
                    <a:pt x="8969" y="7278"/>
                    <a:pt x="8662" y="6645"/>
                    <a:pt x="8258" y="6049"/>
                  </a:cubicBezTo>
                  <a:cubicBezTo>
                    <a:pt x="7913" y="5569"/>
                    <a:pt x="7529" y="5108"/>
                    <a:pt x="7087" y="4628"/>
                  </a:cubicBezTo>
                  <a:cubicBezTo>
                    <a:pt x="6933" y="4475"/>
                    <a:pt x="6799" y="4340"/>
                    <a:pt x="6645" y="4206"/>
                  </a:cubicBezTo>
                  <a:lnTo>
                    <a:pt x="6568" y="4129"/>
                  </a:lnTo>
                  <a:lnTo>
                    <a:pt x="6319" y="3860"/>
                  </a:lnTo>
                  <a:cubicBezTo>
                    <a:pt x="6146" y="3706"/>
                    <a:pt x="5992" y="3553"/>
                    <a:pt x="5877" y="3418"/>
                  </a:cubicBezTo>
                  <a:lnTo>
                    <a:pt x="5858" y="3380"/>
                  </a:lnTo>
                  <a:cubicBezTo>
                    <a:pt x="5781" y="3322"/>
                    <a:pt x="5743" y="3246"/>
                    <a:pt x="5685" y="3188"/>
                  </a:cubicBezTo>
                  <a:lnTo>
                    <a:pt x="5608" y="3092"/>
                  </a:lnTo>
                  <a:cubicBezTo>
                    <a:pt x="5474" y="2938"/>
                    <a:pt x="5320" y="2746"/>
                    <a:pt x="5205" y="2573"/>
                  </a:cubicBezTo>
                  <a:cubicBezTo>
                    <a:pt x="5186" y="2573"/>
                    <a:pt x="5186" y="2554"/>
                    <a:pt x="5186" y="2554"/>
                  </a:cubicBezTo>
                  <a:cubicBezTo>
                    <a:pt x="5109" y="2458"/>
                    <a:pt x="5032" y="2324"/>
                    <a:pt x="4975" y="2228"/>
                  </a:cubicBezTo>
                  <a:lnTo>
                    <a:pt x="4936" y="2209"/>
                  </a:lnTo>
                  <a:cubicBezTo>
                    <a:pt x="4879" y="2132"/>
                    <a:pt x="4821" y="2074"/>
                    <a:pt x="4783" y="1997"/>
                  </a:cubicBezTo>
                  <a:cubicBezTo>
                    <a:pt x="4648" y="1805"/>
                    <a:pt x="4552" y="1632"/>
                    <a:pt x="4494" y="1460"/>
                  </a:cubicBezTo>
                  <a:cubicBezTo>
                    <a:pt x="4456" y="1402"/>
                    <a:pt x="4437" y="1344"/>
                    <a:pt x="4418" y="1306"/>
                  </a:cubicBezTo>
                  <a:cubicBezTo>
                    <a:pt x="4418" y="1268"/>
                    <a:pt x="4398" y="1248"/>
                    <a:pt x="4398" y="1229"/>
                  </a:cubicBezTo>
                  <a:lnTo>
                    <a:pt x="4322" y="1056"/>
                  </a:lnTo>
                  <a:cubicBezTo>
                    <a:pt x="4206" y="826"/>
                    <a:pt x="3976" y="672"/>
                    <a:pt x="3726" y="653"/>
                  </a:cubicBezTo>
                  <a:lnTo>
                    <a:pt x="3669" y="653"/>
                  </a:lnTo>
                  <a:cubicBezTo>
                    <a:pt x="3438" y="653"/>
                    <a:pt x="3208" y="768"/>
                    <a:pt x="3073" y="960"/>
                  </a:cubicBezTo>
                  <a:cubicBezTo>
                    <a:pt x="2881" y="1268"/>
                    <a:pt x="2728" y="1556"/>
                    <a:pt x="2593" y="1882"/>
                  </a:cubicBezTo>
                  <a:lnTo>
                    <a:pt x="2574" y="1921"/>
                  </a:lnTo>
                  <a:cubicBezTo>
                    <a:pt x="2420" y="2228"/>
                    <a:pt x="2286" y="2554"/>
                    <a:pt x="2152" y="2862"/>
                  </a:cubicBezTo>
                  <a:cubicBezTo>
                    <a:pt x="1864" y="3553"/>
                    <a:pt x="1652" y="4225"/>
                    <a:pt x="1480" y="4859"/>
                  </a:cubicBezTo>
                  <a:cubicBezTo>
                    <a:pt x="1326" y="5550"/>
                    <a:pt x="1191" y="6241"/>
                    <a:pt x="1172" y="6933"/>
                  </a:cubicBezTo>
                  <a:cubicBezTo>
                    <a:pt x="1153" y="7662"/>
                    <a:pt x="1191" y="8373"/>
                    <a:pt x="1364" y="9083"/>
                  </a:cubicBezTo>
                  <a:cubicBezTo>
                    <a:pt x="1537" y="9756"/>
                    <a:pt x="1806" y="10428"/>
                    <a:pt x="2190" y="11042"/>
                  </a:cubicBezTo>
                  <a:cubicBezTo>
                    <a:pt x="2517" y="11618"/>
                    <a:pt x="2977" y="12156"/>
                    <a:pt x="3534" y="12655"/>
                  </a:cubicBezTo>
                  <a:cubicBezTo>
                    <a:pt x="3976" y="13059"/>
                    <a:pt x="4514" y="13443"/>
                    <a:pt x="5167" y="13846"/>
                  </a:cubicBezTo>
                  <a:cubicBezTo>
                    <a:pt x="5416" y="14019"/>
                    <a:pt x="5666" y="14172"/>
                    <a:pt x="5973" y="14326"/>
                  </a:cubicBezTo>
                  <a:cubicBezTo>
                    <a:pt x="6146" y="14460"/>
                    <a:pt x="6415" y="14595"/>
                    <a:pt x="6664" y="14768"/>
                  </a:cubicBezTo>
                  <a:cubicBezTo>
                    <a:pt x="6895" y="14902"/>
                    <a:pt x="7087" y="15056"/>
                    <a:pt x="7221" y="15190"/>
                  </a:cubicBezTo>
                  <a:lnTo>
                    <a:pt x="7221" y="15229"/>
                  </a:lnTo>
                  <a:cubicBezTo>
                    <a:pt x="7087" y="15939"/>
                    <a:pt x="6953" y="16688"/>
                    <a:pt x="6857" y="17475"/>
                  </a:cubicBezTo>
                  <a:cubicBezTo>
                    <a:pt x="6799" y="17399"/>
                    <a:pt x="6703" y="17303"/>
                    <a:pt x="6607" y="17245"/>
                  </a:cubicBezTo>
                  <a:cubicBezTo>
                    <a:pt x="6319" y="16995"/>
                    <a:pt x="5992" y="16823"/>
                    <a:pt x="5666" y="16707"/>
                  </a:cubicBezTo>
                  <a:cubicBezTo>
                    <a:pt x="5474" y="16631"/>
                    <a:pt x="5301" y="16611"/>
                    <a:pt x="5128" y="16573"/>
                  </a:cubicBezTo>
                  <a:cubicBezTo>
                    <a:pt x="4994" y="16515"/>
                    <a:pt x="4840" y="16515"/>
                    <a:pt x="4706" y="16496"/>
                  </a:cubicBezTo>
                  <a:lnTo>
                    <a:pt x="4533" y="16477"/>
                  </a:lnTo>
                  <a:cubicBezTo>
                    <a:pt x="3957" y="16400"/>
                    <a:pt x="3361" y="16304"/>
                    <a:pt x="2824" y="16131"/>
                  </a:cubicBezTo>
                  <a:cubicBezTo>
                    <a:pt x="2593" y="16035"/>
                    <a:pt x="2344" y="15920"/>
                    <a:pt x="2152" y="15805"/>
                  </a:cubicBezTo>
                  <a:cubicBezTo>
                    <a:pt x="2036" y="15728"/>
                    <a:pt x="1960" y="15651"/>
                    <a:pt x="1864" y="15574"/>
                  </a:cubicBezTo>
                  <a:cubicBezTo>
                    <a:pt x="1748" y="15517"/>
                    <a:pt x="1652" y="15421"/>
                    <a:pt x="1556" y="15286"/>
                  </a:cubicBezTo>
                  <a:cubicBezTo>
                    <a:pt x="1384" y="15133"/>
                    <a:pt x="1153" y="15037"/>
                    <a:pt x="903" y="15037"/>
                  </a:cubicBezTo>
                  <a:cubicBezTo>
                    <a:pt x="807" y="15037"/>
                    <a:pt x="711" y="15056"/>
                    <a:pt x="615" y="15075"/>
                  </a:cubicBezTo>
                  <a:cubicBezTo>
                    <a:pt x="231" y="15190"/>
                    <a:pt x="1" y="15613"/>
                    <a:pt x="20" y="15997"/>
                  </a:cubicBezTo>
                  <a:cubicBezTo>
                    <a:pt x="39" y="16304"/>
                    <a:pt x="78" y="16573"/>
                    <a:pt x="116" y="16803"/>
                  </a:cubicBezTo>
                  <a:cubicBezTo>
                    <a:pt x="174" y="17111"/>
                    <a:pt x="212" y="17399"/>
                    <a:pt x="289" y="17687"/>
                  </a:cubicBezTo>
                  <a:cubicBezTo>
                    <a:pt x="423" y="18263"/>
                    <a:pt x="654" y="18839"/>
                    <a:pt x="903" y="19415"/>
                  </a:cubicBezTo>
                  <a:cubicBezTo>
                    <a:pt x="1191" y="19991"/>
                    <a:pt x="1537" y="20548"/>
                    <a:pt x="1902" y="21009"/>
                  </a:cubicBezTo>
                  <a:cubicBezTo>
                    <a:pt x="2286" y="21508"/>
                    <a:pt x="2728" y="21950"/>
                    <a:pt x="3208" y="22257"/>
                  </a:cubicBezTo>
                  <a:cubicBezTo>
                    <a:pt x="3438" y="22392"/>
                    <a:pt x="3650" y="22526"/>
                    <a:pt x="3861" y="22622"/>
                  </a:cubicBezTo>
                  <a:cubicBezTo>
                    <a:pt x="4110" y="22718"/>
                    <a:pt x="4322" y="22776"/>
                    <a:pt x="4514" y="22852"/>
                  </a:cubicBezTo>
                  <a:cubicBezTo>
                    <a:pt x="4706" y="22929"/>
                    <a:pt x="4879" y="22968"/>
                    <a:pt x="5071" y="23025"/>
                  </a:cubicBezTo>
                  <a:cubicBezTo>
                    <a:pt x="5282" y="23102"/>
                    <a:pt x="5512" y="23160"/>
                    <a:pt x="5743" y="23237"/>
                  </a:cubicBezTo>
                  <a:cubicBezTo>
                    <a:pt x="5992" y="23333"/>
                    <a:pt x="6184" y="23409"/>
                    <a:pt x="6338" y="23505"/>
                  </a:cubicBezTo>
                  <a:cubicBezTo>
                    <a:pt x="6319" y="23870"/>
                    <a:pt x="6280" y="24274"/>
                    <a:pt x="6242" y="24658"/>
                  </a:cubicBezTo>
                  <a:cubicBezTo>
                    <a:pt x="6031" y="26597"/>
                    <a:pt x="5704" y="28345"/>
                    <a:pt x="5282" y="29977"/>
                  </a:cubicBezTo>
                  <a:lnTo>
                    <a:pt x="5263" y="30073"/>
                  </a:lnTo>
                  <a:cubicBezTo>
                    <a:pt x="5186" y="30342"/>
                    <a:pt x="5109" y="30592"/>
                    <a:pt x="5032" y="30841"/>
                  </a:cubicBezTo>
                  <a:lnTo>
                    <a:pt x="4994" y="30995"/>
                  </a:lnTo>
                  <a:lnTo>
                    <a:pt x="4975" y="31091"/>
                  </a:lnTo>
                  <a:cubicBezTo>
                    <a:pt x="4936" y="31110"/>
                    <a:pt x="4936" y="31168"/>
                    <a:pt x="4936" y="31187"/>
                  </a:cubicBezTo>
                  <a:cubicBezTo>
                    <a:pt x="4917" y="31379"/>
                    <a:pt x="4936" y="31552"/>
                    <a:pt x="5013" y="31705"/>
                  </a:cubicBezTo>
                  <a:cubicBezTo>
                    <a:pt x="5109" y="31974"/>
                    <a:pt x="5320" y="32185"/>
                    <a:pt x="5589" y="32320"/>
                  </a:cubicBezTo>
                  <a:cubicBezTo>
                    <a:pt x="5704" y="32377"/>
                    <a:pt x="5858" y="32416"/>
                    <a:pt x="5992" y="32416"/>
                  </a:cubicBezTo>
                  <a:cubicBezTo>
                    <a:pt x="6453" y="32416"/>
                    <a:pt x="6837" y="32147"/>
                    <a:pt x="6895" y="31801"/>
                  </a:cubicBezTo>
                  <a:cubicBezTo>
                    <a:pt x="7029" y="31398"/>
                    <a:pt x="7164" y="30956"/>
                    <a:pt x="7317" y="30438"/>
                  </a:cubicBezTo>
                  <a:cubicBezTo>
                    <a:pt x="7471" y="29977"/>
                    <a:pt x="7586" y="29497"/>
                    <a:pt x="7682" y="29017"/>
                  </a:cubicBezTo>
                  <a:cubicBezTo>
                    <a:pt x="7874" y="28133"/>
                    <a:pt x="8047" y="27231"/>
                    <a:pt x="8162" y="26213"/>
                  </a:cubicBezTo>
                  <a:cubicBezTo>
                    <a:pt x="8278" y="25253"/>
                    <a:pt x="8354" y="24274"/>
                    <a:pt x="8431" y="23429"/>
                  </a:cubicBezTo>
                  <a:cubicBezTo>
                    <a:pt x="8431" y="23429"/>
                    <a:pt x="8546" y="21969"/>
                    <a:pt x="8566" y="21527"/>
                  </a:cubicBezTo>
                  <a:cubicBezTo>
                    <a:pt x="8604" y="21431"/>
                    <a:pt x="8642" y="21316"/>
                    <a:pt x="8662" y="21220"/>
                  </a:cubicBezTo>
                  <a:lnTo>
                    <a:pt x="8854" y="20548"/>
                  </a:lnTo>
                  <a:cubicBezTo>
                    <a:pt x="8931" y="20279"/>
                    <a:pt x="9027" y="20010"/>
                    <a:pt x="9084" y="19761"/>
                  </a:cubicBezTo>
                  <a:cubicBezTo>
                    <a:pt x="9315" y="19108"/>
                    <a:pt x="9545" y="18551"/>
                    <a:pt x="9814" y="18090"/>
                  </a:cubicBezTo>
                  <a:cubicBezTo>
                    <a:pt x="9833" y="18071"/>
                    <a:pt x="9833" y="18052"/>
                    <a:pt x="9871" y="18032"/>
                  </a:cubicBezTo>
                  <a:lnTo>
                    <a:pt x="10755" y="18032"/>
                  </a:lnTo>
                  <a:cubicBezTo>
                    <a:pt x="10966" y="18052"/>
                    <a:pt x="11177" y="18052"/>
                    <a:pt x="11427" y="18071"/>
                  </a:cubicBezTo>
                  <a:cubicBezTo>
                    <a:pt x="11849" y="18128"/>
                    <a:pt x="12310" y="18148"/>
                    <a:pt x="12771" y="18148"/>
                  </a:cubicBezTo>
                  <a:lnTo>
                    <a:pt x="12810" y="18148"/>
                  </a:lnTo>
                  <a:cubicBezTo>
                    <a:pt x="13635" y="18148"/>
                    <a:pt x="14384" y="17994"/>
                    <a:pt x="15056" y="17764"/>
                  </a:cubicBezTo>
                  <a:cubicBezTo>
                    <a:pt x="15671" y="17514"/>
                    <a:pt x="16266" y="17187"/>
                    <a:pt x="16804" y="16707"/>
                  </a:cubicBezTo>
                  <a:cubicBezTo>
                    <a:pt x="17265" y="16323"/>
                    <a:pt x="17668" y="15862"/>
                    <a:pt x="18052" y="15305"/>
                  </a:cubicBezTo>
                  <a:cubicBezTo>
                    <a:pt x="18532" y="14672"/>
                    <a:pt x="18936" y="13923"/>
                    <a:pt x="19339" y="13039"/>
                  </a:cubicBezTo>
                  <a:cubicBezTo>
                    <a:pt x="19512" y="12655"/>
                    <a:pt x="19685" y="12271"/>
                    <a:pt x="19819" y="11887"/>
                  </a:cubicBezTo>
                  <a:lnTo>
                    <a:pt x="20049" y="11311"/>
                  </a:lnTo>
                  <a:cubicBezTo>
                    <a:pt x="20107" y="11119"/>
                    <a:pt x="20184" y="10927"/>
                    <a:pt x="20222" y="10735"/>
                  </a:cubicBezTo>
                  <a:cubicBezTo>
                    <a:pt x="20299" y="10485"/>
                    <a:pt x="20261" y="10216"/>
                    <a:pt x="20088" y="10005"/>
                  </a:cubicBezTo>
                  <a:cubicBezTo>
                    <a:pt x="19915" y="9794"/>
                    <a:pt x="19685" y="9679"/>
                    <a:pt x="19416" y="9679"/>
                  </a:cubicBezTo>
                  <a:cubicBezTo>
                    <a:pt x="19320" y="9679"/>
                    <a:pt x="19204" y="9698"/>
                    <a:pt x="19108" y="9756"/>
                  </a:cubicBezTo>
                  <a:lnTo>
                    <a:pt x="18667" y="9909"/>
                  </a:lnTo>
                  <a:cubicBezTo>
                    <a:pt x="18475" y="9986"/>
                    <a:pt x="18283" y="10082"/>
                    <a:pt x="18091" y="10159"/>
                  </a:cubicBezTo>
                  <a:lnTo>
                    <a:pt x="17803" y="10274"/>
                  </a:lnTo>
                  <a:lnTo>
                    <a:pt x="17092" y="10562"/>
                  </a:lnTo>
                  <a:cubicBezTo>
                    <a:pt x="16324" y="10869"/>
                    <a:pt x="15671" y="11119"/>
                    <a:pt x="15076" y="11292"/>
                  </a:cubicBezTo>
                  <a:cubicBezTo>
                    <a:pt x="14922" y="11311"/>
                    <a:pt x="14788" y="11350"/>
                    <a:pt x="14615" y="11407"/>
                  </a:cubicBezTo>
                  <a:cubicBezTo>
                    <a:pt x="14480" y="11446"/>
                    <a:pt x="14327" y="11484"/>
                    <a:pt x="14192" y="11522"/>
                  </a:cubicBezTo>
                  <a:cubicBezTo>
                    <a:pt x="13923" y="11599"/>
                    <a:pt x="13655" y="11695"/>
                    <a:pt x="13386" y="11791"/>
                  </a:cubicBezTo>
                  <a:cubicBezTo>
                    <a:pt x="12848" y="12002"/>
                    <a:pt x="12310" y="12252"/>
                    <a:pt x="11830" y="12502"/>
                  </a:cubicBezTo>
                  <a:cubicBezTo>
                    <a:pt x="10966" y="12982"/>
                    <a:pt x="10256" y="13558"/>
                    <a:pt x="9718" y="14268"/>
                  </a:cubicBezTo>
                  <a:lnTo>
                    <a:pt x="9641" y="14326"/>
                  </a:lnTo>
                  <a:lnTo>
                    <a:pt x="9795" y="13750"/>
                  </a:lnTo>
                  <a:cubicBezTo>
                    <a:pt x="9987" y="13059"/>
                    <a:pt x="10198" y="12463"/>
                    <a:pt x="10409" y="11926"/>
                  </a:cubicBezTo>
                  <a:cubicBezTo>
                    <a:pt x="10505" y="11676"/>
                    <a:pt x="10640" y="11407"/>
                    <a:pt x="10774" y="11119"/>
                  </a:cubicBezTo>
                  <a:cubicBezTo>
                    <a:pt x="10928" y="10850"/>
                    <a:pt x="11062" y="10581"/>
                    <a:pt x="11177" y="10370"/>
                  </a:cubicBezTo>
                  <a:cubicBezTo>
                    <a:pt x="11273" y="10236"/>
                    <a:pt x="11369" y="10063"/>
                    <a:pt x="11504" y="9890"/>
                  </a:cubicBezTo>
                  <a:cubicBezTo>
                    <a:pt x="11811" y="9813"/>
                    <a:pt x="12118" y="9775"/>
                    <a:pt x="12426" y="9717"/>
                  </a:cubicBezTo>
                  <a:cubicBezTo>
                    <a:pt x="12694" y="9679"/>
                    <a:pt x="12963" y="9660"/>
                    <a:pt x="13251" y="9602"/>
                  </a:cubicBezTo>
                  <a:cubicBezTo>
                    <a:pt x="13655" y="9525"/>
                    <a:pt x="14096" y="9487"/>
                    <a:pt x="14500" y="9410"/>
                  </a:cubicBezTo>
                  <a:cubicBezTo>
                    <a:pt x="15344" y="9276"/>
                    <a:pt x="16017" y="9122"/>
                    <a:pt x="16612" y="8930"/>
                  </a:cubicBezTo>
                  <a:cubicBezTo>
                    <a:pt x="16938" y="8834"/>
                    <a:pt x="17284" y="8699"/>
                    <a:pt x="17611" y="8546"/>
                  </a:cubicBezTo>
                  <a:cubicBezTo>
                    <a:pt x="17937" y="8411"/>
                    <a:pt x="18187" y="8258"/>
                    <a:pt x="18455" y="8085"/>
                  </a:cubicBezTo>
                  <a:cubicBezTo>
                    <a:pt x="19377" y="7490"/>
                    <a:pt x="20165" y="6645"/>
                    <a:pt x="20818" y="5550"/>
                  </a:cubicBezTo>
                  <a:cubicBezTo>
                    <a:pt x="21067" y="5089"/>
                    <a:pt x="21317" y="4590"/>
                    <a:pt x="21528" y="4052"/>
                  </a:cubicBezTo>
                  <a:cubicBezTo>
                    <a:pt x="21739" y="3534"/>
                    <a:pt x="21912" y="2996"/>
                    <a:pt x="22066" y="2554"/>
                  </a:cubicBezTo>
                  <a:cubicBezTo>
                    <a:pt x="22104" y="2324"/>
                    <a:pt x="22181" y="2132"/>
                    <a:pt x="22219" y="1940"/>
                  </a:cubicBezTo>
                  <a:lnTo>
                    <a:pt x="22411" y="1325"/>
                  </a:lnTo>
                  <a:cubicBezTo>
                    <a:pt x="22469" y="1229"/>
                    <a:pt x="22488" y="1114"/>
                    <a:pt x="22507" y="1018"/>
                  </a:cubicBezTo>
                  <a:cubicBezTo>
                    <a:pt x="22584" y="749"/>
                    <a:pt x="22507" y="480"/>
                    <a:pt x="22354" y="288"/>
                  </a:cubicBezTo>
                  <a:cubicBezTo>
                    <a:pt x="22200" y="96"/>
                    <a:pt x="21970" y="0"/>
                    <a:pt x="2172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  <a:effectLst>
              <a:outerShdw dist="47625" dir="36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65" name="Google Shape;465;p27"/>
            <p:cNvSpPr/>
            <p:nvPr/>
          </p:nvSpPr>
          <p:spPr>
            <a:xfrm rot="-60166">
              <a:off x="5533030" y="1603873"/>
              <a:ext cx="296211" cy="217490"/>
            </a:xfrm>
            <a:custGeom>
              <a:avLst/>
              <a:gdLst/>
              <a:ahLst/>
              <a:cxnLst/>
              <a:rect l="l" t="t" r="r" b="b"/>
              <a:pathLst>
                <a:path w="11849" h="8700" extrusionOk="0">
                  <a:moveTo>
                    <a:pt x="11772" y="0"/>
                  </a:moveTo>
                  <a:cubicBezTo>
                    <a:pt x="11753" y="0"/>
                    <a:pt x="11714" y="0"/>
                    <a:pt x="11714" y="20"/>
                  </a:cubicBezTo>
                  <a:cubicBezTo>
                    <a:pt x="11561" y="154"/>
                    <a:pt x="11330" y="250"/>
                    <a:pt x="11081" y="365"/>
                  </a:cubicBezTo>
                  <a:cubicBezTo>
                    <a:pt x="10524" y="634"/>
                    <a:pt x="9890" y="845"/>
                    <a:pt x="9160" y="1057"/>
                  </a:cubicBezTo>
                  <a:cubicBezTo>
                    <a:pt x="8622" y="1210"/>
                    <a:pt x="8104" y="1325"/>
                    <a:pt x="7566" y="1441"/>
                  </a:cubicBezTo>
                  <a:lnTo>
                    <a:pt x="7163" y="1537"/>
                  </a:lnTo>
                  <a:cubicBezTo>
                    <a:pt x="6549" y="1690"/>
                    <a:pt x="5857" y="1844"/>
                    <a:pt x="5166" y="2074"/>
                  </a:cubicBezTo>
                  <a:cubicBezTo>
                    <a:pt x="4475" y="2286"/>
                    <a:pt x="3918" y="2516"/>
                    <a:pt x="3438" y="2804"/>
                  </a:cubicBezTo>
                  <a:cubicBezTo>
                    <a:pt x="2977" y="3073"/>
                    <a:pt x="2516" y="3438"/>
                    <a:pt x="2112" y="3841"/>
                  </a:cubicBezTo>
                  <a:cubicBezTo>
                    <a:pt x="1728" y="4225"/>
                    <a:pt x="1364" y="4667"/>
                    <a:pt x="1075" y="5166"/>
                  </a:cubicBezTo>
                  <a:cubicBezTo>
                    <a:pt x="787" y="5627"/>
                    <a:pt x="557" y="6126"/>
                    <a:pt x="384" y="6645"/>
                  </a:cubicBezTo>
                  <a:cubicBezTo>
                    <a:pt x="211" y="7182"/>
                    <a:pt x="96" y="7701"/>
                    <a:pt x="77" y="8239"/>
                  </a:cubicBezTo>
                  <a:lnTo>
                    <a:pt x="77" y="8469"/>
                  </a:lnTo>
                  <a:cubicBezTo>
                    <a:pt x="38" y="8508"/>
                    <a:pt x="0" y="8565"/>
                    <a:pt x="38" y="8623"/>
                  </a:cubicBezTo>
                  <a:cubicBezTo>
                    <a:pt x="58" y="8642"/>
                    <a:pt x="77" y="8700"/>
                    <a:pt x="96" y="8700"/>
                  </a:cubicBezTo>
                  <a:lnTo>
                    <a:pt x="192" y="8700"/>
                  </a:lnTo>
                  <a:cubicBezTo>
                    <a:pt x="269" y="8661"/>
                    <a:pt x="346" y="8661"/>
                    <a:pt x="442" y="8642"/>
                  </a:cubicBezTo>
                  <a:cubicBezTo>
                    <a:pt x="538" y="8623"/>
                    <a:pt x="653" y="8604"/>
                    <a:pt x="749" y="8604"/>
                  </a:cubicBezTo>
                  <a:lnTo>
                    <a:pt x="922" y="8565"/>
                  </a:lnTo>
                  <a:cubicBezTo>
                    <a:pt x="1095" y="8546"/>
                    <a:pt x="1248" y="8508"/>
                    <a:pt x="1421" y="8469"/>
                  </a:cubicBezTo>
                  <a:cubicBezTo>
                    <a:pt x="1767" y="8431"/>
                    <a:pt x="2093" y="8354"/>
                    <a:pt x="2439" y="8315"/>
                  </a:cubicBezTo>
                  <a:cubicBezTo>
                    <a:pt x="2689" y="8258"/>
                    <a:pt x="2957" y="8239"/>
                    <a:pt x="3226" y="8181"/>
                  </a:cubicBezTo>
                  <a:cubicBezTo>
                    <a:pt x="3630" y="8123"/>
                    <a:pt x="4071" y="8066"/>
                    <a:pt x="4475" y="7989"/>
                  </a:cubicBezTo>
                  <a:cubicBezTo>
                    <a:pt x="5281" y="7855"/>
                    <a:pt x="5915" y="7701"/>
                    <a:pt x="6491" y="7547"/>
                  </a:cubicBezTo>
                  <a:cubicBezTo>
                    <a:pt x="6798" y="7451"/>
                    <a:pt x="7105" y="7317"/>
                    <a:pt x="7393" y="7182"/>
                  </a:cubicBezTo>
                  <a:cubicBezTo>
                    <a:pt x="7682" y="7067"/>
                    <a:pt x="7931" y="6914"/>
                    <a:pt x="8142" y="6779"/>
                  </a:cubicBezTo>
                  <a:cubicBezTo>
                    <a:pt x="8968" y="6241"/>
                    <a:pt x="9679" y="5473"/>
                    <a:pt x="10255" y="4494"/>
                  </a:cubicBezTo>
                  <a:cubicBezTo>
                    <a:pt x="10504" y="4052"/>
                    <a:pt x="10716" y="3611"/>
                    <a:pt x="10927" y="3092"/>
                  </a:cubicBezTo>
                  <a:cubicBezTo>
                    <a:pt x="11138" y="2593"/>
                    <a:pt x="11311" y="2074"/>
                    <a:pt x="11426" y="1633"/>
                  </a:cubicBezTo>
                  <a:cubicBezTo>
                    <a:pt x="11503" y="1441"/>
                    <a:pt x="11561" y="1249"/>
                    <a:pt x="11599" y="1057"/>
                  </a:cubicBezTo>
                  <a:lnTo>
                    <a:pt x="11657" y="884"/>
                  </a:lnTo>
                  <a:cubicBezTo>
                    <a:pt x="11695" y="768"/>
                    <a:pt x="11714" y="653"/>
                    <a:pt x="11753" y="500"/>
                  </a:cubicBezTo>
                  <a:lnTo>
                    <a:pt x="11772" y="442"/>
                  </a:lnTo>
                  <a:cubicBezTo>
                    <a:pt x="11791" y="346"/>
                    <a:pt x="11810" y="250"/>
                    <a:pt x="11849" y="116"/>
                  </a:cubicBezTo>
                  <a:cubicBezTo>
                    <a:pt x="11849" y="96"/>
                    <a:pt x="11849" y="77"/>
                    <a:pt x="11810" y="58"/>
                  </a:cubicBezTo>
                  <a:cubicBezTo>
                    <a:pt x="11849" y="0"/>
                    <a:pt x="11791" y="0"/>
                    <a:pt x="11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66" name="Google Shape;466;p27"/>
            <p:cNvSpPr/>
            <p:nvPr/>
          </p:nvSpPr>
          <p:spPr>
            <a:xfrm>
              <a:off x="5517650" y="1841625"/>
              <a:ext cx="256400" cy="174775"/>
            </a:xfrm>
            <a:custGeom>
              <a:avLst/>
              <a:gdLst/>
              <a:ahLst/>
              <a:cxnLst/>
              <a:rect l="l" t="t" r="r" b="b"/>
              <a:pathLst>
                <a:path w="10256" h="6991" extrusionOk="0">
                  <a:moveTo>
                    <a:pt x="10082" y="0"/>
                  </a:moveTo>
                  <a:lnTo>
                    <a:pt x="9641" y="173"/>
                  </a:lnTo>
                  <a:cubicBezTo>
                    <a:pt x="9449" y="250"/>
                    <a:pt x="9257" y="327"/>
                    <a:pt x="9065" y="403"/>
                  </a:cubicBezTo>
                  <a:lnTo>
                    <a:pt x="8777" y="519"/>
                  </a:lnTo>
                  <a:lnTo>
                    <a:pt x="8066" y="807"/>
                  </a:lnTo>
                  <a:cubicBezTo>
                    <a:pt x="7279" y="1152"/>
                    <a:pt x="6607" y="1383"/>
                    <a:pt x="5973" y="1556"/>
                  </a:cubicBezTo>
                  <a:cubicBezTo>
                    <a:pt x="5800" y="1613"/>
                    <a:pt x="5666" y="1652"/>
                    <a:pt x="5493" y="1690"/>
                  </a:cubicBezTo>
                  <a:cubicBezTo>
                    <a:pt x="5358" y="1728"/>
                    <a:pt x="5205" y="1748"/>
                    <a:pt x="5090" y="1805"/>
                  </a:cubicBezTo>
                  <a:cubicBezTo>
                    <a:pt x="4840" y="1882"/>
                    <a:pt x="4571" y="1959"/>
                    <a:pt x="4321" y="2036"/>
                  </a:cubicBezTo>
                  <a:cubicBezTo>
                    <a:pt x="3784" y="2228"/>
                    <a:pt x="3304" y="2439"/>
                    <a:pt x="2843" y="2708"/>
                  </a:cubicBezTo>
                  <a:cubicBezTo>
                    <a:pt x="2075" y="3150"/>
                    <a:pt x="1441" y="3668"/>
                    <a:pt x="961" y="4302"/>
                  </a:cubicBezTo>
                  <a:cubicBezTo>
                    <a:pt x="711" y="4609"/>
                    <a:pt x="500" y="4974"/>
                    <a:pt x="327" y="5358"/>
                  </a:cubicBezTo>
                  <a:cubicBezTo>
                    <a:pt x="154" y="5761"/>
                    <a:pt x="39" y="6203"/>
                    <a:pt x="1" y="6645"/>
                  </a:cubicBezTo>
                  <a:cubicBezTo>
                    <a:pt x="1" y="6702"/>
                    <a:pt x="1" y="6741"/>
                    <a:pt x="39" y="6760"/>
                  </a:cubicBezTo>
                  <a:cubicBezTo>
                    <a:pt x="77" y="6837"/>
                    <a:pt x="116" y="6894"/>
                    <a:pt x="193" y="6894"/>
                  </a:cubicBezTo>
                  <a:cubicBezTo>
                    <a:pt x="461" y="6856"/>
                    <a:pt x="711" y="6837"/>
                    <a:pt x="999" y="6837"/>
                  </a:cubicBezTo>
                  <a:cubicBezTo>
                    <a:pt x="1191" y="6837"/>
                    <a:pt x="1364" y="6837"/>
                    <a:pt x="1556" y="6875"/>
                  </a:cubicBezTo>
                  <a:lnTo>
                    <a:pt x="1575" y="6875"/>
                  </a:lnTo>
                  <a:cubicBezTo>
                    <a:pt x="1787" y="6894"/>
                    <a:pt x="2036" y="6894"/>
                    <a:pt x="2247" y="6913"/>
                  </a:cubicBezTo>
                  <a:cubicBezTo>
                    <a:pt x="2689" y="6933"/>
                    <a:pt x="3112" y="6990"/>
                    <a:pt x="3553" y="6990"/>
                  </a:cubicBezTo>
                  <a:lnTo>
                    <a:pt x="3592" y="6990"/>
                  </a:lnTo>
                  <a:cubicBezTo>
                    <a:pt x="4321" y="6990"/>
                    <a:pt x="4994" y="6875"/>
                    <a:pt x="5570" y="6645"/>
                  </a:cubicBezTo>
                  <a:cubicBezTo>
                    <a:pt x="6088" y="6453"/>
                    <a:pt x="6626" y="6145"/>
                    <a:pt x="7067" y="5742"/>
                  </a:cubicBezTo>
                  <a:cubicBezTo>
                    <a:pt x="7490" y="5377"/>
                    <a:pt x="7855" y="4974"/>
                    <a:pt x="8200" y="4475"/>
                  </a:cubicBezTo>
                  <a:cubicBezTo>
                    <a:pt x="8642" y="3860"/>
                    <a:pt x="9045" y="3169"/>
                    <a:pt x="9430" y="2305"/>
                  </a:cubicBezTo>
                  <a:cubicBezTo>
                    <a:pt x="9602" y="1978"/>
                    <a:pt x="9737" y="1594"/>
                    <a:pt x="9890" y="1210"/>
                  </a:cubicBezTo>
                  <a:cubicBezTo>
                    <a:pt x="9948" y="999"/>
                    <a:pt x="10025" y="845"/>
                    <a:pt x="10082" y="653"/>
                  </a:cubicBezTo>
                  <a:cubicBezTo>
                    <a:pt x="10121" y="480"/>
                    <a:pt x="10198" y="307"/>
                    <a:pt x="10255" y="115"/>
                  </a:cubicBezTo>
                  <a:cubicBezTo>
                    <a:pt x="10255" y="96"/>
                    <a:pt x="10255" y="39"/>
                    <a:pt x="10217" y="19"/>
                  </a:cubicBezTo>
                  <a:cubicBezTo>
                    <a:pt x="10198" y="19"/>
                    <a:pt x="10159" y="0"/>
                    <a:pt x="10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67" name="Google Shape;467;p27"/>
            <p:cNvSpPr/>
            <p:nvPr/>
          </p:nvSpPr>
          <p:spPr>
            <a:xfrm>
              <a:off x="5332825" y="1618850"/>
              <a:ext cx="174775" cy="351925"/>
            </a:xfrm>
            <a:custGeom>
              <a:avLst/>
              <a:gdLst/>
              <a:ahLst/>
              <a:cxnLst/>
              <a:rect l="l" t="t" r="r" b="b"/>
              <a:pathLst>
                <a:path w="6991" h="14077" extrusionOk="0">
                  <a:moveTo>
                    <a:pt x="1825" y="1"/>
                  </a:moveTo>
                  <a:cubicBezTo>
                    <a:pt x="1613" y="193"/>
                    <a:pt x="1479" y="481"/>
                    <a:pt x="1344" y="769"/>
                  </a:cubicBezTo>
                  <a:lnTo>
                    <a:pt x="1325" y="826"/>
                  </a:lnTo>
                  <a:cubicBezTo>
                    <a:pt x="1172" y="1114"/>
                    <a:pt x="1056" y="1422"/>
                    <a:pt x="922" y="1729"/>
                  </a:cubicBezTo>
                  <a:cubicBezTo>
                    <a:pt x="672" y="2382"/>
                    <a:pt x="442" y="3035"/>
                    <a:pt x="307" y="3630"/>
                  </a:cubicBezTo>
                  <a:cubicBezTo>
                    <a:pt x="135" y="4283"/>
                    <a:pt x="39" y="4955"/>
                    <a:pt x="19" y="5570"/>
                  </a:cubicBezTo>
                  <a:cubicBezTo>
                    <a:pt x="0" y="6223"/>
                    <a:pt x="39" y="6876"/>
                    <a:pt x="192" y="7490"/>
                  </a:cubicBezTo>
                  <a:cubicBezTo>
                    <a:pt x="327" y="8124"/>
                    <a:pt x="576" y="8700"/>
                    <a:pt x="903" y="9276"/>
                  </a:cubicBezTo>
                  <a:cubicBezTo>
                    <a:pt x="1210" y="9775"/>
                    <a:pt x="1633" y="10255"/>
                    <a:pt x="2132" y="10716"/>
                  </a:cubicBezTo>
                  <a:cubicBezTo>
                    <a:pt x="2554" y="11100"/>
                    <a:pt x="3034" y="11465"/>
                    <a:pt x="3649" y="11830"/>
                  </a:cubicBezTo>
                  <a:cubicBezTo>
                    <a:pt x="3879" y="11984"/>
                    <a:pt x="4148" y="12118"/>
                    <a:pt x="4436" y="12291"/>
                  </a:cubicBezTo>
                  <a:cubicBezTo>
                    <a:pt x="4647" y="12406"/>
                    <a:pt x="4916" y="12560"/>
                    <a:pt x="5185" y="12752"/>
                  </a:cubicBezTo>
                  <a:cubicBezTo>
                    <a:pt x="5531" y="12982"/>
                    <a:pt x="5800" y="13213"/>
                    <a:pt x="6011" y="13462"/>
                  </a:cubicBezTo>
                  <a:cubicBezTo>
                    <a:pt x="6107" y="13597"/>
                    <a:pt x="6203" y="13712"/>
                    <a:pt x="6280" y="13827"/>
                  </a:cubicBezTo>
                  <a:lnTo>
                    <a:pt x="6280" y="13846"/>
                  </a:lnTo>
                  <a:cubicBezTo>
                    <a:pt x="6280" y="13904"/>
                    <a:pt x="6280" y="13923"/>
                    <a:pt x="6299" y="13981"/>
                  </a:cubicBezTo>
                  <a:cubicBezTo>
                    <a:pt x="6337" y="14000"/>
                    <a:pt x="6357" y="14019"/>
                    <a:pt x="6395" y="14038"/>
                  </a:cubicBezTo>
                  <a:cubicBezTo>
                    <a:pt x="6395" y="14077"/>
                    <a:pt x="6433" y="14077"/>
                    <a:pt x="6453" y="14077"/>
                  </a:cubicBezTo>
                  <a:cubicBezTo>
                    <a:pt x="6510" y="14077"/>
                    <a:pt x="6529" y="14038"/>
                    <a:pt x="6529" y="14019"/>
                  </a:cubicBezTo>
                  <a:cubicBezTo>
                    <a:pt x="6568" y="14000"/>
                    <a:pt x="6568" y="13962"/>
                    <a:pt x="6568" y="13904"/>
                  </a:cubicBezTo>
                  <a:cubicBezTo>
                    <a:pt x="6568" y="13693"/>
                    <a:pt x="6606" y="13482"/>
                    <a:pt x="6625" y="13194"/>
                  </a:cubicBezTo>
                  <a:cubicBezTo>
                    <a:pt x="6664" y="12733"/>
                    <a:pt x="6721" y="12253"/>
                    <a:pt x="6760" y="11792"/>
                  </a:cubicBezTo>
                  <a:cubicBezTo>
                    <a:pt x="6817" y="11484"/>
                    <a:pt x="6837" y="11158"/>
                    <a:pt x="6856" y="10851"/>
                  </a:cubicBezTo>
                  <a:cubicBezTo>
                    <a:pt x="6913" y="10428"/>
                    <a:pt x="6933" y="10044"/>
                    <a:pt x="6952" y="9679"/>
                  </a:cubicBezTo>
                  <a:cubicBezTo>
                    <a:pt x="6990" y="9257"/>
                    <a:pt x="6990" y="8930"/>
                    <a:pt x="6952" y="8623"/>
                  </a:cubicBezTo>
                  <a:cubicBezTo>
                    <a:pt x="6933" y="8009"/>
                    <a:pt x="6779" y="7375"/>
                    <a:pt x="6606" y="6760"/>
                  </a:cubicBezTo>
                  <a:cubicBezTo>
                    <a:pt x="6414" y="6184"/>
                    <a:pt x="6126" y="5627"/>
                    <a:pt x="5761" y="5051"/>
                  </a:cubicBezTo>
                  <a:cubicBezTo>
                    <a:pt x="5473" y="4610"/>
                    <a:pt x="5108" y="4187"/>
                    <a:pt x="4686" y="3726"/>
                  </a:cubicBezTo>
                  <a:lnTo>
                    <a:pt x="4263" y="3323"/>
                  </a:lnTo>
                  <a:lnTo>
                    <a:pt x="4206" y="3246"/>
                  </a:lnTo>
                  <a:lnTo>
                    <a:pt x="3937" y="2977"/>
                  </a:lnTo>
                  <a:cubicBezTo>
                    <a:pt x="3764" y="2824"/>
                    <a:pt x="3591" y="2651"/>
                    <a:pt x="3457" y="2478"/>
                  </a:cubicBezTo>
                  <a:cubicBezTo>
                    <a:pt x="3380" y="2401"/>
                    <a:pt x="3322" y="2343"/>
                    <a:pt x="3284" y="2267"/>
                  </a:cubicBezTo>
                  <a:lnTo>
                    <a:pt x="3207" y="2190"/>
                  </a:lnTo>
                  <a:cubicBezTo>
                    <a:pt x="3073" y="1998"/>
                    <a:pt x="2900" y="1806"/>
                    <a:pt x="2785" y="1614"/>
                  </a:cubicBezTo>
                  <a:cubicBezTo>
                    <a:pt x="2708" y="1499"/>
                    <a:pt x="2612" y="1403"/>
                    <a:pt x="2535" y="1287"/>
                  </a:cubicBezTo>
                  <a:cubicBezTo>
                    <a:pt x="2477" y="1210"/>
                    <a:pt x="2420" y="1114"/>
                    <a:pt x="2362" y="1018"/>
                  </a:cubicBezTo>
                  <a:cubicBezTo>
                    <a:pt x="2228" y="826"/>
                    <a:pt x="2113" y="615"/>
                    <a:pt x="2017" y="385"/>
                  </a:cubicBezTo>
                  <a:cubicBezTo>
                    <a:pt x="1978" y="327"/>
                    <a:pt x="1959" y="269"/>
                    <a:pt x="1921" y="193"/>
                  </a:cubicBezTo>
                  <a:cubicBezTo>
                    <a:pt x="1882" y="173"/>
                    <a:pt x="1882" y="154"/>
                    <a:pt x="1863" y="97"/>
                  </a:cubicBezTo>
                  <a:cubicBezTo>
                    <a:pt x="1844" y="77"/>
                    <a:pt x="1844" y="39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68" name="Google Shape;468;p27"/>
            <p:cNvSpPr/>
            <p:nvPr/>
          </p:nvSpPr>
          <p:spPr>
            <a:xfrm>
              <a:off x="5304000" y="1977475"/>
              <a:ext cx="172875" cy="195900"/>
            </a:xfrm>
            <a:custGeom>
              <a:avLst/>
              <a:gdLst/>
              <a:ahLst/>
              <a:cxnLst/>
              <a:rect l="l" t="t" r="r" b="b"/>
              <a:pathLst>
                <a:path w="6915" h="7836" extrusionOk="0">
                  <a:moveTo>
                    <a:pt x="116" y="1"/>
                  </a:moveTo>
                  <a:cubicBezTo>
                    <a:pt x="39" y="20"/>
                    <a:pt x="1" y="97"/>
                    <a:pt x="1" y="154"/>
                  </a:cubicBezTo>
                  <a:cubicBezTo>
                    <a:pt x="20" y="442"/>
                    <a:pt x="39" y="692"/>
                    <a:pt x="78" y="923"/>
                  </a:cubicBezTo>
                  <a:cubicBezTo>
                    <a:pt x="116" y="1191"/>
                    <a:pt x="155" y="1479"/>
                    <a:pt x="231" y="1748"/>
                  </a:cubicBezTo>
                  <a:cubicBezTo>
                    <a:pt x="385" y="2286"/>
                    <a:pt x="577" y="2824"/>
                    <a:pt x="808" y="3342"/>
                  </a:cubicBezTo>
                  <a:cubicBezTo>
                    <a:pt x="1076" y="3880"/>
                    <a:pt x="1364" y="4379"/>
                    <a:pt x="1710" y="4821"/>
                  </a:cubicBezTo>
                  <a:cubicBezTo>
                    <a:pt x="2056" y="5263"/>
                    <a:pt x="2440" y="5627"/>
                    <a:pt x="2882" y="5915"/>
                  </a:cubicBezTo>
                  <a:cubicBezTo>
                    <a:pt x="3054" y="6050"/>
                    <a:pt x="3246" y="6127"/>
                    <a:pt x="3400" y="6242"/>
                  </a:cubicBezTo>
                  <a:cubicBezTo>
                    <a:pt x="3592" y="6338"/>
                    <a:pt x="3784" y="6376"/>
                    <a:pt x="3976" y="6453"/>
                  </a:cubicBezTo>
                  <a:cubicBezTo>
                    <a:pt x="4149" y="6492"/>
                    <a:pt x="4322" y="6549"/>
                    <a:pt x="4514" y="6607"/>
                  </a:cubicBezTo>
                  <a:lnTo>
                    <a:pt x="5224" y="6837"/>
                  </a:lnTo>
                  <a:cubicBezTo>
                    <a:pt x="5570" y="6952"/>
                    <a:pt x="5839" y="7068"/>
                    <a:pt x="6050" y="7221"/>
                  </a:cubicBezTo>
                  <a:cubicBezTo>
                    <a:pt x="6185" y="7317"/>
                    <a:pt x="6319" y="7413"/>
                    <a:pt x="6415" y="7529"/>
                  </a:cubicBezTo>
                  <a:cubicBezTo>
                    <a:pt x="6453" y="7605"/>
                    <a:pt x="6511" y="7644"/>
                    <a:pt x="6530" y="7701"/>
                  </a:cubicBezTo>
                  <a:cubicBezTo>
                    <a:pt x="6530" y="7740"/>
                    <a:pt x="6530" y="7778"/>
                    <a:pt x="6549" y="7797"/>
                  </a:cubicBezTo>
                  <a:cubicBezTo>
                    <a:pt x="6569" y="7817"/>
                    <a:pt x="6607" y="7836"/>
                    <a:pt x="6626" y="7836"/>
                  </a:cubicBezTo>
                  <a:lnTo>
                    <a:pt x="6665" y="7836"/>
                  </a:lnTo>
                  <a:cubicBezTo>
                    <a:pt x="6703" y="7836"/>
                    <a:pt x="6703" y="7836"/>
                    <a:pt x="6722" y="7817"/>
                  </a:cubicBezTo>
                  <a:cubicBezTo>
                    <a:pt x="6741" y="7817"/>
                    <a:pt x="6741" y="7797"/>
                    <a:pt x="6741" y="7759"/>
                  </a:cubicBezTo>
                  <a:cubicBezTo>
                    <a:pt x="6761" y="7740"/>
                    <a:pt x="6761" y="7721"/>
                    <a:pt x="6761" y="7663"/>
                  </a:cubicBezTo>
                  <a:lnTo>
                    <a:pt x="6761" y="7625"/>
                  </a:lnTo>
                  <a:lnTo>
                    <a:pt x="6761" y="7567"/>
                  </a:lnTo>
                  <a:cubicBezTo>
                    <a:pt x="6761" y="7452"/>
                    <a:pt x="6799" y="7317"/>
                    <a:pt x="6818" y="7183"/>
                  </a:cubicBezTo>
                  <a:lnTo>
                    <a:pt x="6837" y="7048"/>
                  </a:lnTo>
                  <a:cubicBezTo>
                    <a:pt x="6857" y="6876"/>
                    <a:pt x="6895" y="6684"/>
                    <a:pt x="6895" y="6511"/>
                  </a:cubicBezTo>
                  <a:cubicBezTo>
                    <a:pt x="6914" y="6184"/>
                    <a:pt x="6914" y="5819"/>
                    <a:pt x="6895" y="5493"/>
                  </a:cubicBezTo>
                  <a:cubicBezTo>
                    <a:pt x="6857" y="5147"/>
                    <a:pt x="6818" y="4821"/>
                    <a:pt x="6741" y="4475"/>
                  </a:cubicBezTo>
                  <a:cubicBezTo>
                    <a:pt x="6665" y="4168"/>
                    <a:pt x="6549" y="3822"/>
                    <a:pt x="6415" y="3515"/>
                  </a:cubicBezTo>
                  <a:cubicBezTo>
                    <a:pt x="6261" y="3208"/>
                    <a:pt x="6089" y="2900"/>
                    <a:pt x="5896" y="2632"/>
                  </a:cubicBezTo>
                  <a:cubicBezTo>
                    <a:pt x="5743" y="2382"/>
                    <a:pt x="5551" y="2171"/>
                    <a:pt x="5320" y="1998"/>
                  </a:cubicBezTo>
                  <a:cubicBezTo>
                    <a:pt x="5109" y="1844"/>
                    <a:pt x="4879" y="1691"/>
                    <a:pt x="4610" y="1595"/>
                  </a:cubicBezTo>
                  <a:cubicBezTo>
                    <a:pt x="4456" y="1556"/>
                    <a:pt x="4322" y="1499"/>
                    <a:pt x="4207" y="1479"/>
                  </a:cubicBezTo>
                  <a:cubicBezTo>
                    <a:pt x="4072" y="1460"/>
                    <a:pt x="3957" y="1422"/>
                    <a:pt x="3823" y="1422"/>
                  </a:cubicBezTo>
                  <a:lnTo>
                    <a:pt x="3650" y="1422"/>
                  </a:lnTo>
                  <a:cubicBezTo>
                    <a:pt x="3016" y="1364"/>
                    <a:pt x="2382" y="1268"/>
                    <a:pt x="1768" y="1076"/>
                  </a:cubicBezTo>
                  <a:cubicBezTo>
                    <a:pt x="1460" y="942"/>
                    <a:pt x="1192" y="827"/>
                    <a:pt x="942" y="634"/>
                  </a:cubicBezTo>
                  <a:cubicBezTo>
                    <a:pt x="808" y="538"/>
                    <a:pt x="692" y="462"/>
                    <a:pt x="596" y="366"/>
                  </a:cubicBezTo>
                  <a:lnTo>
                    <a:pt x="231" y="20"/>
                  </a:lnTo>
                  <a:cubicBezTo>
                    <a:pt x="270" y="1"/>
                    <a:pt x="212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69" name="Google Shape;469;p27"/>
            <p:cNvSpPr/>
            <p:nvPr/>
          </p:nvSpPr>
          <p:spPr>
            <a:xfrm>
              <a:off x="5321775" y="1629425"/>
              <a:ext cx="483950" cy="744400"/>
            </a:xfrm>
            <a:custGeom>
              <a:avLst/>
              <a:gdLst/>
              <a:ahLst/>
              <a:cxnLst/>
              <a:rect l="l" t="t" r="r" b="b"/>
              <a:pathLst>
                <a:path w="19358" h="29776" extrusionOk="0">
                  <a:moveTo>
                    <a:pt x="19300" y="0"/>
                  </a:moveTo>
                  <a:cubicBezTo>
                    <a:pt x="19281" y="0"/>
                    <a:pt x="19281" y="0"/>
                    <a:pt x="19262" y="19"/>
                  </a:cubicBezTo>
                  <a:cubicBezTo>
                    <a:pt x="19127" y="135"/>
                    <a:pt x="19050" y="250"/>
                    <a:pt x="18916" y="384"/>
                  </a:cubicBezTo>
                  <a:cubicBezTo>
                    <a:pt x="18033" y="1210"/>
                    <a:pt x="16996" y="1863"/>
                    <a:pt x="15939" y="2458"/>
                  </a:cubicBezTo>
                  <a:cubicBezTo>
                    <a:pt x="15267" y="2842"/>
                    <a:pt x="14576" y="3188"/>
                    <a:pt x="13885" y="3553"/>
                  </a:cubicBezTo>
                  <a:cubicBezTo>
                    <a:pt x="13213" y="3898"/>
                    <a:pt x="12540" y="4263"/>
                    <a:pt x="11888" y="4667"/>
                  </a:cubicBezTo>
                  <a:cubicBezTo>
                    <a:pt x="11273" y="5051"/>
                    <a:pt x="10659" y="5512"/>
                    <a:pt x="10121" y="6011"/>
                  </a:cubicBezTo>
                  <a:cubicBezTo>
                    <a:pt x="9852" y="6261"/>
                    <a:pt x="9583" y="6529"/>
                    <a:pt x="9353" y="6779"/>
                  </a:cubicBezTo>
                  <a:cubicBezTo>
                    <a:pt x="9103" y="7048"/>
                    <a:pt x="8892" y="7317"/>
                    <a:pt x="8700" y="7605"/>
                  </a:cubicBezTo>
                  <a:cubicBezTo>
                    <a:pt x="8277" y="8200"/>
                    <a:pt x="7932" y="8853"/>
                    <a:pt x="7644" y="9487"/>
                  </a:cubicBezTo>
                  <a:cubicBezTo>
                    <a:pt x="7298" y="10255"/>
                    <a:pt x="7067" y="11061"/>
                    <a:pt x="6856" y="11849"/>
                  </a:cubicBezTo>
                  <a:cubicBezTo>
                    <a:pt x="6818" y="11964"/>
                    <a:pt x="6799" y="12079"/>
                    <a:pt x="6760" y="12214"/>
                  </a:cubicBezTo>
                  <a:cubicBezTo>
                    <a:pt x="6722" y="11983"/>
                    <a:pt x="6683" y="11753"/>
                    <a:pt x="6664" y="11542"/>
                  </a:cubicBezTo>
                  <a:cubicBezTo>
                    <a:pt x="6587" y="11177"/>
                    <a:pt x="6511" y="10831"/>
                    <a:pt x="6415" y="10485"/>
                  </a:cubicBezTo>
                  <a:cubicBezTo>
                    <a:pt x="6376" y="10312"/>
                    <a:pt x="6318" y="10140"/>
                    <a:pt x="6242" y="9967"/>
                  </a:cubicBezTo>
                  <a:cubicBezTo>
                    <a:pt x="6184" y="9775"/>
                    <a:pt x="6107" y="9621"/>
                    <a:pt x="6030" y="9448"/>
                  </a:cubicBezTo>
                  <a:cubicBezTo>
                    <a:pt x="5512" y="8296"/>
                    <a:pt x="4840" y="7240"/>
                    <a:pt x="4206" y="6126"/>
                  </a:cubicBezTo>
                  <a:cubicBezTo>
                    <a:pt x="4033" y="5876"/>
                    <a:pt x="3899" y="5608"/>
                    <a:pt x="3745" y="5339"/>
                  </a:cubicBezTo>
                  <a:lnTo>
                    <a:pt x="3745" y="5358"/>
                  </a:lnTo>
                  <a:cubicBezTo>
                    <a:pt x="3496" y="4916"/>
                    <a:pt x="3246" y="4436"/>
                    <a:pt x="3035" y="3956"/>
                  </a:cubicBezTo>
                  <a:cubicBezTo>
                    <a:pt x="2823" y="3438"/>
                    <a:pt x="2631" y="2919"/>
                    <a:pt x="2478" y="2381"/>
                  </a:cubicBezTo>
                  <a:lnTo>
                    <a:pt x="2478" y="2420"/>
                  </a:lnTo>
                  <a:cubicBezTo>
                    <a:pt x="2363" y="1959"/>
                    <a:pt x="2286" y="1498"/>
                    <a:pt x="2247" y="1037"/>
                  </a:cubicBezTo>
                  <a:cubicBezTo>
                    <a:pt x="2247" y="1018"/>
                    <a:pt x="2209" y="999"/>
                    <a:pt x="2190" y="999"/>
                  </a:cubicBezTo>
                  <a:cubicBezTo>
                    <a:pt x="2171" y="999"/>
                    <a:pt x="2151" y="1018"/>
                    <a:pt x="2151" y="1076"/>
                  </a:cubicBezTo>
                  <a:cubicBezTo>
                    <a:pt x="2190" y="1652"/>
                    <a:pt x="2305" y="2189"/>
                    <a:pt x="2459" y="2727"/>
                  </a:cubicBezTo>
                  <a:cubicBezTo>
                    <a:pt x="2593" y="3246"/>
                    <a:pt x="2785" y="3764"/>
                    <a:pt x="3035" y="4263"/>
                  </a:cubicBezTo>
                  <a:cubicBezTo>
                    <a:pt x="3457" y="5243"/>
                    <a:pt x="4014" y="6164"/>
                    <a:pt x="4533" y="7086"/>
                  </a:cubicBezTo>
                  <a:cubicBezTo>
                    <a:pt x="4821" y="7624"/>
                    <a:pt x="5109" y="8142"/>
                    <a:pt x="5378" y="8680"/>
                  </a:cubicBezTo>
                  <a:cubicBezTo>
                    <a:pt x="5531" y="8968"/>
                    <a:pt x="5646" y="9256"/>
                    <a:pt x="5762" y="9544"/>
                  </a:cubicBezTo>
                  <a:cubicBezTo>
                    <a:pt x="5838" y="9717"/>
                    <a:pt x="5877" y="9871"/>
                    <a:pt x="5954" y="10044"/>
                  </a:cubicBezTo>
                  <a:cubicBezTo>
                    <a:pt x="6011" y="10197"/>
                    <a:pt x="6050" y="10370"/>
                    <a:pt x="6107" y="10524"/>
                  </a:cubicBezTo>
                  <a:cubicBezTo>
                    <a:pt x="6222" y="11042"/>
                    <a:pt x="6318" y="11561"/>
                    <a:pt x="6395" y="12060"/>
                  </a:cubicBezTo>
                  <a:cubicBezTo>
                    <a:pt x="6415" y="12329"/>
                    <a:pt x="6434" y="12617"/>
                    <a:pt x="6453" y="12886"/>
                  </a:cubicBezTo>
                  <a:cubicBezTo>
                    <a:pt x="6491" y="13039"/>
                    <a:pt x="6491" y="13231"/>
                    <a:pt x="6511" y="13404"/>
                  </a:cubicBezTo>
                  <a:cubicBezTo>
                    <a:pt x="6242" y="14710"/>
                    <a:pt x="6088" y="15997"/>
                    <a:pt x="5954" y="17322"/>
                  </a:cubicBezTo>
                  <a:cubicBezTo>
                    <a:pt x="5896" y="18109"/>
                    <a:pt x="5819" y="18877"/>
                    <a:pt x="5762" y="19665"/>
                  </a:cubicBezTo>
                  <a:cubicBezTo>
                    <a:pt x="5742" y="19626"/>
                    <a:pt x="5723" y="19549"/>
                    <a:pt x="5704" y="19511"/>
                  </a:cubicBezTo>
                  <a:cubicBezTo>
                    <a:pt x="5550" y="19185"/>
                    <a:pt x="5378" y="18896"/>
                    <a:pt x="5224" y="18608"/>
                  </a:cubicBezTo>
                  <a:cubicBezTo>
                    <a:pt x="5032" y="18359"/>
                    <a:pt x="4840" y="18090"/>
                    <a:pt x="4590" y="17859"/>
                  </a:cubicBezTo>
                  <a:cubicBezTo>
                    <a:pt x="4379" y="17629"/>
                    <a:pt x="4168" y="17456"/>
                    <a:pt x="3918" y="17303"/>
                  </a:cubicBezTo>
                  <a:cubicBezTo>
                    <a:pt x="3707" y="17149"/>
                    <a:pt x="3496" y="17034"/>
                    <a:pt x="3265" y="16919"/>
                  </a:cubicBezTo>
                  <a:cubicBezTo>
                    <a:pt x="2785" y="16669"/>
                    <a:pt x="2305" y="16496"/>
                    <a:pt x="1825" y="16285"/>
                  </a:cubicBezTo>
                  <a:cubicBezTo>
                    <a:pt x="1671" y="16208"/>
                    <a:pt x="1518" y="16150"/>
                    <a:pt x="1345" y="16054"/>
                  </a:cubicBezTo>
                  <a:cubicBezTo>
                    <a:pt x="1210" y="15978"/>
                    <a:pt x="1057" y="15882"/>
                    <a:pt x="922" y="15786"/>
                  </a:cubicBezTo>
                  <a:cubicBezTo>
                    <a:pt x="730" y="15632"/>
                    <a:pt x="538" y="15497"/>
                    <a:pt x="385" y="15305"/>
                  </a:cubicBezTo>
                  <a:cubicBezTo>
                    <a:pt x="269" y="15152"/>
                    <a:pt x="173" y="15017"/>
                    <a:pt x="97" y="14864"/>
                  </a:cubicBezTo>
                  <a:cubicBezTo>
                    <a:pt x="97" y="14845"/>
                    <a:pt x="77" y="14845"/>
                    <a:pt x="58" y="14845"/>
                  </a:cubicBezTo>
                  <a:lnTo>
                    <a:pt x="20" y="14845"/>
                  </a:lnTo>
                  <a:cubicBezTo>
                    <a:pt x="1" y="14864"/>
                    <a:pt x="1" y="14902"/>
                    <a:pt x="1" y="14921"/>
                  </a:cubicBezTo>
                  <a:cubicBezTo>
                    <a:pt x="77" y="15056"/>
                    <a:pt x="173" y="15209"/>
                    <a:pt x="269" y="15344"/>
                  </a:cubicBezTo>
                  <a:cubicBezTo>
                    <a:pt x="365" y="15497"/>
                    <a:pt x="481" y="15613"/>
                    <a:pt x="596" y="15728"/>
                  </a:cubicBezTo>
                  <a:cubicBezTo>
                    <a:pt x="865" y="15978"/>
                    <a:pt x="1172" y="16189"/>
                    <a:pt x="1498" y="16362"/>
                  </a:cubicBezTo>
                  <a:cubicBezTo>
                    <a:pt x="1633" y="16458"/>
                    <a:pt x="1806" y="16534"/>
                    <a:pt x="1940" y="16630"/>
                  </a:cubicBezTo>
                  <a:cubicBezTo>
                    <a:pt x="2113" y="16726"/>
                    <a:pt x="2286" y="16784"/>
                    <a:pt x="2459" y="16899"/>
                  </a:cubicBezTo>
                  <a:cubicBezTo>
                    <a:pt x="2766" y="17053"/>
                    <a:pt x="3073" y="17226"/>
                    <a:pt x="3380" y="17418"/>
                  </a:cubicBezTo>
                  <a:cubicBezTo>
                    <a:pt x="3515" y="17495"/>
                    <a:pt x="3630" y="17591"/>
                    <a:pt x="3726" y="17687"/>
                  </a:cubicBezTo>
                  <a:cubicBezTo>
                    <a:pt x="3841" y="17783"/>
                    <a:pt x="3937" y="17898"/>
                    <a:pt x="4033" y="17994"/>
                  </a:cubicBezTo>
                  <a:cubicBezTo>
                    <a:pt x="4225" y="18205"/>
                    <a:pt x="4398" y="18455"/>
                    <a:pt x="4533" y="18724"/>
                  </a:cubicBezTo>
                  <a:cubicBezTo>
                    <a:pt x="4705" y="18973"/>
                    <a:pt x="4859" y="19242"/>
                    <a:pt x="4974" y="19530"/>
                  </a:cubicBezTo>
                  <a:cubicBezTo>
                    <a:pt x="5109" y="19818"/>
                    <a:pt x="5243" y="20106"/>
                    <a:pt x="5339" y="20414"/>
                  </a:cubicBezTo>
                  <a:cubicBezTo>
                    <a:pt x="5397" y="20586"/>
                    <a:pt x="5454" y="20759"/>
                    <a:pt x="5493" y="20932"/>
                  </a:cubicBezTo>
                  <a:cubicBezTo>
                    <a:pt x="5550" y="21067"/>
                    <a:pt x="5570" y="21182"/>
                    <a:pt x="5627" y="21335"/>
                  </a:cubicBezTo>
                  <a:cubicBezTo>
                    <a:pt x="5570" y="21835"/>
                    <a:pt x="5550" y="22334"/>
                    <a:pt x="5493" y="22852"/>
                  </a:cubicBezTo>
                  <a:cubicBezTo>
                    <a:pt x="5301" y="24677"/>
                    <a:pt x="4993" y="26501"/>
                    <a:pt x="4513" y="28287"/>
                  </a:cubicBezTo>
                  <a:cubicBezTo>
                    <a:pt x="4513" y="28325"/>
                    <a:pt x="4494" y="28364"/>
                    <a:pt x="4494" y="28383"/>
                  </a:cubicBezTo>
                  <a:cubicBezTo>
                    <a:pt x="4398" y="28710"/>
                    <a:pt x="4321" y="29017"/>
                    <a:pt x="4225" y="29305"/>
                  </a:cubicBezTo>
                  <a:lnTo>
                    <a:pt x="4206" y="29401"/>
                  </a:lnTo>
                  <a:cubicBezTo>
                    <a:pt x="4206" y="29478"/>
                    <a:pt x="4206" y="29516"/>
                    <a:pt x="4225" y="29555"/>
                  </a:cubicBezTo>
                  <a:cubicBezTo>
                    <a:pt x="4245" y="29651"/>
                    <a:pt x="4321" y="29708"/>
                    <a:pt x="4417" y="29747"/>
                  </a:cubicBezTo>
                  <a:cubicBezTo>
                    <a:pt x="4462" y="29766"/>
                    <a:pt x="4509" y="29776"/>
                    <a:pt x="4556" y="29776"/>
                  </a:cubicBezTo>
                  <a:cubicBezTo>
                    <a:pt x="4690" y="29776"/>
                    <a:pt x="4821" y="29697"/>
                    <a:pt x="4878" y="29555"/>
                  </a:cubicBezTo>
                  <a:cubicBezTo>
                    <a:pt x="5051" y="29132"/>
                    <a:pt x="5166" y="28690"/>
                    <a:pt x="5282" y="28249"/>
                  </a:cubicBezTo>
                  <a:cubicBezTo>
                    <a:pt x="5397" y="27788"/>
                    <a:pt x="5531" y="27327"/>
                    <a:pt x="5627" y="26847"/>
                  </a:cubicBezTo>
                  <a:cubicBezTo>
                    <a:pt x="5819" y="25944"/>
                    <a:pt x="5973" y="25022"/>
                    <a:pt x="6069" y="24120"/>
                  </a:cubicBezTo>
                  <a:cubicBezTo>
                    <a:pt x="6203" y="23198"/>
                    <a:pt x="6261" y="22257"/>
                    <a:pt x="6338" y="21355"/>
                  </a:cubicBezTo>
                  <a:cubicBezTo>
                    <a:pt x="6395" y="20682"/>
                    <a:pt x="6434" y="20030"/>
                    <a:pt x="6491" y="19357"/>
                  </a:cubicBezTo>
                  <a:cubicBezTo>
                    <a:pt x="6530" y="19223"/>
                    <a:pt x="6549" y="19089"/>
                    <a:pt x="6607" y="18954"/>
                  </a:cubicBezTo>
                  <a:cubicBezTo>
                    <a:pt x="6645" y="18781"/>
                    <a:pt x="6703" y="18647"/>
                    <a:pt x="6741" y="18474"/>
                  </a:cubicBezTo>
                  <a:cubicBezTo>
                    <a:pt x="6837" y="18128"/>
                    <a:pt x="6933" y="17821"/>
                    <a:pt x="7029" y="17495"/>
                  </a:cubicBezTo>
                  <a:cubicBezTo>
                    <a:pt x="7221" y="16861"/>
                    <a:pt x="7490" y="16246"/>
                    <a:pt x="7836" y="15689"/>
                  </a:cubicBezTo>
                  <a:cubicBezTo>
                    <a:pt x="8085" y="15248"/>
                    <a:pt x="8412" y="14845"/>
                    <a:pt x="8757" y="14518"/>
                  </a:cubicBezTo>
                  <a:cubicBezTo>
                    <a:pt x="9103" y="14192"/>
                    <a:pt x="9468" y="13884"/>
                    <a:pt x="9852" y="13615"/>
                  </a:cubicBezTo>
                  <a:cubicBezTo>
                    <a:pt x="10236" y="13327"/>
                    <a:pt x="10639" y="13097"/>
                    <a:pt x="11062" y="12847"/>
                  </a:cubicBezTo>
                  <a:cubicBezTo>
                    <a:pt x="11599" y="12578"/>
                    <a:pt x="12156" y="12290"/>
                    <a:pt x="12694" y="12022"/>
                  </a:cubicBezTo>
                  <a:cubicBezTo>
                    <a:pt x="13270" y="11753"/>
                    <a:pt x="13827" y="11484"/>
                    <a:pt x="14384" y="11196"/>
                  </a:cubicBezTo>
                  <a:cubicBezTo>
                    <a:pt x="15479" y="10658"/>
                    <a:pt x="16573" y="10005"/>
                    <a:pt x="17495" y="9160"/>
                  </a:cubicBezTo>
                  <a:cubicBezTo>
                    <a:pt x="17533" y="9141"/>
                    <a:pt x="17553" y="9083"/>
                    <a:pt x="17533" y="9064"/>
                  </a:cubicBezTo>
                  <a:cubicBezTo>
                    <a:pt x="17495" y="9045"/>
                    <a:pt x="17476" y="9045"/>
                    <a:pt x="17476" y="9045"/>
                  </a:cubicBezTo>
                  <a:cubicBezTo>
                    <a:pt x="17457" y="9045"/>
                    <a:pt x="17457" y="9045"/>
                    <a:pt x="17437" y="9064"/>
                  </a:cubicBezTo>
                  <a:cubicBezTo>
                    <a:pt x="16861" y="9602"/>
                    <a:pt x="16189" y="10024"/>
                    <a:pt x="15479" y="10428"/>
                  </a:cubicBezTo>
                  <a:cubicBezTo>
                    <a:pt x="14403" y="11042"/>
                    <a:pt x="13251" y="11522"/>
                    <a:pt x="12099" y="12022"/>
                  </a:cubicBezTo>
                  <a:cubicBezTo>
                    <a:pt x="10966" y="12521"/>
                    <a:pt x="9852" y="13097"/>
                    <a:pt x="8853" y="13846"/>
                  </a:cubicBezTo>
                  <a:cubicBezTo>
                    <a:pt x="8431" y="14153"/>
                    <a:pt x="8047" y="14518"/>
                    <a:pt x="7682" y="14921"/>
                  </a:cubicBezTo>
                  <a:cubicBezTo>
                    <a:pt x="7355" y="15325"/>
                    <a:pt x="7067" y="15786"/>
                    <a:pt x="6837" y="16266"/>
                  </a:cubicBezTo>
                  <a:cubicBezTo>
                    <a:pt x="6799" y="16342"/>
                    <a:pt x="6779" y="16438"/>
                    <a:pt x="6741" y="16515"/>
                  </a:cubicBezTo>
                  <a:cubicBezTo>
                    <a:pt x="6933" y="14845"/>
                    <a:pt x="7202" y="13212"/>
                    <a:pt x="7663" y="11618"/>
                  </a:cubicBezTo>
                  <a:cubicBezTo>
                    <a:pt x="7855" y="10965"/>
                    <a:pt x="8047" y="10312"/>
                    <a:pt x="8316" y="9698"/>
                  </a:cubicBezTo>
                  <a:cubicBezTo>
                    <a:pt x="8431" y="9410"/>
                    <a:pt x="8546" y="9122"/>
                    <a:pt x="8700" y="8834"/>
                  </a:cubicBezTo>
                  <a:lnTo>
                    <a:pt x="9122" y="8027"/>
                  </a:lnTo>
                  <a:cubicBezTo>
                    <a:pt x="9333" y="7682"/>
                    <a:pt x="9583" y="7336"/>
                    <a:pt x="9814" y="7029"/>
                  </a:cubicBezTo>
                  <a:cubicBezTo>
                    <a:pt x="9948" y="6856"/>
                    <a:pt x="10082" y="6683"/>
                    <a:pt x="10236" y="6549"/>
                  </a:cubicBezTo>
                  <a:cubicBezTo>
                    <a:pt x="10370" y="6395"/>
                    <a:pt x="10524" y="6241"/>
                    <a:pt x="10659" y="6088"/>
                  </a:cubicBezTo>
                  <a:cubicBezTo>
                    <a:pt x="11196" y="5569"/>
                    <a:pt x="11792" y="5127"/>
                    <a:pt x="12406" y="4724"/>
                  </a:cubicBezTo>
                  <a:cubicBezTo>
                    <a:pt x="13059" y="4283"/>
                    <a:pt x="13731" y="3898"/>
                    <a:pt x="14384" y="3553"/>
                  </a:cubicBezTo>
                  <a:cubicBezTo>
                    <a:pt x="15056" y="3169"/>
                    <a:pt x="15747" y="2785"/>
                    <a:pt x="16400" y="2362"/>
                  </a:cubicBezTo>
                  <a:cubicBezTo>
                    <a:pt x="17053" y="1959"/>
                    <a:pt x="17687" y="1536"/>
                    <a:pt x="18302" y="1056"/>
                  </a:cubicBezTo>
                  <a:cubicBezTo>
                    <a:pt x="18685" y="730"/>
                    <a:pt x="19011" y="404"/>
                    <a:pt x="19356" y="40"/>
                  </a:cubicBezTo>
                  <a:lnTo>
                    <a:pt x="19356" y="40"/>
                  </a:lnTo>
                  <a:cubicBezTo>
                    <a:pt x="19357" y="42"/>
                    <a:pt x="19357" y="44"/>
                    <a:pt x="19358" y="44"/>
                  </a:cubicBezTo>
                  <a:cubicBezTo>
                    <a:pt x="19358" y="44"/>
                    <a:pt x="19358" y="42"/>
                    <a:pt x="19358" y="39"/>
                  </a:cubicBezTo>
                  <a:lnTo>
                    <a:pt x="19358" y="39"/>
                  </a:lnTo>
                  <a:cubicBezTo>
                    <a:pt x="19357" y="39"/>
                    <a:pt x="19357" y="39"/>
                    <a:pt x="19356" y="40"/>
                  </a:cubicBezTo>
                  <a:lnTo>
                    <a:pt x="19356" y="40"/>
                  </a:lnTo>
                  <a:cubicBezTo>
                    <a:pt x="19355" y="33"/>
                    <a:pt x="19350" y="19"/>
                    <a:pt x="19339" y="19"/>
                  </a:cubicBezTo>
                  <a:lnTo>
                    <a:pt x="193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70" name="Google Shape;470;p27"/>
            <p:cNvSpPr/>
            <p:nvPr/>
          </p:nvSpPr>
          <p:spPr>
            <a:xfrm>
              <a:off x="5762500" y="1686025"/>
              <a:ext cx="16825" cy="16875"/>
            </a:xfrm>
            <a:custGeom>
              <a:avLst/>
              <a:gdLst/>
              <a:ahLst/>
              <a:cxnLst/>
              <a:rect l="l" t="t" r="r" b="b"/>
              <a:pathLst>
                <a:path w="673" h="675" extrusionOk="0">
                  <a:moveTo>
                    <a:pt x="298" y="1"/>
                  </a:moveTo>
                  <a:cubicBezTo>
                    <a:pt x="121" y="1"/>
                    <a:pt x="0" y="166"/>
                    <a:pt x="0" y="348"/>
                  </a:cubicBezTo>
                  <a:cubicBezTo>
                    <a:pt x="0" y="540"/>
                    <a:pt x="135" y="674"/>
                    <a:pt x="327" y="674"/>
                  </a:cubicBezTo>
                  <a:cubicBezTo>
                    <a:pt x="519" y="674"/>
                    <a:pt x="673" y="540"/>
                    <a:pt x="673" y="348"/>
                  </a:cubicBezTo>
                  <a:cubicBezTo>
                    <a:pt x="673" y="156"/>
                    <a:pt x="519" y="2"/>
                    <a:pt x="327" y="2"/>
                  </a:cubicBezTo>
                  <a:cubicBezTo>
                    <a:pt x="317" y="1"/>
                    <a:pt x="307" y="1"/>
                    <a:pt x="298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71" name="Google Shape;471;p27"/>
            <p:cNvSpPr/>
            <p:nvPr/>
          </p:nvSpPr>
          <p:spPr>
            <a:xfrm>
              <a:off x="5780250" y="1665425"/>
              <a:ext cx="9150" cy="8675"/>
            </a:xfrm>
            <a:custGeom>
              <a:avLst/>
              <a:gdLst/>
              <a:ahLst/>
              <a:cxnLst/>
              <a:rect l="l" t="t" r="r" b="b"/>
              <a:pathLst>
                <a:path w="366" h="347" extrusionOk="0">
                  <a:moveTo>
                    <a:pt x="193" y="0"/>
                  </a:moveTo>
                  <a:cubicBezTo>
                    <a:pt x="78" y="0"/>
                    <a:pt x="1" y="58"/>
                    <a:pt x="1" y="154"/>
                  </a:cubicBezTo>
                  <a:cubicBezTo>
                    <a:pt x="1" y="250"/>
                    <a:pt x="78" y="346"/>
                    <a:pt x="174" y="346"/>
                  </a:cubicBezTo>
                  <a:cubicBezTo>
                    <a:pt x="270" y="346"/>
                    <a:pt x="366" y="288"/>
                    <a:pt x="366" y="192"/>
                  </a:cubicBezTo>
                  <a:cubicBezTo>
                    <a:pt x="366" y="96"/>
                    <a:pt x="289" y="0"/>
                    <a:pt x="193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72" name="Google Shape;472;p27"/>
            <p:cNvSpPr/>
            <p:nvPr/>
          </p:nvSpPr>
          <p:spPr>
            <a:xfrm>
              <a:off x="5786500" y="1678875"/>
              <a:ext cx="5800" cy="6250"/>
            </a:xfrm>
            <a:custGeom>
              <a:avLst/>
              <a:gdLst/>
              <a:ahLst/>
              <a:cxnLst/>
              <a:rect l="l" t="t" r="r" b="b"/>
              <a:pathLst>
                <a:path w="232" h="250" extrusionOk="0">
                  <a:moveTo>
                    <a:pt x="116" y="0"/>
                  </a:moveTo>
                  <a:cubicBezTo>
                    <a:pt x="39" y="0"/>
                    <a:pt x="1" y="58"/>
                    <a:pt x="1" y="135"/>
                  </a:cubicBezTo>
                  <a:cubicBezTo>
                    <a:pt x="1" y="173"/>
                    <a:pt x="39" y="250"/>
                    <a:pt x="116" y="250"/>
                  </a:cubicBezTo>
                  <a:cubicBezTo>
                    <a:pt x="193" y="250"/>
                    <a:pt x="231" y="192"/>
                    <a:pt x="231" y="135"/>
                  </a:cubicBezTo>
                  <a:cubicBezTo>
                    <a:pt x="231" y="77"/>
                    <a:pt x="193" y="0"/>
                    <a:pt x="1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73" name="Google Shape;473;p27"/>
            <p:cNvSpPr/>
            <p:nvPr/>
          </p:nvSpPr>
          <p:spPr>
            <a:xfrm>
              <a:off x="5800900" y="1653775"/>
              <a:ext cx="4825" cy="4950"/>
            </a:xfrm>
            <a:custGeom>
              <a:avLst/>
              <a:gdLst/>
              <a:ahLst/>
              <a:cxnLst/>
              <a:rect l="l" t="t" r="r" b="b"/>
              <a:pathLst>
                <a:path w="193" h="198" extrusionOk="0">
                  <a:moveTo>
                    <a:pt x="69" y="1"/>
                  </a:moveTo>
                  <a:cubicBezTo>
                    <a:pt x="27" y="1"/>
                    <a:pt x="1" y="38"/>
                    <a:pt x="1" y="102"/>
                  </a:cubicBezTo>
                  <a:cubicBezTo>
                    <a:pt x="1" y="140"/>
                    <a:pt x="39" y="198"/>
                    <a:pt x="97" y="198"/>
                  </a:cubicBezTo>
                  <a:cubicBezTo>
                    <a:pt x="135" y="198"/>
                    <a:pt x="193" y="140"/>
                    <a:pt x="193" y="102"/>
                  </a:cubicBezTo>
                  <a:cubicBezTo>
                    <a:pt x="193" y="44"/>
                    <a:pt x="135" y="6"/>
                    <a:pt x="97" y="6"/>
                  </a:cubicBezTo>
                  <a:cubicBezTo>
                    <a:pt x="87" y="2"/>
                    <a:pt x="77" y="1"/>
                    <a:pt x="69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74" name="Google Shape;474;p27"/>
            <p:cNvSpPr/>
            <p:nvPr/>
          </p:nvSpPr>
          <p:spPr>
            <a:xfrm>
              <a:off x="5758650" y="1725925"/>
              <a:ext cx="12025" cy="12025"/>
            </a:xfrm>
            <a:custGeom>
              <a:avLst/>
              <a:gdLst/>
              <a:ahLst/>
              <a:cxnLst/>
              <a:rect l="l" t="t" r="r" b="b"/>
              <a:pathLst>
                <a:path w="481" h="481" extrusionOk="0">
                  <a:moveTo>
                    <a:pt x="250" y="0"/>
                  </a:moveTo>
                  <a:cubicBezTo>
                    <a:pt x="97" y="0"/>
                    <a:pt x="39" y="115"/>
                    <a:pt x="1" y="230"/>
                  </a:cubicBezTo>
                  <a:cubicBezTo>
                    <a:pt x="1" y="365"/>
                    <a:pt x="97" y="480"/>
                    <a:pt x="250" y="480"/>
                  </a:cubicBezTo>
                  <a:cubicBezTo>
                    <a:pt x="385" y="480"/>
                    <a:pt x="481" y="384"/>
                    <a:pt x="481" y="230"/>
                  </a:cubicBezTo>
                  <a:cubicBezTo>
                    <a:pt x="481" y="115"/>
                    <a:pt x="385" y="0"/>
                    <a:pt x="25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75" name="Google Shape;475;p27"/>
            <p:cNvSpPr/>
            <p:nvPr/>
          </p:nvSpPr>
          <p:spPr>
            <a:xfrm>
              <a:off x="5729375" y="1714400"/>
              <a:ext cx="9625" cy="9625"/>
            </a:xfrm>
            <a:custGeom>
              <a:avLst/>
              <a:gdLst/>
              <a:ahLst/>
              <a:cxnLst/>
              <a:rect l="l" t="t" r="r" b="b"/>
              <a:pathLst>
                <a:path w="385" h="385" extrusionOk="0">
                  <a:moveTo>
                    <a:pt x="192" y="0"/>
                  </a:moveTo>
                  <a:cubicBezTo>
                    <a:pt x="77" y="0"/>
                    <a:pt x="0" y="96"/>
                    <a:pt x="0" y="192"/>
                  </a:cubicBezTo>
                  <a:cubicBezTo>
                    <a:pt x="0" y="288"/>
                    <a:pt x="77" y="384"/>
                    <a:pt x="192" y="384"/>
                  </a:cubicBezTo>
                  <a:cubicBezTo>
                    <a:pt x="288" y="384"/>
                    <a:pt x="384" y="307"/>
                    <a:pt x="384" y="192"/>
                  </a:cubicBezTo>
                  <a:cubicBezTo>
                    <a:pt x="384" y="96"/>
                    <a:pt x="308" y="0"/>
                    <a:pt x="192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76" name="Google Shape;476;p27"/>
            <p:cNvSpPr/>
            <p:nvPr/>
          </p:nvSpPr>
          <p:spPr>
            <a:xfrm>
              <a:off x="5727450" y="1744625"/>
              <a:ext cx="8675" cy="8200"/>
            </a:xfrm>
            <a:custGeom>
              <a:avLst/>
              <a:gdLst/>
              <a:ahLst/>
              <a:cxnLst/>
              <a:rect l="l" t="t" r="r" b="b"/>
              <a:pathLst>
                <a:path w="347" h="328" extrusionOk="0">
                  <a:moveTo>
                    <a:pt x="173" y="1"/>
                  </a:moveTo>
                  <a:cubicBezTo>
                    <a:pt x="77" y="1"/>
                    <a:pt x="1" y="59"/>
                    <a:pt x="1" y="155"/>
                  </a:cubicBezTo>
                  <a:cubicBezTo>
                    <a:pt x="1" y="251"/>
                    <a:pt x="77" y="327"/>
                    <a:pt x="173" y="327"/>
                  </a:cubicBezTo>
                  <a:cubicBezTo>
                    <a:pt x="269" y="327"/>
                    <a:pt x="346" y="251"/>
                    <a:pt x="346" y="155"/>
                  </a:cubicBezTo>
                  <a:cubicBezTo>
                    <a:pt x="346" y="59"/>
                    <a:pt x="269" y="1"/>
                    <a:pt x="173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77" name="Google Shape;477;p27"/>
            <p:cNvSpPr/>
            <p:nvPr/>
          </p:nvSpPr>
          <p:spPr>
            <a:xfrm>
              <a:off x="5751450" y="1745125"/>
              <a:ext cx="4825" cy="4825"/>
            </a:xfrm>
            <a:custGeom>
              <a:avLst/>
              <a:gdLst/>
              <a:ahLst/>
              <a:cxnLst/>
              <a:rect l="l" t="t" r="r" b="b"/>
              <a:pathLst>
                <a:path w="193" h="193" extrusionOk="0">
                  <a:moveTo>
                    <a:pt x="97" y="0"/>
                  </a:moveTo>
                  <a:cubicBezTo>
                    <a:pt x="58" y="0"/>
                    <a:pt x="1" y="39"/>
                    <a:pt x="1" y="96"/>
                  </a:cubicBezTo>
                  <a:cubicBezTo>
                    <a:pt x="1" y="135"/>
                    <a:pt x="58" y="192"/>
                    <a:pt x="97" y="192"/>
                  </a:cubicBezTo>
                  <a:cubicBezTo>
                    <a:pt x="154" y="192"/>
                    <a:pt x="193" y="135"/>
                    <a:pt x="193" y="96"/>
                  </a:cubicBezTo>
                  <a:cubicBezTo>
                    <a:pt x="193" y="39"/>
                    <a:pt x="154" y="0"/>
                    <a:pt x="9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78" name="Google Shape;478;p27"/>
            <p:cNvSpPr/>
            <p:nvPr/>
          </p:nvSpPr>
          <p:spPr>
            <a:xfrm>
              <a:off x="5706800" y="1774400"/>
              <a:ext cx="7225" cy="7225"/>
            </a:xfrm>
            <a:custGeom>
              <a:avLst/>
              <a:gdLst/>
              <a:ahLst/>
              <a:cxnLst/>
              <a:rect l="l" t="t" r="r" b="b"/>
              <a:pathLst>
                <a:path w="289" h="289" extrusionOk="0">
                  <a:moveTo>
                    <a:pt x="135" y="1"/>
                  </a:moveTo>
                  <a:cubicBezTo>
                    <a:pt x="58" y="1"/>
                    <a:pt x="1" y="77"/>
                    <a:pt x="1" y="154"/>
                  </a:cubicBezTo>
                  <a:cubicBezTo>
                    <a:pt x="1" y="212"/>
                    <a:pt x="58" y="289"/>
                    <a:pt x="135" y="289"/>
                  </a:cubicBezTo>
                  <a:cubicBezTo>
                    <a:pt x="231" y="289"/>
                    <a:pt x="289" y="212"/>
                    <a:pt x="289" y="154"/>
                  </a:cubicBezTo>
                  <a:cubicBezTo>
                    <a:pt x="289" y="77"/>
                    <a:pt x="212" y="1"/>
                    <a:pt x="135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79" name="Google Shape;479;p27"/>
            <p:cNvSpPr/>
            <p:nvPr/>
          </p:nvSpPr>
          <p:spPr>
            <a:xfrm>
              <a:off x="5685675" y="1749925"/>
              <a:ext cx="10600" cy="10575"/>
            </a:xfrm>
            <a:custGeom>
              <a:avLst/>
              <a:gdLst/>
              <a:ahLst/>
              <a:cxnLst/>
              <a:rect l="l" t="t" r="r" b="b"/>
              <a:pathLst>
                <a:path w="424" h="423" extrusionOk="0">
                  <a:moveTo>
                    <a:pt x="212" y="0"/>
                  </a:moveTo>
                  <a:cubicBezTo>
                    <a:pt x="97" y="19"/>
                    <a:pt x="1" y="115"/>
                    <a:pt x="1" y="211"/>
                  </a:cubicBezTo>
                  <a:cubicBezTo>
                    <a:pt x="1" y="327"/>
                    <a:pt x="97" y="423"/>
                    <a:pt x="212" y="423"/>
                  </a:cubicBezTo>
                  <a:cubicBezTo>
                    <a:pt x="327" y="423"/>
                    <a:pt x="423" y="327"/>
                    <a:pt x="423" y="211"/>
                  </a:cubicBezTo>
                  <a:cubicBezTo>
                    <a:pt x="423" y="96"/>
                    <a:pt x="327" y="0"/>
                    <a:pt x="212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80" name="Google Shape;480;p27"/>
            <p:cNvSpPr/>
            <p:nvPr/>
          </p:nvSpPr>
          <p:spPr>
            <a:xfrm>
              <a:off x="5350100" y="1717225"/>
              <a:ext cx="11075" cy="11125"/>
            </a:xfrm>
            <a:custGeom>
              <a:avLst/>
              <a:gdLst/>
              <a:ahLst/>
              <a:cxnLst/>
              <a:rect l="l" t="t" r="r" b="b"/>
              <a:pathLst>
                <a:path w="443" h="445" extrusionOk="0">
                  <a:moveTo>
                    <a:pt x="190" y="0"/>
                  </a:moveTo>
                  <a:cubicBezTo>
                    <a:pt x="99" y="0"/>
                    <a:pt x="1" y="108"/>
                    <a:pt x="1" y="233"/>
                  </a:cubicBezTo>
                  <a:cubicBezTo>
                    <a:pt x="1" y="348"/>
                    <a:pt x="97" y="444"/>
                    <a:pt x="212" y="444"/>
                  </a:cubicBezTo>
                  <a:cubicBezTo>
                    <a:pt x="346" y="444"/>
                    <a:pt x="442" y="348"/>
                    <a:pt x="442" y="233"/>
                  </a:cubicBezTo>
                  <a:cubicBezTo>
                    <a:pt x="442" y="98"/>
                    <a:pt x="346" y="2"/>
                    <a:pt x="212" y="2"/>
                  </a:cubicBezTo>
                  <a:cubicBezTo>
                    <a:pt x="205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81" name="Google Shape;481;p27"/>
            <p:cNvSpPr/>
            <p:nvPr/>
          </p:nvSpPr>
          <p:spPr>
            <a:xfrm>
              <a:off x="5358750" y="1693275"/>
              <a:ext cx="7225" cy="7225"/>
            </a:xfrm>
            <a:custGeom>
              <a:avLst/>
              <a:gdLst/>
              <a:ahLst/>
              <a:cxnLst/>
              <a:rect l="l" t="t" r="r" b="b"/>
              <a:pathLst>
                <a:path w="289" h="289" extrusionOk="0">
                  <a:moveTo>
                    <a:pt x="135" y="0"/>
                  </a:moveTo>
                  <a:cubicBezTo>
                    <a:pt x="58" y="0"/>
                    <a:pt x="0" y="77"/>
                    <a:pt x="0" y="154"/>
                  </a:cubicBezTo>
                  <a:cubicBezTo>
                    <a:pt x="0" y="231"/>
                    <a:pt x="58" y="288"/>
                    <a:pt x="135" y="288"/>
                  </a:cubicBezTo>
                  <a:cubicBezTo>
                    <a:pt x="231" y="288"/>
                    <a:pt x="288" y="211"/>
                    <a:pt x="288" y="154"/>
                  </a:cubicBezTo>
                  <a:cubicBezTo>
                    <a:pt x="288" y="77"/>
                    <a:pt x="211" y="0"/>
                    <a:pt x="135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82" name="Google Shape;482;p27"/>
            <p:cNvSpPr/>
            <p:nvPr/>
          </p:nvSpPr>
          <p:spPr>
            <a:xfrm>
              <a:off x="5373625" y="1719200"/>
              <a:ext cx="4825" cy="4825"/>
            </a:xfrm>
            <a:custGeom>
              <a:avLst/>
              <a:gdLst/>
              <a:ahLst/>
              <a:cxnLst/>
              <a:rect l="l" t="t" r="r" b="b"/>
              <a:pathLst>
                <a:path w="193" h="193" extrusionOk="0">
                  <a:moveTo>
                    <a:pt x="97" y="0"/>
                  </a:moveTo>
                  <a:cubicBezTo>
                    <a:pt x="39" y="0"/>
                    <a:pt x="1" y="19"/>
                    <a:pt x="1" y="96"/>
                  </a:cubicBezTo>
                  <a:cubicBezTo>
                    <a:pt x="1" y="135"/>
                    <a:pt x="39" y="192"/>
                    <a:pt x="97" y="192"/>
                  </a:cubicBezTo>
                  <a:cubicBezTo>
                    <a:pt x="135" y="192"/>
                    <a:pt x="193" y="154"/>
                    <a:pt x="193" y="96"/>
                  </a:cubicBezTo>
                  <a:cubicBezTo>
                    <a:pt x="193" y="58"/>
                    <a:pt x="135" y="0"/>
                    <a:pt x="9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83" name="Google Shape;483;p27"/>
            <p:cNvSpPr/>
            <p:nvPr/>
          </p:nvSpPr>
          <p:spPr>
            <a:xfrm>
              <a:off x="5362575" y="1755200"/>
              <a:ext cx="12025" cy="12025"/>
            </a:xfrm>
            <a:custGeom>
              <a:avLst/>
              <a:gdLst/>
              <a:ahLst/>
              <a:cxnLst/>
              <a:rect l="l" t="t" r="r" b="b"/>
              <a:pathLst>
                <a:path w="481" h="481" extrusionOk="0">
                  <a:moveTo>
                    <a:pt x="250" y="0"/>
                  </a:moveTo>
                  <a:cubicBezTo>
                    <a:pt x="135" y="0"/>
                    <a:pt x="1" y="116"/>
                    <a:pt x="1" y="250"/>
                  </a:cubicBezTo>
                  <a:cubicBezTo>
                    <a:pt x="1" y="365"/>
                    <a:pt x="97" y="481"/>
                    <a:pt x="250" y="481"/>
                  </a:cubicBezTo>
                  <a:cubicBezTo>
                    <a:pt x="366" y="481"/>
                    <a:pt x="481" y="385"/>
                    <a:pt x="481" y="250"/>
                  </a:cubicBezTo>
                  <a:cubicBezTo>
                    <a:pt x="481" y="116"/>
                    <a:pt x="385" y="0"/>
                    <a:pt x="25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84" name="Google Shape;484;p27"/>
            <p:cNvSpPr/>
            <p:nvPr/>
          </p:nvSpPr>
          <p:spPr>
            <a:xfrm>
              <a:off x="5373625" y="1783525"/>
              <a:ext cx="9625" cy="9625"/>
            </a:xfrm>
            <a:custGeom>
              <a:avLst/>
              <a:gdLst/>
              <a:ahLst/>
              <a:cxnLst/>
              <a:rect l="l" t="t" r="r" b="b"/>
              <a:pathLst>
                <a:path w="385" h="385" extrusionOk="0">
                  <a:moveTo>
                    <a:pt x="193" y="0"/>
                  </a:moveTo>
                  <a:cubicBezTo>
                    <a:pt x="77" y="0"/>
                    <a:pt x="1" y="77"/>
                    <a:pt x="1" y="193"/>
                  </a:cubicBezTo>
                  <a:cubicBezTo>
                    <a:pt x="1" y="289"/>
                    <a:pt x="77" y="385"/>
                    <a:pt x="193" y="385"/>
                  </a:cubicBezTo>
                  <a:cubicBezTo>
                    <a:pt x="289" y="385"/>
                    <a:pt x="385" y="308"/>
                    <a:pt x="385" y="193"/>
                  </a:cubicBezTo>
                  <a:cubicBezTo>
                    <a:pt x="385" y="97"/>
                    <a:pt x="308" y="0"/>
                    <a:pt x="193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85" name="Google Shape;485;p27"/>
            <p:cNvSpPr/>
            <p:nvPr/>
          </p:nvSpPr>
          <p:spPr>
            <a:xfrm>
              <a:off x="5391400" y="1803700"/>
              <a:ext cx="7225" cy="7225"/>
            </a:xfrm>
            <a:custGeom>
              <a:avLst/>
              <a:gdLst/>
              <a:ahLst/>
              <a:cxnLst/>
              <a:rect l="l" t="t" r="r" b="b"/>
              <a:pathLst>
                <a:path w="289" h="289" extrusionOk="0">
                  <a:moveTo>
                    <a:pt x="154" y="0"/>
                  </a:moveTo>
                  <a:cubicBezTo>
                    <a:pt x="77" y="0"/>
                    <a:pt x="0" y="77"/>
                    <a:pt x="0" y="154"/>
                  </a:cubicBezTo>
                  <a:cubicBezTo>
                    <a:pt x="0" y="230"/>
                    <a:pt x="77" y="288"/>
                    <a:pt x="154" y="288"/>
                  </a:cubicBezTo>
                  <a:cubicBezTo>
                    <a:pt x="230" y="288"/>
                    <a:pt x="288" y="230"/>
                    <a:pt x="288" y="154"/>
                  </a:cubicBezTo>
                  <a:cubicBezTo>
                    <a:pt x="288" y="77"/>
                    <a:pt x="230" y="0"/>
                    <a:pt x="15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86" name="Google Shape;486;p27"/>
            <p:cNvSpPr/>
            <p:nvPr/>
          </p:nvSpPr>
          <p:spPr>
            <a:xfrm>
              <a:off x="5369775" y="1811850"/>
              <a:ext cx="4825" cy="4825"/>
            </a:xfrm>
            <a:custGeom>
              <a:avLst/>
              <a:gdLst/>
              <a:ahLst/>
              <a:cxnLst/>
              <a:rect l="l" t="t" r="r" b="b"/>
              <a:pathLst>
                <a:path w="193" h="193" extrusionOk="0">
                  <a:moveTo>
                    <a:pt x="97" y="0"/>
                  </a:moveTo>
                  <a:cubicBezTo>
                    <a:pt x="58" y="0"/>
                    <a:pt x="1" y="39"/>
                    <a:pt x="1" y="97"/>
                  </a:cubicBezTo>
                  <a:cubicBezTo>
                    <a:pt x="1" y="135"/>
                    <a:pt x="58" y="193"/>
                    <a:pt x="97" y="193"/>
                  </a:cubicBezTo>
                  <a:cubicBezTo>
                    <a:pt x="155" y="193"/>
                    <a:pt x="193" y="135"/>
                    <a:pt x="193" y="97"/>
                  </a:cubicBezTo>
                  <a:cubicBezTo>
                    <a:pt x="193" y="39"/>
                    <a:pt x="155" y="0"/>
                    <a:pt x="9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87" name="Google Shape;487;p27"/>
            <p:cNvSpPr/>
            <p:nvPr/>
          </p:nvSpPr>
          <p:spPr>
            <a:xfrm>
              <a:off x="5383225" y="1837300"/>
              <a:ext cx="10600" cy="11050"/>
            </a:xfrm>
            <a:custGeom>
              <a:avLst/>
              <a:gdLst/>
              <a:ahLst/>
              <a:cxnLst/>
              <a:rect l="l" t="t" r="r" b="b"/>
              <a:pathLst>
                <a:path w="424" h="442" extrusionOk="0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cubicBezTo>
                    <a:pt x="1" y="346"/>
                    <a:pt x="97" y="442"/>
                    <a:pt x="212" y="442"/>
                  </a:cubicBezTo>
                  <a:cubicBezTo>
                    <a:pt x="327" y="442"/>
                    <a:pt x="423" y="346"/>
                    <a:pt x="423" y="212"/>
                  </a:cubicBezTo>
                  <a:cubicBezTo>
                    <a:pt x="423" y="96"/>
                    <a:pt x="327" y="0"/>
                    <a:pt x="212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88" name="Google Shape;488;p27"/>
            <p:cNvSpPr/>
            <p:nvPr/>
          </p:nvSpPr>
          <p:spPr>
            <a:xfrm>
              <a:off x="5389950" y="176865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58" y="0"/>
                  </a:moveTo>
                  <a:cubicBezTo>
                    <a:pt x="20" y="0"/>
                    <a:pt x="0" y="19"/>
                    <a:pt x="0" y="58"/>
                  </a:cubicBezTo>
                  <a:cubicBezTo>
                    <a:pt x="0" y="115"/>
                    <a:pt x="20" y="135"/>
                    <a:pt x="58" y="135"/>
                  </a:cubicBezTo>
                  <a:cubicBezTo>
                    <a:pt x="116" y="135"/>
                    <a:pt x="135" y="115"/>
                    <a:pt x="135" y="58"/>
                  </a:cubicBezTo>
                  <a:cubicBezTo>
                    <a:pt x="135" y="19"/>
                    <a:pt x="116" y="0"/>
                    <a:pt x="5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89" name="Google Shape;489;p27"/>
            <p:cNvSpPr/>
            <p:nvPr/>
          </p:nvSpPr>
          <p:spPr>
            <a:xfrm>
              <a:off x="5629025" y="1974125"/>
              <a:ext cx="16825" cy="16825"/>
            </a:xfrm>
            <a:custGeom>
              <a:avLst/>
              <a:gdLst/>
              <a:ahLst/>
              <a:cxnLst/>
              <a:rect l="l" t="t" r="r" b="b"/>
              <a:pathLst>
                <a:path w="673" h="673" extrusionOk="0">
                  <a:moveTo>
                    <a:pt x="346" y="0"/>
                  </a:moveTo>
                  <a:cubicBezTo>
                    <a:pt x="174" y="20"/>
                    <a:pt x="1" y="173"/>
                    <a:pt x="1" y="346"/>
                  </a:cubicBezTo>
                  <a:cubicBezTo>
                    <a:pt x="1" y="500"/>
                    <a:pt x="154" y="672"/>
                    <a:pt x="346" y="672"/>
                  </a:cubicBezTo>
                  <a:cubicBezTo>
                    <a:pt x="539" y="672"/>
                    <a:pt x="673" y="538"/>
                    <a:pt x="673" y="346"/>
                  </a:cubicBezTo>
                  <a:cubicBezTo>
                    <a:pt x="673" y="173"/>
                    <a:pt x="539" y="0"/>
                    <a:pt x="34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90" name="Google Shape;490;p27"/>
            <p:cNvSpPr/>
            <p:nvPr/>
          </p:nvSpPr>
          <p:spPr>
            <a:xfrm>
              <a:off x="5654000" y="1947650"/>
              <a:ext cx="8675" cy="9200"/>
            </a:xfrm>
            <a:custGeom>
              <a:avLst/>
              <a:gdLst/>
              <a:ahLst/>
              <a:cxnLst/>
              <a:rect l="l" t="t" r="r" b="b"/>
              <a:pathLst>
                <a:path w="347" h="368" extrusionOk="0">
                  <a:moveTo>
                    <a:pt x="163" y="0"/>
                  </a:moveTo>
                  <a:cubicBezTo>
                    <a:pt x="78" y="0"/>
                    <a:pt x="0" y="73"/>
                    <a:pt x="0" y="176"/>
                  </a:cubicBezTo>
                  <a:cubicBezTo>
                    <a:pt x="0" y="272"/>
                    <a:pt x="58" y="368"/>
                    <a:pt x="154" y="368"/>
                  </a:cubicBezTo>
                  <a:cubicBezTo>
                    <a:pt x="250" y="368"/>
                    <a:pt x="346" y="291"/>
                    <a:pt x="346" y="195"/>
                  </a:cubicBezTo>
                  <a:cubicBezTo>
                    <a:pt x="346" y="99"/>
                    <a:pt x="288" y="3"/>
                    <a:pt x="192" y="3"/>
                  </a:cubicBezTo>
                  <a:cubicBezTo>
                    <a:pt x="183" y="1"/>
                    <a:pt x="173" y="0"/>
                    <a:pt x="163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91" name="Google Shape;491;p27"/>
            <p:cNvSpPr/>
            <p:nvPr/>
          </p:nvSpPr>
          <p:spPr>
            <a:xfrm>
              <a:off x="5662150" y="1970750"/>
              <a:ext cx="6275" cy="5800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16" y="1"/>
                  </a:moveTo>
                  <a:cubicBezTo>
                    <a:pt x="58" y="1"/>
                    <a:pt x="1" y="39"/>
                    <a:pt x="1" y="116"/>
                  </a:cubicBezTo>
                  <a:cubicBezTo>
                    <a:pt x="1" y="193"/>
                    <a:pt x="58" y="231"/>
                    <a:pt x="116" y="231"/>
                  </a:cubicBezTo>
                  <a:cubicBezTo>
                    <a:pt x="193" y="231"/>
                    <a:pt x="250" y="193"/>
                    <a:pt x="250" y="116"/>
                  </a:cubicBezTo>
                  <a:cubicBezTo>
                    <a:pt x="250" y="39"/>
                    <a:pt x="193" y="1"/>
                    <a:pt x="116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92" name="Google Shape;492;p27"/>
            <p:cNvSpPr/>
            <p:nvPr/>
          </p:nvSpPr>
          <p:spPr>
            <a:xfrm>
              <a:off x="5686175" y="1960675"/>
              <a:ext cx="4825" cy="4350"/>
            </a:xfrm>
            <a:custGeom>
              <a:avLst/>
              <a:gdLst/>
              <a:ahLst/>
              <a:cxnLst/>
              <a:rect l="l" t="t" r="r" b="b"/>
              <a:pathLst>
                <a:path w="193" h="174" extrusionOk="0">
                  <a:moveTo>
                    <a:pt x="96" y="1"/>
                  </a:moveTo>
                  <a:cubicBezTo>
                    <a:pt x="58" y="1"/>
                    <a:pt x="0" y="39"/>
                    <a:pt x="0" y="77"/>
                  </a:cubicBezTo>
                  <a:cubicBezTo>
                    <a:pt x="0" y="135"/>
                    <a:pt x="58" y="173"/>
                    <a:pt x="96" y="173"/>
                  </a:cubicBezTo>
                  <a:cubicBezTo>
                    <a:pt x="154" y="173"/>
                    <a:pt x="192" y="135"/>
                    <a:pt x="192" y="77"/>
                  </a:cubicBezTo>
                  <a:cubicBezTo>
                    <a:pt x="192" y="39"/>
                    <a:pt x="154" y="1"/>
                    <a:pt x="96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93" name="Google Shape;493;p27"/>
            <p:cNvSpPr/>
            <p:nvPr/>
          </p:nvSpPr>
          <p:spPr>
            <a:xfrm>
              <a:off x="5690000" y="1928500"/>
              <a:ext cx="10600" cy="11075"/>
            </a:xfrm>
            <a:custGeom>
              <a:avLst/>
              <a:gdLst/>
              <a:ahLst/>
              <a:cxnLst/>
              <a:rect l="l" t="t" r="r" b="b"/>
              <a:pathLst>
                <a:path w="424" h="443" extrusionOk="0">
                  <a:moveTo>
                    <a:pt x="212" y="1"/>
                  </a:moveTo>
                  <a:cubicBezTo>
                    <a:pt x="97" y="1"/>
                    <a:pt x="1" y="97"/>
                    <a:pt x="1" y="231"/>
                  </a:cubicBezTo>
                  <a:cubicBezTo>
                    <a:pt x="1" y="347"/>
                    <a:pt x="97" y="443"/>
                    <a:pt x="212" y="443"/>
                  </a:cubicBezTo>
                  <a:cubicBezTo>
                    <a:pt x="327" y="443"/>
                    <a:pt x="423" y="347"/>
                    <a:pt x="423" y="231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94" name="Google Shape;494;p27"/>
            <p:cNvSpPr/>
            <p:nvPr/>
          </p:nvSpPr>
          <p:spPr>
            <a:xfrm>
              <a:off x="5697675" y="1940525"/>
              <a:ext cx="10600" cy="11050"/>
            </a:xfrm>
            <a:custGeom>
              <a:avLst/>
              <a:gdLst/>
              <a:ahLst/>
              <a:cxnLst/>
              <a:rect l="l" t="t" r="r" b="b"/>
              <a:pathLst>
                <a:path w="424" h="442" extrusionOk="0">
                  <a:moveTo>
                    <a:pt x="212" y="0"/>
                  </a:moveTo>
                  <a:cubicBezTo>
                    <a:pt x="97" y="0"/>
                    <a:pt x="1" y="96"/>
                    <a:pt x="1" y="231"/>
                  </a:cubicBezTo>
                  <a:cubicBezTo>
                    <a:pt x="1" y="346"/>
                    <a:pt x="97" y="442"/>
                    <a:pt x="212" y="442"/>
                  </a:cubicBezTo>
                  <a:cubicBezTo>
                    <a:pt x="327" y="442"/>
                    <a:pt x="423" y="346"/>
                    <a:pt x="423" y="231"/>
                  </a:cubicBezTo>
                  <a:cubicBezTo>
                    <a:pt x="423" y="96"/>
                    <a:pt x="327" y="0"/>
                    <a:pt x="212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95" name="Google Shape;495;p27"/>
            <p:cNvSpPr/>
            <p:nvPr/>
          </p:nvSpPr>
          <p:spPr>
            <a:xfrm>
              <a:off x="5724100" y="1914100"/>
              <a:ext cx="4825" cy="4825"/>
            </a:xfrm>
            <a:custGeom>
              <a:avLst/>
              <a:gdLst/>
              <a:ahLst/>
              <a:cxnLst/>
              <a:rect l="l" t="t" r="r" b="b"/>
              <a:pathLst>
                <a:path w="193" h="193" extrusionOk="0">
                  <a:moveTo>
                    <a:pt x="96" y="1"/>
                  </a:moveTo>
                  <a:cubicBezTo>
                    <a:pt x="39" y="1"/>
                    <a:pt x="0" y="58"/>
                    <a:pt x="0" y="97"/>
                  </a:cubicBezTo>
                  <a:cubicBezTo>
                    <a:pt x="0" y="155"/>
                    <a:pt x="39" y="193"/>
                    <a:pt x="96" y="193"/>
                  </a:cubicBezTo>
                  <a:cubicBezTo>
                    <a:pt x="135" y="193"/>
                    <a:pt x="192" y="155"/>
                    <a:pt x="192" y="97"/>
                  </a:cubicBezTo>
                  <a:cubicBezTo>
                    <a:pt x="192" y="58"/>
                    <a:pt x="135" y="1"/>
                    <a:pt x="96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96" name="Google Shape;496;p27"/>
            <p:cNvSpPr/>
            <p:nvPr/>
          </p:nvSpPr>
          <p:spPr>
            <a:xfrm>
              <a:off x="5734175" y="1893475"/>
              <a:ext cx="6275" cy="5775"/>
            </a:xfrm>
            <a:custGeom>
              <a:avLst/>
              <a:gdLst/>
              <a:ahLst/>
              <a:cxnLst/>
              <a:rect l="l" t="t" r="r" b="b"/>
              <a:pathLst>
                <a:path w="251" h="231" extrusionOk="0">
                  <a:moveTo>
                    <a:pt x="116" y="0"/>
                  </a:moveTo>
                  <a:cubicBezTo>
                    <a:pt x="58" y="0"/>
                    <a:pt x="0" y="39"/>
                    <a:pt x="0" y="115"/>
                  </a:cubicBezTo>
                  <a:cubicBezTo>
                    <a:pt x="0" y="192"/>
                    <a:pt x="58" y="231"/>
                    <a:pt x="116" y="231"/>
                  </a:cubicBezTo>
                  <a:cubicBezTo>
                    <a:pt x="192" y="231"/>
                    <a:pt x="250" y="192"/>
                    <a:pt x="250" y="115"/>
                  </a:cubicBezTo>
                  <a:cubicBezTo>
                    <a:pt x="250" y="39"/>
                    <a:pt x="192" y="0"/>
                    <a:pt x="116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97" name="Google Shape;497;p27"/>
            <p:cNvSpPr/>
            <p:nvPr/>
          </p:nvSpPr>
          <p:spPr>
            <a:xfrm>
              <a:off x="5565650" y="1747525"/>
              <a:ext cx="7725" cy="7700"/>
            </a:xfrm>
            <a:custGeom>
              <a:avLst/>
              <a:gdLst/>
              <a:ahLst/>
              <a:cxnLst/>
              <a:rect l="l" t="t" r="r" b="b"/>
              <a:pathLst>
                <a:path w="309" h="308" extrusionOk="0">
                  <a:moveTo>
                    <a:pt x="135" y="0"/>
                  </a:moveTo>
                  <a:cubicBezTo>
                    <a:pt x="78" y="0"/>
                    <a:pt x="1" y="96"/>
                    <a:pt x="1" y="173"/>
                  </a:cubicBezTo>
                  <a:cubicBezTo>
                    <a:pt x="1" y="269"/>
                    <a:pt x="97" y="307"/>
                    <a:pt x="174" y="307"/>
                  </a:cubicBezTo>
                  <a:cubicBezTo>
                    <a:pt x="231" y="307"/>
                    <a:pt x="308" y="211"/>
                    <a:pt x="308" y="135"/>
                  </a:cubicBezTo>
                  <a:cubicBezTo>
                    <a:pt x="308" y="39"/>
                    <a:pt x="212" y="0"/>
                    <a:pt x="135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98" name="Google Shape;498;p27"/>
            <p:cNvSpPr/>
            <p:nvPr/>
          </p:nvSpPr>
          <p:spPr>
            <a:xfrm>
              <a:off x="5583425" y="1718700"/>
              <a:ext cx="8175" cy="7725"/>
            </a:xfrm>
            <a:custGeom>
              <a:avLst/>
              <a:gdLst/>
              <a:ahLst/>
              <a:cxnLst/>
              <a:rect l="l" t="t" r="r" b="b"/>
              <a:pathLst>
                <a:path w="327" h="309" extrusionOk="0">
                  <a:moveTo>
                    <a:pt x="154" y="1"/>
                  </a:moveTo>
                  <a:cubicBezTo>
                    <a:pt x="58" y="1"/>
                    <a:pt x="0" y="97"/>
                    <a:pt x="0" y="174"/>
                  </a:cubicBezTo>
                  <a:cubicBezTo>
                    <a:pt x="0" y="270"/>
                    <a:pt x="77" y="308"/>
                    <a:pt x="173" y="308"/>
                  </a:cubicBezTo>
                  <a:cubicBezTo>
                    <a:pt x="269" y="308"/>
                    <a:pt x="327" y="231"/>
                    <a:pt x="327" y="135"/>
                  </a:cubicBezTo>
                  <a:cubicBezTo>
                    <a:pt x="327" y="39"/>
                    <a:pt x="250" y="1"/>
                    <a:pt x="154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499" name="Google Shape;499;p27"/>
            <p:cNvSpPr/>
            <p:nvPr/>
          </p:nvSpPr>
          <p:spPr>
            <a:xfrm>
              <a:off x="5591575" y="1736000"/>
              <a:ext cx="5325" cy="5300"/>
            </a:xfrm>
            <a:custGeom>
              <a:avLst/>
              <a:gdLst/>
              <a:ahLst/>
              <a:cxnLst/>
              <a:rect l="l" t="t" r="r" b="b"/>
              <a:pathLst>
                <a:path w="213" h="212" extrusionOk="0">
                  <a:moveTo>
                    <a:pt x="97" y="0"/>
                  </a:moveTo>
                  <a:cubicBezTo>
                    <a:pt x="39" y="0"/>
                    <a:pt x="1" y="77"/>
                    <a:pt x="1" y="116"/>
                  </a:cubicBezTo>
                  <a:cubicBezTo>
                    <a:pt x="1" y="173"/>
                    <a:pt x="39" y="212"/>
                    <a:pt x="116" y="212"/>
                  </a:cubicBezTo>
                  <a:cubicBezTo>
                    <a:pt x="155" y="212"/>
                    <a:pt x="212" y="173"/>
                    <a:pt x="212" y="96"/>
                  </a:cubicBezTo>
                  <a:cubicBezTo>
                    <a:pt x="212" y="58"/>
                    <a:pt x="155" y="0"/>
                    <a:pt x="9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00" name="Google Shape;500;p27"/>
            <p:cNvSpPr/>
            <p:nvPr/>
          </p:nvSpPr>
          <p:spPr>
            <a:xfrm>
              <a:off x="5602150" y="1702400"/>
              <a:ext cx="8675" cy="7700"/>
            </a:xfrm>
            <a:custGeom>
              <a:avLst/>
              <a:gdLst/>
              <a:ahLst/>
              <a:cxnLst/>
              <a:rect l="l" t="t" r="r" b="b"/>
              <a:pathLst>
                <a:path w="347" h="308" extrusionOk="0">
                  <a:moveTo>
                    <a:pt x="154" y="0"/>
                  </a:moveTo>
                  <a:cubicBezTo>
                    <a:pt x="77" y="0"/>
                    <a:pt x="0" y="96"/>
                    <a:pt x="0" y="173"/>
                  </a:cubicBezTo>
                  <a:cubicBezTo>
                    <a:pt x="0" y="269"/>
                    <a:pt x="96" y="307"/>
                    <a:pt x="173" y="307"/>
                  </a:cubicBezTo>
                  <a:cubicBezTo>
                    <a:pt x="269" y="307"/>
                    <a:pt x="346" y="211"/>
                    <a:pt x="308" y="154"/>
                  </a:cubicBezTo>
                  <a:cubicBezTo>
                    <a:pt x="308" y="58"/>
                    <a:pt x="212" y="0"/>
                    <a:pt x="154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01" name="Google Shape;501;p27"/>
            <p:cNvSpPr/>
            <p:nvPr/>
          </p:nvSpPr>
          <p:spPr>
            <a:xfrm>
              <a:off x="5628075" y="1694700"/>
              <a:ext cx="9150" cy="7725"/>
            </a:xfrm>
            <a:custGeom>
              <a:avLst/>
              <a:gdLst/>
              <a:ahLst/>
              <a:cxnLst/>
              <a:rect l="l" t="t" r="r" b="b"/>
              <a:pathLst>
                <a:path w="366" h="309" extrusionOk="0">
                  <a:moveTo>
                    <a:pt x="173" y="1"/>
                  </a:moveTo>
                  <a:cubicBezTo>
                    <a:pt x="77" y="1"/>
                    <a:pt x="0" y="97"/>
                    <a:pt x="20" y="174"/>
                  </a:cubicBezTo>
                  <a:cubicBezTo>
                    <a:pt x="20" y="270"/>
                    <a:pt x="116" y="308"/>
                    <a:pt x="192" y="308"/>
                  </a:cubicBezTo>
                  <a:cubicBezTo>
                    <a:pt x="288" y="308"/>
                    <a:pt x="365" y="212"/>
                    <a:pt x="327" y="135"/>
                  </a:cubicBezTo>
                  <a:cubicBezTo>
                    <a:pt x="327" y="39"/>
                    <a:pt x="231" y="1"/>
                    <a:pt x="173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02" name="Google Shape;502;p27"/>
            <p:cNvSpPr/>
            <p:nvPr/>
          </p:nvSpPr>
          <p:spPr>
            <a:xfrm>
              <a:off x="5614150" y="1715825"/>
              <a:ext cx="5300" cy="5325"/>
            </a:xfrm>
            <a:custGeom>
              <a:avLst/>
              <a:gdLst/>
              <a:ahLst/>
              <a:cxnLst/>
              <a:rect l="l" t="t" r="r" b="b"/>
              <a:pathLst>
                <a:path w="212" h="213" extrusionOk="0">
                  <a:moveTo>
                    <a:pt x="97" y="1"/>
                  </a:moveTo>
                  <a:cubicBezTo>
                    <a:pt x="20" y="1"/>
                    <a:pt x="0" y="58"/>
                    <a:pt x="0" y="116"/>
                  </a:cubicBezTo>
                  <a:cubicBezTo>
                    <a:pt x="0" y="193"/>
                    <a:pt x="58" y="212"/>
                    <a:pt x="116" y="212"/>
                  </a:cubicBezTo>
                  <a:cubicBezTo>
                    <a:pt x="173" y="212"/>
                    <a:pt x="212" y="154"/>
                    <a:pt x="212" y="97"/>
                  </a:cubicBezTo>
                  <a:cubicBezTo>
                    <a:pt x="212" y="20"/>
                    <a:pt x="173" y="1"/>
                    <a:pt x="97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503" name="Google Shape;503;p27"/>
          <p:cNvGrpSpPr/>
          <p:nvPr/>
        </p:nvGrpSpPr>
        <p:grpSpPr>
          <a:xfrm>
            <a:off x="257899" y="2869315"/>
            <a:ext cx="2253482" cy="3275345"/>
            <a:chOff x="439374" y="1892485"/>
            <a:chExt cx="2253482" cy="2456509"/>
          </a:xfrm>
        </p:grpSpPr>
        <p:sp>
          <p:nvSpPr>
            <p:cNvPr id="504" name="Google Shape;504;p27"/>
            <p:cNvSpPr/>
            <p:nvPr/>
          </p:nvSpPr>
          <p:spPr>
            <a:xfrm rot="982744" flipH="1">
              <a:off x="753909" y="2062820"/>
              <a:ext cx="1624411" cy="2115840"/>
            </a:xfrm>
            <a:custGeom>
              <a:avLst/>
              <a:gdLst/>
              <a:ahLst/>
              <a:cxnLst/>
              <a:rect l="l" t="t" r="r" b="b"/>
              <a:pathLst>
                <a:path w="12445" h="17918" extrusionOk="0">
                  <a:moveTo>
                    <a:pt x="8297" y="1"/>
                  </a:moveTo>
                  <a:cubicBezTo>
                    <a:pt x="8066" y="1"/>
                    <a:pt x="7797" y="39"/>
                    <a:pt x="7528" y="78"/>
                  </a:cubicBezTo>
                  <a:cubicBezTo>
                    <a:pt x="7240" y="135"/>
                    <a:pt x="6971" y="193"/>
                    <a:pt x="6664" y="289"/>
                  </a:cubicBezTo>
                  <a:cubicBezTo>
                    <a:pt x="5704" y="615"/>
                    <a:pt x="4801" y="1192"/>
                    <a:pt x="3764" y="2094"/>
                  </a:cubicBezTo>
                  <a:cubicBezTo>
                    <a:pt x="2977" y="2785"/>
                    <a:pt x="2228" y="3630"/>
                    <a:pt x="1460" y="4648"/>
                  </a:cubicBezTo>
                  <a:cubicBezTo>
                    <a:pt x="1057" y="5167"/>
                    <a:pt x="673" y="5743"/>
                    <a:pt x="289" y="6377"/>
                  </a:cubicBezTo>
                  <a:cubicBezTo>
                    <a:pt x="250" y="6396"/>
                    <a:pt x="250" y="6415"/>
                    <a:pt x="231" y="6434"/>
                  </a:cubicBezTo>
                  <a:cubicBezTo>
                    <a:pt x="212" y="6511"/>
                    <a:pt x="154" y="6569"/>
                    <a:pt x="135" y="6626"/>
                  </a:cubicBezTo>
                  <a:cubicBezTo>
                    <a:pt x="135" y="6684"/>
                    <a:pt x="116" y="6703"/>
                    <a:pt x="97" y="6761"/>
                  </a:cubicBezTo>
                  <a:cubicBezTo>
                    <a:pt x="1" y="6953"/>
                    <a:pt x="1" y="7164"/>
                    <a:pt x="58" y="7356"/>
                  </a:cubicBezTo>
                  <a:cubicBezTo>
                    <a:pt x="97" y="7452"/>
                    <a:pt x="135" y="7529"/>
                    <a:pt x="193" y="7625"/>
                  </a:cubicBezTo>
                  <a:lnTo>
                    <a:pt x="250" y="7759"/>
                  </a:lnTo>
                  <a:lnTo>
                    <a:pt x="327" y="7874"/>
                  </a:lnTo>
                  <a:cubicBezTo>
                    <a:pt x="327" y="7913"/>
                    <a:pt x="346" y="7913"/>
                    <a:pt x="346" y="7932"/>
                  </a:cubicBezTo>
                  <a:cubicBezTo>
                    <a:pt x="615" y="8335"/>
                    <a:pt x="903" y="8719"/>
                    <a:pt x="1210" y="9046"/>
                  </a:cubicBezTo>
                  <a:cubicBezTo>
                    <a:pt x="1633" y="9545"/>
                    <a:pt x="2075" y="9948"/>
                    <a:pt x="2593" y="10332"/>
                  </a:cubicBezTo>
                  <a:cubicBezTo>
                    <a:pt x="2651" y="10371"/>
                    <a:pt x="2747" y="10448"/>
                    <a:pt x="2824" y="10505"/>
                  </a:cubicBezTo>
                  <a:cubicBezTo>
                    <a:pt x="2343" y="10985"/>
                    <a:pt x="1940" y="11485"/>
                    <a:pt x="1633" y="11984"/>
                  </a:cubicBezTo>
                  <a:cubicBezTo>
                    <a:pt x="1441" y="12272"/>
                    <a:pt x="1287" y="12579"/>
                    <a:pt x="1153" y="12906"/>
                  </a:cubicBezTo>
                  <a:cubicBezTo>
                    <a:pt x="1018" y="13213"/>
                    <a:pt x="903" y="13539"/>
                    <a:pt x="826" y="13904"/>
                  </a:cubicBezTo>
                  <a:cubicBezTo>
                    <a:pt x="769" y="14269"/>
                    <a:pt x="711" y="14615"/>
                    <a:pt x="730" y="14980"/>
                  </a:cubicBezTo>
                  <a:cubicBezTo>
                    <a:pt x="769" y="15306"/>
                    <a:pt x="826" y="15613"/>
                    <a:pt x="922" y="15902"/>
                  </a:cubicBezTo>
                  <a:cubicBezTo>
                    <a:pt x="1076" y="16266"/>
                    <a:pt x="1287" y="16612"/>
                    <a:pt x="1594" y="16939"/>
                  </a:cubicBezTo>
                  <a:cubicBezTo>
                    <a:pt x="1633" y="16977"/>
                    <a:pt x="1652" y="16996"/>
                    <a:pt x="1671" y="17035"/>
                  </a:cubicBezTo>
                  <a:cubicBezTo>
                    <a:pt x="1767" y="17131"/>
                    <a:pt x="1883" y="17227"/>
                    <a:pt x="1979" y="17284"/>
                  </a:cubicBezTo>
                  <a:cubicBezTo>
                    <a:pt x="2439" y="17630"/>
                    <a:pt x="2977" y="17841"/>
                    <a:pt x="3553" y="17899"/>
                  </a:cubicBezTo>
                  <a:cubicBezTo>
                    <a:pt x="3649" y="17918"/>
                    <a:pt x="3764" y="17918"/>
                    <a:pt x="3861" y="17918"/>
                  </a:cubicBezTo>
                  <a:cubicBezTo>
                    <a:pt x="4341" y="17918"/>
                    <a:pt x="4821" y="17803"/>
                    <a:pt x="5224" y="17457"/>
                  </a:cubicBezTo>
                  <a:cubicBezTo>
                    <a:pt x="5493" y="17303"/>
                    <a:pt x="5762" y="17111"/>
                    <a:pt x="5973" y="16900"/>
                  </a:cubicBezTo>
                  <a:cubicBezTo>
                    <a:pt x="6088" y="16785"/>
                    <a:pt x="6184" y="16670"/>
                    <a:pt x="6280" y="16516"/>
                  </a:cubicBezTo>
                  <a:cubicBezTo>
                    <a:pt x="6395" y="16382"/>
                    <a:pt x="6472" y="16209"/>
                    <a:pt x="6568" y="16017"/>
                  </a:cubicBezTo>
                  <a:cubicBezTo>
                    <a:pt x="6722" y="15709"/>
                    <a:pt x="6818" y="15364"/>
                    <a:pt x="6875" y="14941"/>
                  </a:cubicBezTo>
                  <a:cubicBezTo>
                    <a:pt x="6952" y="14576"/>
                    <a:pt x="6971" y="14212"/>
                    <a:pt x="6971" y="13904"/>
                  </a:cubicBezTo>
                  <a:lnTo>
                    <a:pt x="6971" y="13559"/>
                  </a:lnTo>
                  <a:cubicBezTo>
                    <a:pt x="7010" y="13059"/>
                    <a:pt x="7010" y="12599"/>
                    <a:pt x="7106" y="12176"/>
                  </a:cubicBezTo>
                  <a:lnTo>
                    <a:pt x="7106" y="12157"/>
                  </a:lnTo>
                  <a:cubicBezTo>
                    <a:pt x="7125" y="12099"/>
                    <a:pt x="7125" y="12061"/>
                    <a:pt x="7144" y="12003"/>
                  </a:cubicBezTo>
                  <a:cubicBezTo>
                    <a:pt x="7394" y="12022"/>
                    <a:pt x="7605" y="12022"/>
                    <a:pt x="7836" y="12022"/>
                  </a:cubicBezTo>
                  <a:cubicBezTo>
                    <a:pt x="8181" y="12022"/>
                    <a:pt x="8546" y="12003"/>
                    <a:pt x="8873" y="11965"/>
                  </a:cubicBezTo>
                  <a:cubicBezTo>
                    <a:pt x="9180" y="11907"/>
                    <a:pt x="9506" y="11869"/>
                    <a:pt x="9756" y="11792"/>
                  </a:cubicBezTo>
                  <a:lnTo>
                    <a:pt x="9814" y="11792"/>
                  </a:lnTo>
                  <a:cubicBezTo>
                    <a:pt x="10025" y="11734"/>
                    <a:pt x="10236" y="11677"/>
                    <a:pt x="10428" y="11600"/>
                  </a:cubicBezTo>
                  <a:cubicBezTo>
                    <a:pt x="10524" y="11581"/>
                    <a:pt x="10659" y="11523"/>
                    <a:pt x="10755" y="11485"/>
                  </a:cubicBezTo>
                  <a:cubicBezTo>
                    <a:pt x="10755" y="11485"/>
                    <a:pt x="10774" y="11446"/>
                    <a:pt x="10793" y="11446"/>
                  </a:cubicBezTo>
                  <a:cubicBezTo>
                    <a:pt x="10870" y="11427"/>
                    <a:pt x="10947" y="11389"/>
                    <a:pt x="11004" y="11350"/>
                  </a:cubicBezTo>
                  <a:lnTo>
                    <a:pt x="11043" y="11331"/>
                  </a:lnTo>
                  <a:cubicBezTo>
                    <a:pt x="11062" y="11312"/>
                    <a:pt x="11100" y="11312"/>
                    <a:pt x="11139" y="11293"/>
                  </a:cubicBezTo>
                  <a:cubicBezTo>
                    <a:pt x="11177" y="11254"/>
                    <a:pt x="11196" y="11254"/>
                    <a:pt x="11235" y="11235"/>
                  </a:cubicBezTo>
                  <a:cubicBezTo>
                    <a:pt x="11273" y="11216"/>
                    <a:pt x="11350" y="11158"/>
                    <a:pt x="11388" y="11139"/>
                  </a:cubicBezTo>
                  <a:lnTo>
                    <a:pt x="11446" y="11120"/>
                  </a:lnTo>
                  <a:cubicBezTo>
                    <a:pt x="11446" y="11101"/>
                    <a:pt x="11484" y="11081"/>
                    <a:pt x="11484" y="11081"/>
                  </a:cubicBezTo>
                  <a:cubicBezTo>
                    <a:pt x="11561" y="11024"/>
                    <a:pt x="11619" y="11005"/>
                    <a:pt x="11657" y="10947"/>
                  </a:cubicBezTo>
                  <a:lnTo>
                    <a:pt x="11868" y="10793"/>
                  </a:lnTo>
                  <a:cubicBezTo>
                    <a:pt x="11907" y="10755"/>
                    <a:pt x="11945" y="10736"/>
                    <a:pt x="11964" y="10717"/>
                  </a:cubicBezTo>
                  <a:cubicBezTo>
                    <a:pt x="12003" y="10697"/>
                    <a:pt x="12022" y="10697"/>
                    <a:pt x="12022" y="10659"/>
                  </a:cubicBezTo>
                  <a:cubicBezTo>
                    <a:pt x="12099" y="10621"/>
                    <a:pt x="12137" y="10563"/>
                    <a:pt x="12195" y="10505"/>
                  </a:cubicBezTo>
                  <a:cubicBezTo>
                    <a:pt x="12214" y="10505"/>
                    <a:pt x="12214" y="10467"/>
                    <a:pt x="12233" y="10448"/>
                  </a:cubicBezTo>
                  <a:lnTo>
                    <a:pt x="12252" y="10428"/>
                  </a:lnTo>
                  <a:cubicBezTo>
                    <a:pt x="12348" y="10313"/>
                    <a:pt x="12406" y="10140"/>
                    <a:pt x="12406" y="9987"/>
                  </a:cubicBezTo>
                  <a:lnTo>
                    <a:pt x="12406" y="9660"/>
                  </a:lnTo>
                  <a:lnTo>
                    <a:pt x="12406" y="9603"/>
                  </a:lnTo>
                  <a:cubicBezTo>
                    <a:pt x="12406" y="9507"/>
                    <a:pt x="12387" y="9391"/>
                    <a:pt x="12387" y="9295"/>
                  </a:cubicBezTo>
                  <a:lnTo>
                    <a:pt x="12348" y="9180"/>
                  </a:lnTo>
                  <a:cubicBezTo>
                    <a:pt x="12348" y="9084"/>
                    <a:pt x="12329" y="9007"/>
                    <a:pt x="12329" y="8911"/>
                  </a:cubicBezTo>
                  <a:cubicBezTo>
                    <a:pt x="12310" y="8777"/>
                    <a:pt x="12310" y="8623"/>
                    <a:pt x="12310" y="8412"/>
                  </a:cubicBezTo>
                  <a:cubicBezTo>
                    <a:pt x="12310" y="7932"/>
                    <a:pt x="12329" y="7394"/>
                    <a:pt x="12348" y="6991"/>
                  </a:cubicBezTo>
                  <a:lnTo>
                    <a:pt x="12348" y="6914"/>
                  </a:lnTo>
                  <a:cubicBezTo>
                    <a:pt x="12387" y="6530"/>
                    <a:pt x="12406" y="6146"/>
                    <a:pt x="12406" y="5762"/>
                  </a:cubicBezTo>
                  <a:cubicBezTo>
                    <a:pt x="12444" y="4802"/>
                    <a:pt x="12425" y="3746"/>
                    <a:pt x="12118" y="2747"/>
                  </a:cubicBezTo>
                  <a:cubicBezTo>
                    <a:pt x="11945" y="2267"/>
                    <a:pt x="11715" y="1787"/>
                    <a:pt x="11427" y="1403"/>
                  </a:cubicBezTo>
                  <a:cubicBezTo>
                    <a:pt x="11158" y="1057"/>
                    <a:pt x="10851" y="769"/>
                    <a:pt x="10467" y="558"/>
                  </a:cubicBezTo>
                  <a:cubicBezTo>
                    <a:pt x="10409" y="539"/>
                    <a:pt x="10390" y="539"/>
                    <a:pt x="10371" y="519"/>
                  </a:cubicBezTo>
                  <a:cubicBezTo>
                    <a:pt x="10274" y="462"/>
                    <a:pt x="10198" y="423"/>
                    <a:pt x="10121" y="385"/>
                  </a:cubicBezTo>
                  <a:cubicBezTo>
                    <a:pt x="9890" y="270"/>
                    <a:pt x="9622" y="174"/>
                    <a:pt x="9257" y="97"/>
                  </a:cubicBezTo>
                  <a:cubicBezTo>
                    <a:pt x="8988" y="59"/>
                    <a:pt x="8700" y="1"/>
                    <a:pt x="84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38100" dir="30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05" name="Google Shape;505;p27"/>
            <p:cNvSpPr/>
            <p:nvPr/>
          </p:nvSpPr>
          <p:spPr>
            <a:xfrm rot="982744" flipH="1">
              <a:off x="1287798" y="3205731"/>
              <a:ext cx="724426" cy="925311"/>
            </a:xfrm>
            <a:custGeom>
              <a:avLst/>
              <a:gdLst/>
              <a:ahLst/>
              <a:cxnLst/>
              <a:rect l="l" t="t" r="r" b="b"/>
              <a:pathLst>
                <a:path w="5550" h="7836" extrusionOk="0">
                  <a:moveTo>
                    <a:pt x="4436" y="0"/>
                  </a:moveTo>
                  <a:cubicBezTo>
                    <a:pt x="4302" y="0"/>
                    <a:pt x="4148" y="20"/>
                    <a:pt x="4014" y="58"/>
                  </a:cubicBezTo>
                  <a:cubicBezTo>
                    <a:pt x="3783" y="116"/>
                    <a:pt x="3572" y="212"/>
                    <a:pt x="3303" y="365"/>
                  </a:cubicBezTo>
                  <a:cubicBezTo>
                    <a:pt x="3111" y="481"/>
                    <a:pt x="2919" y="634"/>
                    <a:pt x="2765" y="788"/>
                  </a:cubicBezTo>
                  <a:cubicBezTo>
                    <a:pt x="2727" y="826"/>
                    <a:pt x="2689" y="865"/>
                    <a:pt x="2689" y="922"/>
                  </a:cubicBezTo>
                  <a:lnTo>
                    <a:pt x="2689" y="941"/>
                  </a:lnTo>
                  <a:cubicBezTo>
                    <a:pt x="2439" y="1153"/>
                    <a:pt x="2208" y="1364"/>
                    <a:pt x="1997" y="1594"/>
                  </a:cubicBezTo>
                  <a:cubicBezTo>
                    <a:pt x="1517" y="2074"/>
                    <a:pt x="1133" y="2555"/>
                    <a:pt x="787" y="3054"/>
                  </a:cubicBezTo>
                  <a:cubicBezTo>
                    <a:pt x="615" y="3323"/>
                    <a:pt x="480" y="3611"/>
                    <a:pt x="365" y="3860"/>
                  </a:cubicBezTo>
                  <a:cubicBezTo>
                    <a:pt x="231" y="4129"/>
                    <a:pt x="134" y="4417"/>
                    <a:pt x="96" y="4725"/>
                  </a:cubicBezTo>
                  <a:cubicBezTo>
                    <a:pt x="19" y="5013"/>
                    <a:pt x="0" y="5339"/>
                    <a:pt x="19" y="5627"/>
                  </a:cubicBezTo>
                  <a:cubicBezTo>
                    <a:pt x="19" y="5858"/>
                    <a:pt x="77" y="6107"/>
                    <a:pt x="173" y="6318"/>
                  </a:cubicBezTo>
                  <a:cubicBezTo>
                    <a:pt x="307" y="6722"/>
                    <a:pt x="595" y="7087"/>
                    <a:pt x="960" y="7375"/>
                  </a:cubicBezTo>
                  <a:cubicBezTo>
                    <a:pt x="1287" y="7644"/>
                    <a:pt x="1728" y="7778"/>
                    <a:pt x="2151" y="7836"/>
                  </a:cubicBezTo>
                  <a:lnTo>
                    <a:pt x="2381" y="7836"/>
                  </a:lnTo>
                  <a:cubicBezTo>
                    <a:pt x="2727" y="7836"/>
                    <a:pt x="3111" y="7740"/>
                    <a:pt x="3437" y="7567"/>
                  </a:cubicBezTo>
                  <a:cubicBezTo>
                    <a:pt x="3649" y="7471"/>
                    <a:pt x="3822" y="7317"/>
                    <a:pt x="3975" y="7163"/>
                  </a:cubicBezTo>
                  <a:cubicBezTo>
                    <a:pt x="4071" y="7067"/>
                    <a:pt x="4148" y="6971"/>
                    <a:pt x="4244" y="6837"/>
                  </a:cubicBezTo>
                  <a:cubicBezTo>
                    <a:pt x="4321" y="6741"/>
                    <a:pt x="4398" y="6607"/>
                    <a:pt x="4455" y="6453"/>
                  </a:cubicBezTo>
                  <a:cubicBezTo>
                    <a:pt x="4590" y="6222"/>
                    <a:pt x="4647" y="5934"/>
                    <a:pt x="4705" y="5570"/>
                  </a:cubicBezTo>
                  <a:cubicBezTo>
                    <a:pt x="4743" y="5262"/>
                    <a:pt x="4782" y="4917"/>
                    <a:pt x="4782" y="4629"/>
                  </a:cubicBezTo>
                  <a:lnTo>
                    <a:pt x="4782" y="4302"/>
                  </a:lnTo>
                  <a:cubicBezTo>
                    <a:pt x="4801" y="3803"/>
                    <a:pt x="4801" y="3265"/>
                    <a:pt x="4916" y="2785"/>
                  </a:cubicBezTo>
                  <a:lnTo>
                    <a:pt x="4916" y="2766"/>
                  </a:lnTo>
                  <a:cubicBezTo>
                    <a:pt x="4974" y="2574"/>
                    <a:pt x="5031" y="2382"/>
                    <a:pt x="5127" y="2190"/>
                  </a:cubicBezTo>
                  <a:lnTo>
                    <a:pt x="5204" y="2017"/>
                  </a:lnTo>
                  <a:cubicBezTo>
                    <a:pt x="5281" y="1882"/>
                    <a:pt x="5319" y="1729"/>
                    <a:pt x="5396" y="1614"/>
                  </a:cubicBezTo>
                  <a:cubicBezTo>
                    <a:pt x="5492" y="1364"/>
                    <a:pt x="5550" y="1172"/>
                    <a:pt x="5550" y="980"/>
                  </a:cubicBezTo>
                  <a:cubicBezTo>
                    <a:pt x="5550" y="941"/>
                    <a:pt x="5550" y="884"/>
                    <a:pt x="5511" y="845"/>
                  </a:cubicBezTo>
                  <a:cubicBezTo>
                    <a:pt x="5511" y="788"/>
                    <a:pt x="5492" y="749"/>
                    <a:pt x="5492" y="692"/>
                  </a:cubicBezTo>
                  <a:cubicBezTo>
                    <a:pt x="5473" y="577"/>
                    <a:pt x="5396" y="481"/>
                    <a:pt x="5319" y="385"/>
                  </a:cubicBezTo>
                  <a:cubicBezTo>
                    <a:pt x="5262" y="308"/>
                    <a:pt x="5147" y="212"/>
                    <a:pt x="5031" y="154"/>
                  </a:cubicBezTo>
                  <a:cubicBezTo>
                    <a:pt x="4935" y="77"/>
                    <a:pt x="4820" y="20"/>
                    <a:pt x="4667" y="0"/>
                  </a:cubicBezTo>
                  <a:close/>
                </a:path>
              </a:pathLst>
            </a:custGeom>
            <a:solidFill>
              <a:srgbClr val="FCE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06" name="Google Shape;506;p27"/>
            <p:cNvSpPr/>
            <p:nvPr/>
          </p:nvSpPr>
          <p:spPr>
            <a:xfrm rot="982744" flipH="1">
              <a:off x="1286149" y="3193551"/>
              <a:ext cx="634362" cy="928381"/>
            </a:xfrm>
            <a:custGeom>
              <a:avLst/>
              <a:gdLst/>
              <a:ahLst/>
              <a:cxnLst/>
              <a:rect l="l" t="t" r="r" b="b"/>
              <a:pathLst>
                <a:path w="4860" h="7862" extrusionOk="0">
                  <a:moveTo>
                    <a:pt x="3615" y="0"/>
                  </a:moveTo>
                  <a:cubicBezTo>
                    <a:pt x="3511" y="0"/>
                    <a:pt x="3402" y="18"/>
                    <a:pt x="3304" y="46"/>
                  </a:cubicBezTo>
                  <a:cubicBezTo>
                    <a:pt x="3073" y="104"/>
                    <a:pt x="2843" y="200"/>
                    <a:pt x="2593" y="353"/>
                  </a:cubicBezTo>
                  <a:cubicBezTo>
                    <a:pt x="2401" y="469"/>
                    <a:pt x="2209" y="622"/>
                    <a:pt x="2055" y="776"/>
                  </a:cubicBezTo>
                  <a:cubicBezTo>
                    <a:pt x="2017" y="814"/>
                    <a:pt x="1979" y="853"/>
                    <a:pt x="1979" y="910"/>
                  </a:cubicBezTo>
                  <a:lnTo>
                    <a:pt x="1979" y="929"/>
                  </a:lnTo>
                  <a:cubicBezTo>
                    <a:pt x="1729" y="1121"/>
                    <a:pt x="1518" y="1333"/>
                    <a:pt x="1306" y="1544"/>
                  </a:cubicBezTo>
                  <a:cubicBezTo>
                    <a:pt x="1402" y="1640"/>
                    <a:pt x="1498" y="1717"/>
                    <a:pt x="1614" y="1794"/>
                  </a:cubicBezTo>
                  <a:cubicBezTo>
                    <a:pt x="1729" y="1870"/>
                    <a:pt x="1825" y="1928"/>
                    <a:pt x="1959" y="2005"/>
                  </a:cubicBezTo>
                  <a:lnTo>
                    <a:pt x="2247" y="2158"/>
                  </a:lnTo>
                  <a:cubicBezTo>
                    <a:pt x="2305" y="2178"/>
                    <a:pt x="2401" y="2197"/>
                    <a:pt x="2478" y="2216"/>
                  </a:cubicBezTo>
                  <a:cubicBezTo>
                    <a:pt x="2574" y="2255"/>
                    <a:pt x="2651" y="2274"/>
                    <a:pt x="2747" y="2293"/>
                  </a:cubicBezTo>
                  <a:lnTo>
                    <a:pt x="2958" y="2370"/>
                  </a:lnTo>
                  <a:cubicBezTo>
                    <a:pt x="3035" y="2389"/>
                    <a:pt x="3112" y="2447"/>
                    <a:pt x="3169" y="2485"/>
                  </a:cubicBezTo>
                  <a:cubicBezTo>
                    <a:pt x="3246" y="2543"/>
                    <a:pt x="3304" y="2581"/>
                    <a:pt x="3342" y="2658"/>
                  </a:cubicBezTo>
                  <a:cubicBezTo>
                    <a:pt x="3400" y="2696"/>
                    <a:pt x="3419" y="2773"/>
                    <a:pt x="3438" y="2850"/>
                  </a:cubicBezTo>
                  <a:cubicBezTo>
                    <a:pt x="3457" y="2927"/>
                    <a:pt x="3496" y="2965"/>
                    <a:pt x="3496" y="3042"/>
                  </a:cubicBezTo>
                  <a:cubicBezTo>
                    <a:pt x="3515" y="3215"/>
                    <a:pt x="3534" y="3368"/>
                    <a:pt x="3534" y="3541"/>
                  </a:cubicBezTo>
                  <a:cubicBezTo>
                    <a:pt x="3534" y="3714"/>
                    <a:pt x="3515" y="3887"/>
                    <a:pt x="3496" y="4040"/>
                  </a:cubicBezTo>
                  <a:cubicBezTo>
                    <a:pt x="3496" y="4117"/>
                    <a:pt x="3457" y="4213"/>
                    <a:pt x="3457" y="4290"/>
                  </a:cubicBezTo>
                  <a:cubicBezTo>
                    <a:pt x="3457" y="4367"/>
                    <a:pt x="3438" y="4425"/>
                    <a:pt x="3438" y="4501"/>
                  </a:cubicBezTo>
                  <a:cubicBezTo>
                    <a:pt x="3419" y="4655"/>
                    <a:pt x="3400" y="4809"/>
                    <a:pt x="3361" y="4962"/>
                  </a:cubicBezTo>
                  <a:cubicBezTo>
                    <a:pt x="3323" y="5231"/>
                    <a:pt x="3227" y="5481"/>
                    <a:pt x="3131" y="5730"/>
                  </a:cubicBezTo>
                  <a:cubicBezTo>
                    <a:pt x="3035" y="5961"/>
                    <a:pt x="2920" y="6210"/>
                    <a:pt x="2747" y="6422"/>
                  </a:cubicBezTo>
                  <a:cubicBezTo>
                    <a:pt x="2593" y="6633"/>
                    <a:pt x="2439" y="6825"/>
                    <a:pt x="2209" y="6998"/>
                  </a:cubicBezTo>
                  <a:cubicBezTo>
                    <a:pt x="2017" y="7151"/>
                    <a:pt x="1806" y="7267"/>
                    <a:pt x="1575" y="7343"/>
                  </a:cubicBezTo>
                  <a:cubicBezTo>
                    <a:pt x="1395" y="7385"/>
                    <a:pt x="1225" y="7417"/>
                    <a:pt x="1051" y="7417"/>
                  </a:cubicBezTo>
                  <a:cubicBezTo>
                    <a:pt x="983" y="7417"/>
                    <a:pt x="915" y="7412"/>
                    <a:pt x="846" y="7401"/>
                  </a:cubicBezTo>
                  <a:cubicBezTo>
                    <a:pt x="577" y="7382"/>
                    <a:pt x="346" y="7343"/>
                    <a:pt x="97" y="7247"/>
                  </a:cubicBezTo>
                  <a:cubicBezTo>
                    <a:pt x="77" y="7209"/>
                    <a:pt x="39" y="7209"/>
                    <a:pt x="1" y="7190"/>
                  </a:cubicBezTo>
                  <a:lnTo>
                    <a:pt x="1" y="7190"/>
                  </a:lnTo>
                  <a:cubicBezTo>
                    <a:pt x="77" y="7267"/>
                    <a:pt x="154" y="7343"/>
                    <a:pt x="250" y="7382"/>
                  </a:cubicBezTo>
                  <a:cubicBezTo>
                    <a:pt x="577" y="7651"/>
                    <a:pt x="1018" y="7785"/>
                    <a:pt x="1479" y="7843"/>
                  </a:cubicBezTo>
                  <a:cubicBezTo>
                    <a:pt x="1537" y="7843"/>
                    <a:pt x="1614" y="7862"/>
                    <a:pt x="1691" y="7862"/>
                  </a:cubicBezTo>
                  <a:cubicBezTo>
                    <a:pt x="2055" y="7862"/>
                    <a:pt x="2439" y="7766"/>
                    <a:pt x="2747" y="7593"/>
                  </a:cubicBezTo>
                  <a:cubicBezTo>
                    <a:pt x="2958" y="7497"/>
                    <a:pt x="3131" y="7363"/>
                    <a:pt x="3304" y="7190"/>
                  </a:cubicBezTo>
                  <a:cubicBezTo>
                    <a:pt x="3400" y="7094"/>
                    <a:pt x="3457" y="6998"/>
                    <a:pt x="3553" y="6883"/>
                  </a:cubicBezTo>
                  <a:cubicBezTo>
                    <a:pt x="3630" y="6787"/>
                    <a:pt x="3707" y="6633"/>
                    <a:pt x="3784" y="6499"/>
                  </a:cubicBezTo>
                  <a:cubicBezTo>
                    <a:pt x="3899" y="6249"/>
                    <a:pt x="3976" y="5961"/>
                    <a:pt x="4014" y="5615"/>
                  </a:cubicBezTo>
                  <a:cubicBezTo>
                    <a:pt x="4072" y="5289"/>
                    <a:pt x="4091" y="4962"/>
                    <a:pt x="4091" y="4674"/>
                  </a:cubicBezTo>
                  <a:lnTo>
                    <a:pt x="4091" y="4328"/>
                  </a:lnTo>
                  <a:cubicBezTo>
                    <a:pt x="4110" y="3829"/>
                    <a:pt x="4110" y="3311"/>
                    <a:pt x="4225" y="2831"/>
                  </a:cubicBezTo>
                  <a:lnTo>
                    <a:pt x="4225" y="2792"/>
                  </a:lnTo>
                  <a:cubicBezTo>
                    <a:pt x="4283" y="2600"/>
                    <a:pt x="4360" y="2408"/>
                    <a:pt x="4456" y="2216"/>
                  </a:cubicBezTo>
                  <a:lnTo>
                    <a:pt x="4513" y="2062"/>
                  </a:lnTo>
                  <a:cubicBezTo>
                    <a:pt x="4590" y="1909"/>
                    <a:pt x="4667" y="1774"/>
                    <a:pt x="4705" y="1640"/>
                  </a:cubicBezTo>
                  <a:cubicBezTo>
                    <a:pt x="4801" y="1410"/>
                    <a:pt x="4859" y="1218"/>
                    <a:pt x="4859" y="1025"/>
                  </a:cubicBezTo>
                  <a:cubicBezTo>
                    <a:pt x="4859" y="968"/>
                    <a:pt x="4859" y="929"/>
                    <a:pt x="4821" y="872"/>
                  </a:cubicBezTo>
                  <a:cubicBezTo>
                    <a:pt x="4821" y="833"/>
                    <a:pt x="4801" y="814"/>
                    <a:pt x="4801" y="757"/>
                  </a:cubicBezTo>
                  <a:cubicBezTo>
                    <a:pt x="4782" y="641"/>
                    <a:pt x="4705" y="545"/>
                    <a:pt x="4629" y="430"/>
                  </a:cubicBezTo>
                  <a:cubicBezTo>
                    <a:pt x="4571" y="353"/>
                    <a:pt x="4475" y="257"/>
                    <a:pt x="4341" y="181"/>
                  </a:cubicBezTo>
                  <a:cubicBezTo>
                    <a:pt x="4225" y="104"/>
                    <a:pt x="4129" y="65"/>
                    <a:pt x="3995" y="46"/>
                  </a:cubicBezTo>
                  <a:cubicBezTo>
                    <a:pt x="3899" y="8"/>
                    <a:pt x="3803" y="8"/>
                    <a:pt x="3726" y="8"/>
                  </a:cubicBezTo>
                  <a:cubicBezTo>
                    <a:pt x="3690" y="3"/>
                    <a:pt x="3653" y="0"/>
                    <a:pt x="3615" y="0"/>
                  </a:cubicBezTo>
                  <a:close/>
                </a:path>
              </a:pathLst>
            </a:custGeom>
            <a:solidFill>
              <a:srgbClr val="ECDB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07" name="Google Shape;507;p27"/>
            <p:cNvSpPr/>
            <p:nvPr/>
          </p:nvSpPr>
          <p:spPr>
            <a:xfrm rot="982749" flipH="1">
              <a:off x="1382626" y="2852332"/>
              <a:ext cx="80" cy="7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ECDB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08" name="Google Shape;508;p27"/>
            <p:cNvSpPr/>
            <p:nvPr/>
          </p:nvSpPr>
          <p:spPr>
            <a:xfrm rot="982744" flipH="1">
              <a:off x="966466" y="2166829"/>
              <a:ext cx="1431361" cy="1263151"/>
            </a:xfrm>
            <a:custGeom>
              <a:avLst/>
              <a:gdLst/>
              <a:ahLst/>
              <a:cxnLst/>
              <a:rect l="l" t="t" r="r" b="b"/>
              <a:pathLst>
                <a:path w="10966" h="10697" extrusionOk="0">
                  <a:moveTo>
                    <a:pt x="7566" y="0"/>
                  </a:moveTo>
                  <a:cubicBezTo>
                    <a:pt x="7355" y="58"/>
                    <a:pt x="7125" y="96"/>
                    <a:pt x="6913" y="116"/>
                  </a:cubicBezTo>
                  <a:cubicBezTo>
                    <a:pt x="6683" y="154"/>
                    <a:pt x="6433" y="212"/>
                    <a:pt x="6164" y="308"/>
                  </a:cubicBezTo>
                  <a:cubicBezTo>
                    <a:pt x="5300" y="596"/>
                    <a:pt x="4475" y="1114"/>
                    <a:pt x="3514" y="1959"/>
                  </a:cubicBezTo>
                  <a:cubicBezTo>
                    <a:pt x="2765" y="2612"/>
                    <a:pt x="2036" y="3399"/>
                    <a:pt x="1306" y="4379"/>
                  </a:cubicBezTo>
                  <a:cubicBezTo>
                    <a:pt x="903" y="4897"/>
                    <a:pt x="557" y="5435"/>
                    <a:pt x="173" y="6069"/>
                  </a:cubicBezTo>
                  <a:cubicBezTo>
                    <a:pt x="173" y="6088"/>
                    <a:pt x="135" y="6088"/>
                    <a:pt x="135" y="6107"/>
                  </a:cubicBezTo>
                  <a:cubicBezTo>
                    <a:pt x="115" y="6165"/>
                    <a:pt x="96" y="6203"/>
                    <a:pt x="39" y="6261"/>
                  </a:cubicBezTo>
                  <a:cubicBezTo>
                    <a:pt x="19" y="6280"/>
                    <a:pt x="19" y="6338"/>
                    <a:pt x="0" y="6357"/>
                  </a:cubicBezTo>
                  <a:cubicBezTo>
                    <a:pt x="19" y="6434"/>
                    <a:pt x="77" y="6491"/>
                    <a:pt x="96" y="6549"/>
                  </a:cubicBezTo>
                  <a:cubicBezTo>
                    <a:pt x="115" y="6587"/>
                    <a:pt x="135" y="6626"/>
                    <a:pt x="135" y="6664"/>
                  </a:cubicBezTo>
                  <a:cubicBezTo>
                    <a:pt x="173" y="6722"/>
                    <a:pt x="192" y="6760"/>
                    <a:pt x="211" y="6779"/>
                  </a:cubicBezTo>
                  <a:cubicBezTo>
                    <a:pt x="461" y="7163"/>
                    <a:pt x="749" y="7509"/>
                    <a:pt x="1037" y="7836"/>
                  </a:cubicBezTo>
                  <a:cubicBezTo>
                    <a:pt x="1421" y="8277"/>
                    <a:pt x="1844" y="8661"/>
                    <a:pt x="2305" y="9026"/>
                  </a:cubicBezTo>
                  <a:cubicBezTo>
                    <a:pt x="3207" y="9698"/>
                    <a:pt x="4263" y="10198"/>
                    <a:pt x="5377" y="10486"/>
                  </a:cubicBezTo>
                  <a:cubicBezTo>
                    <a:pt x="5953" y="10620"/>
                    <a:pt x="6529" y="10697"/>
                    <a:pt x="7125" y="10697"/>
                  </a:cubicBezTo>
                  <a:cubicBezTo>
                    <a:pt x="7432" y="10697"/>
                    <a:pt x="7758" y="10678"/>
                    <a:pt x="8066" y="10620"/>
                  </a:cubicBezTo>
                  <a:cubicBezTo>
                    <a:pt x="8354" y="10582"/>
                    <a:pt x="8623" y="10524"/>
                    <a:pt x="8872" y="10466"/>
                  </a:cubicBezTo>
                  <a:lnTo>
                    <a:pt x="8930" y="10466"/>
                  </a:lnTo>
                  <a:cubicBezTo>
                    <a:pt x="9122" y="10409"/>
                    <a:pt x="9314" y="10370"/>
                    <a:pt x="9487" y="10294"/>
                  </a:cubicBezTo>
                  <a:cubicBezTo>
                    <a:pt x="9583" y="10274"/>
                    <a:pt x="9679" y="10217"/>
                    <a:pt x="9775" y="10178"/>
                  </a:cubicBezTo>
                  <a:cubicBezTo>
                    <a:pt x="9794" y="10178"/>
                    <a:pt x="9794" y="10140"/>
                    <a:pt x="9813" y="10140"/>
                  </a:cubicBezTo>
                  <a:lnTo>
                    <a:pt x="9967" y="10082"/>
                  </a:lnTo>
                  <a:lnTo>
                    <a:pt x="10005" y="10044"/>
                  </a:lnTo>
                  <a:cubicBezTo>
                    <a:pt x="10024" y="10025"/>
                    <a:pt x="10063" y="10025"/>
                    <a:pt x="10101" y="10006"/>
                  </a:cubicBezTo>
                  <a:cubicBezTo>
                    <a:pt x="10120" y="9986"/>
                    <a:pt x="10159" y="9986"/>
                    <a:pt x="10178" y="9948"/>
                  </a:cubicBezTo>
                  <a:lnTo>
                    <a:pt x="10312" y="9890"/>
                  </a:lnTo>
                  <a:lnTo>
                    <a:pt x="10370" y="9852"/>
                  </a:lnTo>
                  <a:cubicBezTo>
                    <a:pt x="10389" y="9852"/>
                    <a:pt x="10389" y="9833"/>
                    <a:pt x="10389" y="9833"/>
                  </a:cubicBezTo>
                  <a:lnTo>
                    <a:pt x="10408" y="9833"/>
                  </a:lnTo>
                  <a:cubicBezTo>
                    <a:pt x="10466" y="9814"/>
                    <a:pt x="10504" y="9756"/>
                    <a:pt x="10543" y="9737"/>
                  </a:cubicBezTo>
                  <a:cubicBezTo>
                    <a:pt x="10581" y="9698"/>
                    <a:pt x="10658" y="9641"/>
                    <a:pt x="10697" y="9602"/>
                  </a:cubicBezTo>
                  <a:lnTo>
                    <a:pt x="10773" y="9525"/>
                  </a:lnTo>
                  <a:cubicBezTo>
                    <a:pt x="10831" y="9468"/>
                    <a:pt x="10869" y="9410"/>
                    <a:pt x="10927" y="9353"/>
                  </a:cubicBezTo>
                  <a:cubicBezTo>
                    <a:pt x="10927" y="9353"/>
                    <a:pt x="10927" y="9333"/>
                    <a:pt x="10946" y="9333"/>
                  </a:cubicBezTo>
                  <a:lnTo>
                    <a:pt x="10946" y="9045"/>
                  </a:lnTo>
                  <a:cubicBezTo>
                    <a:pt x="10927" y="8930"/>
                    <a:pt x="10927" y="8834"/>
                    <a:pt x="10889" y="8700"/>
                  </a:cubicBezTo>
                  <a:lnTo>
                    <a:pt x="10889" y="8604"/>
                  </a:lnTo>
                  <a:cubicBezTo>
                    <a:pt x="10889" y="8508"/>
                    <a:pt x="10869" y="8412"/>
                    <a:pt x="10869" y="8316"/>
                  </a:cubicBezTo>
                  <a:cubicBezTo>
                    <a:pt x="10869" y="8162"/>
                    <a:pt x="10850" y="7970"/>
                    <a:pt x="10850" y="7740"/>
                  </a:cubicBezTo>
                  <a:cubicBezTo>
                    <a:pt x="10850" y="7240"/>
                    <a:pt x="10869" y="6722"/>
                    <a:pt x="10889" y="6203"/>
                  </a:cubicBezTo>
                  <a:cubicBezTo>
                    <a:pt x="10927" y="5819"/>
                    <a:pt x="10946" y="5473"/>
                    <a:pt x="10946" y="5089"/>
                  </a:cubicBezTo>
                  <a:cubicBezTo>
                    <a:pt x="10965" y="4168"/>
                    <a:pt x="10946" y="3188"/>
                    <a:pt x="10677" y="2266"/>
                  </a:cubicBezTo>
                  <a:cubicBezTo>
                    <a:pt x="10562" y="1863"/>
                    <a:pt x="10370" y="1479"/>
                    <a:pt x="10101" y="1153"/>
                  </a:cubicBezTo>
                  <a:cubicBezTo>
                    <a:pt x="9832" y="807"/>
                    <a:pt x="9506" y="538"/>
                    <a:pt x="9064" y="327"/>
                  </a:cubicBezTo>
                  <a:cubicBezTo>
                    <a:pt x="8891" y="231"/>
                    <a:pt x="8642" y="154"/>
                    <a:pt x="8354" y="96"/>
                  </a:cubicBezTo>
                  <a:cubicBezTo>
                    <a:pt x="8142" y="39"/>
                    <a:pt x="7893" y="20"/>
                    <a:pt x="76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09" name="Google Shape;509;p27"/>
            <p:cNvSpPr/>
            <p:nvPr/>
          </p:nvSpPr>
          <p:spPr>
            <a:xfrm rot="982744" flipH="1">
              <a:off x="970806" y="2163180"/>
              <a:ext cx="1035342" cy="1210957"/>
            </a:xfrm>
            <a:custGeom>
              <a:avLst/>
              <a:gdLst/>
              <a:ahLst/>
              <a:cxnLst/>
              <a:rect l="l" t="t" r="r" b="b"/>
              <a:pathLst>
                <a:path w="7932" h="10255" extrusionOk="0">
                  <a:moveTo>
                    <a:pt x="6300" y="0"/>
                  </a:moveTo>
                  <a:lnTo>
                    <a:pt x="6300" y="0"/>
                  </a:lnTo>
                  <a:cubicBezTo>
                    <a:pt x="6472" y="231"/>
                    <a:pt x="6568" y="384"/>
                    <a:pt x="6607" y="538"/>
                  </a:cubicBezTo>
                  <a:cubicBezTo>
                    <a:pt x="6703" y="749"/>
                    <a:pt x="6761" y="960"/>
                    <a:pt x="6799" y="1172"/>
                  </a:cubicBezTo>
                  <a:cubicBezTo>
                    <a:pt x="6895" y="1632"/>
                    <a:pt x="6895" y="2093"/>
                    <a:pt x="6895" y="2573"/>
                  </a:cubicBezTo>
                  <a:lnTo>
                    <a:pt x="6895" y="2938"/>
                  </a:lnTo>
                  <a:cubicBezTo>
                    <a:pt x="6895" y="3034"/>
                    <a:pt x="6895" y="3150"/>
                    <a:pt x="6876" y="3246"/>
                  </a:cubicBezTo>
                  <a:lnTo>
                    <a:pt x="6876" y="3918"/>
                  </a:lnTo>
                  <a:cubicBezTo>
                    <a:pt x="6876" y="4033"/>
                    <a:pt x="6876" y="4187"/>
                    <a:pt x="6895" y="4302"/>
                  </a:cubicBezTo>
                  <a:lnTo>
                    <a:pt x="6895" y="4321"/>
                  </a:lnTo>
                  <a:lnTo>
                    <a:pt x="6895" y="4359"/>
                  </a:lnTo>
                  <a:lnTo>
                    <a:pt x="6895" y="4513"/>
                  </a:lnTo>
                  <a:lnTo>
                    <a:pt x="6895" y="4532"/>
                  </a:lnTo>
                  <a:lnTo>
                    <a:pt x="6895" y="4743"/>
                  </a:lnTo>
                  <a:cubicBezTo>
                    <a:pt x="6914" y="5281"/>
                    <a:pt x="6953" y="5838"/>
                    <a:pt x="6895" y="6376"/>
                  </a:cubicBezTo>
                  <a:cubicBezTo>
                    <a:pt x="6876" y="6625"/>
                    <a:pt x="6837" y="6894"/>
                    <a:pt x="6799" y="7144"/>
                  </a:cubicBezTo>
                  <a:cubicBezTo>
                    <a:pt x="6741" y="7355"/>
                    <a:pt x="6684" y="7586"/>
                    <a:pt x="6588" y="7816"/>
                  </a:cubicBezTo>
                  <a:lnTo>
                    <a:pt x="6434" y="8104"/>
                  </a:lnTo>
                  <a:cubicBezTo>
                    <a:pt x="6396" y="8200"/>
                    <a:pt x="6319" y="8258"/>
                    <a:pt x="6242" y="8335"/>
                  </a:cubicBezTo>
                  <a:cubicBezTo>
                    <a:pt x="6108" y="8507"/>
                    <a:pt x="5916" y="8680"/>
                    <a:pt x="5724" y="8795"/>
                  </a:cubicBezTo>
                  <a:cubicBezTo>
                    <a:pt x="5532" y="8930"/>
                    <a:pt x="5339" y="9064"/>
                    <a:pt x="5109" y="9160"/>
                  </a:cubicBezTo>
                  <a:cubicBezTo>
                    <a:pt x="4898" y="9256"/>
                    <a:pt x="4687" y="9352"/>
                    <a:pt x="4475" y="9410"/>
                  </a:cubicBezTo>
                  <a:cubicBezTo>
                    <a:pt x="4014" y="9564"/>
                    <a:pt x="3534" y="9640"/>
                    <a:pt x="3035" y="9660"/>
                  </a:cubicBezTo>
                  <a:cubicBezTo>
                    <a:pt x="2949" y="9663"/>
                    <a:pt x="2863" y="9664"/>
                    <a:pt x="2777" y="9664"/>
                  </a:cubicBezTo>
                  <a:cubicBezTo>
                    <a:pt x="2350" y="9664"/>
                    <a:pt x="1934" y="9624"/>
                    <a:pt x="1518" y="9544"/>
                  </a:cubicBezTo>
                  <a:cubicBezTo>
                    <a:pt x="1019" y="9448"/>
                    <a:pt x="539" y="9295"/>
                    <a:pt x="78" y="9103"/>
                  </a:cubicBezTo>
                  <a:cubicBezTo>
                    <a:pt x="58" y="9103"/>
                    <a:pt x="20" y="9083"/>
                    <a:pt x="1" y="9083"/>
                  </a:cubicBezTo>
                  <a:lnTo>
                    <a:pt x="1" y="9083"/>
                  </a:lnTo>
                  <a:cubicBezTo>
                    <a:pt x="731" y="9506"/>
                    <a:pt x="1518" y="9852"/>
                    <a:pt x="2344" y="10044"/>
                  </a:cubicBezTo>
                  <a:cubicBezTo>
                    <a:pt x="2920" y="10178"/>
                    <a:pt x="3496" y="10255"/>
                    <a:pt x="4091" y="10255"/>
                  </a:cubicBezTo>
                  <a:cubicBezTo>
                    <a:pt x="4398" y="10255"/>
                    <a:pt x="4706" y="10236"/>
                    <a:pt x="5032" y="10178"/>
                  </a:cubicBezTo>
                  <a:cubicBezTo>
                    <a:pt x="5320" y="10140"/>
                    <a:pt x="5570" y="10082"/>
                    <a:pt x="5839" y="10024"/>
                  </a:cubicBezTo>
                  <a:lnTo>
                    <a:pt x="5896" y="10024"/>
                  </a:lnTo>
                  <a:cubicBezTo>
                    <a:pt x="6069" y="9967"/>
                    <a:pt x="6280" y="9928"/>
                    <a:pt x="6434" y="9852"/>
                  </a:cubicBezTo>
                  <a:cubicBezTo>
                    <a:pt x="6530" y="9832"/>
                    <a:pt x="6626" y="9775"/>
                    <a:pt x="6722" y="9736"/>
                  </a:cubicBezTo>
                  <a:cubicBezTo>
                    <a:pt x="6761" y="9736"/>
                    <a:pt x="6761" y="9698"/>
                    <a:pt x="6780" y="9698"/>
                  </a:cubicBezTo>
                  <a:lnTo>
                    <a:pt x="6914" y="9640"/>
                  </a:lnTo>
                  <a:lnTo>
                    <a:pt x="6972" y="9602"/>
                  </a:lnTo>
                  <a:cubicBezTo>
                    <a:pt x="6991" y="9583"/>
                    <a:pt x="7010" y="9583"/>
                    <a:pt x="7068" y="9564"/>
                  </a:cubicBezTo>
                  <a:cubicBezTo>
                    <a:pt x="7087" y="9544"/>
                    <a:pt x="7106" y="9544"/>
                    <a:pt x="7145" y="9506"/>
                  </a:cubicBezTo>
                  <a:lnTo>
                    <a:pt x="7279" y="9448"/>
                  </a:lnTo>
                  <a:lnTo>
                    <a:pt x="7337" y="9410"/>
                  </a:lnTo>
                  <a:lnTo>
                    <a:pt x="7356" y="9391"/>
                  </a:lnTo>
                  <a:cubicBezTo>
                    <a:pt x="7394" y="9352"/>
                    <a:pt x="7452" y="9314"/>
                    <a:pt x="7490" y="9295"/>
                  </a:cubicBezTo>
                  <a:lnTo>
                    <a:pt x="7548" y="9256"/>
                  </a:lnTo>
                  <a:lnTo>
                    <a:pt x="7586" y="9199"/>
                  </a:lnTo>
                  <a:lnTo>
                    <a:pt x="7663" y="9160"/>
                  </a:lnTo>
                  <a:lnTo>
                    <a:pt x="7740" y="9083"/>
                  </a:lnTo>
                  <a:cubicBezTo>
                    <a:pt x="7778" y="9026"/>
                    <a:pt x="7836" y="8968"/>
                    <a:pt x="7874" y="8911"/>
                  </a:cubicBezTo>
                  <a:lnTo>
                    <a:pt x="7913" y="8891"/>
                  </a:lnTo>
                  <a:lnTo>
                    <a:pt x="7913" y="8584"/>
                  </a:lnTo>
                  <a:cubicBezTo>
                    <a:pt x="7874" y="8450"/>
                    <a:pt x="7874" y="8354"/>
                    <a:pt x="7855" y="8238"/>
                  </a:cubicBezTo>
                  <a:lnTo>
                    <a:pt x="7855" y="8200"/>
                  </a:lnTo>
                  <a:lnTo>
                    <a:pt x="7855" y="8142"/>
                  </a:lnTo>
                  <a:cubicBezTo>
                    <a:pt x="7836" y="8046"/>
                    <a:pt x="7836" y="7950"/>
                    <a:pt x="7836" y="7854"/>
                  </a:cubicBezTo>
                  <a:cubicBezTo>
                    <a:pt x="7817" y="7682"/>
                    <a:pt x="7817" y="7528"/>
                    <a:pt x="7817" y="7278"/>
                  </a:cubicBezTo>
                  <a:cubicBezTo>
                    <a:pt x="7817" y="6779"/>
                    <a:pt x="7836" y="6222"/>
                    <a:pt x="7855" y="5800"/>
                  </a:cubicBezTo>
                  <a:lnTo>
                    <a:pt x="7855" y="5742"/>
                  </a:lnTo>
                  <a:cubicBezTo>
                    <a:pt x="7874" y="5339"/>
                    <a:pt x="7913" y="4974"/>
                    <a:pt x="7913" y="4609"/>
                  </a:cubicBezTo>
                  <a:cubicBezTo>
                    <a:pt x="7932" y="3706"/>
                    <a:pt x="7913" y="2727"/>
                    <a:pt x="7644" y="1805"/>
                  </a:cubicBezTo>
                  <a:cubicBezTo>
                    <a:pt x="7529" y="1402"/>
                    <a:pt x="7337" y="1018"/>
                    <a:pt x="7068" y="672"/>
                  </a:cubicBezTo>
                  <a:cubicBezTo>
                    <a:pt x="6876" y="423"/>
                    <a:pt x="6607" y="192"/>
                    <a:pt x="63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10" name="Google Shape;510;p27"/>
            <p:cNvSpPr/>
            <p:nvPr/>
          </p:nvSpPr>
          <p:spPr>
            <a:xfrm rot="982744" flipH="1">
              <a:off x="1477968" y="2270804"/>
              <a:ext cx="879884" cy="766605"/>
            </a:xfrm>
            <a:custGeom>
              <a:avLst/>
              <a:gdLst/>
              <a:ahLst/>
              <a:cxnLst/>
              <a:rect l="l" t="t" r="r" b="b"/>
              <a:pathLst>
                <a:path w="6741" h="6492" extrusionOk="0">
                  <a:moveTo>
                    <a:pt x="6741" y="0"/>
                  </a:moveTo>
                  <a:lnTo>
                    <a:pt x="6702" y="20"/>
                  </a:lnTo>
                  <a:cubicBezTo>
                    <a:pt x="6145" y="154"/>
                    <a:pt x="5627" y="384"/>
                    <a:pt x="5147" y="653"/>
                  </a:cubicBezTo>
                  <a:cubicBezTo>
                    <a:pt x="4609" y="941"/>
                    <a:pt x="4110" y="1306"/>
                    <a:pt x="3630" y="1709"/>
                  </a:cubicBezTo>
                  <a:cubicBezTo>
                    <a:pt x="3130" y="2113"/>
                    <a:pt x="2670" y="2574"/>
                    <a:pt x="2228" y="3034"/>
                  </a:cubicBezTo>
                  <a:cubicBezTo>
                    <a:pt x="1805" y="3515"/>
                    <a:pt x="1402" y="3995"/>
                    <a:pt x="1037" y="4513"/>
                  </a:cubicBezTo>
                  <a:cubicBezTo>
                    <a:pt x="845" y="4801"/>
                    <a:pt x="653" y="5089"/>
                    <a:pt x="461" y="5416"/>
                  </a:cubicBezTo>
                  <a:cubicBezTo>
                    <a:pt x="365" y="5550"/>
                    <a:pt x="288" y="5723"/>
                    <a:pt x="212" y="5857"/>
                  </a:cubicBezTo>
                  <a:cubicBezTo>
                    <a:pt x="192" y="5934"/>
                    <a:pt x="154" y="6011"/>
                    <a:pt x="115" y="6088"/>
                  </a:cubicBezTo>
                  <a:cubicBezTo>
                    <a:pt x="96" y="6145"/>
                    <a:pt x="58" y="6242"/>
                    <a:pt x="19" y="6318"/>
                  </a:cubicBezTo>
                  <a:cubicBezTo>
                    <a:pt x="0" y="6338"/>
                    <a:pt x="19" y="6395"/>
                    <a:pt x="19" y="6414"/>
                  </a:cubicBezTo>
                  <a:lnTo>
                    <a:pt x="96" y="6491"/>
                  </a:lnTo>
                  <a:lnTo>
                    <a:pt x="192" y="6491"/>
                  </a:lnTo>
                  <a:lnTo>
                    <a:pt x="212" y="6472"/>
                  </a:lnTo>
                  <a:cubicBezTo>
                    <a:pt x="250" y="6453"/>
                    <a:pt x="250" y="6414"/>
                    <a:pt x="269" y="6395"/>
                  </a:cubicBezTo>
                  <a:lnTo>
                    <a:pt x="269" y="6376"/>
                  </a:lnTo>
                  <a:cubicBezTo>
                    <a:pt x="308" y="6261"/>
                    <a:pt x="384" y="6145"/>
                    <a:pt x="442" y="6030"/>
                  </a:cubicBezTo>
                  <a:cubicBezTo>
                    <a:pt x="500" y="5915"/>
                    <a:pt x="557" y="5800"/>
                    <a:pt x="634" y="5665"/>
                  </a:cubicBezTo>
                  <a:cubicBezTo>
                    <a:pt x="768" y="5416"/>
                    <a:pt x="922" y="5147"/>
                    <a:pt x="1076" y="4916"/>
                  </a:cubicBezTo>
                  <a:cubicBezTo>
                    <a:pt x="1421" y="4379"/>
                    <a:pt x="1786" y="3879"/>
                    <a:pt x="2170" y="3399"/>
                  </a:cubicBezTo>
                  <a:cubicBezTo>
                    <a:pt x="2516" y="2958"/>
                    <a:pt x="2881" y="2574"/>
                    <a:pt x="3284" y="2190"/>
                  </a:cubicBezTo>
                  <a:cubicBezTo>
                    <a:pt x="3707" y="1805"/>
                    <a:pt x="4129" y="1479"/>
                    <a:pt x="4571" y="1133"/>
                  </a:cubicBezTo>
                  <a:lnTo>
                    <a:pt x="4590" y="1133"/>
                  </a:lnTo>
                  <a:cubicBezTo>
                    <a:pt x="5147" y="749"/>
                    <a:pt x="5723" y="423"/>
                    <a:pt x="6337" y="192"/>
                  </a:cubicBezTo>
                  <a:lnTo>
                    <a:pt x="6318" y="192"/>
                  </a:lnTo>
                  <a:cubicBezTo>
                    <a:pt x="6433" y="154"/>
                    <a:pt x="6587" y="96"/>
                    <a:pt x="6702" y="77"/>
                  </a:cubicBezTo>
                  <a:cubicBezTo>
                    <a:pt x="6722" y="77"/>
                    <a:pt x="6741" y="39"/>
                    <a:pt x="67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11" name="Google Shape;511;p27"/>
            <p:cNvSpPr/>
            <p:nvPr/>
          </p:nvSpPr>
          <p:spPr>
            <a:xfrm rot="982744" flipH="1">
              <a:off x="1349064" y="2259518"/>
              <a:ext cx="767108" cy="917281"/>
            </a:xfrm>
            <a:custGeom>
              <a:avLst/>
              <a:gdLst/>
              <a:ahLst/>
              <a:cxnLst/>
              <a:rect l="l" t="t" r="r" b="b"/>
              <a:pathLst>
                <a:path w="5877" h="7768" extrusionOk="0">
                  <a:moveTo>
                    <a:pt x="865" y="6376"/>
                  </a:moveTo>
                  <a:lnTo>
                    <a:pt x="848" y="6415"/>
                  </a:lnTo>
                  <a:lnTo>
                    <a:pt x="848" y="6415"/>
                  </a:lnTo>
                  <a:cubicBezTo>
                    <a:pt x="865" y="6412"/>
                    <a:pt x="865" y="6376"/>
                    <a:pt x="865" y="6376"/>
                  </a:cubicBezTo>
                  <a:close/>
                  <a:moveTo>
                    <a:pt x="5781" y="1"/>
                  </a:moveTo>
                  <a:cubicBezTo>
                    <a:pt x="4724" y="788"/>
                    <a:pt x="3764" y="1729"/>
                    <a:pt x="2900" y="2766"/>
                  </a:cubicBezTo>
                  <a:cubicBezTo>
                    <a:pt x="2478" y="3285"/>
                    <a:pt x="2055" y="3842"/>
                    <a:pt x="1671" y="4418"/>
                  </a:cubicBezTo>
                  <a:cubicBezTo>
                    <a:pt x="1287" y="4994"/>
                    <a:pt x="961" y="5570"/>
                    <a:pt x="653" y="6165"/>
                  </a:cubicBezTo>
                  <a:cubicBezTo>
                    <a:pt x="519" y="6376"/>
                    <a:pt x="423" y="6626"/>
                    <a:pt x="308" y="6837"/>
                  </a:cubicBezTo>
                  <a:cubicBezTo>
                    <a:pt x="212" y="7049"/>
                    <a:pt x="96" y="7298"/>
                    <a:pt x="20" y="7529"/>
                  </a:cubicBezTo>
                  <a:cubicBezTo>
                    <a:pt x="0" y="7586"/>
                    <a:pt x="20" y="7625"/>
                    <a:pt x="20" y="7663"/>
                  </a:cubicBezTo>
                  <a:cubicBezTo>
                    <a:pt x="39" y="7701"/>
                    <a:pt x="77" y="7721"/>
                    <a:pt x="116" y="7759"/>
                  </a:cubicBezTo>
                  <a:cubicBezTo>
                    <a:pt x="135" y="7765"/>
                    <a:pt x="152" y="7768"/>
                    <a:pt x="167" y="7768"/>
                  </a:cubicBezTo>
                  <a:cubicBezTo>
                    <a:pt x="197" y="7768"/>
                    <a:pt x="218" y="7759"/>
                    <a:pt x="231" y="7759"/>
                  </a:cubicBezTo>
                  <a:cubicBezTo>
                    <a:pt x="288" y="7721"/>
                    <a:pt x="308" y="7701"/>
                    <a:pt x="327" y="7663"/>
                  </a:cubicBezTo>
                  <a:cubicBezTo>
                    <a:pt x="404" y="7433"/>
                    <a:pt x="480" y="7241"/>
                    <a:pt x="576" y="7029"/>
                  </a:cubicBezTo>
                  <a:lnTo>
                    <a:pt x="848" y="6415"/>
                  </a:lnTo>
                  <a:lnTo>
                    <a:pt x="848" y="6415"/>
                  </a:lnTo>
                  <a:cubicBezTo>
                    <a:pt x="847" y="6415"/>
                    <a:pt x="846" y="6415"/>
                    <a:pt x="845" y="6415"/>
                  </a:cubicBezTo>
                  <a:cubicBezTo>
                    <a:pt x="1153" y="5743"/>
                    <a:pt x="1479" y="5090"/>
                    <a:pt x="1882" y="4494"/>
                  </a:cubicBezTo>
                  <a:cubicBezTo>
                    <a:pt x="2305" y="3861"/>
                    <a:pt x="2727" y="3246"/>
                    <a:pt x="3207" y="2670"/>
                  </a:cubicBezTo>
                  <a:cubicBezTo>
                    <a:pt x="3995" y="1729"/>
                    <a:pt x="4859" y="865"/>
                    <a:pt x="5857" y="116"/>
                  </a:cubicBezTo>
                  <a:cubicBezTo>
                    <a:pt x="5877" y="97"/>
                    <a:pt x="5877" y="39"/>
                    <a:pt x="5857" y="20"/>
                  </a:cubicBezTo>
                  <a:cubicBezTo>
                    <a:pt x="5857" y="1"/>
                    <a:pt x="5819" y="1"/>
                    <a:pt x="5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12" name="Google Shape;512;p27"/>
            <p:cNvSpPr/>
            <p:nvPr/>
          </p:nvSpPr>
          <p:spPr>
            <a:xfrm rot="982744" flipH="1">
              <a:off x="1240165" y="2242087"/>
              <a:ext cx="581629" cy="1044458"/>
            </a:xfrm>
            <a:custGeom>
              <a:avLst/>
              <a:gdLst/>
              <a:ahLst/>
              <a:cxnLst/>
              <a:rect l="l" t="t" r="r" b="b"/>
              <a:pathLst>
                <a:path w="4456" h="8845" extrusionOk="0">
                  <a:moveTo>
                    <a:pt x="4383" y="1"/>
                  </a:moveTo>
                  <a:cubicBezTo>
                    <a:pt x="4370" y="1"/>
                    <a:pt x="4359" y="19"/>
                    <a:pt x="4359" y="47"/>
                  </a:cubicBezTo>
                  <a:cubicBezTo>
                    <a:pt x="4225" y="373"/>
                    <a:pt x="4110" y="719"/>
                    <a:pt x="3975" y="1045"/>
                  </a:cubicBezTo>
                  <a:cubicBezTo>
                    <a:pt x="3822" y="1410"/>
                    <a:pt x="3668" y="1737"/>
                    <a:pt x="3514" y="2082"/>
                  </a:cubicBezTo>
                  <a:cubicBezTo>
                    <a:pt x="3342" y="2409"/>
                    <a:pt x="3169" y="2774"/>
                    <a:pt x="3015" y="3119"/>
                  </a:cubicBezTo>
                  <a:cubicBezTo>
                    <a:pt x="2919" y="3273"/>
                    <a:pt x="2842" y="3446"/>
                    <a:pt x="2746" y="3619"/>
                  </a:cubicBezTo>
                  <a:cubicBezTo>
                    <a:pt x="2650" y="3791"/>
                    <a:pt x="2554" y="3945"/>
                    <a:pt x="2477" y="4118"/>
                  </a:cubicBezTo>
                  <a:lnTo>
                    <a:pt x="2497" y="4099"/>
                  </a:lnTo>
                  <a:lnTo>
                    <a:pt x="2497" y="4099"/>
                  </a:lnTo>
                  <a:cubicBezTo>
                    <a:pt x="2458" y="4175"/>
                    <a:pt x="2439" y="4233"/>
                    <a:pt x="2381" y="4310"/>
                  </a:cubicBezTo>
                  <a:lnTo>
                    <a:pt x="2093" y="4809"/>
                  </a:lnTo>
                  <a:cubicBezTo>
                    <a:pt x="2036" y="4905"/>
                    <a:pt x="1997" y="4982"/>
                    <a:pt x="1921" y="5078"/>
                  </a:cubicBezTo>
                  <a:cubicBezTo>
                    <a:pt x="1882" y="5174"/>
                    <a:pt x="1824" y="5251"/>
                    <a:pt x="1786" y="5347"/>
                  </a:cubicBezTo>
                  <a:cubicBezTo>
                    <a:pt x="1690" y="5500"/>
                    <a:pt x="1556" y="5712"/>
                    <a:pt x="1460" y="5865"/>
                  </a:cubicBezTo>
                  <a:cubicBezTo>
                    <a:pt x="1364" y="6038"/>
                    <a:pt x="1248" y="6230"/>
                    <a:pt x="1152" y="6403"/>
                  </a:cubicBezTo>
                  <a:cubicBezTo>
                    <a:pt x="941" y="6749"/>
                    <a:pt x="749" y="7114"/>
                    <a:pt x="557" y="7478"/>
                  </a:cubicBezTo>
                  <a:cubicBezTo>
                    <a:pt x="461" y="7651"/>
                    <a:pt x="365" y="7843"/>
                    <a:pt x="269" y="7997"/>
                  </a:cubicBezTo>
                  <a:cubicBezTo>
                    <a:pt x="173" y="8170"/>
                    <a:pt x="96" y="8362"/>
                    <a:pt x="19" y="8554"/>
                  </a:cubicBezTo>
                  <a:cubicBezTo>
                    <a:pt x="0" y="8650"/>
                    <a:pt x="19" y="8746"/>
                    <a:pt x="96" y="8804"/>
                  </a:cubicBezTo>
                  <a:cubicBezTo>
                    <a:pt x="131" y="8832"/>
                    <a:pt x="169" y="8844"/>
                    <a:pt x="207" y="8844"/>
                  </a:cubicBezTo>
                  <a:cubicBezTo>
                    <a:pt x="272" y="8844"/>
                    <a:pt x="336" y="8807"/>
                    <a:pt x="384" y="8746"/>
                  </a:cubicBezTo>
                  <a:cubicBezTo>
                    <a:pt x="480" y="8611"/>
                    <a:pt x="576" y="8439"/>
                    <a:pt x="653" y="8304"/>
                  </a:cubicBezTo>
                  <a:cubicBezTo>
                    <a:pt x="749" y="8131"/>
                    <a:pt x="845" y="7959"/>
                    <a:pt x="922" y="7786"/>
                  </a:cubicBezTo>
                  <a:cubicBezTo>
                    <a:pt x="1095" y="7478"/>
                    <a:pt x="1248" y="7152"/>
                    <a:pt x="1421" y="6826"/>
                  </a:cubicBezTo>
                  <a:cubicBezTo>
                    <a:pt x="1498" y="6691"/>
                    <a:pt x="1594" y="6518"/>
                    <a:pt x="1671" y="6365"/>
                  </a:cubicBezTo>
                  <a:cubicBezTo>
                    <a:pt x="1748" y="6211"/>
                    <a:pt x="1824" y="6038"/>
                    <a:pt x="1921" y="5865"/>
                  </a:cubicBezTo>
                  <a:cubicBezTo>
                    <a:pt x="1997" y="5712"/>
                    <a:pt x="2074" y="5558"/>
                    <a:pt x="2170" y="5385"/>
                  </a:cubicBezTo>
                  <a:cubicBezTo>
                    <a:pt x="2266" y="5232"/>
                    <a:pt x="2343" y="5059"/>
                    <a:pt x="2401" y="4886"/>
                  </a:cubicBezTo>
                  <a:cubicBezTo>
                    <a:pt x="2708" y="4233"/>
                    <a:pt x="3054" y="3561"/>
                    <a:pt x="3361" y="2927"/>
                  </a:cubicBezTo>
                  <a:lnTo>
                    <a:pt x="3802" y="1909"/>
                  </a:lnTo>
                  <a:cubicBezTo>
                    <a:pt x="3937" y="1583"/>
                    <a:pt x="4071" y="1237"/>
                    <a:pt x="4187" y="911"/>
                  </a:cubicBezTo>
                  <a:cubicBezTo>
                    <a:pt x="4283" y="642"/>
                    <a:pt x="4379" y="354"/>
                    <a:pt x="4455" y="85"/>
                  </a:cubicBezTo>
                  <a:cubicBezTo>
                    <a:pt x="4455" y="66"/>
                    <a:pt x="4455" y="8"/>
                    <a:pt x="4417" y="8"/>
                  </a:cubicBezTo>
                  <a:lnTo>
                    <a:pt x="4398" y="8"/>
                  </a:lnTo>
                  <a:cubicBezTo>
                    <a:pt x="4393" y="3"/>
                    <a:pt x="4387" y="1"/>
                    <a:pt x="43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13" name="Google Shape;513;p27"/>
            <p:cNvSpPr/>
            <p:nvPr/>
          </p:nvSpPr>
          <p:spPr>
            <a:xfrm rot="982744" flipH="1">
              <a:off x="1154649" y="2202518"/>
              <a:ext cx="203231" cy="1049536"/>
            </a:xfrm>
            <a:custGeom>
              <a:avLst/>
              <a:gdLst/>
              <a:ahLst/>
              <a:cxnLst/>
              <a:rect l="l" t="t" r="r" b="b"/>
              <a:pathLst>
                <a:path w="1557" h="8888" extrusionOk="0">
                  <a:moveTo>
                    <a:pt x="1364" y="1"/>
                  </a:moveTo>
                  <a:cubicBezTo>
                    <a:pt x="1345" y="1"/>
                    <a:pt x="1326" y="39"/>
                    <a:pt x="1326" y="58"/>
                  </a:cubicBezTo>
                  <a:cubicBezTo>
                    <a:pt x="1345" y="327"/>
                    <a:pt x="1364" y="615"/>
                    <a:pt x="1402" y="884"/>
                  </a:cubicBezTo>
                  <a:lnTo>
                    <a:pt x="1402" y="999"/>
                  </a:lnTo>
                  <a:cubicBezTo>
                    <a:pt x="1402" y="1383"/>
                    <a:pt x="1402" y="1787"/>
                    <a:pt x="1364" y="2171"/>
                  </a:cubicBezTo>
                  <a:cubicBezTo>
                    <a:pt x="1364" y="2363"/>
                    <a:pt x="1345" y="2555"/>
                    <a:pt x="1326" y="2747"/>
                  </a:cubicBezTo>
                  <a:cubicBezTo>
                    <a:pt x="1287" y="2977"/>
                    <a:pt x="1268" y="3169"/>
                    <a:pt x="1249" y="3381"/>
                  </a:cubicBezTo>
                  <a:cubicBezTo>
                    <a:pt x="1153" y="4168"/>
                    <a:pt x="1018" y="4955"/>
                    <a:pt x="826" y="5723"/>
                  </a:cubicBezTo>
                  <a:cubicBezTo>
                    <a:pt x="692" y="6203"/>
                    <a:pt x="577" y="6684"/>
                    <a:pt x="442" y="7144"/>
                  </a:cubicBezTo>
                  <a:lnTo>
                    <a:pt x="212" y="7874"/>
                  </a:lnTo>
                  <a:cubicBezTo>
                    <a:pt x="154" y="8124"/>
                    <a:pt x="77" y="8373"/>
                    <a:pt x="1" y="8642"/>
                  </a:cubicBezTo>
                  <a:cubicBezTo>
                    <a:pt x="1" y="8681"/>
                    <a:pt x="1" y="8700"/>
                    <a:pt x="20" y="8758"/>
                  </a:cubicBezTo>
                  <a:cubicBezTo>
                    <a:pt x="58" y="8796"/>
                    <a:pt x="97" y="8854"/>
                    <a:pt x="154" y="8873"/>
                  </a:cubicBezTo>
                  <a:cubicBezTo>
                    <a:pt x="173" y="8882"/>
                    <a:pt x="202" y="8887"/>
                    <a:pt x="236" y="8887"/>
                  </a:cubicBezTo>
                  <a:cubicBezTo>
                    <a:pt x="269" y="8887"/>
                    <a:pt x="308" y="8882"/>
                    <a:pt x="346" y="8873"/>
                  </a:cubicBezTo>
                  <a:cubicBezTo>
                    <a:pt x="385" y="8854"/>
                    <a:pt x="442" y="8796"/>
                    <a:pt x="461" y="8758"/>
                  </a:cubicBezTo>
                  <a:cubicBezTo>
                    <a:pt x="538" y="8585"/>
                    <a:pt x="577" y="8450"/>
                    <a:pt x="634" y="8277"/>
                  </a:cubicBezTo>
                  <a:cubicBezTo>
                    <a:pt x="673" y="8085"/>
                    <a:pt x="750" y="7913"/>
                    <a:pt x="788" y="7721"/>
                  </a:cubicBezTo>
                  <a:cubicBezTo>
                    <a:pt x="884" y="7356"/>
                    <a:pt x="961" y="7010"/>
                    <a:pt x="1057" y="6626"/>
                  </a:cubicBezTo>
                  <a:lnTo>
                    <a:pt x="1268" y="5531"/>
                  </a:lnTo>
                  <a:cubicBezTo>
                    <a:pt x="1345" y="5186"/>
                    <a:pt x="1402" y="4802"/>
                    <a:pt x="1441" y="4437"/>
                  </a:cubicBezTo>
                  <a:cubicBezTo>
                    <a:pt x="1498" y="4072"/>
                    <a:pt x="1518" y="3688"/>
                    <a:pt x="1537" y="3323"/>
                  </a:cubicBezTo>
                  <a:cubicBezTo>
                    <a:pt x="1556" y="2977"/>
                    <a:pt x="1556" y="2593"/>
                    <a:pt x="1556" y="2228"/>
                  </a:cubicBezTo>
                  <a:cubicBezTo>
                    <a:pt x="1556" y="1863"/>
                    <a:pt x="1537" y="1499"/>
                    <a:pt x="1518" y="1153"/>
                  </a:cubicBezTo>
                  <a:cubicBezTo>
                    <a:pt x="1498" y="788"/>
                    <a:pt x="1441" y="423"/>
                    <a:pt x="1402" y="58"/>
                  </a:cubicBezTo>
                  <a:cubicBezTo>
                    <a:pt x="1441" y="20"/>
                    <a:pt x="1422" y="1"/>
                    <a:pt x="13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14" name="Google Shape;514;p27"/>
            <p:cNvSpPr/>
            <p:nvPr/>
          </p:nvSpPr>
          <p:spPr>
            <a:xfrm rot="982744" flipH="1">
              <a:off x="1968529" y="2584314"/>
              <a:ext cx="130397" cy="121273"/>
            </a:xfrm>
            <a:custGeom>
              <a:avLst/>
              <a:gdLst/>
              <a:ahLst/>
              <a:cxnLst/>
              <a:rect l="l" t="t" r="r" b="b"/>
              <a:pathLst>
                <a:path w="999" h="1027" extrusionOk="0">
                  <a:moveTo>
                    <a:pt x="730" y="1"/>
                  </a:moveTo>
                  <a:cubicBezTo>
                    <a:pt x="691" y="39"/>
                    <a:pt x="615" y="39"/>
                    <a:pt x="557" y="77"/>
                  </a:cubicBezTo>
                  <a:cubicBezTo>
                    <a:pt x="538" y="77"/>
                    <a:pt x="538" y="77"/>
                    <a:pt x="538" y="97"/>
                  </a:cubicBezTo>
                  <a:cubicBezTo>
                    <a:pt x="346" y="193"/>
                    <a:pt x="154" y="327"/>
                    <a:pt x="58" y="519"/>
                  </a:cubicBezTo>
                  <a:cubicBezTo>
                    <a:pt x="0" y="577"/>
                    <a:pt x="0" y="653"/>
                    <a:pt x="0" y="730"/>
                  </a:cubicBezTo>
                  <a:lnTo>
                    <a:pt x="0" y="750"/>
                  </a:lnTo>
                  <a:cubicBezTo>
                    <a:pt x="0" y="788"/>
                    <a:pt x="0" y="846"/>
                    <a:pt x="38" y="884"/>
                  </a:cubicBezTo>
                  <a:cubicBezTo>
                    <a:pt x="58" y="922"/>
                    <a:pt x="77" y="942"/>
                    <a:pt x="96" y="942"/>
                  </a:cubicBezTo>
                  <a:cubicBezTo>
                    <a:pt x="154" y="980"/>
                    <a:pt x="192" y="1018"/>
                    <a:pt x="269" y="1018"/>
                  </a:cubicBezTo>
                  <a:cubicBezTo>
                    <a:pt x="291" y="1024"/>
                    <a:pt x="314" y="1026"/>
                    <a:pt x="336" y="1026"/>
                  </a:cubicBezTo>
                  <a:cubicBezTo>
                    <a:pt x="389" y="1026"/>
                    <a:pt x="439" y="1013"/>
                    <a:pt x="480" y="999"/>
                  </a:cubicBezTo>
                  <a:cubicBezTo>
                    <a:pt x="557" y="961"/>
                    <a:pt x="634" y="922"/>
                    <a:pt x="672" y="865"/>
                  </a:cubicBezTo>
                  <a:cubicBezTo>
                    <a:pt x="768" y="788"/>
                    <a:pt x="826" y="711"/>
                    <a:pt x="864" y="615"/>
                  </a:cubicBezTo>
                  <a:cubicBezTo>
                    <a:pt x="922" y="519"/>
                    <a:pt x="941" y="442"/>
                    <a:pt x="960" y="346"/>
                  </a:cubicBezTo>
                  <a:cubicBezTo>
                    <a:pt x="999" y="269"/>
                    <a:pt x="960" y="173"/>
                    <a:pt x="922" y="97"/>
                  </a:cubicBezTo>
                  <a:cubicBezTo>
                    <a:pt x="864" y="39"/>
                    <a:pt x="807" y="1"/>
                    <a:pt x="730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sp>
        <p:nvSpPr>
          <p:cNvPr id="515" name="Google Shape;515;p27"/>
          <p:cNvSpPr/>
          <p:nvPr/>
        </p:nvSpPr>
        <p:spPr>
          <a:xfrm>
            <a:off x="-649567" y="4194283"/>
            <a:ext cx="4558873" cy="3203943"/>
          </a:xfrm>
          <a:custGeom>
            <a:avLst/>
            <a:gdLst/>
            <a:ahLst/>
            <a:cxnLst/>
            <a:rect l="l" t="t" r="r" b="b"/>
            <a:pathLst>
              <a:path w="190449" h="97404" extrusionOk="0">
                <a:moveTo>
                  <a:pt x="12428" y="1"/>
                </a:moveTo>
                <a:cubicBezTo>
                  <a:pt x="11845" y="1"/>
                  <a:pt x="11261" y="20"/>
                  <a:pt x="10620" y="79"/>
                </a:cubicBezTo>
                <a:lnTo>
                  <a:pt x="10561" y="79"/>
                </a:lnTo>
                <a:cubicBezTo>
                  <a:pt x="7099" y="351"/>
                  <a:pt x="3793" y="1265"/>
                  <a:pt x="448" y="2899"/>
                </a:cubicBezTo>
                <a:lnTo>
                  <a:pt x="0" y="3113"/>
                </a:lnTo>
                <a:lnTo>
                  <a:pt x="0" y="97403"/>
                </a:lnTo>
                <a:lnTo>
                  <a:pt x="190448" y="97403"/>
                </a:lnTo>
                <a:cubicBezTo>
                  <a:pt x="190448" y="92774"/>
                  <a:pt x="188153" y="88495"/>
                  <a:pt x="184322" y="85947"/>
                </a:cubicBezTo>
                <a:cubicBezTo>
                  <a:pt x="183952" y="85695"/>
                  <a:pt x="183583" y="85461"/>
                  <a:pt x="183194" y="85247"/>
                </a:cubicBezTo>
                <a:cubicBezTo>
                  <a:pt x="179576" y="83011"/>
                  <a:pt x="175900" y="81746"/>
                  <a:pt x="173469" y="80988"/>
                </a:cubicBezTo>
                <a:cubicBezTo>
                  <a:pt x="172652" y="80716"/>
                  <a:pt x="171796" y="80502"/>
                  <a:pt x="170941" y="80288"/>
                </a:cubicBezTo>
                <a:cubicBezTo>
                  <a:pt x="170610" y="78848"/>
                  <a:pt x="170124" y="77409"/>
                  <a:pt x="169462" y="76048"/>
                </a:cubicBezTo>
                <a:cubicBezTo>
                  <a:pt x="168607" y="74278"/>
                  <a:pt x="167420" y="72566"/>
                  <a:pt x="165942" y="71049"/>
                </a:cubicBezTo>
                <a:cubicBezTo>
                  <a:pt x="164697" y="69746"/>
                  <a:pt x="163258" y="68618"/>
                  <a:pt x="161683" y="67607"/>
                </a:cubicBezTo>
                <a:cubicBezTo>
                  <a:pt x="159193" y="66090"/>
                  <a:pt x="156451" y="65137"/>
                  <a:pt x="153320" y="64670"/>
                </a:cubicBezTo>
                <a:cubicBezTo>
                  <a:pt x="152308" y="64514"/>
                  <a:pt x="151297" y="64456"/>
                  <a:pt x="150247" y="64456"/>
                </a:cubicBezTo>
                <a:cubicBezTo>
                  <a:pt x="149838" y="64456"/>
                  <a:pt x="149449" y="64456"/>
                  <a:pt x="149041" y="64475"/>
                </a:cubicBezTo>
                <a:cubicBezTo>
                  <a:pt x="148943" y="60508"/>
                  <a:pt x="147835" y="56793"/>
                  <a:pt x="145832" y="53642"/>
                </a:cubicBezTo>
                <a:cubicBezTo>
                  <a:pt x="143264" y="49655"/>
                  <a:pt x="139258" y="46563"/>
                  <a:pt x="134473" y="44987"/>
                </a:cubicBezTo>
                <a:cubicBezTo>
                  <a:pt x="132373" y="44268"/>
                  <a:pt x="130175" y="43937"/>
                  <a:pt x="127938" y="43937"/>
                </a:cubicBezTo>
                <a:cubicBezTo>
                  <a:pt x="125760" y="43937"/>
                  <a:pt x="123601" y="44248"/>
                  <a:pt x="121539" y="44909"/>
                </a:cubicBezTo>
                <a:cubicBezTo>
                  <a:pt x="118369" y="45882"/>
                  <a:pt x="115413" y="47496"/>
                  <a:pt x="112437" y="49908"/>
                </a:cubicBezTo>
                <a:cubicBezTo>
                  <a:pt x="110395" y="51600"/>
                  <a:pt x="108586" y="53467"/>
                  <a:pt x="106505" y="56015"/>
                </a:cubicBezTo>
                <a:cubicBezTo>
                  <a:pt x="105785" y="56949"/>
                  <a:pt x="105046" y="57882"/>
                  <a:pt x="104346" y="58893"/>
                </a:cubicBezTo>
                <a:cubicBezTo>
                  <a:pt x="104132" y="58757"/>
                  <a:pt x="103938" y="58621"/>
                  <a:pt x="103724" y="58504"/>
                </a:cubicBezTo>
                <a:cubicBezTo>
                  <a:pt x="103529" y="58368"/>
                  <a:pt x="103296" y="58271"/>
                  <a:pt x="103101" y="58154"/>
                </a:cubicBezTo>
                <a:cubicBezTo>
                  <a:pt x="102965" y="55976"/>
                  <a:pt x="102596" y="53992"/>
                  <a:pt x="102012" y="52047"/>
                </a:cubicBezTo>
                <a:cubicBezTo>
                  <a:pt x="100612" y="47243"/>
                  <a:pt x="97811" y="43334"/>
                  <a:pt x="93941" y="40708"/>
                </a:cubicBezTo>
                <a:cubicBezTo>
                  <a:pt x="91918" y="39347"/>
                  <a:pt x="89565" y="38316"/>
                  <a:pt x="87056" y="37791"/>
                </a:cubicBezTo>
                <a:cubicBezTo>
                  <a:pt x="85694" y="37499"/>
                  <a:pt x="84313" y="37344"/>
                  <a:pt x="82913" y="37344"/>
                </a:cubicBezTo>
                <a:cubicBezTo>
                  <a:pt x="82038" y="37344"/>
                  <a:pt x="81123" y="37402"/>
                  <a:pt x="80229" y="37519"/>
                </a:cubicBezTo>
                <a:cubicBezTo>
                  <a:pt x="76728" y="37966"/>
                  <a:pt x="73441" y="39347"/>
                  <a:pt x="70193" y="41681"/>
                </a:cubicBezTo>
                <a:cubicBezTo>
                  <a:pt x="69318" y="40864"/>
                  <a:pt x="68345" y="40144"/>
                  <a:pt x="67314" y="39502"/>
                </a:cubicBezTo>
                <a:cubicBezTo>
                  <a:pt x="65058" y="38122"/>
                  <a:pt x="62549" y="37266"/>
                  <a:pt x="59982" y="37013"/>
                </a:cubicBezTo>
                <a:cubicBezTo>
                  <a:pt x="58718" y="35671"/>
                  <a:pt x="57259" y="34543"/>
                  <a:pt x="55645" y="33648"/>
                </a:cubicBezTo>
                <a:cubicBezTo>
                  <a:pt x="52961" y="32151"/>
                  <a:pt x="49868" y="31334"/>
                  <a:pt x="46698" y="31334"/>
                </a:cubicBezTo>
                <a:cubicBezTo>
                  <a:pt x="46367" y="31334"/>
                  <a:pt x="46056" y="31334"/>
                  <a:pt x="45765" y="31373"/>
                </a:cubicBezTo>
                <a:cubicBezTo>
                  <a:pt x="44306" y="31431"/>
                  <a:pt x="42847" y="31684"/>
                  <a:pt x="41427" y="32092"/>
                </a:cubicBezTo>
                <a:cubicBezTo>
                  <a:pt x="41194" y="30167"/>
                  <a:pt x="40824" y="28280"/>
                  <a:pt x="40377" y="26510"/>
                </a:cubicBezTo>
                <a:cubicBezTo>
                  <a:pt x="39774" y="24040"/>
                  <a:pt x="38899" y="21551"/>
                  <a:pt x="37790" y="19042"/>
                </a:cubicBezTo>
                <a:cubicBezTo>
                  <a:pt x="36079" y="15191"/>
                  <a:pt x="34056" y="11962"/>
                  <a:pt x="31605" y="9142"/>
                </a:cubicBezTo>
                <a:cubicBezTo>
                  <a:pt x="30341" y="7683"/>
                  <a:pt x="28902" y="6341"/>
                  <a:pt x="27346" y="5155"/>
                </a:cubicBezTo>
                <a:cubicBezTo>
                  <a:pt x="25829" y="3969"/>
                  <a:pt x="24117" y="2977"/>
                  <a:pt x="22153" y="2063"/>
                </a:cubicBezTo>
                <a:cubicBezTo>
                  <a:pt x="19158" y="701"/>
                  <a:pt x="15774" y="1"/>
                  <a:pt x="1242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516" name="Google Shape;516;p27"/>
          <p:cNvSpPr/>
          <p:nvPr/>
        </p:nvSpPr>
        <p:spPr>
          <a:xfrm>
            <a:off x="-649574" y="4309458"/>
            <a:ext cx="4359162" cy="2973623"/>
          </a:xfrm>
          <a:custGeom>
            <a:avLst/>
            <a:gdLst/>
            <a:ahLst/>
            <a:cxnLst/>
            <a:rect l="l" t="t" r="r" b="b"/>
            <a:pathLst>
              <a:path w="182106" h="90402" extrusionOk="0">
                <a:moveTo>
                  <a:pt x="10990" y="1"/>
                </a:moveTo>
                <a:cubicBezTo>
                  <a:pt x="10581" y="1"/>
                  <a:pt x="10173" y="20"/>
                  <a:pt x="9706" y="59"/>
                </a:cubicBezTo>
                <a:lnTo>
                  <a:pt x="9667" y="59"/>
                </a:lnTo>
                <a:cubicBezTo>
                  <a:pt x="7080" y="254"/>
                  <a:pt x="4571" y="954"/>
                  <a:pt x="2023" y="2198"/>
                </a:cubicBezTo>
                <a:cubicBezTo>
                  <a:pt x="1343" y="2510"/>
                  <a:pt x="681" y="2879"/>
                  <a:pt x="1" y="3288"/>
                </a:cubicBezTo>
                <a:lnTo>
                  <a:pt x="1" y="90401"/>
                </a:lnTo>
                <a:lnTo>
                  <a:pt x="182105" y="90401"/>
                </a:lnTo>
                <a:cubicBezTo>
                  <a:pt x="182105" y="88126"/>
                  <a:pt x="180996" y="85967"/>
                  <a:pt x="179051" y="84664"/>
                </a:cubicBezTo>
                <a:cubicBezTo>
                  <a:pt x="178721" y="84469"/>
                  <a:pt x="178429" y="84255"/>
                  <a:pt x="178118" y="84080"/>
                </a:cubicBezTo>
                <a:cubicBezTo>
                  <a:pt x="175181" y="82252"/>
                  <a:pt x="172069" y="81202"/>
                  <a:pt x="170008" y="80540"/>
                </a:cubicBezTo>
                <a:cubicBezTo>
                  <a:pt x="167907" y="79918"/>
                  <a:pt x="165690" y="79373"/>
                  <a:pt x="163239" y="78984"/>
                </a:cubicBezTo>
                <a:cubicBezTo>
                  <a:pt x="163161" y="78965"/>
                  <a:pt x="163103" y="78945"/>
                  <a:pt x="163025" y="78945"/>
                </a:cubicBezTo>
                <a:cubicBezTo>
                  <a:pt x="163259" y="76631"/>
                  <a:pt x="162850" y="74200"/>
                  <a:pt x="161800" y="72041"/>
                </a:cubicBezTo>
                <a:cubicBezTo>
                  <a:pt x="161275" y="70913"/>
                  <a:pt x="160497" y="69824"/>
                  <a:pt x="159524" y="68812"/>
                </a:cubicBezTo>
                <a:cubicBezTo>
                  <a:pt x="158688" y="67937"/>
                  <a:pt x="157716" y="67159"/>
                  <a:pt x="156626" y="66498"/>
                </a:cubicBezTo>
                <a:cubicBezTo>
                  <a:pt x="154954" y="65467"/>
                  <a:pt x="153087" y="64825"/>
                  <a:pt x="150889" y="64495"/>
                </a:cubicBezTo>
                <a:cubicBezTo>
                  <a:pt x="150228" y="64397"/>
                  <a:pt x="149527" y="64358"/>
                  <a:pt x="148827" y="64358"/>
                </a:cubicBezTo>
                <a:cubicBezTo>
                  <a:pt x="147796" y="64358"/>
                  <a:pt x="146707" y="64456"/>
                  <a:pt x="145521" y="64670"/>
                </a:cubicBezTo>
                <a:cubicBezTo>
                  <a:pt x="143693" y="64981"/>
                  <a:pt x="142098" y="65564"/>
                  <a:pt x="140892" y="66031"/>
                </a:cubicBezTo>
                <a:cubicBezTo>
                  <a:pt x="140658" y="66128"/>
                  <a:pt x="140386" y="66226"/>
                  <a:pt x="140114" y="66342"/>
                </a:cubicBezTo>
                <a:cubicBezTo>
                  <a:pt x="139861" y="66128"/>
                  <a:pt x="139589" y="65934"/>
                  <a:pt x="139316" y="65739"/>
                </a:cubicBezTo>
                <a:cubicBezTo>
                  <a:pt x="140094" y="63425"/>
                  <a:pt x="140561" y="61285"/>
                  <a:pt x="140678" y="59224"/>
                </a:cubicBezTo>
                <a:cubicBezTo>
                  <a:pt x="140892" y="55917"/>
                  <a:pt x="140172" y="52864"/>
                  <a:pt x="138558" y="50374"/>
                </a:cubicBezTo>
                <a:cubicBezTo>
                  <a:pt x="136866" y="47710"/>
                  <a:pt x="134143" y="45668"/>
                  <a:pt x="130856" y="44559"/>
                </a:cubicBezTo>
                <a:cubicBezTo>
                  <a:pt x="129475" y="44112"/>
                  <a:pt x="127997" y="43859"/>
                  <a:pt x="126480" y="43859"/>
                </a:cubicBezTo>
                <a:cubicBezTo>
                  <a:pt x="125002" y="43859"/>
                  <a:pt x="123524" y="44073"/>
                  <a:pt x="122104" y="44520"/>
                </a:cubicBezTo>
                <a:cubicBezTo>
                  <a:pt x="119828" y="45220"/>
                  <a:pt x="117611" y="46446"/>
                  <a:pt x="115374" y="48254"/>
                </a:cubicBezTo>
                <a:cubicBezTo>
                  <a:pt x="113721" y="49616"/>
                  <a:pt x="112185" y="51211"/>
                  <a:pt x="110434" y="53370"/>
                </a:cubicBezTo>
                <a:cubicBezTo>
                  <a:pt x="109092" y="55023"/>
                  <a:pt x="107828" y="56851"/>
                  <a:pt x="106544" y="58932"/>
                </a:cubicBezTo>
                <a:lnTo>
                  <a:pt x="105883" y="60021"/>
                </a:lnTo>
                <a:cubicBezTo>
                  <a:pt x="105669" y="60002"/>
                  <a:pt x="105455" y="60002"/>
                  <a:pt x="105241" y="60002"/>
                </a:cubicBezTo>
                <a:cubicBezTo>
                  <a:pt x="104210" y="60002"/>
                  <a:pt x="103199" y="60157"/>
                  <a:pt x="102188" y="60410"/>
                </a:cubicBezTo>
                <a:cubicBezTo>
                  <a:pt x="101273" y="59243"/>
                  <a:pt x="100145" y="58271"/>
                  <a:pt x="98862" y="57551"/>
                </a:cubicBezTo>
                <a:cubicBezTo>
                  <a:pt x="97598" y="56812"/>
                  <a:pt x="96236" y="56365"/>
                  <a:pt x="94797" y="56131"/>
                </a:cubicBezTo>
                <a:cubicBezTo>
                  <a:pt x="94836" y="55684"/>
                  <a:pt x="94855" y="55198"/>
                  <a:pt x="94855" y="54731"/>
                </a:cubicBezTo>
                <a:cubicBezTo>
                  <a:pt x="94933" y="51755"/>
                  <a:pt x="94661" y="49324"/>
                  <a:pt x="93980" y="47068"/>
                </a:cubicBezTo>
                <a:cubicBezTo>
                  <a:pt x="93007" y="43820"/>
                  <a:pt x="91160" y="41194"/>
                  <a:pt x="88631" y="39483"/>
                </a:cubicBezTo>
                <a:cubicBezTo>
                  <a:pt x="87348" y="38608"/>
                  <a:pt x="85811" y="37946"/>
                  <a:pt x="84177" y="37616"/>
                </a:cubicBezTo>
                <a:cubicBezTo>
                  <a:pt x="83302" y="37421"/>
                  <a:pt x="82388" y="37324"/>
                  <a:pt x="81474" y="37324"/>
                </a:cubicBezTo>
                <a:cubicBezTo>
                  <a:pt x="80891" y="37324"/>
                  <a:pt x="80288" y="37363"/>
                  <a:pt x="79685" y="37441"/>
                </a:cubicBezTo>
                <a:cubicBezTo>
                  <a:pt x="77254" y="37752"/>
                  <a:pt x="74900" y="38783"/>
                  <a:pt x="72488" y="40572"/>
                </a:cubicBezTo>
                <a:cubicBezTo>
                  <a:pt x="70349" y="42167"/>
                  <a:pt x="68735" y="44053"/>
                  <a:pt x="67568" y="45512"/>
                </a:cubicBezTo>
                <a:cubicBezTo>
                  <a:pt x="67568" y="45512"/>
                  <a:pt x="67548" y="45570"/>
                  <a:pt x="67529" y="45570"/>
                </a:cubicBezTo>
                <a:cubicBezTo>
                  <a:pt x="67257" y="44695"/>
                  <a:pt x="66945" y="43859"/>
                  <a:pt x="66517" y="43081"/>
                </a:cubicBezTo>
                <a:cubicBezTo>
                  <a:pt x="66517" y="43081"/>
                  <a:pt x="66517" y="43061"/>
                  <a:pt x="66498" y="43061"/>
                </a:cubicBezTo>
                <a:cubicBezTo>
                  <a:pt x="65526" y="41194"/>
                  <a:pt x="64047" y="39599"/>
                  <a:pt x="62219" y="38491"/>
                </a:cubicBezTo>
                <a:cubicBezTo>
                  <a:pt x="60547" y="37460"/>
                  <a:pt x="58679" y="36915"/>
                  <a:pt x="56773" y="36915"/>
                </a:cubicBezTo>
                <a:cubicBezTo>
                  <a:pt x="56482" y="36915"/>
                  <a:pt x="56170" y="36935"/>
                  <a:pt x="55879" y="36954"/>
                </a:cubicBezTo>
                <a:cubicBezTo>
                  <a:pt x="55626" y="36974"/>
                  <a:pt x="55392" y="37013"/>
                  <a:pt x="55178" y="37052"/>
                </a:cubicBezTo>
                <a:cubicBezTo>
                  <a:pt x="54070" y="35204"/>
                  <a:pt x="52592" y="33765"/>
                  <a:pt x="50822" y="32773"/>
                </a:cubicBezTo>
                <a:cubicBezTo>
                  <a:pt x="49149" y="31839"/>
                  <a:pt x="47224" y="31334"/>
                  <a:pt x="45259" y="31334"/>
                </a:cubicBezTo>
                <a:cubicBezTo>
                  <a:pt x="45104" y="31334"/>
                  <a:pt x="44890" y="31334"/>
                  <a:pt x="44637" y="31372"/>
                </a:cubicBezTo>
                <a:cubicBezTo>
                  <a:pt x="42595" y="31450"/>
                  <a:pt x="40611" y="32092"/>
                  <a:pt x="38860" y="33220"/>
                </a:cubicBezTo>
                <a:cubicBezTo>
                  <a:pt x="37091" y="34329"/>
                  <a:pt x="35865" y="35749"/>
                  <a:pt x="35107" y="36682"/>
                </a:cubicBezTo>
                <a:cubicBezTo>
                  <a:pt x="34329" y="37693"/>
                  <a:pt x="33629" y="38783"/>
                  <a:pt x="32928" y="40144"/>
                </a:cubicBezTo>
                <a:cubicBezTo>
                  <a:pt x="33531" y="35690"/>
                  <a:pt x="33687" y="31625"/>
                  <a:pt x="33317" y="27697"/>
                </a:cubicBezTo>
                <a:cubicBezTo>
                  <a:pt x="33123" y="25460"/>
                  <a:pt x="32753" y="23301"/>
                  <a:pt x="32248" y="21278"/>
                </a:cubicBezTo>
                <a:cubicBezTo>
                  <a:pt x="31742" y="19217"/>
                  <a:pt x="30983" y="17097"/>
                  <a:pt x="30030" y="14957"/>
                </a:cubicBezTo>
                <a:cubicBezTo>
                  <a:pt x="28591" y="11748"/>
                  <a:pt x="26938" y="9045"/>
                  <a:pt x="24954" y="6769"/>
                </a:cubicBezTo>
                <a:cubicBezTo>
                  <a:pt x="24001" y="5660"/>
                  <a:pt x="22893" y="4630"/>
                  <a:pt x="21687" y="3696"/>
                </a:cubicBezTo>
                <a:cubicBezTo>
                  <a:pt x="20598" y="2840"/>
                  <a:pt x="19353" y="2121"/>
                  <a:pt x="17894" y="1459"/>
                </a:cubicBezTo>
                <a:cubicBezTo>
                  <a:pt x="15794" y="506"/>
                  <a:pt x="13382" y="1"/>
                  <a:pt x="10990" y="1"/>
                </a:cubicBezTo>
                <a:close/>
              </a:path>
            </a:pathLst>
          </a:custGeom>
          <a:solidFill>
            <a:srgbClr val="74BEA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7082524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" name="Google Shape;518;p28"/>
          <p:cNvSpPr/>
          <p:nvPr/>
        </p:nvSpPr>
        <p:spPr>
          <a:xfrm flipH="1">
            <a:off x="-2340642" y="2227647"/>
            <a:ext cx="13825282" cy="6223916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519" name="Google Shape;519;p28"/>
          <p:cNvSpPr/>
          <p:nvPr/>
        </p:nvSpPr>
        <p:spPr>
          <a:xfrm>
            <a:off x="-183475" y="3890133"/>
            <a:ext cx="10937774" cy="4689648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520" name="Google Shape;520;p28"/>
          <p:cNvSpPr/>
          <p:nvPr/>
        </p:nvSpPr>
        <p:spPr>
          <a:xfrm flipH="1">
            <a:off x="3684242" y="3134021"/>
            <a:ext cx="6961863" cy="4892603"/>
          </a:xfrm>
          <a:custGeom>
            <a:avLst/>
            <a:gdLst/>
            <a:ahLst/>
            <a:cxnLst/>
            <a:rect l="l" t="t" r="r" b="b"/>
            <a:pathLst>
              <a:path w="190449" h="97404" extrusionOk="0">
                <a:moveTo>
                  <a:pt x="12428" y="1"/>
                </a:moveTo>
                <a:cubicBezTo>
                  <a:pt x="11845" y="1"/>
                  <a:pt x="11261" y="20"/>
                  <a:pt x="10620" y="79"/>
                </a:cubicBezTo>
                <a:lnTo>
                  <a:pt x="10561" y="79"/>
                </a:lnTo>
                <a:cubicBezTo>
                  <a:pt x="7099" y="351"/>
                  <a:pt x="3793" y="1265"/>
                  <a:pt x="448" y="2899"/>
                </a:cubicBezTo>
                <a:lnTo>
                  <a:pt x="0" y="3113"/>
                </a:lnTo>
                <a:lnTo>
                  <a:pt x="0" y="97403"/>
                </a:lnTo>
                <a:lnTo>
                  <a:pt x="190448" y="97403"/>
                </a:lnTo>
                <a:cubicBezTo>
                  <a:pt x="190448" y="92774"/>
                  <a:pt x="188153" y="88495"/>
                  <a:pt x="184322" y="85947"/>
                </a:cubicBezTo>
                <a:cubicBezTo>
                  <a:pt x="183952" y="85695"/>
                  <a:pt x="183583" y="85461"/>
                  <a:pt x="183194" y="85247"/>
                </a:cubicBezTo>
                <a:cubicBezTo>
                  <a:pt x="179576" y="83011"/>
                  <a:pt x="175900" y="81746"/>
                  <a:pt x="173469" y="80988"/>
                </a:cubicBezTo>
                <a:cubicBezTo>
                  <a:pt x="172652" y="80716"/>
                  <a:pt x="171796" y="80502"/>
                  <a:pt x="170941" y="80288"/>
                </a:cubicBezTo>
                <a:cubicBezTo>
                  <a:pt x="170610" y="78848"/>
                  <a:pt x="170124" y="77409"/>
                  <a:pt x="169462" y="76048"/>
                </a:cubicBezTo>
                <a:cubicBezTo>
                  <a:pt x="168607" y="74278"/>
                  <a:pt x="167420" y="72566"/>
                  <a:pt x="165942" y="71049"/>
                </a:cubicBezTo>
                <a:cubicBezTo>
                  <a:pt x="164697" y="69746"/>
                  <a:pt x="163258" y="68618"/>
                  <a:pt x="161683" y="67607"/>
                </a:cubicBezTo>
                <a:cubicBezTo>
                  <a:pt x="159193" y="66090"/>
                  <a:pt x="156451" y="65137"/>
                  <a:pt x="153320" y="64670"/>
                </a:cubicBezTo>
                <a:cubicBezTo>
                  <a:pt x="152308" y="64514"/>
                  <a:pt x="151297" y="64456"/>
                  <a:pt x="150247" y="64456"/>
                </a:cubicBezTo>
                <a:cubicBezTo>
                  <a:pt x="149838" y="64456"/>
                  <a:pt x="149449" y="64456"/>
                  <a:pt x="149041" y="64475"/>
                </a:cubicBezTo>
                <a:cubicBezTo>
                  <a:pt x="148943" y="60508"/>
                  <a:pt x="147835" y="56793"/>
                  <a:pt x="145832" y="53642"/>
                </a:cubicBezTo>
                <a:cubicBezTo>
                  <a:pt x="143264" y="49655"/>
                  <a:pt x="139258" y="46563"/>
                  <a:pt x="134473" y="44987"/>
                </a:cubicBezTo>
                <a:cubicBezTo>
                  <a:pt x="132373" y="44268"/>
                  <a:pt x="130175" y="43937"/>
                  <a:pt x="127938" y="43937"/>
                </a:cubicBezTo>
                <a:cubicBezTo>
                  <a:pt x="125760" y="43937"/>
                  <a:pt x="123601" y="44248"/>
                  <a:pt x="121539" y="44909"/>
                </a:cubicBezTo>
                <a:cubicBezTo>
                  <a:pt x="118369" y="45882"/>
                  <a:pt x="115413" y="47496"/>
                  <a:pt x="112437" y="49908"/>
                </a:cubicBezTo>
                <a:cubicBezTo>
                  <a:pt x="110395" y="51600"/>
                  <a:pt x="108586" y="53467"/>
                  <a:pt x="106505" y="56015"/>
                </a:cubicBezTo>
                <a:cubicBezTo>
                  <a:pt x="105785" y="56949"/>
                  <a:pt x="105046" y="57882"/>
                  <a:pt x="104346" y="58893"/>
                </a:cubicBezTo>
                <a:cubicBezTo>
                  <a:pt x="104132" y="58757"/>
                  <a:pt x="103938" y="58621"/>
                  <a:pt x="103724" y="58504"/>
                </a:cubicBezTo>
                <a:cubicBezTo>
                  <a:pt x="103529" y="58368"/>
                  <a:pt x="103296" y="58271"/>
                  <a:pt x="103101" y="58154"/>
                </a:cubicBezTo>
                <a:cubicBezTo>
                  <a:pt x="102965" y="55976"/>
                  <a:pt x="102596" y="53992"/>
                  <a:pt x="102012" y="52047"/>
                </a:cubicBezTo>
                <a:cubicBezTo>
                  <a:pt x="100612" y="47243"/>
                  <a:pt x="97811" y="43334"/>
                  <a:pt x="93941" y="40708"/>
                </a:cubicBezTo>
                <a:cubicBezTo>
                  <a:pt x="91918" y="39347"/>
                  <a:pt x="89565" y="38316"/>
                  <a:pt x="87056" y="37791"/>
                </a:cubicBezTo>
                <a:cubicBezTo>
                  <a:pt x="85694" y="37499"/>
                  <a:pt x="84313" y="37344"/>
                  <a:pt x="82913" y="37344"/>
                </a:cubicBezTo>
                <a:cubicBezTo>
                  <a:pt x="82038" y="37344"/>
                  <a:pt x="81123" y="37402"/>
                  <a:pt x="80229" y="37519"/>
                </a:cubicBezTo>
                <a:cubicBezTo>
                  <a:pt x="76728" y="37966"/>
                  <a:pt x="73441" y="39347"/>
                  <a:pt x="70193" y="41681"/>
                </a:cubicBezTo>
                <a:cubicBezTo>
                  <a:pt x="69318" y="40864"/>
                  <a:pt x="68345" y="40144"/>
                  <a:pt x="67314" y="39502"/>
                </a:cubicBezTo>
                <a:cubicBezTo>
                  <a:pt x="65058" y="38122"/>
                  <a:pt x="62549" y="37266"/>
                  <a:pt x="59982" y="37013"/>
                </a:cubicBezTo>
                <a:cubicBezTo>
                  <a:pt x="58718" y="35671"/>
                  <a:pt x="57259" y="34543"/>
                  <a:pt x="55645" y="33648"/>
                </a:cubicBezTo>
                <a:cubicBezTo>
                  <a:pt x="52961" y="32151"/>
                  <a:pt x="49868" y="31334"/>
                  <a:pt x="46698" y="31334"/>
                </a:cubicBezTo>
                <a:cubicBezTo>
                  <a:pt x="46367" y="31334"/>
                  <a:pt x="46056" y="31334"/>
                  <a:pt x="45765" y="31373"/>
                </a:cubicBezTo>
                <a:cubicBezTo>
                  <a:pt x="44306" y="31431"/>
                  <a:pt x="42847" y="31684"/>
                  <a:pt x="41427" y="32092"/>
                </a:cubicBezTo>
                <a:cubicBezTo>
                  <a:pt x="41194" y="30167"/>
                  <a:pt x="40824" y="28280"/>
                  <a:pt x="40377" y="26510"/>
                </a:cubicBezTo>
                <a:cubicBezTo>
                  <a:pt x="39774" y="24040"/>
                  <a:pt x="38899" y="21551"/>
                  <a:pt x="37790" y="19042"/>
                </a:cubicBezTo>
                <a:cubicBezTo>
                  <a:pt x="36079" y="15191"/>
                  <a:pt x="34056" y="11962"/>
                  <a:pt x="31605" y="9142"/>
                </a:cubicBezTo>
                <a:cubicBezTo>
                  <a:pt x="30341" y="7683"/>
                  <a:pt x="28902" y="6341"/>
                  <a:pt x="27346" y="5155"/>
                </a:cubicBezTo>
                <a:cubicBezTo>
                  <a:pt x="25829" y="3969"/>
                  <a:pt x="24117" y="2977"/>
                  <a:pt x="22153" y="2063"/>
                </a:cubicBezTo>
                <a:cubicBezTo>
                  <a:pt x="19158" y="701"/>
                  <a:pt x="15774" y="1"/>
                  <a:pt x="1242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521" name="Google Shape;521;p28"/>
          <p:cNvSpPr/>
          <p:nvPr/>
        </p:nvSpPr>
        <p:spPr>
          <a:xfrm flipH="1">
            <a:off x="3988527" y="3485746"/>
            <a:ext cx="6656885" cy="4540892"/>
          </a:xfrm>
          <a:custGeom>
            <a:avLst/>
            <a:gdLst/>
            <a:ahLst/>
            <a:cxnLst/>
            <a:rect l="l" t="t" r="r" b="b"/>
            <a:pathLst>
              <a:path w="182106" h="90402" extrusionOk="0">
                <a:moveTo>
                  <a:pt x="10990" y="1"/>
                </a:moveTo>
                <a:cubicBezTo>
                  <a:pt x="10581" y="1"/>
                  <a:pt x="10173" y="20"/>
                  <a:pt x="9706" y="59"/>
                </a:cubicBezTo>
                <a:lnTo>
                  <a:pt x="9667" y="59"/>
                </a:lnTo>
                <a:cubicBezTo>
                  <a:pt x="7080" y="254"/>
                  <a:pt x="4571" y="954"/>
                  <a:pt x="2023" y="2198"/>
                </a:cubicBezTo>
                <a:cubicBezTo>
                  <a:pt x="1343" y="2510"/>
                  <a:pt x="681" y="2879"/>
                  <a:pt x="1" y="3288"/>
                </a:cubicBezTo>
                <a:lnTo>
                  <a:pt x="1" y="90401"/>
                </a:lnTo>
                <a:lnTo>
                  <a:pt x="182105" y="90401"/>
                </a:lnTo>
                <a:cubicBezTo>
                  <a:pt x="182105" y="88126"/>
                  <a:pt x="180996" y="85967"/>
                  <a:pt x="179051" y="84664"/>
                </a:cubicBezTo>
                <a:cubicBezTo>
                  <a:pt x="178721" y="84469"/>
                  <a:pt x="178429" y="84255"/>
                  <a:pt x="178118" y="84080"/>
                </a:cubicBezTo>
                <a:cubicBezTo>
                  <a:pt x="175181" y="82252"/>
                  <a:pt x="172069" y="81202"/>
                  <a:pt x="170008" y="80540"/>
                </a:cubicBezTo>
                <a:cubicBezTo>
                  <a:pt x="167907" y="79918"/>
                  <a:pt x="165690" y="79373"/>
                  <a:pt x="163239" y="78984"/>
                </a:cubicBezTo>
                <a:cubicBezTo>
                  <a:pt x="163161" y="78965"/>
                  <a:pt x="163103" y="78945"/>
                  <a:pt x="163025" y="78945"/>
                </a:cubicBezTo>
                <a:cubicBezTo>
                  <a:pt x="163259" y="76631"/>
                  <a:pt x="162850" y="74200"/>
                  <a:pt x="161800" y="72041"/>
                </a:cubicBezTo>
                <a:cubicBezTo>
                  <a:pt x="161275" y="70913"/>
                  <a:pt x="160497" y="69824"/>
                  <a:pt x="159524" y="68812"/>
                </a:cubicBezTo>
                <a:cubicBezTo>
                  <a:pt x="158688" y="67937"/>
                  <a:pt x="157716" y="67159"/>
                  <a:pt x="156626" y="66498"/>
                </a:cubicBezTo>
                <a:cubicBezTo>
                  <a:pt x="154954" y="65467"/>
                  <a:pt x="153087" y="64825"/>
                  <a:pt x="150889" y="64495"/>
                </a:cubicBezTo>
                <a:cubicBezTo>
                  <a:pt x="150228" y="64397"/>
                  <a:pt x="149527" y="64358"/>
                  <a:pt x="148827" y="64358"/>
                </a:cubicBezTo>
                <a:cubicBezTo>
                  <a:pt x="147796" y="64358"/>
                  <a:pt x="146707" y="64456"/>
                  <a:pt x="145521" y="64670"/>
                </a:cubicBezTo>
                <a:cubicBezTo>
                  <a:pt x="143693" y="64981"/>
                  <a:pt x="142098" y="65564"/>
                  <a:pt x="140892" y="66031"/>
                </a:cubicBezTo>
                <a:cubicBezTo>
                  <a:pt x="140658" y="66128"/>
                  <a:pt x="140386" y="66226"/>
                  <a:pt x="140114" y="66342"/>
                </a:cubicBezTo>
                <a:cubicBezTo>
                  <a:pt x="139861" y="66128"/>
                  <a:pt x="139589" y="65934"/>
                  <a:pt x="139316" y="65739"/>
                </a:cubicBezTo>
                <a:cubicBezTo>
                  <a:pt x="140094" y="63425"/>
                  <a:pt x="140561" y="61285"/>
                  <a:pt x="140678" y="59224"/>
                </a:cubicBezTo>
                <a:cubicBezTo>
                  <a:pt x="140892" y="55917"/>
                  <a:pt x="140172" y="52864"/>
                  <a:pt x="138558" y="50374"/>
                </a:cubicBezTo>
                <a:cubicBezTo>
                  <a:pt x="136866" y="47710"/>
                  <a:pt x="134143" y="45668"/>
                  <a:pt x="130856" y="44559"/>
                </a:cubicBezTo>
                <a:cubicBezTo>
                  <a:pt x="129475" y="44112"/>
                  <a:pt x="127997" y="43859"/>
                  <a:pt x="126480" y="43859"/>
                </a:cubicBezTo>
                <a:cubicBezTo>
                  <a:pt x="125002" y="43859"/>
                  <a:pt x="123524" y="44073"/>
                  <a:pt x="122104" y="44520"/>
                </a:cubicBezTo>
                <a:cubicBezTo>
                  <a:pt x="119828" y="45220"/>
                  <a:pt x="117611" y="46446"/>
                  <a:pt x="115374" y="48254"/>
                </a:cubicBezTo>
                <a:cubicBezTo>
                  <a:pt x="113721" y="49616"/>
                  <a:pt x="112185" y="51211"/>
                  <a:pt x="110434" y="53370"/>
                </a:cubicBezTo>
                <a:cubicBezTo>
                  <a:pt x="109092" y="55023"/>
                  <a:pt x="107828" y="56851"/>
                  <a:pt x="106544" y="58932"/>
                </a:cubicBezTo>
                <a:lnTo>
                  <a:pt x="105883" y="60021"/>
                </a:lnTo>
                <a:cubicBezTo>
                  <a:pt x="105669" y="60002"/>
                  <a:pt x="105455" y="60002"/>
                  <a:pt x="105241" y="60002"/>
                </a:cubicBezTo>
                <a:cubicBezTo>
                  <a:pt x="104210" y="60002"/>
                  <a:pt x="103199" y="60157"/>
                  <a:pt x="102188" y="60410"/>
                </a:cubicBezTo>
                <a:cubicBezTo>
                  <a:pt x="101273" y="59243"/>
                  <a:pt x="100145" y="58271"/>
                  <a:pt x="98862" y="57551"/>
                </a:cubicBezTo>
                <a:cubicBezTo>
                  <a:pt x="97598" y="56812"/>
                  <a:pt x="96236" y="56365"/>
                  <a:pt x="94797" y="56131"/>
                </a:cubicBezTo>
                <a:cubicBezTo>
                  <a:pt x="94836" y="55684"/>
                  <a:pt x="94855" y="55198"/>
                  <a:pt x="94855" y="54731"/>
                </a:cubicBezTo>
                <a:cubicBezTo>
                  <a:pt x="94933" y="51755"/>
                  <a:pt x="94661" y="49324"/>
                  <a:pt x="93980" y="47068"/>
                </a:cubicBezTo>
                <a:cubicBezTo>
                  <a:pt x="93007" y="43820"/>
                  <a:pt x="91160" y="41194"/>
                  <a:pt x="88631" y="39483"/>
                </a:cubicBezTo>
                <a:cubicBezTo>
                  <a:pt x="87348" y="38608"/>
                  <a:pt x="85811" y="37946"/>
                  <a:pt x="84177" y="37616"/>
                </a:cubicBezTo>
                <a:cubicBezTo>
                  <a:pt x="83302" y="37421"/>
                  <a:pt x="82388" y="37324"/>
                  <a:pt x="81474" y="37324"/>
                </a:cubicBezTo>
                <a:cubicBezTo>
                  <a:pt x="80891" y="37324"/>
                  <a:pt x="80288" y="37363"/>
                  <a:pt x="79685" y="37441"/>
                </a:cubicBezTo>
                <a:cubicBezTo>
                  <a:pt x="77254" y="37752"/>
                  <a:pt x="74900" y="38783"/>
                  <a:pt x="72488" y="40572"/>
                </a:cubicBezTo>
                <a:cubicBezTo>
                  <a:pt x="70349" y="42167"/>
                  <a:pt x="68735" y="44053"/>
                  <a:pt x="67568" y="45512"/>
                </a:cubicBezTo>
                <a:cubicBezTo>
                  <a:pt x="67568" y="45512"/>
                  <a:pt x="67548" y="45570"/>
                  <a:pt x="67529" y="45570"/>
                </a:cubicBezTo>
                <a:cubicBezTo>
                  <a:pt x="67257" y="44695"/>
                  <a:pt x="66945" y="43859"/>
                  <a:pt x="66517" y="43081"/>
                </a:cubicBezTo>
                <a:cubicBezTo>
                  <a:pt x="66517" y="43081"/>
                  <a:pt x="66517" y="43061"/>
                  <a:pt x="66498" y="43061"/>
                </a:cubicBezTo>
                <a:cubicBezTo>
                  <a:pt x="65526" y="41194"/>
                  <a:pt x="64047" y="39599"/>
                  <a:pt x="62219" y="38491"/>
                </a:cubicBezTo>
                <a:cubicBezTo>
                  <a:pt x="60547" y="37460"/>
                  <a:pt x="58679" y="36915"/>
                  <a:pt x="56773" y="36915"/>
                </a:cubicBezTo>
                <a:cubicBezTo>
                  <a:pt x="56482" y="36915"/>
                  <a:pt x="56170" y="36935"/>
                  <a:pt x="55879" y="36954"/>
                </a:cubicBezTo>
                <a:cubicBezTo>
                  <a:pt x="55626" y="36974"/>
                  <a:pt x="55392" y="37013"/>
                  <a:pt x="55178" y="37052"/>
                </a:cubicBezTo>
                <a:cubicBezTo>
                  <a:pt x="54070" y="35204"/>
                  <a:pt x="52592" y="33765"/>
                  <a:pt x="50822" y="32773"/>
                </a:cubicBezTo>
                <a:cubicBezTo>
                  <a:pt x="49149" y="31839"/>
                  <a:pt x="47224" y="31334"/>
                  <a:pt x="45259" y="31334"/>
                </a:cubicBezTo>
                <a:cubicBezTo>
                  <a:pt x="45104" y="31334"/>
                  <a:pt x="44890" y="31334"/>
                  <a:pt x="44637" y="31372"/>
                </a:cubicBezTo>
                <a:cubicBezTo>
                  <a:pt x="42595" y="31450"/>
                  <a:pt x="40611" y="32092"/>
                  <a:pt x="38860" y="33220"/>
                </a:cubicBezTo>
                <a:cubicBezTo>
                  <a:pt x="37091" y="34329"/>
                  <a:pt x="35865" y="35749"/>
                  <a:pt x="35107" y="36682"/>
                </a:cubicBezTo>
                <a:cubicBezTo>
                  <a:pt x="34329" y="37693"/>
                  <a:pt x="33629" y="38783"/>
                  <a:pt x="32928" y="40144"/>
                </a:cubicBezTo>
                <a:cubicBezTo>
                  <a:pt x="33531" y="35690"/>
                  <a:pt x="33687" y="31625"/>
                  <a:pt x="33317" y="27697"/>
                </a:cubicBezTo>
                <a:cubicBezTo>
                  <a:pt x="33123" y="25460"/>
                  <a:pt x="32753" y="23301"/>
                  <a:pt x="32248" y="21278"/>
                </a:cubicBezTo>
                <a:cubicBezTo>
                  <a:pt x="31742" y="19217"/>
                  <a:pt x="30983" y="17097"/>
                  <a:pt x="30030" y="14957"/>
                </a:cubicBezTo>
                <a:cubicBezTo>
                  <a:pt x="28591" y="11748"/>
                  <a:pt x="26938" y="9045"/>
                  <a:pt x="24954" y="6769"/>
                </a:cubicBezTo>
                <a:cubicBezTo>
                  <a:pt x="24001" y="5660"/>
                  <a:pt x="22893" y="4630"/>
                  <a:pt x="21687" y="3696"/>
                </a:cubicBezTo>
                <a:cubicBezTo>
                  <a:pt x="20598" y="2840"/>
                  <a:pt x="19353" y="2121"/>
                  <a:pt x="17894" y="1459"/>
                </a:cubicBezTo>
                <a:cubicBezTo>
                  <a:pt x="15794" y="506"/>
                  <a:pt x="13382" y="1"/>
                  <a:pt x="10990" y="1"/>
                </a:cubicBezTo>
                <a:close/>
              </a:path>
            </a:pathLst>
          </a:custGeom>
          <a:solidFill>
            <a:srgbClr val="7ABEAE">
              <a:alpha val="441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522" name="Google Shape;522;p28"/>
          <p:cNvSpPr/>
          <p:nvPr/>
        </p:nvSpPr>
        <p:spPr>
          <a:xfrm>
            <a:off x="-1313197" y="3375012"/>
            <a:ext cx="6174357" cy="4339024"/>
          </a:xfrm>
          <a:custGeom>
            <a:avLst/>
            <a:gdLst/>
            <a:ahLst/>
            <a:cxnLst/>
            <a:rect l="l" t="t" r="r" b="b"/>
            <a:pathLst>
              <a:path w="190449" h="97404" extrusionOk="0">
                <a:moveTo>
                  <a:pt x="12428" y="1"/>
                </a:moveTo>
                <a:cubicBezTo>
                  <a:pt x="11845" y="1"/>
                  <a:pt x="11261" y="20"/>
                  <a:pt x="10620" y="79"/>
                </a:cubicBezTo>
                <a:lnTo>
                  <a:pt x="10561" y="79"/>
                </a:lnTo>
                <a:cubicBezTo>
                  <a:pt x="7099" y="351"/>
                  <a:pt x="3793" y="1265"/>
                  <a:pt x="448" y="2899"/>
                </a:cubicBezTo>
                <a:lnTo>
                  <a:pt x="0" y="3113"/>
                </a:lnTo>
                <a:lnTo>
                  <a:pt x="0" y="97403"/>
                </a:lnTo>
                <a:lnTo>
                  <a:pt x="190448" y="97403"/>
                </a:lnTo>
                <a:cubicBezTo>
                  <a:pt x="190448" y="92774"/>
                  <a:pt x="188153" y="88495"/>
                  <a:pt x="184322" y="85947"/>
                </a:cubicBezTo>
                <a:cubicBezTo>
                  <a:pt x="183952" y="85695"/>
                  <a:pt x="183583" y="85461"/>
                  <a:pt x="183194" y="85247"/>
                </a:cubicBezTo>
                <a:cubicBezTo>
                  <a:pt x="179576" y="83011"/>
                  <a:pt x="175900" y="81746"/>
                  <a:pt x="173469" y="80988"/>
                </a:cubicBezTo>
                <a:cubicBezTo>
                  <a:pt x="172652" y="80716"/>
                  <a:pt x="171796" y="80502"/>
                  <a:pt x="170941" y="80288"/>
                </a:cubicBezTo>
                <a:cubicBezTo>
                  <a:pt x="170610" y="78848"/>
                  <a:pt x="170124" y="77409"/>
                  <a:pt x="169462" y="76048"/>
                </a:cubicBezTo>
                <a:cubicBezTo>
                  <a:pt x="168607" y="74278"/>
                  <a:pt x="167420" y="72566"/>
                  <a:pt x="165942" y="71049"/>
                </a:cubicBezTo>
                <a:cubicBezTo>
                  <a:pt x="164697" y="69746"/>
                  <a:pt x="163258" y="68618"/>
                  <a:pt x="161683" y="67607"/>
                </a:cubicBezTo>
                <a:cubicBezTo>
                  <a:pt x="159193" y="66090"/>
                  <a:pt x="156451" y="65137"/>
                  <a:pt x="153320" y="64670"/>
                </a:cubicBezTo>
                <a:cubicBezTo>
                  <a:pt x="152308" y="64514"/>
                  <a:pt x="151297" y="64456"/>
                  <a:pt x="150247" y="64456"/>
                </a:cubicBezTo>
                <a:cubicBezTo>
                  <a:pt x="149838" y="64456"/>
                  <a:pt x="149449" y="64456"/>
                  <a:pt x="149041" y="64475"/>
                </a:cubicBezTo>
                <a:cubicBezTo>
                  <a:pt x="148943" y="60508"/>
                  <a:pt x="147835" y="56793"/>
                  <a:pt x="145832" y="53642"/>
                </a:cubicBezTo>
                <a:cubicBezTo>
                  <a:pt x="143264" y="49655"/>
                  <a:pt x="139258" y="46563"/>
                  <a:pt x="134473" y="44987"/>
                </a:cubicBezTo>
                <a:cubicBezTo>
                  <a:pt x="132373" y="44268"/>
                  <a:pt x="130175" y="43937"/>
                  <a:pt x="127938" y="43937"/>
                </a:cubicBezTo>
                <a:cubicBezTo>
                  <a:pt x="125760" y="43937"/>
                  <a:pt x="123601" y="44248"/>
                  <a:pt x="121539" y="44909"/>
                </a:cubicBezTo>
                <a:cubicBezTo>
                  <a:pt x="118369" y="45882"/>
                  <a:pt x="115413" y="47496"/>
                  <a:pt x="112437" y="49908"/>
                </a:cubicBezTo>
                <a:cubicBezTo>
                  <a:pt x="110395" y="51600"/>
                  <a:pt x="108586" y="53467"/>
                  <a:pt x="106505" y="56015"/>
                </a:cubicBezTo>
                <a:cubicBezTo>
                  <a:pt x="105785" y="56949"/>
                  <a:pt x="105046" y="57882"/>
                  <a:pt x="104346" y="58893"/>
                </a:cubicBezTo>
                <a:cubicBezTo>
                  <a:pt x="104132" y="58757"/>
                  <a:pt x="103938" y="58621"/>
                  <a:pt x="103724" y="58504"/>
                </a:cubicBezTo>
                <a:cubicBezTo>
                  <a:pt x="103529" y="58368"/>
                  <a:pt x="103296" y="58271"/>
                  <a:pt x="103101" y="58154"/>
                </a:cubicBezTo>
                <a:cubicBezTo>
                  <a:pt x="102965" y="55976"/>
                  <a:pt x="102596" y="53992"/>
                  <a:pt x="102012" y="52047"/>
                </a:cubicBezTo>
                <a:cubicBezTo>
                  <a:pt x="100612" y="47243"/>
                  <a:pt x="97811" y="43334"/>
                  <a:pt x="93941" y="40708"/>
                </a:cubicBezTo>
                <a:cubicBezTo>
                  <a:pt x="91918" y="39347"/>
                  <a:pt x="89565" y="38316"/>
                  <a:pt x="87056" y="37791"/>
                </a:cubicBezTo>
                <a:cubicBezTo>
                  <a:pt x="85694" y="37499"/>
                  <a:pt x="84313" y="37344"/>
                  <a:pt x="82913" y="37344"/>
                </a:cubicBezTo>
                <a:cubicBezTo>
                  <a:pt x="82038" y="37344"/>
                  <a:pt x="81123" y="37402"/>
                  <a:pt x="80229" y="37519"/>
                </a:cubicBezTo>
                <a:cubicBezTo>
                  <a:pt x="76728" y="37966"/>
                  <a:pt x="73441" y="39347"/>
                  <a:pt x="70193" y="41681"/>
                </a:cubicBezTo>
                <a:cubicBezTo>
                  <a:pt x="69318" y="40864"/>
                  <a:pt x="68345" y="40144"/>
                  <a:pt x="67314" y="39502"/>
                </a:cubicBezTo>
                <a:cubicBezTo>
                  <a:pt x="65058" y="38122"/>
                  <a:pt x="62549" y="37266"/>
                  <a:pt x="59982" y="37013"/>
                </a:cubicBezTo>
                <a:cubicBezTo>
                  <a:pt x="58718" y="35671"/>
                  <a:pt x="57259" y="34543"/>
                  <a:pt x="55645" y="33648"/>
                </a:cubicBezTo>
                <a:cubicBezTo>
                  <a:pt x="52961" y="32151"/>
                  <a:pt x="49868" y="31334"/>
                  <a:pt x="46698" y="31334"/>
                </a:cubicBezTo>
                <a:cubicBezTo>
                  <a:pt x="46367" y="31334"/>
                  <a:pt x="46056" y="31334"/>
                  <a:pt x="45765" y="31373"/>
                </a:cubicBezTo>
                <a:cubicBezTo>
                  <a:pt x="44306" y="31431"/>
                  <a:pt x="42847" y="31684"/>
                  <a:pt x="41427" y="32092"/>
                </a:cubicBezTo>
                <a:cubicBezTo>
                  <a:pt x="41194" y="30167"/>
                  <a:pt x="40824" y="28280"/>
                  <a:pt x="40377" y="26510"/>
                </a:cubicBezTo>
                <a:cubicBezTo>
                  <a:pt x="39774" y="24040"/>
                  <a:pt x="38899" y="21551"/>
                  <a:pt x="37790" y="19042"/>
                </a:cubicBezTo>
                <a:cubicBezTo>
                  <a:pt x="36079" y="15191"/>
                  <a:pt x="34056" y="11962"/>
                  <a:pt x="31605" y="9142"/>
                </a:cubicBezTo>
                <a:cubicBezTo>
                  <a:pt x="30341" y="7683"/>
                  <a:pt x="28902" y="6341"/>
                  <a:pt x="27346" y="5155"/>
                </a:cubicBezTo>
                <a:cubicBezTo>
                  <a:pt x="25829" y="3969"/>
                  <a:pt x="24117" y="2977"/>
                  <a:pt x="22153" y="2063"/>
                </a:cubicBezTo>
                <a:cubicBezTo>
                  <a:pt x="19158" y="701"/>
                  <a:pt x="15774" y="1"/>
                  <a:pt x="1242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523" name="Google Shape;523;p28"/>
          <p:cNvSpPr/>
          <p:nvPr/>
        </p:nvSpPr>
        <p:spPr>
          <a:xfrm>
            <a:off x="-1312582" y="3686918"/>
            <a:ext cx="5903877" cy="4027108"/>
          </a:xfrm>
          <a:custGeom>
            <a:avLst/>
            <a:gdLst/>
            <a:ahLst/>
            <a:cxnLst/>
            <a:rect l="l" t="t" r="r" b="b"/>
            <a:pathLst>
              <a:path w="182106" h="90402" extrusionOk="0">
                <a:moveTo>
                  <a:pt x="10990" y="1"/>
                </a:moveTo>
                <a:cubicBezTo>
                  <a:pt x="10581" y="1"/>
                  <a:pt x="10173" y="20"/>
                  <a:pt x="9706" y="59"/>
                </a:cubicBezTo>
                <a:lnTo>
                  <a:pt x="9667" y="59"/>
                </a:lnTo>
                <a:cubicBezTo>
                  <a:pt x="7080" y="254"/>
                  <a:pt x="4571" y="954"/>
                  <a:pt x="2023" y="2198"/>
                </a:cubicBezTo>
                <a:cubicBezTo>
                  <a:pt x="1343" y="2510"/>
                  <a:pt x="681" y="2879"/>
                  <a:pt x="1" y="3288"/>
                </a:cubicBezTo>
                <a:lnTo>
                  <a:pt x="1" y="90401"/>
                </a:lnTo>
                <a:lnTo>
                  <a:pt x="182105" y="90401"/>
                </a:lnTo>
                <a:cubicBezTo>
                  <a:pt x="182105" y="88126"/>
                  <a:pt x="180996" y="85967"/>
                  <a:pt x="179051" y="84664"/>
                </a:cubicBezTo>
                <a:cubicBezTo>
                  <a:pt x="178721" y="84469"/>
                  <a:pt x="178429" y="84255"/>
                  <a:pt x="178118" y="84080"/>
                </a:cubicBezTo>
                <a:cubicBezTo>
                  <a:pt x="175181" y="82252"/>
                  <a:pt x="172069" y="81202"/>
                  <a:pt x="170008" y="80540"/>
                </a:cubicBezTo>
                <a:cubicBezTo>
                  <a:pt x="167907" y="79918"/>
                  <a:pt x="165690" y="79373"/>
                  <a:pt x="163239" y="78984"/>
                </a:cubicBezTo>
                <a:cubicBezTo>
                  <a:pt x="163161" y="78965"/>
                  <a:pt x="163103" y="78945"/>
                  <a:pt x="163025" y="78945"/>
                </a:cubicBezTo>
                <a:cubicBezTo>
                  <a:pt x="163259" y="76631"/>
                  <a:pt x="162850" y="74200"/>
                  <a:pt x="161800" y="72041"/>
                </a:cubicBezTo>
                <a:cubicBezTo>
                  <a:pt x="161275" y="70913"/>
                  <a:pt x="160497" y="69824"/>
                  <a:pt x="159524" y="68812"/>
                </a:cubicBezTo>
                <a:cubicBezTo>
                  <a:pt x="158688" y="67937"/>
                  <a:pt x="157716" y="67159"/>
                  <a:pt x="156626" y="66498"/>
                </a:cubicBezTo>
                <a:cubicBezTo>
                  <a:pt x="154954" y="65467"/>
                  <a:pt x="153087" y="64825"/>
                  <a:pt x="150889" y="64495"/>
                </a:cubicBezTo>
                <a:cubicBezTo>
                  <a:pt x="150228" y="64397"/>
                  <a:pt x="149527" y="64358"/>
                  <a:pt x="148827" y="64358"/>
                </a:cubicBezTo>
                <a:cubicBezTo>
                  <a:pt x="147796" y="64358"/>
                  <a:pt x="146707" y="64456"/>
                  <a:pt x="145521" y="64670"/>
                </a:cubicBezTo>
                <a:cubicBezTo>
                  <a:pt x="143693" y="64981"/>
                  <a:pt x="142098" y="65564"/>
                  <a:pt x="140892" y="66031"/>
                </a:cubicBezTo>
                <a:cubicBezTo>
                  <a:pt x="140658" y="66128"/>
                  <a:pt x="140386" y="66226"/>
                  <a:pt x="140114" y="66342"/>
                </a:cubicBezTo>
                <a:cubicBezTo>
                  <a:pt x="139861" y="66128"/>
                  <a:pt x="139589" y="65934"/>
                  <a:pt x="139316" y="65739"/>
                </a:cubicBezTo>
                <a:cubicBezTo>
                  <a:pt x="140094" y="63425"/>
                  <a:pt x="140561" y="61285"/>
                  <a:pt x="140678" y="59224"/>
                </a:cubicBezTo>
                <a:cubicBezTo>
                  <a:pt x="140892" y="55917"/>
                  <a:pt x="140172" y="52864"/>
                  <a:pt x="138558" y="50374"/>
                </a:cubicBezTo>
                <a:cubicBezTo>
                  <a:pt x="136866" y="47710"/>
                  <a:pt x="134143" y="45668"/>
                  <a:pt x="130856" y="44559"/>
                </a:cubicBezTo>
                <a:cubicBezTo>
                  <a:pt x="129475" y="44112"/>
                  <a:pt x="127997" y="43859"/>
                  <a:pt x="126480" y="43859"/>
                </a:cubicBezTo>
                <a:cubicBezTo>
                  <a:pt x="125002" y="43859"/>
                  <a:pt x="123524" y="44073"/>
                  <a:pt x="122104" y="44520"/>
                </a:cubicBezTo>
                <a:cubicBezTo>
                  <a:pt x="119828" y="45220"/>
                  <a:pt x="117611" y="46446"/>
                  <a:pt x="115374" y="48254"/>
                </a:cubicBezTo>
                <a:cubicBezTo>
                  <a:pt x="113721" y="49616"/>
                  <a:pt x="112185" y="51211"/>
                  <a:pt x="110434" y="53370"/>
                </a:cubicBezTo>
                <a:cubicBezTo>
                  <a:pt x="109092" y="55023"/>
                  <a:pt x="107828" y="56851"/>
                  <a:pt x="106544" y="58932"/>
                </a:cubicBezTo>
                <a:lnTo>
                  <a:pt x="105883" y="60021"/>
                </a:lnTo>
                <a:cubicBezTo>
                  <a:pt x="105669" y="60002"/>
                  <a:pt x="105455" y="60002"/>
                  <a:pt x="105241" y="60002"/>
                </a:cubicBezTo>
                <a:cubicBezTo>
                  <a:pt x="104210" y="60002"/>
                  <a:pt x="103199" y="60157"/>
                  <a:pt x="102188" y="60410"/>
                </a:cubicBezTo>
                <a:cubicBezTo>
                  <a:pt x="101273" y="59243"/>
                  <a:pt x="100145" y="58271"/>
                  <a:pt x="98862" y="57551"/>
                </a:cubicBezTo>
                <a:cubicBezTo>
                  <a:pt x="97598" y="56812"/>
                  <a:pt x="96236" y="56365"/>
                  <a:pt x="94797" y="56131"/>
                </a:cubicBezTo>
                <a:cubicBezTo>
                  <a:pt x="94836" y="55684"/>
                  <a:pt x="94855" y="55198"/>
                  <a:pt x="94855" y="54731"/>
                </a:cubicBezTo>
                <a:cubicBezTo>
                  <a:pt x="94933" y="51755"/>
                  <a:pt x="94661" y="49324"/>
                  <a:pt x="93980" y="47068"/>
                </a:cubicBezTo>
                <a:cubicBezTo>
                  <a:pt x="93007" y="43820"/>
                  <a:pt x="91160" y="41194"/>
                  <a:pt x="88631" y="39483"/>
                </a:cubicBezTo>
                <a:cubicBezTo>
                  <a:pt x="87348" y="38608"/>
                  <a:pt x="85811" y="37946"/>
                  <a:pt x="84177" y="37616"/>
                </a:cubicBezTo>
                <a:cubicBezTo>
                  <a:pt x="83302" y="37421"/>
                  <a:pt x="82388" y="37324"/>
                  <a:pt x="81474" y="37324"/>
                </a:cubicBezTo>
                <a:cubicBezTo>
                  <a:pt x="80891" y="37324"/>
                  <a:pt x="80288" y="37363"/>
                  <a:pt x="79685" y="37441"/>
                </a:cubicBezTo>
                <a:cubicBezTo>
                  <a:pt x="77254" y="37752"/>
                  <a:pt x="74900" y="38783"/>
                  <a:pt x="72488" y="40572"/>
                </a:cubicBezTo>
                <a:cubicBezTo>
                  <a:pt x="70349" y="42167"/>
                  <a:pt x="68735" y="44053"/>
                  <a:pt x="67568" y="45512"/>
                </a:cubicBezTo>
                <a:cubicBezTo>
                  <a:pt x="67568" y="45512"/>
                  <a:pt x="67548" y="45570"/>
                  <a:pt x="67529" y="45570"/>
                </a:cubicBezTo>
                <a:cubicBezTo>
                  <a:pt x="67257" y="44695"/>
                  <a:pt x="66945" y="43859"/>
                  <a:pt x="66517" y="43081"/>
                </a:cubicBezTo>
                <a:cubicBezTo>
                  <a:pt x="66517" y="43081"/>
                  <a:pt x="66517" y="43061"/>
                  <a:pt x="66498" y="43061"/>
                </a:cubicBezTo>
                <a:cubicBezTo>
                  <a:pt x="65526" y="41194"/>
                  <a:pt x="64047" y="39599"/>
                  <a:pt x="62219" y="38491"/>
                </a:cubicBezTo>
                <a:cubicBezTo>
                  <a:pt x="60547" y="37460"/>
                  <a:pt x="58679" y="36915"/>
                  <a:pt x="56773" y="36915"/>
                </a:cubicBezTo>
                <a:cubicBezTo>
                  <a:pt x="56482" y="36915"/>
                  <a:pt x="56170" y="36935"/>
                  <a:pt x="55879" y="36954"/>
                </a:cubicBezTo>
                <a:cubicBezTo>
                  <a:pt x="55626" y="36974"/>
                  <a:pt x="55392" y="37013"/>
                  <a:pt x="55178" y="37052"/>
                </a:cubicBezTo>
                <a:cubicBezTo>
                  <a:pt x="54070" y="35204"/>
                  <a:pt x="52592" y="33765"/>
                  <a:pt x="50822" y="32773"/>
                </a:cubicBezTo>
                <a:cubicBezTo>
                  <a:pt x="49149" y="31839"/>
                  <a:pt x="47224" y="31334"/>
                  <a:pt x="45259" y="31334"/>
                </a:cubicBezTo>
                <a:cubicBezTo>
                  <a:pt x="45104" y="31334"/>
                  <a:pt x="44890" y="31334"/>
                  <a:pt x="44637" y="31372"/>
                </a:cubicBezTo>
                <a:cubicBezTo>
                  <a:pt x="42595" y="31450"/>
                  <a:pt x="40611" y="32092"/>
                  <a:pt x="38860" y="33220"/>
                </a:cubicBezTo>
                <a:cubicBezTo>
                  <a:pt x="37091" y="34329"/>
                  <a:pt x="35865" y="35749"/>
                  <a:pt x="35107" y="36682"/>
                </a:cubicBezTo>
                <a:cubicBezTo>
                  <a:pt x="34329" y="37693"/>
                  <a:pt x="33629" y="38783"/>
                  <a:pt x="32928" y="40144"/>
                </a:cubicBezTo>
                <a:cubicBezTo>
                  <a:pt x="33531" y="35690"/>
                  <a:pt x="33687" y="31625"/>
                  <a:pt x="33317" y="27697"/>
                </a:cubicBezTo>
                <a:cubicBezTo>
                  <a:pt x="33123" y="25460"/>
                  <a:pt x="32753" y="23301"/>
                  <a:pt x="32248" y="21278"/>
                </a:cubicBezTo>
                <a:cubicBezTo>
                  <a:pt x="31742" y="19217"/>
                  <a:pt x="30983" y="17097"/>
                  <a:pt x="30030" y="14957"/>
                </a:cubicBezTo>
                <a:cubicBezTo>
                  <a:pt x="28591" y="11748"/>
                  <a:pt x="26938" y="9045"/>
                  <a:pt x="24954" y="6769"/>
                </a:cubicBezTo>
                <a:cubicBezTo>
                  <a:pt x="24001" y="5660"/>
                  <a:pt x="22893" y="4630"/>
                  <a:pt x="21687" y="3696"/>
                </a:cubicBezTo>
                <a:cubicBezTo>
                  <a:pt x="20598" y="2840"/>
                  <a:pt x="19353" y="2121"/>
                  <a:pt x="17894" y="1459"/>
                </a:cubicBezTo>
                <a:cubicBezTo>
                  <a:pt x="15794" y="506"/>
                  <a:pt x="13382" y="1"/>
                  <a:pt x="1099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6590609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" name="Google Shape;525;p29"/>
          <p:cNvSpPr/>
          <p:nvPr/>
        </p:nvSpPr>
        <p:spPr>
          <a:xfrm>
            <a:off x="-1990591" y="2607547"/>
            <a:ext cx="13825282" cy="6223916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526" name="Google Shape;526;p29"/>
          <p:cNvSpPr/>
          <p:nvPr/>
        </p:nvSpPr>
        <p:spPr>
          <a:xfrm flipH="1">
            <a:off x="-3669825" y="4367700"/>
            <a:ext cx="10937774" cy="4689648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527" name="Google Shape;527;p29"/>
          <p:cNvSpPr/>
          <p:nvPr/>
        </p:nvSpPr>
        <p:spPr>
          <a:xfrm flipH="1">
            <a:off x="4150619" y="3116969"/>
            <a:ext cx="5684903" cy="3995188"/>
          </a:xfrm>
          <a:custGeom>
            <a:avLst/>
            <a:gdLst/>
            <a:ahLst/>
            <a:cxnLst/>
            <a:rect l="l" t="t" r="r" b="b"/>
            <a:pathLst>
              <a:path w="190449" h="97404" extrusionOk="0">
                <a:moveTo>
                  <a:pt x="12428" y="1"/>
                </a:moveTo>
                <a:cubicBezTo>
                  <a:pt x="11845" y="1"/>
                  <a:pt x="11261" y="20"/>
                  <a:pt x="10620" y="79"/>
                </a:cubicBezTo>
                <a:lnTo>
                  <a:pt x="10561" y="79"/>
                </a:lnTo>
                <a:cubicBezTo>
                  <a:pt x="7099" y="351"/>
                  <a:pt x="3793" y="1265"/>
                  <a:pt x="448" y="2899"/>
                </a:cubicBezTo>
                <a:lnTo>
                  <a:pt x="0" y="3113"/>
                </a:lnTo>
                <a:lnTo>
                  <a:pt x="0" y="97403"/>
                </a:lnTo>
                <a:lnTo>
                  <a:pt x="190448" y="97403"/>
                </a:lnTo>
                <a:cubicBezTo>
                  <a:pt x="190448" y="92774"/>
                  <a:pt x="188153" y="88495"/>
                  <a:pt x="184322" y="85947"/>
                </a:cubicBezTo>
                <a:cubicBezTo>
                  <a:pt x="183952" y="85695"/>
                  <a:pt x="183583" y="85461"/>
                  <a:pt x="183194" y="85247"/>
                </a:cubicBezTo>
                <a:cubicBezTo>
                  <a:pt x="179576" y="83011"/>
                  <a:pt x="175900" y="81746"/>
                  <a:pt x="173469" y="80988"/>
                </a:cubicBezTo>
                <a:cubicBezTo>
                  <a:pt x="172652" y="80716"/>
                  <a:pt x="171796" y="80502"/>
                  <a:pt x="170941" y="80288"/>
                </a:cubicBezTo>
                <a:cubicBezTo>
                  <a:pt x="170610" y="78848"/>
                  <a:pt x="170124" y="77409"/>
                  <a:pt x="169462" y="76048"/>
                </a:cubicBezTo>
                <a:cubicBezTo>
                  <a:pt x="168607" y="74278"/>
                  <a:pt x="167420" y="72566"/>
                  <a:pt x="165942" y="71049"/>
                </a:cubicBezTo>
                <a:cubicBezTo>
                  <a:pt x="164697" y="69746"/>
                  <a:pt x="163258" y="68618"/>
                  <a:pt x="161683" y="67607"/>
                </a:cubicBezTo>
                <a:cubicBezTo>
                  <a:pt x="159193" y="66090"/>
                  <a:pt x="156451" y="65137"/>
                  <a:pt x="153320" y="64670"/>
                </a:cubicBezTo>
                <a:cubicBezTo>
                  <a:pt x="152308" y="64514"/>
                  <a:pt x="151297" y="64456"/>
                  <a:pt x="150247" y="64456"/>
                </a:cubicBezTo>
                <a:cubicBezTo>
                  <a:pt x="149838" y="64456"/>
                  <a:pt x="149449" y="64456"/>
                  <a:pt x="149041" y="64475"/>
                </a:cubicBezTo>
                <a:cubicBezTo>
                  <a:pt x="148943" y="60508"/>
                  <a:pt x="147835" y="56793"/>
                  <a:pt x="145832" y="53642"/>
                </a:cubicBezTo>
                <a:cubicBezTo>
                  <a:pt x="143264" y="49655"/>
                  <a:pt x="139258" y="46563"/>
                  <a:pt x="134473" y="44987"/>
                </a:cubicBezTo>
                <a:cubicBezTo>
                  <a:pt x="132373" y="44268"/>
                  <a:pt x="130175" y="43937"/>
                  <a:pt x="127938" y="43937"/>
                </a:cubicBezTo>
                <a:cubicBezTo>
                  <a:pt x="125760" y="43937"/>
                  <a:pt x="123601" y="44248"/>
                  <a:pt x="121539" y="44909"/>
                </a:cubicBezTo>
                <a:cubicBezTo>
                  <a:pt x="118369" y="45882"/>
                  <a:pt x="115413" y="47496"/>
                  <a:pt x="112437" y="49908"/>
                </a:cubicBezTo>
                <a:cubicBezTo>
                  <a:pt x="110395" y="51600"/>
                  <a:pt x="108586" y="53467"/>
                  <a:pt x="106505" y="56015"/>
                </a:cubicBezTo>
                <a:cubicBezTo>
                  <a:pt x="105785" y="56949"/>
                  <a:pt x="105046" y="57882"/>
                  <a:pt x="104346" y="58893"/>
                </a:cubicBezTo>
                <a:cubicBezTo>
                  <a:pt x="104132" y="58757"/>
                  <a:pt x="103938" y="58621"/>
                  <a:pt x="103724" y="58504"/>
                </a:cubicBezTo>
                <a:cubicBezTo>
                  <a:pt x="103529" y="58368"/>
                  <a:pt x="103296" y="58271"/>
                  <a:pt x="103101" y="58154"/>
                </a:cubicBezTo>
                <a:cubicBezTo>
                  <a:pt x="102965" y="55976"/>
                  <a:pt x="102596" y="53992"/>
                  <a:pt x="102012" y="52047"/>
                </a:cubicBezTo>
                <a:cubicBezTo>
                  <a:pt x="100612" y="47243"/>
                  <a:pt x="97811" y="43334"/>
                  <a:pt x="93941" y="40708"/>
                </a:cubicBezTo>
                <a:cubicBezTo>
                  <a:pt x="91918" y="39347"/>
                  <a:pt x="89565" y="38316"/>
                  <a:pt x="87056" y="37791"/>
                </a:cubicBezTo>
                <a:cubicBezTo>
                  <a:pt x="85694" y="37499"/>
                  <a:pt x="84313" y="37344"/>
                  <a:pt x="82913" y="37344"/>
                </a:cubicBezTo>
                <a:cubicBezTo>
                  <a:pt x="82038" y="37344"/>
                  <a:pt x="81123" y="37402"/>
                  <a:pt x="80229" y="37519"/>
                </a:cubicBezTo>
                <a:cubicBezTo>
                  <a:pt x="76728" y="37966"/>
                  <a:pt x="73441" y="39347"/>
                  <a:pt x="70193" y="41681"/>
                </a:cubicBezTo>
                <a:cubicBezTo>
                  <a:pt x="69318" y="40864"/>
                  <a:pt x="68345" y="40144"/>
                  <a:pt x="67314" y="39502"/>
                </a:cubicBezTo>
                <a:cubicBezTo>
                  <a:pt x="65058" y="38122"/>
                  <a:pt x="62549" y="37266"/>
                  <a:pt x="59982" y="37013"/>
                </a:cubicBezTo>
                <a:cubicBezTo>
                  <a:pt x="58718" y="35671"/>
                  <a:pt x="57259" y="34543"/>
                  <a:pt x="55645" y="33648"/>
                </a:cubicBezTo>
                <a:cubicBezTo>
                  <a:pt x="52961" y="32151"/>
                  <a:pt x="49868" y="31334"/>
                  <a:pt x="46698" y="31334"/>
                </a:cubicBezTo>
                <a:cubicBezTo>
                  <a:pt x="46367" y="31334"/>
                  <a:pt x="46056" y="31334"/>
                  <a:pt x="45765" y="31373"/>
                </a:cubicBezTo>
                <a:cubicBezTo>
                  <a:pt x="44306" y="31431"/>
                  <a:pt x="42847" y="31684"/>
                  <a:pt x="41427" y="32092"/>
                </a:cubicBezTo>
                <a:cubicBezTo>
                  <a:pt x="41194" y="30167"/>
                  <a:pt x="40824" y="28280"/>
                  <a:pt x="40377" y="26510"/>
                </a:cubicBezTo>
                <a:cubicBezTo>
                  <a:pt x="39774" y="24040"/>
                  <a:pt x="38899" y="21551"/>
                  <a:pt x="37790" y="19042"/>
                </a:cubicBezTo>
                <a:cubicBezTo>
                  <a:pt x="36079" y="15191"/>
                  <a:pt x="34056" y="11962"/>
                  <a:pt x="31605" y="9142"/>
                </a:cubicBezTo>
                <a:cubicBezTo>
                  <a:pt x="30341" y="7683"/>
                  <a:pt x="28902" y="6341"/>
                  <a:pt x="27346" y="5155"/>
                </a:cubicBezTo>
                <a:cubicBezTo>
                  <a:pt x="25829" y="3969"/>
                  <a:pt x="24117" y="2977"/>
                  <a:pt x="22153" y="2063"/>
                </a:cubicBezTo>
                <a:cubicBezTo>
                  <a:pt x="19158" y="701"/>
                  <a:pt x="15774" y="1"/>
                  <a:pt x="1242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528" name="Google Shape;528;p29"/>
          <p:cNvSpPr/>
          <p:nvPr/>
        </p:nvSpPr>
        <p:spPr>
          <a:xfrm flipH="1">
            <a:off x="4399665" y="3260584"/>
            <a:ext cx="5435864" cy="3707989"/>
          </a:xfrm>
          <a:custGeom>
            <a:avLst/>
            <a:gdLst/>
            <a:ahLst/>
            <a:cxnLst/>
            <a:rect l="l" t="t" r="r" b="b"/>
            <a:pathLst>
              <a:path w="182106" h="90402" extrusionOk="0">
                <a:moveTo>
                  <a:pt x="10990" y="1"/>
                </a:moveTo>
                <a:cubicBezTo>
                  <a:pt x="10581" y="1"/>
                  <a:pt x="10173" y="20"/>
                  <a:pt x="9706" y="59"/>
                </a:cubicBezTo>
                <a:lnTo>
                  <a:pt x="9667" y="59"/>
                </a:lnTo>
                <a:cubicBezTo>
                  <a:pt x="7080" y="254"/>
                  <a:pt x="4571" y="954"/>
                  <a:pt x="2023" y="2198"/>
                </a:cubicBezTo>
                <a:cubicBezTo>
                  <a:pt x="1343" y="2510"/>
                  <a:pt x="681" y="2879"/>
                  <a:pt x="1" y="3288"/>
                </a:cubicBezTo>
                <a:lnTo>
                  <a:pt x="1" y="90401"/>
                </a:lnTo>
                <a:lnTo>
                  <a:pt x="182105" y="90401"/>
                </a:lnTo>
                <a:cubicBezTo>
                  <a:pt x="182105" y="88126"/>
                  <a:pt x="180996" y="85967"/>
                  <a:pt x="179051" y="84664"/>
                </a:cubicBezTo>
                <a:cubicBezTo>
                  <a:pt x="178721" y="84469"/>
                  <a:pt x="178429" y="84255"/>
                  <a:pt x="178118" y="84080"/>
                </a:cubicBezTo>
                <a:cubicBezTo>
                  <a:pt x="175181" y="82252"/>
                  <a:pt x="172069" y="81202"/>
                  <a:pt x="170008" y="80540"/>
                </a:cubicBezTo>
                <a:cubicBezTo>
                  <a:pt x="167907" y="79918"/>
                  <a:pt x="165690" y="79373"/>
                  <a:pt x="163239" y="78984"/>
                </a:cubicBezTo>
                <a:cubicBezTo>
                  <a:pt x="163161" y="78965"/>
                  <a:pt x="163103" y="78945"/>
                  <a:pt x="163025" y="78945"/>
                </a:cubicBezTo>
                <a:cubicBezTo>
                  <a:pt x="163259" y="76631"/>
                  <a:pt x="162850" y="74200"/>
                  <a:pt x="161800" y="72041"/>
                </a:cubicBezTo>
                <a:cubicBezTo>
                  <a:pt x="161275" y="70913"/>
                  <a:pt x="160497" y="69824"/>
                  <a:pt x="159524" y="68812"/>
                </a:cubicBezTo>
                <a:cubicBezTo>
                  <a:pt x="158688" y="67937"/>
                  <a:pt x="157716" y="67159"/>
                  <a:pt x="156626" y="66498"/>
                </a:cubicBezTo>
                <a:cubicBezTo>
                  <a:pt x="154954" y="65467"/>
                  <a:pt x="153087" y="64825"/>
                  <a:pt x="150889" y="64495"/>
                </a:cubicBezTo>
                <a:cubicBezTo>
                  <a:pt x="150228" y="64397"/>
                  <a:pt x="149527" y="64358"/>
                  <a:pt x="148827" y="64358"/>
                </a:cubicBezTo>
                <a:cubicBezTo>
                  <a:pt x="147796" y="64358"/>
                  <a:pt x="146707" y="64456"/>
                  <a:pt x="145521" y="64670"/>
                </a:cubicBezTo>
                <a:cubicBezTo>
                  <a:pt x="143693" y="64981"/>
                  <a:pt x="142098" y="65564"/>
                  <a:pt x="140892" y="66031"/>
                </a:cubicBezTo>
                <a:cubicBezTo>
                  <a:pt x="140658" y="66128"/>
                  <a:pt x="140386" y="66226"/>
                  <a:pt x="140114" y="66342"/>
                </a:cubicBezTo>
                <a:cubicBezTo>
                  <a:pt x="139861" y="66128"/>
                  <a:pt x="139589" y="65934"/>
                  <a:pt x="139316" y="65739"/>
                </a:cubicBezTo>
                <a:cubicBezTo>
                  <a:pt x="140094" y="63425"/>
                  <a:pt x="140561" y="61285"/>
                  <a:pt x="140678" y="59224"/>
                </a:cubicBezTo>
                <a:cubicBezTo>
                  <a:pt x="140892" y="55917"/>
                  <a:pt x="140172" y="52864"/>
                  <a:pt x="138558" y="50374"/>
                </a:cubicBezTo>
                <a:cubicBezTo>
                  <a:pt x="136866" y="47710"/>
                  <a:pt x="134143" y="45668"/>
                  <a:pt x="130856" y="44559"/>
                </a:cubicBezTo>
                <a:cubicBezTo>
                  <a:pt x="129475" y="44112"/>
                  <a:pt x="127997" y="43859"/>
                  <a:pt x="126480" y="43859"/>
                </a:cubicBezTo>
                <a:cubicBezTo>
                  <a:pt x="125002" y="43859"/>
                  <a:pt x="123524" y="44073"/>
                  <a:pt x="122104" y="44520"/>
                </a:cubicBezTo>
                <a:cubicBezTo>
                  <a:pt x="119828" y="45220"/>
                  <a:pt x="117611" y="46446"/>
                  <a:pt x="115374" y="48254"/>
                </a:cubicBezTo>
                <a:cubicBezTo>
                  <a:pt x="113721" y="49616"/>
                  <a:pt x="112185" y="51211"/>
                  <a:pt x="110434" y="53370"/>
                </a:cubicBezTo>
                <a:cubicBezTo>
                  <a:pt x="109092" y="55023"/>
                  <a:pt x="107828" y="56851"/>
                  <a:pt x="106544" y="58932"/>
                </a:cubicBezTo>
                <a:lnTo>
                  <a:pt x="105883" y="60021"/>
                </a:lnTo>
                <a:cubicBezTo>
                  <a:pt x="105669" y="60002"/>
                  <a:pt x="105455" y="60002"/>
                  <a:pt x="105241" y="60002"/>
                </a:cubicBezTo>
                <a:cubicBezTo>
                  <a:pt x="104210" y="60002"/>
                  <a:pt x="103199" y="60157"/>
                  <a:pt x="102188" y="60410"/>
                </a:cubicBezTo>
                <a:cubicBezTo>
                  <a:pt x="101273" y="59243"/>
                  <a:pt x="100145" y="58271"/>
                  <a:pt x="98862" y="57551"/>
                </a:cubicBezTo>
                <a:cubicBezTo>
                  <a:pt x="97598" y="56812"/>
                  <a:pt x="96236" y="56365"/>
                  <a:pt x="94797" y="56131"/>
                </a:cubicBezTo>
                <a:cubicBezTo>
                  <a:pt x="94836" y="55684"/>
                  <a:pt x="94855" y="55198"/>
                  <a:pt x="94855" y="54731"/>
                </a:cubicBezTo>
                <a:cubicBezTo>
                  <a:pt x="94933" y="51755"/>
                  <a:pt x="94661" y="49324"/>
                  <a:pt x="93980" y="47068"/>
                </a:cubicBezTo>
                <a:cubicBezTo>
                  <a:pt x="93007" y="43820"/>
                  <a:pt x="91160" y="41194"/>
                  <a:pt x="88631" y="39483"/>
                </a:cubicBezTo>
                <a:cubicBezTo>
                  <a:pt x="87348" y="38608"/>
                  <a:pt x="85811" y="37946"/>
                  <a:pt x="84177" y="37616"/>
                </a:cubicBezTo>
                <a:cubicBezTo>
                  <a:pt x="83302" y="37421"/>
                  <a:pt x="82388" y="37324"/>
                  <a:pt x="81474" y="37324"/>
                </a:cubicBezTo>
                <a:cubicBezTo>
                  <a:pt x="80891" y="37324"/>
                  <a:pt x="80288" y="37363"/>
                  <a:pt x="79685" y="37441"/>
                </a:cubicBezTo>
                <a:cubicBezTo>
                  <a:pt x="77254" y="37752"/>
                  <a:pt x="74900" y="38783"/>
                  <a:pt x="72488" y="40572"/>
                </a:cubicBezTo>
                <a:cubicBezTo>
                  <a:pt x="70349" y="42167"/>
                  <a:pt x="68735" y="44053"/>
                  <a:pt x="67568" y="45512"/>
                </a:cubicBezTo>
                <a:cubicBezTo>
                  <a:pt x="67568" y="45512"/>
                  <a:pt x="67548" y="45570"/>
                  <a:pt x="67529" y="45570"/>
                </a:cubicBezTo>
                <a:cubicBezTo>
                  <a:pt x="67257" y="44695"/>
                  <a:pt x="66945" y="43859"/>
                  <a:pt x="66517" y="43081"/>
                </a:cubicBezTo>
                <a:cubicBezTo>
                  <a:pt x="66517" y="43081"/>
                  <a:pt x="66517" y="43061"/>
                  <a:pt x="66498" y="43061"/>
                </a:cubicBezTo>
                <a:cubicBezTo>
                  <a:pt x="65526" y="41194"/>
                  <a:pt x="64047" y="39599"/>
                  <a:pt x="62219" y="38491"/>
                </a:cubicBezTo>
                <a:cubicBezTo>
                  <a:pt x="60547" y="37460"/>
                  <a:pt x="58679" y="36915"/>
                  <a:pt x="56773" y="36915"/>
                </a:cubicBezTo>
                <a:cubicBezTo>
                  <a:pt x="56482" y="36915"/>
                  <a:pt x="56170" y="36935"/>
                  <a:pt x="55879" y="36954"/>
                </a:cubicBezTo>
                <a:cubicBezTo>
                  <a:pt x="55626" y="36974"/>
                  <a:pt x="55392" y="37013"/>
                  <a:pt x="55178" y="37052"/>
                </a:cubicBezTo>
                <a:cubicBezTo>
                  <a:pt x="54070" y="35204"/>
                  <a:pt x="52592" y="33765"/>
                  <a:pt x="50822" y="32773"/>
                </a:cubicBezTo>
                <a:cubicBezTo>
                  <a:pt x="49149" y="31839"/>
                  <a:pt x="47224" y="31334"/>
                  <a:pt x="45259" y="31334"/>
                </a:cubicBezTo>
                <a:cubicBezTo>
                  <a:pt x="45104" y="31334"/>
                  <a:pt x="44890" y="31334"/>
                  <a:pt x="44637" y="31372"/>
                </a:cubicBezTo>
                <a:cubicBezTo>
                  <a:pt x="42595" y="31450"/>
                  <a:pt x="40611" y="32092"/>
                  <a:pt x="38860" y="33220"/>
                </a:cubicBezTo>
                <a:cubicBezTo>
                  <a:pt x="37091" y="34329"/>
                  <a:pt x="35865" y="35749"/>
                  <a:pt x="35107" y="36682"/>
                </a:cubicBezTo>
                <a:cubicBezTo>
                  <a:pt x="34329" y="37693"/>
                  <a:pt x="33629" y="38783"/>
                  <a:pt x="32928" y="40144"/>
                </a:cubicBezTo>
                <a:cubicBezTo>
                  <a:pt x="33531" y="35690"/>
                  <a:pt x="33687" y="31625"/>
                  <a:pt x="33317" y="27697"/>
                </a:cubicBezTo>
                <a:cubicBezTo>
                  <a:pt x="33123" y="25460"/>
                  <a:pt x="32753" y="23301"/>
                  <a:pt x="32248" y="21278"/>
                </a:cubicBezTo>
                <a:cubicBezTo>
                  <a:pt x="31742" y="19217"/>
                  <a:pt x="30983" y="17097"/>
                  <a:pt x="30030" y="14957"/>
                </a:cubicBezTo>
                <a:cubicBezTo>
                  <a:pt x="28591" y="11748"/>
                  <a:pt x="26938" y="9045"/>
                  <a:pt x="24954" y="6769"/>
                </a:cubicBezTo>
                <a:cubicBezTo>
                  <a:pt x="24001" y="5660"/>
                  <a:pt x="22893" y="4630"/>
                  <a:pt x="21687" y="3696"/>
                </a:cubicBezTo>
                <a:cubicBezTo>
                  <a:pt x="20598" y="2840"/>
                  <a:pt x="19353" y="2121"/>
                  <a:pt x="17894" y="1459"/>
                </a:cubicBezTo>
                <a:cubicBezTo>
                  <a:pt x="15794" y="506"/>
                  <a:pt x="13382" y="1"/>
                  <a:pt x="10990" y="1"/>
                </a:cubicBezTo>
                <a:close/>
              </a:path>
            </a:pathLst>
          </a:custGeom>
          <a:solidFill>
            <a:srgbClr val="74BEA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grpSp>
        <p:nvGrpSpPr>
          <p:cNvPr id="529" name="Google Shape;529;p29"/>
          <p:cNvGrpSpPr/>
          <p:nvPr/>
        </p:nvGrpSpPr>
        <p:grpSpPr>
          <a:xfrm>
            <a:off x="7366411" y="620866"/>
            <a:ext cx="490238" cy="474539"/>
            <a:chOff x="8787625" y="134475"/>
            <a:chExt cx="838586" cy="608799"/>
          </a:xfrm>
        </p:grpSpPr>
        <p:sp>
          <p:nvSpPr>
            <p:cNvPr id="530" name="Google Shape;530;p29"/>
            <p:cNvSpPr/>
            <p:nvPr/>
          </p:nvSpPr>
          <p:spPr>
            <a:xfrm>
              <a:off x="8787625" y="134475"/>
              <a:ext cx="838586" cy="608799"/>
            </a:xfrm>
            <a:custGeom>
              <a:avLst/>
              <a:gdLst/>
              <a:ahLst/>
              <a:cxnLst/>
              <a:rect l="l" t="t" r="r" b="b"/>
              <a:pathLst>
                <a:path w="7682" h="5577" extrusionOk="0">
                  <a:moveTo>
                    <a:pt x="4010" y="0"/>
                  </a:moveTo>
                  <a:cubicBezTo>
                    <a:pt x="3863" y="0"/>
                    <a:pt x="3708" y="18"/>
                    <a:pt x="3553" y="46"/>
                  </a:cubicBezTo>
                  <a:cubicBezTo>
                    <a:pt x="3188" y="123"/>
                    <a:pt x="2804" y="296"/>
                    <a:pt x="2459" y="526"/>
                  </a:cubicBezTo>
                  <a:cubicBezTo>
                    <a:pt x="1863" y="968"/>
                    <a:pt x="1402" y="1621"/>
                    <a:pt x="1191" y="2331"/>
                  </a:cubicBezTo>
                  <a:cubicBezTo>
                    <a:pt x="1057" y="2351"/>
                    <a:pt x="903" y="2427"/>
                    <a:pt x="769" y="2504"/>
                  </a:cubicBezTo>
                  <a:cubicBezTo>
                    <a:pt x="634" y="2581"/>
                    <a:pt x="519" y="2677"/>
                    <a:pt x="404" y="2811"/>
                  </a:cubicBezTo>
                  <a:cubicBezTo>
                    <a:pt x="135" y="3119"/>
                    <a:pt x="1" y="3541"/>
                    <a:pt x="1" y="4041"/>
                  </a:cubicBezTo>
                  <a:cubicBezTo>
                    <a:pt x="1" y="4213"/>
                    <a:pt x="20" y="4405"/>
                    <a:pt x="58" y="4597"/>
                  </a:cubicBezTo>
                  <a:cubicBezTo>
                    <a:pt x="97" y="4732"/>
                    <a:pt x="135" y="4847"/>
                    <a:pt x="193" y="5001"/>
                  </a:cubicBezTo>
                  <a:cubicBezTo>
                    <a:pt x="250" y="5327"/>
                    <a:pt x="538" y="5577"/>
                    <a:pt x="884" y="5577"/>
                  </a:cubicBezTo>
                  <a:lnTo>
                    <a:pt x="6818" y="5577"/>
                  </a:lnTo>
                  <a:cubicBezTo>
                    <a:pt x="7106" y="5577"/>
                    <a:pt x="7394" y="5385"/>
                    <a:pt x="7490" y="5116"/>
                  </a:cubicBezTo>
                  <a:cubicBezTo>
                    <a:pt x="7624" y="4751"/>
                    <a:pt x="7682" y="4367"/>
                    <a:pt x="7682" y="3983"/>
                  </a:cubicBezTo>
                  <a:cubicBezTo>
                    <a:pt x="7682" y="3445"/>
                    <a:pt x="7490" y="2984"/>
                    <a:pt x="7144" y="2677"/>
                  </a:cubicBezTo>
                  <a:cubicBezTo>
                    <a:pt x="6952" y="2504"/>
                    <a:pt x="6722" y="2389"/>
                    <a:pt x="6472" y="2331"/>
                  </a:cubicBezTo>
                  <a:cubicBezTo>
                    <a:pt x="6453" y="2139"/>
                    <a:pt x="6395" y="1967"/>
                    <a:pt x="6357" y="1813"/>
                  </a:cubicBezTo>
                  <a:cubicBezTo>
                    <a:pt x="6299" y="1640"/>
                    <a:pt x="6242" y="1467"/>
                    <a:pt x="6165" y="1294"/>
                  </a:cubicBezTo>
                  <a:cubicBezTo>
                    <a:pt x="6088" y="1141"/>
                    <a:pt x="5973" y="968"/>
                    <a:pt x="5858" y="814"/>
                  </a:cubicBezTo>
                  <a:cubicBezTo>
                    <a:pt x="5589" y="507"/>
                    <a:pt x="5224" y="277"/>
                    <a:pt x="4821" y="123"/>
                  </a:cubicBezTo>
                  <a:cubicBezTo>
                    <a:pt x="4629" y="46"/>
                    <a:pt x="4417" y="8"/>
                    <a:pt x="4168" y="8"/>
                  </a:cubicBezTo>
                  <a:cubicBezTo>
                    <a:pt x="4116" y="3"/>
                    <a:pt x="4063" y="0"/>
                    <a:pt x="4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38100" dir="30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31" name="Google Shape;531;p29"/>
            <p:cNvSpPr/>
            <p:nvPr/>
          </p:nvSpPr>
          <p:spPr>
            <a:xfrm>
              <a:off x="8865240" y="212854"/>
              <a:ext cx="679318" cy="450841"/>
            </a:xfrm>
            <a:custGeom>
              <a:avLst/>
              <a:gdLst/>
              <a:ahLst/>
              <a:cxnLst/>
              <a:rect l="l" t="t" r="r" b="b"/>
              <a:pathLst>
                <a:path w="6223" h="4130" extrusionOk="0">
                  <a:moveTo>
                    <a:pt x="3322" y="0"/>
                  </a:moveTo>
                  <a:cubicBezTo>
                    <a:pt x="3226" y="0"/>
                    <a:pt x="3092" y="39"/>
                    <a:pt x="2977" y="39"/>
                  </a:cubicBezTo>
                  <a:cubicBezTo>
                    <a:pt x="2708" y="77"/>
                    <a:pt x="2420" y="192"/>
                    <a:pt x="2189" y="384"/>
                  </a:cubicBezTo>
                  <a:cubicBezTo>
                    <a:pt x="1709" y="749"/>
                    <a:pt x="1325" y="1287"/>
                    <a:pt x="1172" y="1882"/>
                  </a:cubicBezTo>
                  <a:cubicBezTo>
                    <a:pt x="1133" y="2074"/>
                    <a:pt x="1114" y="2286"/>
                    <a:pt x="1114" y="2478"/>
                  </a:cubicBezTo>
                  <a:cubicBezTo>
                    <a:pt x="1076" y="2458"/>
                    <a:pt x="1056" y="2439"/>
                    <a:pt x="1018" y="2401"/>
                  </a:cubicBezTo>
                  <a:cubicBezTo>
                    <a:pt x="960" y="2382"/>
                    <a:pt x="883" y="2362"/>
                    <a:pt x="845" y="2343"/>
                  </a:cubicBezTo>
                  <a:lnTo>
                    <a:pt x="634" y="2343"/>
                  </a:lnTo>
                  <a:cubicBezTo>
                    <a:pt x="576" y="2343"/>
                    <a:pt x="499" y="2382"/>
                    <a:pt x="442" y="2401"/>
                  </a:cubicBezTo>
                  <a:cubicBezTo>
                    <a:pt x="365" y="2458"/>
                    <a:pt x="307" y="2497"/>
                    <a:pt x="250" y="2574"/>
                  </a:cubicBezTo>
                  <a:cubicBezTo>
                    <a:pt x="96" y="2746"/>
                    <a:pt x="0" y="3015"/>
                    <a:pt x="0" y="3323"/>
                  </a:cubicBezTo>
                  <a:cubicBezTo>
                    <a:pt x="0" y="3438"/>
                    <a:pt x="19" y="3591"/>
                    <a:pt x="58" y="3726"/>
                  </a:cubicBezTo>
                  <a:cubicBezTo>
                    <a:pt x="77" y="3841"/>
                    <a:pt x="115" y="3975"/>
                    <a:pt x="154" y="4091"/>
                  </a:cubicBezTo>
                  <a:lnTo>
                    <a:pt x="154" y="4110"/>
                  </a:lnTo>
                  <a:lnTo>
                    <a:pt x="154" y="4129"/>
                  </a:lnTo>
                  <a:lnTo>
                    <a:pt x="6068" y="4129"/>
                  </a:lnTo>
                  <a:cubicBezTo>
                    <a:pt x="6164" y="3879"/>
                    <a:pt x="6222" y="3553"/>
                    <a:pt x="6222" y="3265"/>
                  </a:cubicBezTo>
                  <a:cubicBezTo>
                    <a:pt x="6222" y="2938"/>
                    <a:pt x="6107" y="2650"/>
                    <a:pt x="5915" y="2478"/>
                  </a:cubicBezTo>
                  <a:cubicBezTo>
                    <a:pt x="5819" y="2401"/>
                    <a:pt x="5723" y="2343"/>
                    <a:pt x="5588" y="2343"/>
                  </a:cubicBezTo>
                  <a:lnTo>
                    <a:pt x="5396" y="2343"/>
                  </a:lnTo>
                  <a:cubicBezTo>
                    <a:pt x="5339" y="2343"/>
                    <a:pt x="5281" y="2362"/>
                    <a:pt x="5243" y="2382"/>
                  </a:cubicBezTo>
                  <a:cubicBezTo>
                    <a:pt x="5166" y="2401"/>
                    <a:pt x="5089" y="2458"/>
                    <a:pt x="5051" y="2535"/>
                  </a:cubicBezTo>
                  <a:lnTo>
                    <a:pt x="5051" y="2170"/>
                  </a:lnTo>
                  <a:cubicBezTo>
                    <a:pt x="5012" y="1863"/>
                    <a:pt x="4993" y="1575"/>
                    <a:pt x="4897" y="1325"/>
                  </a:cubicBezTo>
                  <a:cubicBezTo>
                    <a:pt x="4859" y="1172"/>
                    <a:pt x="4801" y="1056"/>
                    <a:pt x="4763" y="941"/>
                  </a:cubicBezTo>
                  <a:cubicBezTo>
                    <a:pt x="4705" y="826"/>
                    <a:pt x="4609" y="692"/>
                    <a:pt x="4532" y="615"/>
                  </a:cubicBezTo>
                  <a:cubicBezTo>
                    <a:pt x="4379" y="384"/>
                    <a:pt x="4110" y="250"/>
                    <a:pt x="3822" y="154"/>
                  </a:cubicBezTo>
                  <a:cubicBezTo>
                    <a:pt x="3668" y="96"/>
                    <a:pt x="3534" y="77"/>
                    <a:pt x="3361" y="58"/>
                  </a:cubicBezTo>
                  <a:cubicBezTo>
                    <a:pt x="3380" y="0"/>
                    <a:pt x="3361" y="0"/>
                    <a:pt x="3322" y="0"/>
                  </a:cubicBezTo>
                  <a:close/>
                </a:path>
              </a:pathLst>
            </a:custGeom>
            <a:solidFill>
              <a:srgbClr val="7AB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532" name="Google Shape;532;p29"/>
          <p:cNvGrpSpPr/>
          <p:nvPr/>
        </p:nvGrpSpPr>
        <p:grpSpPr>
          <a:xfrm>
            <a:off x="8106264" y="1488521"/>
            <a:ext cx="490228" cy="811748"/>
            <a:chOff x="7376250" y="1989890"/>
            <a:chExt cx="490228" cy="608811"/>
          </a:xfrm>
        </p:grpSpPr>
        <p:sp>
          <p:nvSpPr>
            <p:cNvPr id="533" name="Google Shape;533;p29"/>
            <p:cNvSpPr/>
            <p:nvPr/>
          </p:nvSpPr>
          <p:spPr>
            <a:xfrm>
              <a:off x="7376250" y="2459787"/>
              <a:ext cx="183714" cy="138915"/>
            </a:xfrm>
            <a:custGeom>
              <a:avLst/>
              <a:gdLst/>
              <a:ahLst/>
              <a:cxnLst/>
              <a:rect l="l" t="t" r="r" b="b"/>
              <a:pathLst>
                <a:path w="2440" h="1845" extrusionOk="0">
                  <a:moveTo>
                    <a:pt x="1652" y="1"/>
                  </a:moveTo>
                  <a:cubicBezTo>
                    <a:pt x="1595" y="1"/>
                    <a:pt x="1518" y="1"/>
                    <a:pt x="1441" y="20"/>
                  </a:cubicBezTo>
                  <a:cubicBezTo>
                    <a:pt x="1268" y="39"/>
                    <a:pt x="1115" y="116"/>
                    <a:pt x="923" y="212"/>
                  </a:cubicBezTo>
                  <a:cubicBezTo>
                    <a:pt x="827" y="270"/>
                    <a:pt x="750" y="308"/>
                    <a:pt x="673" y="385"/>
                  </a:cubicBezTo>
                  <a:cubicBezTo>
                    <a:pt x="596" y="423"/>
                    <a:pt x="539" y="481"/>
                    <a:pt x="462" y="558"/>
                  </a:cubicBezTo>
                  <a:cubicBezTo>
                    <a:pt x="212" y="769"/>
                    <a:pt x="1" y="1153"/>
                    <a:pt x="155" y="1480"/>
                  </a:cubicBezTo>
                  <a:cubicBezTo>
                    <a:pt x="212" y="1633"/>
                    <a:pt x="347" y="1749"/>
                    <a:pt x="558" y="1806"/>
                  </a:cubicBezTo>
                  <a:cubicBezTo>
                    <a:pt x="654" y="1825"/>
                    <a:pt x="750" y="1845"/>
                    <a:pt x="904" y="1845"/>
                  </a:cubicBezTo>
                  <a:cubicBezTo>
                    <a:pt x="980" y="1845"/>
                    <a:pt x="1076" y="1825"/>
                    <a:pt x="1192" y="1806"/>
                  </a:cubicBezTo>
                  <a:cubicBezTo>
                    <a:pt x="1288" y="1768"/>
                    <a:pt x="1384" y="1729"/>
                    <a:pt x="1480" y="1672"/>
                  </a:cubicBezTo>
                  <a:cubicBezTo>
                    <a:pt x="1576" y="1633"/>
                    <a:pt x="1672" y="1576"/>
                    <a:pt x="1768" y="1518"/>
                  </a:cubicBezTo>
                  <a:cubicBezTo>
                    <a:pt x="1979" y="1364"/>
                    <a:pt x="2152" y="1230"/>
                    <a:pt x="2267" y="1038"/>
                  </a:cubicBezTo>
                  <a:cubicBezTo>
                    <a:pt x="2382" y="846"/>
                    <a:pt x="2440" y="616"/>
                    <a:pt x="2363" y="462"/>
                  </a:cubicBezTo>
                  <a:cubicBezTo>
                    <a:pt x="2286" y="270"/>
                    <a:pt x="2152" y="116"/>
                    <a:pt x="1941" y="39"/>
                  </a:cubicBezTo>
                  <a:cubicBezTo>
                    <a:pt x="1864" y="20"/>
                    <a:pt x="1787" y="1"/>
                    <a:pt x="1652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34" name="Google Shape;534;p29"/>
            <p:cNvSpPr/>
            <p:nvPr/>
          </p:nvSpPr>
          <p:spPr>
            <a:xfrm>
              <a:off x="7526683" y="1989890"/>
              <a:ext cx="339795" cy="261792"/>
            </a:xfrm>
            <a:custGeom>
              <a:avLst/>
              <a:gdLst/>
              <a:ahLst/>
              <a:cxnLst/>
              <a:rect l="l" t="t" r="r" b="b"/>
              <a:pathLst>
                <a:path w="4513" h="3477" extrusionOk="0">
                  <a:moveTo>
                    <a:pt x="3265" y="1"/>
                  </a:moveTo>
                  <a:cubicBezTo>
                    <a:pt x="3073" y="1"/>
                    <a:pt x="2861" y="39"/>
                    <a:pt x="2669" y="97"/>
                  </a:cubicBezTo>
                  <a:cubicBezTo>
                    <a:pt x="2650" y="97"/>
                    <a:pt x="2612" y="116"/>
                    <a:pt x="2593" y="116"/>
                  </a:cubicBezTo>
                  <a:lnTo>
                    <a:pt x="2516" y="116"/>
                  </a:lnTo>
                  <a:cubicBezTo>
                    <a:pt x="2113" y="270"/>
                    <a:pt x="1748" y="481"/>
                    <a:pt x="1517" y="615"/>
                  </a:cubicBezTo>
                  <a:cubicBezTo>
                    <a:pt x="1325" y="750"/>
                    <a:pt x="1133" y="884"/>
                    <a:pt x="941" y="1038"/>
                  </a:cubicBezTo>
                  <a:cubicBezTo>
                    <a:pt x="749" y="1172"/>
                    <a:pt x="595" y="1345"/>
                    <a:pt x="461" y="1479"/>
                  </a:cubicBezTo>
                  <a:cubicBezTo>
                    <a:pt x="154" y="1864"/>
                    <a:pt x="0" y="2228"/>
                    <a:pt x="39" y="2593"/>
                  </a:cubicBezTo>
                  <a:cubicBezTo>
                    <a:pt x="77" y="2785"/>
                    <a:pt x="173" y="2958"/>
                    <a:pt x="307" y="3150"/>
                  </a:cubicBezTo>
                  <a:cubicBezTo>
                    <a:pt x="403" y="3265"/>
                    <a:pt x="557" y="3361"/>
                    <a:pt x="749" y="3400"/>
                  </a:cubicBezTo>
                  <a:cubicBezTo>
                    <a:pt x="864" y="3457"/>
                    <a:pt x="999" y="3477"/>
                    <a:pt x="1152" y="3477"/>
                  </a:cubicBezTo>
                  <a:lnTo>
                    <a:pt x="1268" y="3477"/>
                  </a:lnTo>
                  <a:cubicBezTo>
                    <a:pt x="1460" y="3477"/>
                    <a:pt x="1652" y="3438"/>
                    <a:pt x="1863" y="3361"/>
                  </a:cubicBezTo>
                  <a:cubicBezTo>
                    <a:pt x="2285" y="3246"/>
                    <a:pt x="2689" y="3054"/>
                    <a:pt x="3092" y="2785"/>
                  </a:cubicBezTo>
                  <a:cubicBezTo>
                    <a:pt x="3514" y="2516"/>
                    <a:pt x="3841" y="2248"/>
                    <a:pt x="4091" y="1940"/>
                  </a:cubicBezTo>
                  <a:cubicBezTo>
                    <a:pt x="4225" y="1768"/>
                    <a:pt x="4302" y="1652"/>
                    <a:pt x="4379" y="1518"/>
                  </a:cubicBezTo>
                  <a:cubicBezTo>
                    <a:pt x="4436" y="1345"/>
                    <a:pt x="4494" y="1134"/>
                    <a:pt x="4494" y="903"/>
                  </a:cubicBezTo>
                  <a:cubicBezTo>
                    <a:pt x="4513" y="807"/>
                    <a:pt x="4494" y="711"/>
                    <a:pt x="4475" y="615"/>
                  </a:cubicBezTo>
                  <a:cubicBezTo>
                    <a:pt x="4436" y="519"/>
                    <a:pt x="4398" y="462"/>
                    <a:pt x="4321" y="366"/>
                  </a:cubicBezTo>
                  <a:cubicBezTo>
                    <a:pt x="4263" y="289"/>
                    <a:pt x="4187" y="231"/>
                    <a:pt x="4129" y="193"/>
                  </a:cubicBezTo>
                  <a:cubicBezTo>
                    <a:pt x="4052" y="135"/>
                    <a:pt x="3995" y="116"/>
                    <a:pt x="3860" y="78"/>
                  </a:cubicBezTo>
                  <a:cubicBezTo>
                    <a:pt x="3726" y="20"/>
                    <a:pt x="3553" y="1"/>
                    <a:pt x="3361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35" name="Google Shape;535;p29"/>
            <p:cNvSpPr/>
            <p:nvPr/>
          </p:nvSpPr>
          <p:spPr>
            <a:xfrm>
              <a:off x="7694358" y="2297909"/>
              <a:ext cx="124459" cy="99838"/>
            </a:xfrm>
            <a:custGeom>
              <a:avLst/>
              <a:gdLst/>
              <a:ahLst/>
              <a:cxnLst/>
              <a:rect l="l" t="t" r="r" b="b"/>
              <a:pathLst>
                <a:path w="1653" h="1326" extrusionOk="0">
                  <a:moveTo>
                    <a:pt x="1115" y="0"/>
                  </a:moveTo>
                  <a:cubicBezTo>
                    <a:pt x="1019" y="0"/>
                    <a:pt x="923" y="39"/>
                    <a:pt x="827" y="58"/>
                  </a:cubicBezTo>
                  <a:cubicBezTo>
                    <a:pt x="692" y="96"/>
                    <a:pt x="558" y="154"/>
                    <a:pt x="462" y="231"/>
                  </a:cubicBezTo>
                  <a:cubicBezTo>
                    <a:pt x="346" y="288"/>
                    <a:pt x="250" y="365"/>
                    <a:pt x="174" y="442"/>
                  </a:cubicBezTo>
                  <a:cubicBezTo>
                    <a:pt x="97" y="538"/>
                    <a:pt x="58" y="615"/>
                    <a:pt x="20" y="730"/>
                  </a:cubicBezTo>
                  <a:cubicBezTo>
                    <a:pt x="1" y="768"/>
                    <a:pt x="1" y="845"/>
                    <a:pt x="1" y="903"/>
                  </a:cubicBezTo>
                  <a:cubicBezTo>
                    <a:pt x="1" y="941"/>
                    <a:pt x="20" y="999"/>
                    <a:pt x="58" y="1056"/>
                  </a:cubicBezTo>
                  <a:cubicBezTo>
                    <a:pt x="78" y="1114"/>
                    <a:pt x="97" y="1152"/>
                    <a:pt x="174" y="1210"/>
                  </a:cubicBezTo>
                  <a:cubicBezTo>
                    <a:pt x="212" y="1229"/>
                    <a:pt x="270" y="1287"/>
                    <a:pt x="308" y="1306"/>
                  </a:cubicBezTo>
                  <a:cubicBezTo>
                    <a:pt x="346" y="1306"/>
                    <a:pt x="385" y="1325"/>
                    <a:pt x="442" y="1325"/>
                  </a:cubicBezTo>
                  <a:lnTo>
                    <a:pt x="558" y="1325"/>
                  </a:lnTo>
                  <a:cubicBezTo>
                    <a:pt x="634" y="1325"/>
                    <a:pt x="673" y="1306"/>
                    <a:pt x="731" y="1287"/>
                  </a:cubicBezTo>
                  <a:cubicBezTo>
                    <a:pt x="942" y="1210"/>
                    <a:pt x="1153" y="1095"/>
                    <a:pt x="1345" y="941"/>
                  </a:cubicBezTo>
                  <a:cubicBezTo>
                    <a:pt x="1441" y="864"/>
                    <a:pt x="1499" y="807"/>
                    <a:pt x="1556" y="730"/>
                  </a:cubicBezTo>
                  <a:cubicBezTo>
                    <a:pt x="1595" y="692"/>
                    <a:pt x="1614" y="653"/>
                    <a:pt x="1633" y="615"/>
                  </a:cubicBezTo>
                  <a:cubicBezTo>
                    <a:pt x="1652" y="557"/>
                    <a:pt x="1652" y="519"/>
                    <a:pt x="1652" y="461"/>
                  </a:cubicBezTo>
                  <a:cubicBezTo>
                    <a:pt x="1652" y="384"/>
                    <a:pt x="1633" y="288"/>
                    <a:pt x="1595" y="231"/>
                  </a:cubicBezTo>
                  <a:cubicBezTo>
                    <a:pt x="1518" y="115"/>
                    <a:pt x="1441" y="58"/>
                    <a:pt x="1345" y="39"/>
                  </a:cubicBezTo>
                  <a:cubicBezTo>
                    <a:pt x="1307" y="0"/>
                    <a:pt x="1249" y="0"/>
                    <a:pt x="1172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sp>
        <p:nvSpPr>
          <p:cNvPr id="536" name="Google Shape;536;p29"/>
          <p:cNvSpPr/>
          <p:nvPr/>
        </p:nvSpPr>
        <p:spPr>
          <a:xfrm>
            <a:off x="449423" y="476064"/>
            <a:ext cx="718489" cy="474541"/>
          </a:xfrm>
          <a:custGeom>
            <a:avLst/>
            <a:gdLst/>
            <a:ahLst/>
            <a:cxnLst/>
            <a:rect l="l" t="t" r="r" b="b"/>
            <a:pathLst>
              <a:path w="12214" h="6050" extrusionOk="0">
                <a:moveTo>
                  <a:pt x="6318" y="1"/>
                </a:moveTo>
                <a:cubicBezTo>
                  <a:pt x="6068" y="1"/>
                  <a:pt x="5819" y="20"/>
                  <a:pt x="5531" y="97"/>
                </a:cubicBezTo>
                <a:cubicBezTo>
                  <a:pt x="5281" y="135"/>
                  <a:pt x="5051" y="231"/>
                  <a:pt x="4801" y="346"/>
                </a:cubicBezTo>
                <a:cubicBezTo>
                  <a:pt x="4609" y="442"/>
                  <a:pt x="4417" y="596"/>
                  <a:pt x="4225" y="769"/>
                </a:cubicBezTo>
                <a:cubicBezTo>
                  <a:pt x="3918" y="1057"/>
                  <a:pt x="3630" y="1402"/>
                  <a:pt x="3380" y="1883"/>
                </a:cubicBezTo>
                <a:cubicBezTo>
                  <a:pt x="3188" y="2267"/>
                  <a:pt x="3034" y="2708"/>
                  <a:pt x="2842" y="3265"/>
                </a:cubicBezTo>
                <a:cubicBezTo>
                  <a:pt x="2765" y="3515"/>
                  <a:pt x="2689" y="3784"/>
                  <a:pt x="2612" y="3995"/>
                </a:cubicBezTo>
                <a:cubicBezTo>
                  <a:pt x="2554" y="3745"/>
                  <a:pt x="2420" y="3553"/>
                  <a:pt x="2304" y="3361"/>
                </a:cubicBezTo>
                <a:cubicBezTo>
                  <a:pt x="2170" y="3131"/>
                  <a:pt x="1997" y="2996"/>
                  <a:pt x="1824" y="2900"/>
                </a:cubicBezTo>
                <a:cubicBezTo>
                  <a:pt x="1728" y="2843"/>
                  <a:pt x="1632" y="2804"/>
                  <a:pt x="1536" y="2785"/>
                </a:cubicBezTo>
                <a:cubicBezTo>
                  <a:pt x="1498" y="2785"/>
                  <a:pt x="1421" y="2747"/>
                  <a:pt x="1363" y="2747"/>
                </a:cubicBezTo>
                <a:cubicBezTo>
                  <a:pt x="1306" y="2747"/>
                  <a:pt x="1229" y="2747"/>
                  <a:pt x="1152" y="2785"/>
                </a:cubicBezTo>
                <a:cubicBezTo>
                  <a:pt x="1018" y="2804"/>
                  <a:pt x="883" y="2843"/>
                  <a:pt x="787" y="2900"/>
                </a:cubicBezTo>
                <a:cubicBezTo>
                  <a:pt x="691" y="2939"/>
                  <a:pt x="595" y="3016"/>
                  <a:pt x="480" y="3112"/>
                </a:cubicBezTo>
                <a:cubicBezTo>
                  <a:pt x="346" y="3265"/>
                  <a:pt x="211" y="3419"/>
                  <a:pt x="115" y="3669"/>
                </a:cubicBezTo>
                <a:cubicBezTo>
                  <a:pt x="58" y="3841"/>
                  <a:pt x="0" y="4053"/>
                  <a:pt x="0" y="4341"/>
                </a:cubicBezTo>
                <a:cubicBezTo>
                  <a:pt x="0" y="4533"/>
                  <a:pt x="0" y="4763"/>
                  <a:pt x="19" y="5051"/>
                </a:cubicBezTo>
                <a:cubicBezTo>
                  <a:pt x="58" y="5339"/>
                  <a:pt x="96" y="5608"/>
                  <a:pt x="154" y="5877"/>
                </a:cubicBezTo>
                <a:lnTo>
                  <a:pt x="154" y="5915"/>
                </a:lnTo>
                <a:lnTo>
                  <a:pt x="173" y="6050"/>
                </a:lnTo>
                <a:lnTo>
                  <a:pt x="11733" y="6050"/>
                </a:lnTo>
                <a:lnTo>
                  <a:pt x="11772" y="6011"/>
                </a:lnTo>
                <a:lnTo>
                  <a:pt x="11829" y="5915"/>
                </a:lnTo>
                <a:cubicBezTo>
                  <a:pt x="12098" y="5474"/>
                  <a:pt x="12214" y="5032"/>
                  <a:pt x="12175" y="4648"/>
                </a:cubicBezTo>
                <a:cubicBezTo>
                  <a:pt x="12117" y="4264"/>
                  <a:pt x="11964" y="3937"/>
                  <a:pt x="11676" y="3688"/>
                </a:cubicBezTo>
                <a:cubicBezTo>
                  <a:pt x="11388" y="3457"/>
                  <a:pt x="11023" y="3323"/>
                  <a:pt x="10620" y="3323"/>
                </a:cubicBezTo>
                <a:lnTo>
                  <a:pt x="10562" y="3323"/>
                </a:lnTo>
                <a:cubicBezTo>
                  <a:pt x="10178" y="3323"/>
                  <a:pt x="9775" y="3457"/>
                  <a:pt x="9391" y="3688"/>
                </a:cubicBezTo>
                <a:cubicBezTo>
                  <a:pt x="9237" y="3784"/>
                  <a:pt x="9103" y="3880"/>
                  <a:pt x="8987" y="3995"/>
                </a:cubicBezTo>
                <a:cubicBezTo>
                  <a:pt x="9007" y="3803"/>
                  <a:pt x="9007" y="3572"/>
                  <a:pt x="8987" y="3304"/>
                </a:cubicBezTo>
                <a:cubicBezTo>
                  <a:pt x="8949" y="2824"/>
                  <a:pt x="8853" y="2363"/>
                  <a:pt x="8718" y="1959"/>
                </a:cubicBezTo>
                <a:cubicBezTo>
                  <a:pt x="8546" y="1498"/>
                  <a:pt x="8334" y="1114"/>
                  <a:pt x="8066" y="807"/>
                </a:cubicBezTo>
                <a:cubicBezTo>
                  <a:pt x="7777" y="481"/>
                  <a:pt x="7413" y="231"/>
                  <a:pt x="7009" y="116"/>
                </a:cubicBezTo>
                <a:cubicBezTo>
                  <a:pt x="6798" y="20"/>
                  <a:pt x="6587" y="1"/>
                  <a:pt x="6318" y="1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grpSp>
        <p:nvGrpSpPr>
          <p:cNvPr id="537" name="Google Shape;537;p29"/>
          <p:cNvGrpSpPr/>
          <p:nvPr/>
        </p:nvGrpSpPr>
        <p:grpSpPr>
          <a:xfrm>
            <a:off x="1319163" y="4367705"/>
            <a:ext cx="490228" cy="811748"/>
            <a:chOff x="7376250" y="1989890"/>
            <a:chExt cx="490228" cy="608811"/>
          </a:xfrm>
        </p:grpSpPr>
        <p:sp>
          <p:nvSpPr>
            <p:cNvPr id="538" name="Google Shape;538;p29"/>
            <p:cNvSpPr/>
            <p:nvPr/>
          </p:nvSpPr>
          <p:spPr>
            <a:xfrm>
              <a:off x="7376250" y="2459787"/>
              <a:ext cx="183714" cy="138915"/>
            </a:xfrm>
            <a:custGeom>
              <a:avLst/>
              <a:gdLst/>
              <a:ahLst/>
              <a:cxnLst/>
              <a:rect l="l" t="t" r="r" b="b"/>
              <a:pathLst>
                <a:path w="2440" h="1845" extrusionOk="0">
                  <a:moveTo>
                    <a:pt x="1652" y="1"/>
                  </a:moveTo>
                  <a:cubicBezTo>
                    <a:pt x="1595" y="1"/>
                    <a:pt x="1518" y="1"/>
                    <a:pt x="1441" y="20"/>
                  </a:cubicBezTo>
                  <a:cubicBezTo>
                    <a:pt x="1268" y="39"/>
                    <a:pt x="1115" y="116"/>
                    <a:pt x="923" y="212"/>
                  </a:cubicBezTo>
                  <a:cubicBezTo>
                    <a:pt x="827" y="270"/>
                    <a:pt x="750" y="308"/>
                    <a:pt x="673" y="385"/>
                  </a:cubicBezTo>
                  <a:cubicBezTo>
                    <a:pt x="596" y="423"/>
                    <a:pt x="539" y="481"/>
                    <a:pt x="462" y="558"/>
                  </a:cubicBezTo>
                  <a:cubicBezTo>
                    <a:pt x="212" y="769"/>
                    <a:pt x="1" y="1153"/>
                    <a:pt x="155" y="1480"/>
                  </a:cubicBezTo>
                  <a:cubicBezTo>
                    <a:pt x="212" y="1633"/>
                    <a:pt x="347" y="1749"/>
                    <a:pt x="558" y="1806"/>
                  </a:cubicBezTo>
                  <a:cubicBezTo>
                    <a:pt x="654" y="1825"/>
                    <a:pt x="750" y="1845"/>
                    <a:pt x="904" y="1845"/>
                  </a:cubicBezTo>
                  <a:cubicBezTo>
                    <a:pt x="980" y="1845"/>
                    <a:pt x="1076" y="1825"/>
                    <a:pt x="1192" y="1806"/>
                  </a:cubicBezTo>
                  <a:cubicBezTo>
                    <a:pt x="1288" y="1768"/>
                    <a:pt x="1384" y="1729"/>
                    <a:pt x="1480" y="1672"/>
                  </a:cubicBezTo>
                  <a:cubicBezTo>
                    <a:pt x="1576" y="1633"/>
                    <a:pt x="1672" y="1576"/>
                    <a:pt x="1768" y="1518"/>
                  </a:cubicBezTo>
                  <a:cubicBezTo>
                    <a:pt x="1979" y="1364"/>
                    <a:pt x="2152" y="1230"/>
                    <a:pt x="2267" y="1038"/>
                  </a:cubicBezTo>
                  <a:cubicBezTo>
                    <a:pt x="2382" y="846"/>
                    <a:pt x="2440" y="616"/>
                    <a:pt x="2363" y="462"/>
                  </a:cubicBezTo>
                  <a:cubicBezTo>
                    <a:pt x="2286" y="270"/>
                    <a:pt x="2152" y="116"/>
                    <a:pt x="1941" y="39"/>
                  </a:cubicBezTo>
                  <a:cubicBezTo>
                    <a:pt x="1864" y="20"/>
                    <a:pt x="1787" y="1"/>
                    <a:pt x="1652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39" name="Google Shape;539;p29"/>
            <p:cNvSpPr/>
            <p:nvPr/>
          </p:nvSpPr>
          <p:spPr>
            <a:xfrm>
              <a:off x="7526683" y="1989890"/>
              <a:ext cx="339795" cy="261792"/>
            </a:xfrm>
            <a:custGeom>
              <a:avLst/>
              <a:gdLst/>
              <a:ahLst/>
              <a:cxnLst/>
              <a:rect l="l" t="t" r="r" b="b"/>
              <a:pathLst>
                <a:path w="4513" h="3477" extrusionOk="0">
                  <a:moveTo>
                    <a:pt x="3265" y="1"/>
                  </a:moveTo>
                  <a:cubicBezTo>
                    <a:pt x="3073" y="1"/>
                    <a:pt x="2861" y="39"/>
                    <a:pt x="2669" y="97"/>
                  </a:cubicBezTo>
                  <a:cubicBezTo>
                    <a:pt x="2650" y="97"/>
                    <a:pt x="2612" y="116"/>
                    <a:pt x="2593" y="116"/>
                  </a:cubicBezTo>
                  <a:lnTo>
                    <a:pt x="2516" y="116"/>
                  </a:lnTo>
                  <a:cubicBezTo>
                    <a:pt x="2113" y="270"/>
                    <a:pt x="1748" y="481"/>
                    <a:pt x="1517" y="615"/>
                  </a:cubicBezTo>
                  <a:cubicBezTo>
                    <a:pt x="1325" y="750"/>
                    <a:pt x="1133" y="884"/>
                    <a:pt x="941" y="1038"/>
                  </a:cubicBezTo>
                  <a:cubicBezTo>
                    <a:pt x="749" y="1172"/>
                    <a:pt x="595" y="1345"/>
                    <a:pt x="461" y="1479"/>
                  </a:cubicBezTo>
                  <a:cubicBezTo>
                    <a:pt x="154" y="1864"/>
                    <a:pt x="0" y="2228"/>
                    <a:pt x="39" y="2593"/>
                  </a:cubicBezTo>
                  <a:cubicBezTo>
                    <a:pt x="77" y="2785"/>
                    <a:pt x="173" y="2958"/>
                    <a:pt x="307" y="3150"/>
                  </a:cubicBezTo>
                  <a:cubicBezTo>
                    <a:pt x="403" y="3265"/>
                    <a:pt x="557" y="3361"/>
                    <a:pt x="749" y="3400"/>
                  </a:cubicBezTo>
                  <a:cubicBezTo>
                    <a:pt x="864" y="3457"/>
                    <a:pt x="999" y="3477"/>
                    <a:pt x="1152" y="3477"/>
                  </a:cubicBezTo>
                  <a:lnTo>
                    <a:pt x="1268" y="3477"/>
                  </a:lnTo>
                  <a:cubicBezTo>
                    <a:pt x="1460" y="3477"/>
                    <a:pt x="1652" y="3438"/>
                    <a:pt x="1863" y="3361"/>
                  </a:cubicBezTo>
                  <a:cubicBezTo>
                    <a:pt x="2285" y="3246"/>
                    <a:pt x="2689" y="3054"/>
                    <a:pt x="3092" y="2785"/>
                  </a:cubicBezTo>
                  <a:cubicBezTo>
                    <a:pt x="3514" y="2516"/>
                    <a:pt x="3841" y="2248"/>
                    <a:pt x="4091" y="1940"/>
                  </a:cubicBezTo>
                  <a:cubicBezTo>
                    <a:pt x="4225" y="1768"/>
                    <a:pt x="4302" y="1652"/>
                    <a:pt x="4379" y="1518"/>
                  </a:cubicBezTo>
                  <a:cubicBezTo>
                    <a:pt x="4436" y="1345"/>
                    <a:pt x="4494" y="1134"/>
                    <a:pt x="4494" y="903"/>
                  </a:cubicBezTo>
                  <a:cubicBezTo>
                    <a:pt x="4513" y="807"/>
                    <a:pt x="4494" y="711"/>
                    <a:pt x="4475" y="615"/>
                  </a:cubicBezTo>
                  <a:cubicBezTo>
                    <a:pt x="4436" y="519"/>
                    <a:pt x="4398" y="462"/>
                    <a:pt x="4321" y="366"/>
                  </a:cubicBezTo>
                  <a:cubicBezTo>
                    <a:pt x="4263" y="289"/>
                    <a:pt x="4187" y="231"/>
                    <a:pt x="4129" y="193"/>
                  </a:cubicBezTo>
                  <a:cubicBezTo>
                    <a:pt x="4052" y="135"/>
                    <a:pt x="3995" y="116"/>
                    <a:pt x="3860" y="78"/>
                  </a:cubicBezTo>
                  <a:cubicBezTo>
                    <a:pt x="3726" y="20"/>
                    <a:pt x="3553" y="1"/>
                    <a:pt x="3361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40" name="Google Shape;540;p29"/>
            <p:cNvSpPr/>
            <p:nvPr/>
          </p:nvSpPr>
          <p:spPr>
            <a:xfrm>
              <a:off x="7694358" y="2297909"/>
              <a:ext cx="124459" cy="99838"/>
            </a:xfrm>
            <a:custGeom>
              <a:avLst/>
              <a:gdLst/>
              <a:ahLst/>
              <a:cxnLst/>
              <a:rect l="l" t="t" r="r" b="b"/>
              <a:pathLst>
                <a:path w="1653" h="1326" extrusionOk="0">
                  <a:moveTo>
                    <a:pt x="1115" y="0"/>
                  </a:moveTo>
                  <a:cubicBezTo>
                    <a:pt x="1019" y="0"/>
                    <a:pt x="923" y="39"/>
                    <a:pt x="827" y="58"/>
                  </a:cubicBezTo>
                  <a:cubicBezTo>
                    <a:pt x="692" y="96"/>
                    <a:pt x="558" y="154"/>
                    <a:pt x="462" y="231"/>
                  </a:cubicBezTo>
                  <a:cubicBezTo>
                    <a:pt x="346" y="288"/>
                    <a:pt x="250" y="365"/>
                    <a:pt x="174" y="442"/>
                  </a:cubicBezTo>
                  <a:cubicBezTo>
                    <a:pt x="97" y="538"/>
                    <a:pt x="58" y="615"/>
                    <a:pt x="20" y="730"/>
                  </a:cubicBezTo>
                  <a:cubicBezTo>
                    <a:pt x="1" y="768"/>
                    <a:pt x="1" y="845"/>
                    <a:pt x="1" y="903"/>
                  </a:cubicBezTo>
                  <a:cubicBezTo>
                    <a:pt x="1" y="941"/>
                    <a:pt x="20" y="999"/>
                    <a:pt x="58" y="1056"/>
                  </a:cubicBezTo>
                  <a:cubicBezTo>
                    <a:pt x="78" y="1114"/>
                    <a:pt x="97" y="1152"/>
                    <a:pt x="174" y="1210"/>
                  </a:cubicBezTo>
                  <a:cubicBezTo>
                    <a:pt x="212" y="1229"/>
                    <a:pt x="270" y="1287"/>
                    <a:pt x="308" y="1306"/>
                  </a:cubicBezTo>
                  <a:cubicBezTo>
                    <a:pt x="346" y="1306"/>
                    <a:pt x="385" y="1325"/>
                    <a:pt x="442" y="1325"/>
                  </a:cubicBezTo>
                  <a:lnTo>
                    <a:pt x="558" y="1325"/>
                  </a:lnTo>
                  <a:cubicBezTo>
                    <a:pt x="634" y="1325"/>
                    <a:pt x="673" y="1306"/>
                    <a:pt x="731" y="1287"/>
                  </a:cubicBezTo>
                  <a:cubicBezTo>
                    <a:pt x="942" y="1210"/>
                    <a:pt x="1153" y="1095"/>
                    <a:pt x="1345" y="941"/>
                  </a:cubicBezTo>
                  <a:cubicBezTo>
                    <a:pt x="1441" y="864"/>
                    <a:pt x="1499" y="807"/>
                    <a:pt x="1556" y="730"/>
                  </a:cubicBezTo>
                  <a:cubicBezTo>
                    <a:pt x="1595" y="692"/>
                    <a:pt x="1614" y="653"/>
                    <a:pt x="1633" y="615"/>
                  </a:cubicBezTo>
                  <a:cubicBezTo>
                    <a:pt x="1652" y="557"/>
                    <a:pt x="1652" y="519"/>
                    <a:pt x="1652" y="461"/>
                  </a:cubicBezTo>
                  <a:cubicBezTo>
                    <a:pt x="1652" y="384"/>
                    <a:pt x="1633" y="288"/>
                    <a:pt x="1595" y="231"/>
                  </a:cubicBezTo>
                  <a:cubicBezTo>
                    <a:pt x="1518" y="115"/>
                    <a:pt x="1441" y="58"/>
                    <a:pt x="1345" y="39"/>
                  </a:cubicBezTo>
                  <a:cubicBezTo>
                    <a:pt x="1307" y="0"/>
                    <a:pt x="1249" y="0"/>
                    <a:pt x="1172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sp>
        <p:nvSpPr>
          <p:cNvPr id="541" name="Google Shape;541;p29"/>
          <p:cNvSpPr/>
          <p:nvPr/>
        </p:nvSpPr>
        <p:spPr>
          <a:xfrm>
            <a:off x="7598000" y="5977869"/>
            <a:ext cx="1661781" cy="663665"/>
          </a:xfrm>
          <a:custGeom>
            <a:avLst/>
            <a:gdLst/>
            <a:ahLst/>
            <a:cxnLst/>
            <a:rect l="l" t="t" r="r" b="b"/>
            <a:pathLst>
              <a:path w="9949" h="2980" extrusionOk="0">
                <a:moveTo>
                  <a:pt x="4455" y="0"/>
                </a:moveTo>
                <a:cubicBezTo>
                  <a:pt x="4401" y="0"/>
                  <a:pt x="4360" y="3"/>
                  <a:pt x="4322" y="3"/>
                </a:cubicBezTo>
                <a:cubicBezTo>
                  <a:pt x="4168" y="22"/>
                  <a:pt x="4034" y="80"/>
                  <a:pt x="3880" y="118"/>
                </a:cubicBezTo>
                <a:cubicBezTo>
                  <a:pt x="3438" y="291"/>
                  <a:pt x="3016" y="579"/>
                  <a:pt x="2670" y="906"/>
                </a:cubicBezTo>
                <a:cubicBezTo>
                  <a:pt x="2478" y="1098"/>
                  <a:pt x="2286" y="1328"/>
                  <a:pt x="2132" y="1540"/>
                </a:cubicBezTo>
                <a:lnTo>
                  <a:pt x="1921" y="1904"/>
                </a:lnTo>
                <a:cubicBezTo>
                  <a:pt x="1902" y="1962"/>
                  <a:pt x="1844" y="2020"/>
                  <a:pt x="1825" y="2096"/>
                </a:cubicBezTo>
                <a:cubicBezTo>
                  <a:pt x="1710" y="1866"/>
                  <a:pt x="1556" y="1712"/>
                  <a:pt x="1345" y="1578"/>
                </a:cubicBezTo>
                <a:cubicBezTo>
                  <a:pt x="1239" y="1515"/>
                  <a:pt x="1122" y="1486"/>
                  <a:pt x="999" y="1486"/>
                </a:cubicBezTo>
                <a:cubicBezTo>
                  <a:pt x="899" y="1486"/>
                  <a:pt x="796" y="1505"/>
                  <a:pt x="692" y="1540"/>
                </a:cubicBezTo>
                <a:cubicBezTo>
                  <a:pt x="481" y="1616"/>
                  <a:pt x="289" y="1808"/>
                  <a:pt x="193" y="2000"/>
                </a:cubicBezTo>
                <a:cubicBezTo>
                  <a:pt x="39" y="2250"/>
                  <a:pt x="1" y="2596"/>
                  <a:pt x="39" y="2903"/>
                </a:cubicBezTo>
                <a:cubicBezTo>
                  <a:pt x="39" y="2961"/>
                  <a:pt x="78" y="2980"/>
                  <a:pt x="116" y="2980"/>
                </a:cubicBezTo>
                <a:cubicBezTo>
                  <a:pt x="154" y="2980"/>
                  <a:pt x="193" y="2961"/>
                  <a:pt x="193" y="2903"/>
                </a:cubicBezTo>
                <a:cubicBezTo>
                  <a:pt x="174" y="2769"/>
                  <a:pt x="174" y="2634"/>
                  <a:pt x="193" y="2500"/>
                </a:cubicBezTo>
                <a:lnTo>
                  <a:pt x="193" y="2519"/>
                </a:lnTo>
                <a:cubicBezTo>
                  <a:pt x="212" y="2404"/>
                  <a:pt x="231" y="2288"/>
                  <a:pt x="289" y="2192"/>
                </a:cubicBezTo>
                <a:lnTo>
                  <a:pt x="289" y="2212"/>
                </a:lnTo>
                <a:cubicBezTo>
                  <a:pt x="327" y="2116"/>
                  <a:pt x="366" y="2039"/>
                  <a:pt x="442" y="1962"/>
                </a:cubicBezTo>
                <a:lnTo>
                  <a:pt x="577" y="1828"/>
                </a:lnTo>
                <a:cubicBezTo>
                  <a:pt x="634" y="1770"/>
                  <a:pt x="673" y="1751"/>
                  <a:pt x="750" y="1732"/>
                </a:cubicBezTo>
                <a:cubicBezTo>
                  <a:pt x="788" y="1712"/>
                  <a:pt x="846" y="1712"/>
                  <a:pt x="923" y="1674"/>
                </a:cubicBezTo>
                <a:lnTo>
                  <a:pt x="1076" y="1674"/>
                </a:lnTo>
                <a:cubicBezTo>
                  <a:pt x="1134" y="1674"/>
                  <a:pt x="1191" y="1712"/>
                  <a:pt x="1249" y="1732"/>
                </a:cubicBezTo>
                <a:cubicBezTo>
                  <a:pt x="1287" y="1751"/>
                  <a:pt x="1345" y="1770"/>
                  <a:pt x="1403" y="1828"/>
                </a:cubicBezTo>
                <a:cubicBezTo>
                  <a:pt x="1460" y="1866"/>
                  <a:pt x="1537" y="1943"/>
                  <a:pt x="1595" y="2020"/>
                </a:cubicBezTo>
                <a:cubicBezTo>
                  <a:pt x="1652" y="2135"/>
                  <a:pt x="1729" y="2231"/>
                  <a:pt x="1787" y="2384"/>
                </a:cubicBezTo>
                <a:lnTo>
                  <a:pt x="1787" y="2404"/>
                </a:lnTo>
                <a:cubicBezTo>
                  <a:pt x="1806" y="2423"/>
                  <a:pt x="1806" y="2442"/>
                  <a:pt x="1844" y="2481"/>
                </a:cubicBezTo>
                <a:cubicBezTo>
                  <a:pt x="1902" y="2481"/>
                  <a:pt x="1940" y="2481"/>
                  <a:pt x="1979" y="2423"/>
                </a:cubicBezTo>
                <a:cubicBezTo>
                  <a:pt x="2036" y="2288"/>
                  <a:pt x="2113" y="2154"/>
                  <a:pt x="2190" y="2020"/>
                </a:cubicBezTo>
                <a:cubicBezTo>
                  <a:pt x="2267" y="1904"/>
                  <a:pt x="2324" y="1770"/>
                  <a:pt x="2420" y="1655"/>
                </a:cubicBezTo>
                <a:cubicBezTo>
                  <a:pt x="2612" y="1386"/>
                  <a:pt x="2862" y="1155"/>
                  <a:pt x="3112" y="963"/>
                </a:cubicBezTo>
                <a:cubicBezTo>
                  <a:pt x="3112" y="963"/>
                  <a:pt x="3150" y="963"/>
                  <a:pt x="3150" y="944"/>
                </a:cubicBezTo>
                <a:cubicBezTo>
                  <a:pt x="3381" y="771"/>
                  <a:pt x="3630" y="599"/>
                  <a:pt x="3899" y="503"/>
                </a:cubicBezTo>
                <a:cubicBezTo>
                  <a:pt x="4091" y="426"/>
                  <a:pt x="4283" y="368"/>
                  <a:pt x="4475" y="330"/>
                </a:cubicBezTo>
                <a:cubicBezTo>
                  <a:pt x="4533" y="320"/>
                  <a:pt x="4586" y="315"/>
                  <a:pt x="4638" y="315"/>
                </a:cubicBezTo>
                <a:cubicBezTo>
                  <a:pt x="4691" y="315"/>
                  <a:pt x="4744" y="320"/>
                  <a:pt x="4802" y="330"/>
                </a:cubicBezTo>
                <a:cubicBezTo>
                  <a:pt x="4878" y="330"/>
                  <a:pt x="4955" y="368"/>
                  <a:pt x="5013" y="387"/>
                </a:cubicBezTo>
                <a:cubicBezTo>
                  <a:pt x="5070" y="407"/>
                  <a:pt x="5090" y="426"/>
                  <a:pt x="5128" y="464"/>
                </a:cubicBezTo>
                <a:cubicBezTo>
                  <a:pt x="5167" y="483"/>
                  <a:pt x="5205" y="503"/>
                  <a:pt x="5224" y="560"/>
                </a:cubicBezTo>
                <a:cubicBezTo>
                  <a:pt x="5263" y="599"/>
                  <a:pt x="5282" y="656"/>
                  <a:pt x="5301" y="675"/>
                </a:cubicBezTo>
                <a:cubicBezTo>
                  <a:pt x="5320" y="752"/>
                  <a:pt x="5359" y="810"/>
                  <a:pt x="5359" y="887"/>
                </a:cubicBezTo>
                <a:cubicBezTo>
                  <a:pt x="5378" y="1040"/>
                  <a:pt x="5359" y="1175"/>
                  <a:pt x="5359" y="1328"/>
                </a:cubicBezTo>
                <a:cubicBezTo>
                  <a:pt x="5301" y="1616"/>
                  <a:pt x="5205" y="1904"/>
                  <a:pt x="5090" y="2192"/>
                </a:cubicBezTo>
                <a:cubicBezTo>
                  <a:pt x="5070" y="2250"/>
                  <a:pt x="5013" y="2327"/>
                  <a:pt x="4994" y="2404"/>
                </a:cubicBezTo>
                <a:cubicBezTo>
                  <a:pt x="4974" y="2423"/>
                  <a:pt x="4974" y="2481"/>
                  <a:pt x="4974" y="2500"/>
                </a:cubicBezTo>
                <a:cubicBezTo>
                  <a:pt x="4974" y="2538"/>
                  <a:pt x="4994" y="2615"/>
                  <a:pt x="5032" y="2634"/>
                </a:cubicBezTo>
                <a:cubicBezTo>
                  <a:pt x="5077" y="2679"/>
                  <a:pt x="5129" y="2698"/>
                  <a:pt x="5183" y="2698"/>
                </a:cubicBezTo>
                <a:cubicBezTo>
                  <a:pt x="5221" y="2698"/>
                  <a:pt x="5261" y="2688"/>
                  <a:pt x="5301" y="2673"/>
                </a:cubicBezTo>
                <a:cubicBezTo>
                  <a:pt x="5474" y="2577"/>
                  <a:pt x="5608" y="2500"/>
                  <a:pt x="5781" y="2423"/>
                </a:cubicBezTo>
                <a:cubicBezTo>
                  <a:pt x="5877" y="2384"/>
                  <a:pt x="5954" y="2346"/>
                  <a:pt x="6050" y="2308"/>
                </a:cubicBezTo>
                <a:lnTo>
                  <a:pt x="6069" y="2308"/>
                </a:lnTo>
                <a:cubicBezTo>
                  <a:pt x="6069" y="2308"/>
                  <a:pt x="6107" y="2308"/>
                  <a:pt x="6107" y="2288"/>
                </a:cubicBezTo>
                <a:cubicBezTo>
                  <a:pt x="6530" y="2096"/>
                  <a:pt x="6991" y="1962"/>
                  <a:pt x="7471" y="1904"/>
                </a:cubicBezTo>
                <a:cubicBezTo>
                  <a:pt x="7586" y="1885"/>
                  <a:pt x="7706" y="1876"/>
                  <a:pt x="7826" y="1876"/>
                </a:cubicBezTo>
                <a:cubicBezTo>
                  <a:pt x="7946" y="1876"/>
                  <a:pt x="8066" y="1885"/>
                  <a:pt x="8181" y="1904"/>
                </a:cubicBezTo>
                <a:cubicBezTo>
                  <a:pt x="8354" y="1924"/>
                  <a:pt x="8527" y="1962"/>
                  <a:pt x="8700" y="2020"/>
                </a:cubicBezTo>
                <a:cubicBezTo>
                  <a:pt x="8815" y="2058"/>
                  <a:pt x="8930" y="2135"/>
                  <a:pt x="9046" y="2231"/>
                </a:cubicBezTo>
                <a:cubicBezTo>
                  <a:pt x="9142" y="2327"/>
                  <a:pt x="9238" y="2404"/>
                  <a:pt x="9334" y="2519"/>
                </a:cubicBezTo>
                <a:cubicBezTo>
                  <a:pt x="9372" y="2577"/>
                  <a:pt x="9391" y="2596"/>
                  <a:pt x="9411" y="2634"/>
                </a:cubicBezTo>
                <a:cubicBezTo>
                  <a:pt x="9468" y="2692"/>
                  <a:pt x="9507" y="2730"/>
                  <a:pt x="9583" y="2769"/>
                </a:cubicBezTo>
                <a:cubicBezTo>
                  <a:pt x="9604" y="2774"/>
                  <a:pt x="9623" y="2776"/>
                  <a:pt x="9642" y="2776"/>
                </a:cubicBezTo>
                <a:cubicBezTo>
                  <a:pt x="9692" y="2776"/>
                  <a:pt x="9738" y="2758"/>
                  <a:pt x="9795" y="2730"/>
                </a:cubicBezTo>
                <a:cubicBezTo>
                  <a:pt x="9833" y="2711"/>
                  <a:pt x="9891" y="2634"/>
                  <a:pt x="9910" y="2577"/>
                </a:cubicBezTo>
                <a:cubicBezTo>
                  <a:pt x="9948" y="2500"/>
                  <a:pt x="9948" y="2423"/>
                  <a:pt x="9891" y="2346"/>
                </a:cubicBezTo>
                <a:cubicBezTo>
                  <a:pt x="9737" y="2154"/>
                  <a:pt x="9603" y="2000"/>
                  <a:pt x="9430" y="1847"/>
                </a:cubicBezTo>
                <a:cubicBezTo>
                  <a:pt x="9334" y="1770"/>
                  <a:pt x="9276" y="1732"/>
                  <a:pt x="9161" y="1655"/>
                </a:cubicBezTo>
                <a:cubicBezTo>
                  <a:pt x="9084" y="1616"/>
                  <a:pt x="8950" y="1559"/>
                  <a:pt x="8854" y="1520"/>
                </a:cubicBezTo>
                <a:cubicBezTo>
                  <a:pt x="8662" y="1444"/>
                  <a:pt x="8450" y="1386"/>
                  <a:pt x="8239" y="1367"/>
                </a:cubicBezTo>
                <a:cubicBezTo>
                  <a:pt x="8124" y="1357"/>
                  <a:pt x="8013" y="1352"/>
                  <a:pt x="7905" y="1352"/>
                </a:cubicBezTo>
                <a:cubicBezTo>
                  <a:pt x="7797" y="1352"/>
                  <a:pt x="7692" y="1357"/>
                  <a:pt x="7586" y="1367"/>
                </a:cubicBezTo>
                <a:cubicBezTo>
                  <a:pt x="7144" y="1424"/>
                  <a:pt x="6722" y="1540"/>
                  <a:pt x="6280" y="1712"/>
                </a:cubicBezTo>
                <a:cubicBezTo>
                  <a:pt x="6069" y="1770"/>
                  <a:pt x="5877" y="1866"/>
                  <a:pt x="5685" y="1962"/>
                </a:cubicBezTo>
                <a:cubicBezTo>
                  <a:pt x="5685" y="1962"/>
                  <a:pt x="5680" y="1962"/>
                  <a:pt x="5675" y="1967"/>
                </a:cubicBezTo>
                <a:lnTo>
                  <a:pt x="5675" y="1967"/>
                </a:lnTo>
                <a:cubicBezTo>
                  <a:pt x="5747" y="1709"/>
                  <a:pt x="5802" y="1452"/>
                  <a:pt x="5839" y="1194"/>
                </a:cubicBezTo>
                <a:cubicBezTo>
                  <a:pt x="5839" y="1040"/>
                  <a:pt x="5839" y="867"/>
                  <a:pt x="5781" y="714"/>
                </a:cubicBezTo>
                <a:cubicBezTo>
                  <a:pt x="5762" y="656"/>
                  <a:pt x="5743" y="579"/>
                  <a:pt x="5704" y="522"/>
                </a:cubicBezTo>
                <a:cubicBezTo>
                  <a:pt x="5685" y="464"/>
                  <a:pt x="5647" y="407"/>
                  <a:pt x="5589" y="368"/>
                </a:cubicBezTo>
                <a:cubicBezTo>
                  <a:pt x="5512" y="272"/>
                  <a:pt x="5416" y="195"/>
                  <a:pt x="5301" y="138"/>
                </a:cubicBezTo>
                <a:cubicBezTo>
                  <a:pt x="5186" y="80"/>
                  <a:pt x="5032" y="42"/>
                  <a:pt x="4917" y="42"/>
                </a:cubicBezTo>
                <a:lnTo>
                  <a:pt x="4802" y="42"/>
                </a:lnTo>
                <a:cubicBezTo>
                  <a:pt x="4640" y="7"/>
                  <a:pt x="4534" y="0"/>
                  <a:pt x="4455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grpSp>
        <p:nvGrpSpPr>
          <p:cNvPr id="542" name="Google Shape;542;p29"/>
          <p:cNvGrpSpPr/>
          <p:nvPr/>
        </p:nvGrpSpPr>
        <p:grpSpPr>
          <a:xfrm>
            <a:off x="1535525" y="776002"/>
            <a:ext cx="981285" cy="712529"/>
            <a:chOff x="816462" y="899275"/>
            <a:chExt cx="981285" cy="534397"/>
          </a:xfrm>
        </p:grpSpPr>
        <p:sp>
          <p:nvSpPr>
            <p:cNvPr id="543" name="Google Shape;543;p29"/>
            <p:cNvSpPr/>
            <p:nvPr/>
          </p:nvSpPr>
          <p:spPr>
            <a:xfrm>
              <a:off x="816462" y="899275"/>
              <a:ext cx="981285" cy="534397"/>
            </a:xfrm>
            <a:custGeom>
              <a:avLst/>
              <a:gdLst/>
              <a:ahLst/>
              <a:cxnLst/>
              <a:rect l="l" t="t" r="r" b="b"/>
              <a:pathLst>
                <a:path w="13770" h="7499" extrusionOk="0">
                  <a:moveTo>
                    <a:pt x="7065" y="1"/>
                  </a:moveTo>
                  <a:cubicBezTo>
                    <a:pt x="6780" y="1"/>
                    <a:pt x="6480" y="35"/>
                    <a:pt x="6165" y="105"/>
                  </a:cubicBezTo>
                  <a:cubicBezTo>
                    <a:pt x="5858" y="182"/>
                    <a:pt x="5551" y="297"/>
                    <a:pt x="5263" y="451"/>
                  </a:cubicBezTo>
                  <a:cubicBezTo>
                    <a:pt x="5032" y="566"/>
                    <a:pt x="4763" y="758"/>
                    <a:pt x="4552" y="950"/>
                  </a:cubicBezTo>
                  <a:cubicBezTo>
                    <a:pt x="4168" y="1296"/>
                    <a:pt x="3822" y="1737"/>
                    <a:pt x="3534" y="2275"/>
                  </a:cubicBezTo>
                  <a:cubicBezTo>
                    <a:pt x="3400" y="2505"/>
                    <a:pt x="3265" y="2794"/>
                    <a:pt x="3169" y="3082"/>
                  </a:cubicBezTo>
                  <a:cubicBezTo>
                    <a:pt x="3112" y="3043"/>
                    <a:pt x="3035" y="2986"/>
                    <a:pt x="2958" y="2966"/>
                  </a:cubicBezTo>
                  <a:cubicBezTo>
                    <a:pt x="2824" y="2870"/>
                    <a:pt x="2632" y="2832"/>
                    <a:pt x="2440" y="2774"/>
                  </a:cubicBezTo>
                  <a:cubicBezTo>
                    <a:pt x="2344" y="2755"/>
                    <a:pt x="2252" y="2746"/>
                    <a:pt x="2152" y="2746"/>
                  </a:cubicBezTo>
                  <a:cubicBezTo>
                    <a:pt x="2051" y="2746"/>
                    <a:pt x="1940" y="2755"/>
                    <a:pt x="1806" y="2774"/>
                  </a:cubicBezTo>
                  <a:cubicBezTo>
                    <a:pt x="1595" y="2832"/>
                    <a:pt x="1403" y="2890"/>
                    <a:pt x="1249" y="2947"/>
                  </a:cubicBezTo>
                  <a:cubicBezTo>
                    <a:pt x="1095" y="3024"/>
                    <a:pt x="942" y="3120"/>
                    <a:pt x="769" y="3254"/>
                  </a:cubicBezTo>
                  <a:cubicBezTo>
                    <a:pt x="538" y="3466"/>
                    <a:pt x="346" y="3735"/>
                    <a:pt x="193" y="4099"/>
                  </a:cubicBezTo>
                  <a:cubicBezTo>
                    <a:pt x="97" y="4368"/>
                    <a:pt x="58" y="4618"/>
                    <a:pt x="39" y="5002"/>
                  </a:cubicBezTo>
                  <a:cubicBezTo>
                    <a:pt x="1" y="5252"/>
                    <a:pt x="39" y="5520"/>
                    <a:pt x="58" y="5847"/>
                  </a:cubicBezTo>
                  <a:cubicBezTo>
                    <a:pt x="78" y="6135"/>
                    <a:pt x="154" y="6423"/>
                    <a:pt x="193" y="6730"/>
                  </a:cubicBezTo>
                  <a:lnTo>
                    <a:pt x="231" y="6903"/>
                  </a:lnTo>
                  <a:cubicBezTo>
                    <a:pt x="289" y="7249"/>
                    <a:pt x="577" y="7498"/>
                    <a:pt x="922" y="7498"/>
                  </a:cubicBezTo>
                  <a:lnTo>
                    <a:pt x="12464" y="7498"/>
                  </a:lnTo>
                  <a:cubicBezTo>
                    <a:pt x="12675" y="7498"/>
                    <a:pt x="12886" y="7402"/>
                    <a:pt x="13021" y="7268"/>
                  </a:cubicBezTo>
                  <a:lnTo>
                    <a:pt x="13136" y="7114"/>
                  </a:lnTo>
                  <a:cubicBezTo>
                    <a:pt x="13155" y="7095"/>
                    <a:pt x="13194" y="7057"/>
                    <a:pt x="13213" y="7018"/>
                  </a:cubicBezTo>
                  <a:cubicBezTo>
                    <a:pt x="13616" y="6423"/>
                    <a:pt x="13770" y="5866"/>
                    <a:pt x="13693" y="5328"/>
                  </a:cubicBezTo>
                  <a:cubicBezTo>
                    <a:pt x="13635" y="4752"/>
                    <a:pt x="13366" y="4234"/>
                    <a:pt x="12925" y="3888"/>
                  </a:cubicBezTo>
                  <a:cubicBezTo>
                    <a:pt x="12521" y="3542"/>
                    <a:pt x="11984" y="3370"/>
                    <a:pt x="11408" y="3350"/>
                  </a:cubicBezTo>
                  <a:lnTo>
                    <a:pt x="11369" y="3350"/>
                  </a:lnTo>
                  <a:cubicBezTo>
                    <a:pt x="11043" y="3350"/>
                    <a:pt x="10755" y="3408"/>
                    <a:pt x="10447" y="3504"/>
                  </a:cubicBezTo>
                  <a:cubicBezTo>
                    <a:pt x="10409" y="3139"/>
                    <a:pt x="10313" y="2774"/>
                    <a:pt x="10179" y="2448"/>
                  </a:cubicBezTo>
                  <a:cubicBezTo>
                    <a:pt x="10006" y="1910"/>
                    <a:pt x="9737" y="1430"/>
                    <a:pt x="9391" y="1046"/>
                  </a:cubicBezTo>
                  <a:cubicBezTo>
                    <a:pt x="9007" y="624"/>
                    <a:pt x="8566" y="297"/>
                    <a:pt x="8028" y="143"/>
                  </a:cubicBezTo>
                  <a:cubicBezTo>
                    <a:pt x="7725" y="49"/>
                    <a:pt x="7405" y="1"/>
                    <a:pt x="70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38100" dir="30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44" name="Google Shape;544;p29"/>
            <p:cNvSpPr/>
            <p:nvPr/>
          </p:nvSpPr>
          <p:spPr>
            <a:xfrm>
              <a:off x="875325" y="950512"/>
              <a:ext cx="870400" cy="432492"/>
            </a:xfrm>
            <a:custGeom>
              <a:avLst/>
              <a:gdLst/>
              <a:ahLst/>
              <a:cxnLst/>
              <a:rect l="l" t="t" r="r" b="b"/>
              <a:pathLst>
                <a:path w="12214" h="6069" extrusionOk="0">
                  <a:moveTo>
                    <a:pt x="6318" y="1"/>
                  </a:moveTo>
                  <a:cubicBezTo>
                    <a:pt x="6069" y="1"/>
                    <a:pt x="5819" y="20"/>
                    <a:pt x="5531" y="97"/>
                  </a:cubicBezTo>
                  <a:cubicBezTo>
                    <a:pt x="5281" y="135"/>
                    <a:pt x="5051" y="231"/>
                    <a:pt x="4801" y="346"/>
                  </a:cubicBezTo>
                  <a:cubicBezTo>
                    <a:pt x="4609" y="442"/>
                    <a:pt x="4417" y="596"/>
                    <a:pt x="4225" y="769"/>
                  </a:cubicBezTo>
                  <a:cubicBezTo>
                    <a:pt x="3918" y="1057"/>
                    <a:pt x="3630" y="1402"/>
                    <a:pt x="3380" y="1883"/>
                  </a:cubicBezTo>
                  <a:cubicBezTo>
                    <a:pt x="3188" y="2267"/>
                    <a:pt x="3035" y="2708"/>
                    <a:pt x="2843" y="3265"/>
                  </a:cubicBezTo>
                  <a:cubicBezTo>
                    <a:pt x="2766" y="3515"/>
                    <a:pt x="2689" y="3784"/>
                    <a:pt x="2612" y="3995"/>
                  </a:cubicBezTo>
                  <a:cubicBezTo>
                    <a:pt x="2555" y="3745"/>
                    <a:pt x="2420" y="3553"/>
                    <a:pt x="2305" y="3361"/>
                  </a:cubicBezTo>
                  <a:cubicBezTo>
                    <a:pt x="2170" y="3131"/>
                    <a:pt x="1998" y="2996"/>
                    <a:pt x="1825" y="2900"/>
                  </a:cubicBezTo>
                  <a:cubicBezTo>
                    <a:pt x="1729" y="2843"/>
                    <a:pt x="1633" y="2804"/>
                    <a:pt x="1537" y="2804"/>
                  </a:cubicBezTo>
                  <a:cubicBezTo>
                    <a:pt x="1498" y="2804"/>
                    <a:pt x="1422" y="2785"/>
                    <a:pt x="1364" y="2785"/>
                  </a:cubicBezTo>
                  <a:cubicBezTo>
                    <a:pt x="1306" y="2785"/>
                    <a:pt x="1230" y="2785"/>
                    <a:pt x="1153" y="2804"/>
                  </a:cubicBezTo>
                  <a:cubicBezTo>
                    <a:pt x="1018" y="2823"/>
                    <a:pt x="884" y="2881"/>
                    <a:pt x="788" y="2920"/>
                  </a:cubicBezTo>
                  <a:cubicBezTo>
                    <a:pt x="692" y="2977"/>
                    <a:pt x="596" y="3035"/>
                    <a:pt x="481" y="3131"/>
                  </a:cubicBezTo>
                  <a:cubicBezTo>
                    <a:pt x="346" y="3284"/>
                    <a:pt x="212" y="3457"/>
                    <a:pt x="116" y="3688"/>
                  </a:cubicBezTo>
                  <a:cubicBezTo>
                    <a:pt x="58" y="3860"/>
                    <a:pt x="0" y="4072"/>
                    <a:pt x="0" y="4360"/>
                  </a:cubicBezTo>
                  <a:cubicBezTo>
                    <a:pt x="0" y="4552"/>
                    <a:pt x="0" y="4801"/>
                    <a:pt x="20" y="5090"/>
                  </a:cubicBezTo>
                  <a:cubicBezTo>
                    <a:pt x="58" y="5378"/>
                    <a:pt x="96" y="5627"/>
                    <a:pt x="154" y="5896"/>
                  </a:cubicBezTo>
                  <a:lnTo>
                    <a:pt x="154" y="5954"/>
                  </a:lnTo>
                  <a:lnTo>
                    <a:pt x="173" y="6069"/>
                  </a:lnTo>
                  <a:lnTo>
                    <a:pt x="11734" y="6069"/>
                  </a:lnTo>
                  <a:lnTo>
                    <a:pt x="11772" y="6050"/>
                  </a:lnTo>
                  <a:lnTo>
                    <a:pt x="11830" y="5954"/>
                  </a:lnTo>
                  <a:cubicBezTo>
                    <a:pt x="12099" y="5493"/>
                    <a:pt x="12214" y="5051"/>
                    <a:pt x="12176" y="4667"/>
                  </a:cubicBezTo>
                  <a:cubicBezTo>
                    <a:pt x="12118" y="4283"/>
                    <a:pt x="11964" y="3957"/>
                    <a:pt x="11676" y="3707"/>
                  </a:cubicBezTo>
                  <a:cubicBezTo>
                    <a:pt x="11388" y="3476"/>
                    <a:pt x="11023" y="3361"/>
                    <a:pt x="10620" y="3361"/>
                  </a:cubicBezTo>
                  <a:lnTo>
                    <a:pt x="10562" y="3361"/>
                  </a:lnTo>
                  <a:cubicBezTo>
                    <a:pt x="10178" y="3361"/>
                    <a:pt x="9775" y="3476"/>
                    <a:pt x="9391" y="3707"/>
                  </a:cubicBezTo>
                  <a:cubicBezTo>
                    <a:pt x="9237" y="3803"/>
                    <a:pt x="9103" y="3899"/>
                    <a:pt x="8988" y="4033"/>
                  </a:cubicBezTo>
                  <a:cubicBezTo>
                    <a:pt x="9007" y="3841"/>
                    <a:pt x="9007" y="3592"/>
                    <a:pt x="8988" y="3323"/>
                  </a:cubicBezTo>
                  <a:cubicBezTo>
                    <a:pt x="8949" y="2843"/>
                    <a:pt x="8853" y="2401"/>
                    <a:pt x="8719" y="1979"/>
                  </a:cubicBezTo>
                  <a:cubicBezTo>
                    <a:pt x="8546" y="1537"/>
                    <a:pt x="8335" y="1153"/>
                    <a:pt x="8066" y="826"/>
                  </a:cubicBezTo>
                  <a:cubicBezTo>
                    <a:pt x="7778" y="500"/>
                    <a:pt x="7413" y="250"/>
                    <a:pt x="7010" y="135"/>
                  </a:cubicBezTo>
                  <a:cubicBezTo>
                    <a:pt x="6799" y="39"/>
                    <a:pt x="6549" y="1"/>
                    <a:pt x="6318" y="1"/>
                  </a:cubicBezTo>
                  <a:close/>
                </a:path>
              </a:pathLst>
            </a:custGeom>
            <a:solidFill>
              <a:srgbClr val="7AB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95621799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" name="Google Shape;546;p30"/>
          <p:cNvSpPr/>
          <p:nvPr/>
        </p:nvSpPr>
        <p:spPr>
          <a:xfrm flipH="1">
            <a:off x="-896888" y="4196133"/>
            <a:ext cx="10937774" cy="4689648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547" name="Google Shape;547;p30"/>
          <p:cNvSpPr/>
          <p:nvPr/>
        </p:nvSpPr>
        <p:spPr>
          <a:xfrm rot="10800000" flipH="1">
            <a:off x="-1835942" y="-3679619"/>
            <a:ext cx="13825282" cy="6223916"/>
          </a:xfrm>
          <a:custGeom>
            <a:avLst/>
            <a:gdLst/>
            <a:ahLst/>
            <a:cxnLst/>
            <a:rect l="l" t="t" r="r" b="b"/>
            <a:pathLst>
              <a:path w="75728" h="32607" extrusionOk="0">
                <a:moveTo>
                  <a:pt x="61034" y="0"/>
                </a:moveTo>
                <a:cubicBezTo>
                  <a:pt x="57451" y="26"/>
                  <a:pt x="53895" y="831"/>
                  <a:pt x="50624" y="2311"/>
                </a:cubicBezTo>
                <a:cubicBezTo>
                  <a:pt x="49689" y="2726"/>
                  <a:pt x="48780" y="3193"/>
                  <a:pt x="47898" y="3687"/>
                </a:cubicBezTo>
                <a:cubicBezTo>
                  <a:pt x="47041" y="4180"/>
                  <a:pt x="46262" y="4673"/>
                  <a:pt x="45328" y="5296"/>
                </a:cubicBezTo>
                <a:lnTo>
                  <a:pt x="45172" y="5400"/>
                </a:lnTo>
                <a:lnTo>
                  <a:pt x="45146" y="5426"/>
                </a:lnTo>
                <a:cubicBezTo>
                  <a:pt x="43562" y="6516"/>
                  <a:pt x="41901" y="7477"/>
                  <a:pt x="40161" y="8308"/>
                </a:cubicBezTo>
                <a:cubicBezTo>
                  <a:pt x="39175" y="8723"/>
                  <a:pt x="38137" y="9009"/>
                  <a:pt x="37072" y="9164"/>
                </a:cubicBezTo>
                <a:cubicBezTo>
                  <a:pt x="36449" y="9242"/>
                  <a:pt x="35826" y="9294"/>
                  <a:pt x="35229" y="9294"/>
                </a:cubicBezTo>
                <a:cubicBezTo>
                  <a:pt x="34346" y="9294"/>
                  <a:pt x="33490" y="9216"/>
                  <a:pt x="32633" y="9112"/>
                </a:cubicBezTo>
                <a:lnTo>
                  <a:pt x="32529" y="9112"/>
                </a:lnTo>
                <a:cubicBezTo>
                  <a:pt x="31179" y="8931"/>
                  <a:pt x="29803" y="8619"/>
                  <a:pt x="28894" y="8437"/>
                </a:cubicBezTo>
                <a:lnTo>
                  <a:pt x="28401" y="8334"/>
                </a:lnTo>
                <a:lnTo>
                  <a:pt x="28245" y="8282"/>
                </a:lnTo>
                <a:lnTo>
                  <a:pt x="28194" y="8282"/>
                </a:lnTo>
                <a:cubicBezTo>
                  <a:pt x="27207" y="8048"/>
                  <a:pt x="26169" y="7840"/>
                  <a:pt x="25208" y="7607"/>
                </a:cubicBezTo>
                <a:lnTo>
                  <a:pt x="23780" y="7243"/>
                </a:lnTo>
                <a:lnTo>
                  <a:pt x="23728" y="7243"/>
                </a:lnTo>
                <a:cubicBezTo>
                  <a:pt x="21833" y="6776"/>
                  <a:pt x="19860" y="6283"/>
                  <a:pt x="17887" y="5997"/>
                </a:cubicBezTo>
                <a:cubicBezTo>
                  <a:pt x="16771" y="5815"/>
                  <a:pt x="15629" y="5712"/>
                  <a:pt x="14512" y="5686"/>
                </a:cubicBezTo>
                <a:lnTo>
                  <a:pt x="14071" y="5686"/>
                </a:lnTo>
                <a:cubicBezTo>
                  <a:pt x="13422" y="5686"/>
                  <a:pt x="12773" y="5712"/>
                  <a:pt x="12124" y="5763"/>
                </a:cubicBezTo>
                <a:cubicBezTo>
                  <a:pt x="10644" y="5893"/>
                  <a:pt x="9190" y="6153"/>
                  <a:pt x="7762" y="6542"/>
                </a:cubicBezTo>
                <a:cubicBezTo>
                  <a:pt x="7036" y="6750"/>
                  <a:pt x="6309" y="7010"/>
                  <a:pt x="5634" y="7347"/>
                </a:cubicBezTo>
                <a:cubicBezTo>
                  <a:pt x="4959" y="7633"/>
                  <a:pt x="4336" y="7996"/>
                  <a:pt x="3739" y="8437"/>
                </a:cubicBezTo>
                <a:cubicBezTo>
                  <a:pt x="3167" y="8853"/>
                  <a:pt x="2674" y="9346"/>
                  <a:pt x="2233" y="9891"/>
                </a:cubicBezTo>
                <a:cubicBezTo>
                  <a:pt x="1817" y="10410"/>
                  <a:pt x="1506" y="11008"/>
                  <a:pt x="1272" y="11631"/>
                </a:cubicBezTo>
                <a:cubicBezTo>
                  <a:pt x="1168" y="11631"/>
                  <a:pt x="1065" y="11683"/>
                  <a:pt x="961" y="11786"/>
                </a:cubicBezTo>
                <a:cubicBezTo>
                  <a:pt x="883" y="11864"/>
                  <a:pt x="805" y="12020"/>
                  <a:pt x="805" y="12150"/>
                </a:cubicBezTo>
                <a:cubicBezTo>
                  <a:pt x="727" y="13084"/>
                  <a:pt x="623" y="14019"/>
                  <a:pt x="493" y="14980"/>
                </a:cubicBezTo>
                <a:cubicBezTo>
                  <a:pt x="182" y="16875"/>
                  <a:pt x="26" y="18796"/>
                  <a:pt x="26" y="20743"/>
                </a:cubicBezTo>
                <a:cubicBezTo>
                  <a:pt x="52" y="20925"/>
                  <a:pt x="52" y="21132"/>
                  <a:pt x="52" y="21314"/>
                </a:cubicBezTo>
                <a:lnTo>
                  <a:pt x="52" y="21444"/>
                </a:lnTo>
                <a:cubicBezTo>
                  <a:pt x="78" y="21729"/>
                  <a:pt x="78" y="22015"/>
                  <a:pt x="78" y="22352"/>
                </a:cubicBezTo>
                <a:cubicBezTo>
                  <a:pt x="52" y="22690"/>
                  <a:pt x="52" y="23027"/>
                  <a:pt x="52" y="23339"/>
                </a:cubicBezTo>
                <a:lnTo>
                  <a:pt x="52" y="23780"/>
                </a:lnTo>
                <a:cubicBezTo>
                  <a:pt x="0" y="24793"/>
                  <a:pt x="0" y="25831"/>
                  <a:pt x="104" y="26844"/>
                </a:cubicBezTo>
                <a:cubicBezTo>
                  <a:pt x="156" y="27648"/>
                  <a:pt x="338" y="28453"/>
                  <a:pt x="675" y="29180"/>
                </a:cubicBezTo>
                <a:cubicBezTo>
                  <a:pt x="961" y="29803"/>
                  <a:pt x="1428" y="30348"/>
                  <a:pt x="1999" y="30712"/>
                </a:cubicBezTo>
                <a:cubicBezTo>
                  <a:pt x="2622" y="31101"/>
                  <a:pt x="3297" y="31387"/>
                  <a:pt x="3998" y="31543"/>
                </a:cubicBezTo>
                <a:cubicBezTo>
                  <a:pt x="4803" y="31750"/>
                  <a:pt x="5608" y="31880"/>
                  <a:pt x="6412" y="31958"/>
                </a:cubicBezTo>
                <a:cubicBezTo>
                  <a:pt x="7503" y="32062"/>
                  <a:pt x="8593" y="32088"/>
                  <a:pt x="9658" y="32114"/>
                </a:cubicBezTo>
                <a:lnTo>
                  <a:pt x="9735" y="32114"/>
                </a:lnTo>
                <a:lnTo>
                  <a:pt x="10904" y="32140"/>
                </a:lnTo>
                <a:cubicBezTo>
                  <a:pt x="11397" y="32166"/>
                  <a:pt x="11864" y="32192"/>
                  <a:pt x="12383" y="32217"/>
                </a:cubicBezTo>
                <a:lnTo>
                  <a:pt x="12565" y="32217"/>
                </a:lnTo>
                <a:cubicBezTo>
                  <a:pt x="13084" y="32243"/>
                  <a:pt x="13552" y="32243"/>
                  <a:pt x="14045" y="32269"/>
                </a:cubicBezTo>
                <a:cubicBezTo>
                  <a:pt x="15265" y="32321"/>
                  <a:pt x="16511" y="32347"/>
                  <a:pt x="17783" y="32373"/>
                </a:cubicBezTo>
                <a:cubicBezTo>
                  <a:pt x="20172" y="32425"/>
                  <a:pt x="22534" y="32425"/>
                  <a:pt x="24507" y="32425"/>
                </a:cubicBezTo>
                <a:lnTo>
                  <a:pt x="32737" y="32425"/>
                </a:lnTo>
                <a:lnTo>
                  <a:pt x="38526" y="32373"/>
                </a:lnTo>
                <a:lnTo>
                  <a:pt x="38656" y="32373"/>
                </a:lnTo>
                <a:cubicBezTo>
                  <a:pt x="41719" y="32373"/>
                  <a:pt x="44782" y="32347"/>
                  <a:pt x="47820" y="32347"/>
                </a:cubicBezTo>
                <a:lnTo>
                  <a:pt x="49481" y="32347"/>
                </a:lnTo>
                <a:cubicBezTo>
                  <a:pt x="51922" y="32347"/>
                  <a:pt x="53739" y="32373"/>
                  <a:pt x="55374" y="32373"/>
                </a:cubicBezTo>
                <a:cubicBezTo>
                  <a:pt x="57737" y="32373"/>
                  <a:pt x="60255" y="32425"/>
                  <a:pt x="62747" y="32529"/>
                </a:cubicBezTo>
                <a:lnTo>
                  <a:pt x="63137" y="32529"/>
                </a:lnTo>
                <a:cubicBezTo>
                  <a:pt x="64201" y="32555"/>
                  <a:pt x="65291" y="32607"/>
                  <a:pt x="66382" y="32607"/>
                </a:cubicBezTo>
                <a:lnTo>
                  <a:pt x="66823" y="32607"/>
                </a:lnTo>
                <a:cubicBezTo>
                  <a:pt x="67862" y="32607"/>
                  <a:pt x="68900" y="32555"/>
                  <a:pt x="69938" y="32451"/>
                </a:cubicBezTo>
                <a:cubicBezTo>
                  <a:pt x="70380" y="32399"/>
                  <a:pt x="70821" y="32321"/>
                  <a:pt x="71236" y="32166"/>
                </a:cubicBezTo>
                <a:cubicBezTo>
                  <a:pt x="71600" y="32036"/>
                  <a:pt x="71911" y="31854"/>
                  <a:pt x="72223" y="31646"/>
                </a:cubicBezTo>
                <a:cubicBezTo>
                  <a:pt x="72535" y="31413"/>
                  <a:pt x="72846" y="31153"/>
                  <a:pt x="73080" y="30868"/>
                </a:cubicBezTo>
                <a:cubicBezTo>
                  <a:pt x="73313" y="30582"/>
                  <a:pt x="73521" y="30270"/>
                  <a:pt x="73703" y="29959"/>
                </a:cubicBezTo>
                <a:cubicBezTo>
                  <a:pt x="74456" y="28583"/>
                  <a:pt x="74793" y="27025"/>
                  <a:pt x="75105" y="25520"/>
                </a:cubicBezTo>
                <a:lnTo>
                  <a:pt x="75157" y="25338"/>
                </a:lnTo>
                <a:cubicBezTo>
                  <a:pt x="75546" y="23261"/>
                  <a:pt x="75728" y="21132"/>
                  <a:pt x="75676" y="18978"/>
                </a:cubicBezTo>
                <a:cubicBezTo>
                  <a:pt x="75650" y="16745"/>
                  <a:pt x="75494" y="14590"/>
                  <a:pt x="75312" y="12383"/>
                </a:cubicBezTo>
                <a:lnTo>
                  <a:pt x="75260" y="11890"/>
                </a:lnTo>
                <a:lnTo>
                  <a:pt x="75260" y="11760"/>
                </a:lnTo>
                <a:cubicBezTo>
                  <a:pt x="75234" y="11423"/>
                  <a:pt x="75208" y="11085"/>
                  <a:pt x="75183" y="10748"/>
                </a:cubicBezTo>
                <a:cubicBezTo>
                  <a:pt x="75131" y="10099"/>
                  <a:pt x="75131" y="9450"/>
                  <a:pt x="75131" y="9009"/>
                </a:cubicBezTo>
                <a:lnTo>
                  <a:pt x="75131" y="8801"/>
                </a:lnTo>
                <a:cubicBezTo>
                  <a:pt x="75157" y="7685"/>
                  <a:pt x="75079" y="6542"/>
                  <a:pt x="74923" y="5426"/>
                </a:cubicBezTo>
                <a:cubicBezTo>
                  <a:pt x="74871" y="5296"/>
                  <a:pt x="74793" y="5166"/>
                  <a:pt x="74663" y="5114"/>
                </a:cubicBezTo>
                <a:cubicBezTo>
                  <a:pt x="74585" y="5063"/>
                  <a:pt x="74482" y="5037"/>
                  <a:pt x="74404" y="5037"/>
                </a:cubicBezTo>
                <a:lnTo>
                  <a:pt x="74274" y="5037"/>
                </a:lnTo>
                <a:cubicBezTo>
                  <a:pt x="73495" y="4310"/>
                  <a:pt x="72690" y="3635"/>
                  <a:pt x="71808" y="3064"/>
                </a:cubicBezTo>
                <a:cubicBezTo>
                  <a:pt x="70847" y="2415"/>
                  <a:pt x="69835" y="1895"/>
                  <a:pt x="68770" y="1480"/>
                </a:cubicBezTo>
                <a:cubicBezTo>
                  <a:pt x="66745" y="649"/>
                  <a:pt x="64616" y="182"/>
                  <a:pt x="62436" y="52"/>
                </a:cubicBezTo>
                <a:cubicBezTo>
                  <a:pt x="61968" y="0"/>
                  <a:pt x="61501" y="0"/>
                  <a:pt x="61034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grpSp>
        <p:nvGrpSpPr>
          <p:cNvPr id="548" name="Google Shape;548;p30"/>
          <p:cNvGrpSpPr/>
          <p:nvPr/>
        </p:nvGrpSpPr>
        <p:grpSpPr>
          <a:xfrm rot="10800000">
            <a:off x="6065960" y="5299586"/>
            <a:ext cx="1927771" cy="1690153"/>
            <a:chOff x="2972001" y="3277838"/>
            <a:chExt cx="987082" cy="649060"/>
          </a:xfrm>
        </p:grpSpPr>
        <p:sp>
          <p:nvSpPr>
            <p:cNvPr id="549" name="Google Shape;549;p30"/>
            <p:cNvSpPr/>
            <p:nvPr/>
          </p:nvSpPr>
          <p:spPr>
            <a:xfrm>
              <a:off x="2983046" y="3277838"/>
              <a:ext cx="976037" cy="649060"/>
            </a:xfrm>
            <a:custGeom>
              <a:avLst/>
              <a:gdLst/>
              <a:ahLst/>
              <a:cxnLst/>
              <a:rect l="l" t="t" r="r" b="b"/>
              <a:pathLst>
                <a:path w="13167" h="8756" extrusionOk="0">
                  <a:moveTo>
                    <a:pt x="271" y="501"/>
                  </a:moveTo>
                  <a:cubicBezTo>
                    <a:pt x="285" y="515"/>
                    <a:pt x="285" y="528"/>
                    <a:pt x="298" y="542"/>
                  </a:cubicBezTo>
                  <a:cubicBezTo>
                    <a:pt x="352" y="596"/>
                    <a:pt x="393" y="650"/>
                    <a:pt x="433" y="704"/>
                  </a:cubicBezTo>
                  <a:cubicBezTo>
                    <a:pt x="433" y="745"/>
                    <a:pt x="433" y="772"/>
                    <a:pt x="433" y="812"/>
                  </a:cubicBezTo>
                  <a:cubicBezTo>
                    <a:pt x="447" y="839"/>
                    <a:pt x="460" y="867"/>
                    <a:pt x="474" y="880"/>
                  </a:cubicBezTo>
                  <a:lnTo>
                    <a:pt x="447" y="867"/>
                  </a:lnTo>
                  <a:cubicBezTo>
                    <a:pt x="366" y="772"/>
                    <a:pt x="298" y="650"/>
                    <a:pt x="244" y="542"/>
                  </a:cubicBezTo>
                  <a:lnTo>
                    <a:pt x="244" y="515"/>
                  </a:lnTo>
                  <a:cubicBezTo>
                    <a:pt x="257" y="515"/>
                    <a:pt x="257" y="501"/>
                    <a:pt x="271" y="501"/>
                  </a:cubicBezTo>
                  <a:close/>
                  <a:moveTo>
                    <a:pt x="636" y="1"/>
                  </a:moveTo>
                  <a:cubicBezTo>
                    <a:pt x="569" y="1"/>
                    <a:pt x="501" y="1"/>
                    <a:pt x="433" y="14"/>
                  </a:cubicBezTo>
                  <a:cubicBezTo>
                    <a:pt x="366" y="41"/>
                    <a:pt x="312" y="55"/>
                    <a:pt x="244" y="95"/>
                  </a:cubicBezTo>
                  <a:cubicBezTo>
                    <a:pt x="176" y="136"/>
                    <a:pt x="122" y="190"/>
                    <a:pt x="68" y="244"/>
                  </a:cubicBezTo>
                  <a:cubicBezTo>
                    <a:pt x="0" y="312"/>
                    <a:pt x="0" y="406"/>
                    <a:pt x="68" y="474"/>
                  </a:cubicBezTo>
                  <a:cubicBezTo>
                    <a:pt x="82" y="488"/>
                    <a:pt x="109" y="501"/>
                    <a:pt x="136" y="515"/>
                  </a:cubicBezTo>
                  <a:cubicBezTo>
                    <a:pt x="136" y="542"/>
                    <a:pt x="149" y="555"/>
                    <a:pt x="149" y="582"/>
                  </a:cubicBezTo>
                  <a:cubicBezTo>
                    <a:pt x="190" y="691"/>
                    <a:pt x="257" y="785"/>
                    <a:pt x="325" y="880"/>
                  </a:cubicBezTo>
                  <a:cubicBezTo>
                    <a:pt x="406" y="988"/>
                    <a:pt x="488" y="1097"/>
                    <a:pt x="582" y="1205"/>
                  </a:cubicBezTo>
                  <a:cubicBezTo>
                    <a:pt x="704" y="1340"/>
                    <a:pt x="839" y="1489"/>
                    <a:pt x="975" y="1624"/>
                  </a:cubicBezTo>
                  <a:cubicBezTo>
                    <a:pt x="1015" y="1665"/>
                    <a:pt x="1069" y="1719"/>
                    <a:pt x="1110" y="1760"/>
                  </a:cubicBezTo>
                  <a:cubicBezTo>
                    <a:pt x="1584" y="3180"/>
                    <a:pt x="2368" y="4479"/>
                    <a:pt x="3424" y="5535"/>
                  </a:cubicBezTo>
                  <a:cubicBezTo>
                    <a:pt x="4033" y="6157"/>
                    <a:pt x="4696" y="6712"/>
                    <a:pt x="5426" y="7199"/>
                  </a:cubicBezTo>
                  <a:cubicBezTo>
                    <a:pt x="6130" y="7659"/>
                    <a:pt x="6888" y="8038"/>
                    <a:pt x="7673" y="8322"/>
                  </a:cubicBezTo>
                  <a:cubicBezTo>
                    <a:pt x="8403" y="8593"/>
                    <a:pt x="9188" y="8742"/>
                    <a:pt x="9973" y="8755"/>
                  </a:cubicBezTo>
                  <a:lnTo>
                    <a:pt x="10135" y="8755"/>
                  </a:lnTo>
                  <a:cubicBezTo>
                    <a:pt x="10555" y="8742"/>
                    <a:pt x="10974" y="8647"/>
                    <a:pt x="11367" y="8498"/>
                  </a:cubicBezTo>
                  <a:cubicBezTo>
                    <a:pt x="11786" y="8336"/>
                    <a:pt x="12165" y="8092"/>
                    <a:pt x="12490" y="7794"/>
                  </a:cubicBezTo>
                  <a:cubicBezTo>
                    <a:pt x="12814" y="7524"/>
                    <a:pt x="13031" y="7172"/>
                    <a:pt x="13139" y="6780"/>
                  </a:cubicBezTo>
                  <a:cubicBezTo>
                    <a:pt x="13166" y="6590"/>
                    <a:pt x="13166" y="6414"/>
                    <a:pt x="13112" y="6238"/>
                  </a:cubicBezTo>
                  <a:cubicBezTo>
                    <a:pt x="13085" y="6144"/>
                    <a:pt x="13058" y="6062"/>
                    <a:pt x="13017" y="5981"/>
                  </a:cubicBezTo>
                  <a:cubicBezTo>
                    <a:pt x="12963" y="5900"/>
                    <a:pt x="12909" y="5819"/>
                    <a:pt x="12841" y="5738"/>
                  </a:cubicBezTo>
                  <a:cubicBezTo>
                    <a:pt x="12693" y="5562"/>
                    <a:pt x="12517" y="5413"/>
                    <a:pt x="12314" y="5291"/>
                  </a:cubicBezTo>
                  <a:cubicBezTo>
                    <a:pt x="12138" y="5183"/>
                    <a:pt x="11948" y="5088"/>
                    <a:pt x="11745" y="5007"/>
                  </a:cubicBezTo>
                  <a:cubicBezTo>
                    <a:pt x="11326" y="4845"/>
                    <a:pt x="10906" y="4709"/>
                    <a:pt x="10473" y="4628"/>
                  </a:cubicBezTo>
                  <a:cubicBezTo>
                    <a:pt x="10257" y="4574"/>
                    <a:pt x="10040" y="4533"/>
                    <a:pt x="9824" y="4493"/>
                  </a:cubicBezTo>
                  <a:lnTo>
                    <a:pt x="9364" y="4398"/>
                  </a:lnTo>
                  <a:cubicBezTo>
                    <a:pt x="9202" y="4358"/>
                    <a:pt x="9026" y="4317"/>
                    <a:pt x="8850" y="4276"/>
                  </a:cubicBezTo>
                  <a:cubicBezTo>
                    <a:pt x="8633" y="4222"/>
                    <a:pt x="8417" y="4155"/>
                    <a:pt x="8214" y="4087"/>
                  </a:cubicBezTo>
                  <a:cubicBezTo>
                    <a:pt x="7361" y="3803"/>
                    <a:pt x="6536" y="3464"/>
                    <a:pt x="5738" y="3086"/>
                  </a:cubicBezTo>
                  <a:cubicBezTo>
                    <a:pt x="4953" y="2734"/>
                    <a:pt x="4209" y="2328"/>
                    <a:pt x="3491" y="1868"/>
                  </a:cubicBezTo>
                  <a:lnTo>
                    <a:pt x="3478" y="1868"/>
                  </a:lnTo>
                  <a:cubicBezTo>
                    <a:pt x="3167" y="1651"/>
                    <a:pt x="2842" y="1421"/>
                    <a:pt x="2517" y="1191"/>
                  </a:cubicBezTo>
                  <a:cubicBezTo>
                    <a:pt x="2355" y="1069"/>
                    <a:pt x="2192" y="934"/>
                    <a:pt x="2030" y="812"/>
                  </a:cubicBezTo>
                  <a:cubicBezTo>
                    <a:pt x="1881" y="691"/>
                    <a:pt x="1719" y="555"/>
                    <a:pt x="1570" y="420"/>
                  </a:cubicBezTo>
                  <a:cubicBezTo>
                    <a:pt x="1556" y="406"/>
                    <a:pt x="1543" y="393"/>
                    <a:pt x="1529" y="393"/>
                  </a:cubicBezTo>
                  <a:cubicBezTo>
                    <a:pt x="1516" y="379"/>
                    <a:pt x="1502" y="366"/>
                    <a:pt x="1489" y="352"/>
                  </a:cubicBezTo>
                  <a:cubicBezTo>
                    <a:pt x="1475" y="339"/>
                    <a:pt x="1448" y="325"/>
                    <a:pt x="1421" y="325"/>
                  </a:cubicBezTo>
                  <a:cubicBezTo>
                    <a:pt x="1340" y="258"/>
                    <a:pt x="1259" y="203"/>
                    <a:pt x="1164" y="149"/>
                  </a:cubicBezTo>
                  <a:cubicBezTo>
                    <a:pt x="1096" y="122"/>
                    <a:pt x="1042" y="95"/>
                    <a:pt x="975" y="82"/>
                  </a:cubicBezTo>
                  <a:cubicBezTo>
                    <a:pt x="921" y="55"/>
                    <a:pt x="853" y="28"/>
                    <a:pt x="799" y="14"/>
                  </a:cubicBezTo>
                  <a:cubicBezTo>
                    <a:pt x="745" y="1"/>
                    <a:pt x="690" y="1"/>
                    <a:pt x="636" y="1"/>
                  </a:cubicBezTo>
                  <a:close/>
                </a:path>
              </a:pathLst>
            </a:custGeom>
            <a:solidFill>
              <a:srgbClr val="FFAD00"/>
            </a:solidFill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dist="38100" dir="30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50" name="Google Shape;550;p30"/>
            <p:cNvSpPr/>
            <p:nvPr/>
          </p:nvSpPr>
          <p:spPr>
            <a:xfrm>
              <a:off x="2972001" y="3287845"/>
              <a:ext cx="911546" cy="569225"/>
            </a:xfrm>
            <a:custGeom>
              <a:avLst/>
              <a:gdLst/>
              <a:ahLst/>
              <a:cxnLst/>
              <a:rect l="l" t="t" r="r" b="b"/>
              <a:pathLst>
                <a:path w="12297" h="7679" extrusionOk="0">
                  <a:moveTo>
                    <a:pt x="258" y="1"/>
                  </a:moveTo>
                  <a:cubicBezTo>
                    <a:pt x="231" y="1"/>
                    <a:pt x="204" y="1"/>
                    <a:pt x="176" y="14"/>
                  </a:cubicBezTo>
                  <a:cubicBezTo>
                    <a:pt x="109" y="41"/>
                    <a:pt x="55" y="82"/>
                    <a:pt x="28" y="150"/>
                  </a:cubicBezTo>
                  <a:cubicBezTo>
                    <a:pt x="1" y="204"/>
                    <a:pt x="1" y="285"/>
                    <a:pt x="28" y="339"/>
                  </a:cubicBezTo>
                  <a:cubicBezTo>
                    <a:pt x="136" y="542"/>
                    <a:pt x="244" y="745"/>
                    <a:pt x="366" y="934"/>
                  </a:cubicBezTo>
                  <a:cubicBezTo>
                    <a:pt x="488" y="1124"/>
                    <a:pt x="596" y="1300"/>
                    <a:pt x="731" y="1476"/>
                  </a:cubicBezTo>
                  <a:cubicBezTo>
                    <a:pt x="961" y="1814"/>
                    <a:pt x="1218" y="2139"/>
                    <a:pt x="1503" y="2450"/>
                  </a:cubicBezTo>
                  <a:cubicBezTo>
                    <a:pt x="2044" y="3086"/>
                    <a:pt x="2666" y="3654"/>
                    <a:pt x="3329" y="4141"/>
                  </a:cubicBezTo>
                  <a:cubicBezTo>
                    <a:pt x="3857" y="4534"/>
                    <a:pt x="4412" y="4886"/>
                    <a:pt x="4994" y="5197"/>
                  </a:cubicBezTo>
                  <a:cubicBezTo>
                    <a:pt x="5129" y="5522"/>
                    <a:pt x="5345" y="5806"/>
                    <a:pt x="5602" y="6036"/>
                  </a:cubicBezTo>
                  <a:cubicBezTo>
                    <a:pt x="5657" y="6103"/>
                    <a:pt x="5724" y="6157"/>
                    <a:pt x="5792" y="6212"/>
                  </a:cubicBezTo>
                  <a:lnTo>
                    <a:pt x="5995" y="6374"/>
                  </a:lnTo>
                  <a:cubicBezTo>
                    <a:pt x="6144" y="6482"/>
                    <a:pt x="6293" y="6590"/>
                    <a:pt x="6441" y="6685"/>
                  </a:cubicBezTo>
                  <a:cubicBezTo>
                    <a:pt x="6445" y="6689"/>
                    <a:pt x="6450" y="6691"/>
                    <a:pt x="6456" y="6691"/>
                  </a:cubicBezTo>
                  <a:cubicBezTo>
                    <a:pt x="6470" y="6691"/>
                    <a:pt x="6486" y="6681"/>
                    <a:pt x="6495" y="6672"/>
                  </a:cubicBezTo>
                  <a:cubicBezTo>
                    <a:pt x="6509" y="6645"/>
                    <a:pt x="6509" y="6618"/>
                    <a:pt x="6482" y="6604"/>
                  </a:cubicBezTo>
                  <a:cubicBezTo>
                    <a:pt x="6414" y="6563"/>
                    <a:pt x="6347" y="6523"/>
                    <a:pt x="6293" y="6469"/>
                  </a:cubicBezTo>
                  <a:cubicBezTo>
                    <a:pt x="6171" y="6388"/>
                    <a:pt x="6063" y="6293"/>
                    <a:pt x="5954" y="6185"/>
                  </a:cubicBezTo>
                  <a:cubicBezTo>
                    <a:pt x="5900" y="6130"/>
                    <a:pt x="5846" y="6076"/>
                    <a:pt x="5805" y="6022"/>
                  </a:cubicBezTo>
                  <a:cubicBezTo>
                    <a:pt x="5751" y="5968"/>
                    <a:pt x="5697" y="5900"/>
                    <a:pt x="5657" y="5846"/>
                  </a:cubicBezTo>
                  <a:cubicBezTo>
                    <a:pt x="5535" y="5711"/>
                    <a:pt x="5440" y="5562"/>
                    <a:pt x="5359" y="5400"/>
                  </a:cubicBezTo>
                  <a:lnTo>
                    <a:pt x="5359" y="5400"/>
                  </a:lnTo>
                  <a:lnTo>
                    <a:pt x="5427" y="5427"/>
                  </a:lnTo>
                  <a:cubicBezTo>
                    <a:pt x="6130" y="5779"/>
                    <a:pt x="6874" y="6063"/>
                    <a:pt x="7619" y="6293"/>
                  </a:cubicBezTo>
                  <a:cubicBezTo>
                    <a:pt x="7686" y="6374"/>
                    <a:pt x="7754" y="6455"/>
                    <a:pt x="7835" y="6523"/>
                  </a:cubicBezTo>
                  <a:cubicBezTo>
                    <a:pt x="7916" y="6604"/>
                    <a:pt x="8011" y="6685"/>
                    <a:pt x="8106" y="6753"/>
                  </a:cubicBezTo>
                  <a:cubicBezTo>
                    <a:pt x="8187" y="6820"/>
                    <a:pt x="8268" y="6888"/>
                    <a:pt x="8363" y="6956"/>
                  </a:cubicBezTo>
                  <a:cubicBezTo>
                    <a:pt x="8471" y="7010"/>
                    <a:pt x="8566" y="7078"/>
                    <a:pt x="8674" y="7145"/>
                  </a:cubicBezTo>
                  <a:cubicBezTo>
                    <a:pt x="8877" y="7267"/>
                    <a:pt x="9093" y="7362"/>
                    <a:pt x="9310" y="7456"/>
                  </a:cubicBezTo>
                  <a:cubicBezTo>
                    <a:pt x="9405" y="7497"/>
                    <a:pt x="9499" y="7538"/>
                    <a:pt x="9608" y="7565"/>
                  </a:cubicBezTo>
                  <a:cubicBezTo>
                    <a:pt x="9702" y="7605"/>
                    <a:pt x="9838" y="7646"/>
                    <a:pt x="9946" y="7673"/>
                  </a:cubicBezTo>
                  <a:cubicBezTo>
                    <a:pt x="9953" y="7677"/>
                    <a:pt x="9959" y="7678"/>
                    <a:pt x="9965" y="7678"/>
                  </a:cubicBezTo>
                  <a:cubicBezTo>
                    <a:pt x="9980" y="7678"/>
                    <a:pt x="9990" y="7666"/>
                    <a:pt x="10000" y="7646"/>
                  </a:cubicBezTo>
                  <a:cubicBezTo>
                    <a:pt x="10000" y="7619"/>
                    <a:pt x="9987" y="7592"/>
                    <a:pt x="9959" y="7592"/>
                  </a:cubicBezTo>
                  <a:cubicBezTo>
                    <a:pt x="9838" y="7551"/>
                    <a:pt x="9716" y="7511"/>
                    <a:pt x="9581" y="7456"/>
                  </a:cubicBezTo>
                  <a:cubicBezTo>
                    <a:pt x="9202" y="7308"/>
                    <a:pt x="8836" y="7105"/>
                    <a:pt x="8498" y="6861"/>
                  </a:cubicBezTo>
                  <a:cubicBezTo>
                    <a:pt x="8322" y="6712"/>
                    <a:pt x="8160" y="6563"/>
                    <a:pt x="8011" y="6401"/>
                  </a:cubicBezTo>
                  <a:lnTo>
                    <a:pt x="8011" y="6401"/>
                  </a:lnTo>
                  <a:cubicBezTo>
                    <a:pt x="8633" y="6577"/>
                    <a:pt x="9269" y="6726"/>
                    <a:pt x="9905" y="6834"/>
                  </a:cubicBezTo>
                  <a:cubicBezTo>
                    <a:pt x="10041" y="6861"/>
                    <a:pt x="10176" y="6875"/>
                    <a:pt x="10311" y="6902"/>
                  </a:cubicBezTo>
                  <a:cubicBezTo>
                    <a:pt x="10325" y="6902"/>
                    <a:pt x="10325" y="6915"/>
                    <a:pt x="10325" y="6915"/>
                  </a:cubicBezTo>
                  <a:cubicBezTo>
                    <a:pt x="10474" y="7078"/>
                    <a:pt x="10636" y="7226"/>
                    <a:pt x="10825" y="7335"/>
                  </a:cubicBezTo>
                  <a:cubicBezTo>
                    <a:pt x="11028" y="7456"/>
                    <a:pt x="11231" y="7551"/>
                    <a:pt x="11448" y="7646"/>
                  </a:cubicBezTo>
                  <a:cubicBezTo>
                    <a:pt x="11459" y="7651"/>
                    <a:pt x="11470" y="7655"/>
                    <a:pt x="11482" y="7655"/>
                  </a:cubicBezTo>
                  <a:cubicBezTo>
                    <a:pt x="11497" y="7655"/>
                    <a:pt x="11513" y="7648"/>
                    <a:pt x="11529" y="7632"/>
                  </a:cubicBezTo>
                  <a:cubicBezTo>
                    <a:pt x="11529" y="7605"/>
                    <a:pt x="11529" y="7578"/>
                    <a:pt x="11502" y="7565"/>
                  </a:cubicBezTo>
                  <a:cubicBezTo>
                    <a:pt x="11272" y="7470"/>
                    <a:pt x="11055" y="7362"/>
                    <a:pt x="10866" y="7213"/>
                  </a:cubicBezTo>
                  <a:cubicBezTo>
                    <a:pt x="10798" y="7159"/>
                    <a:pt x="10731" y="7105"/>
                    <a:pt x="10663" y="7051"/>
                  </a:cubicBezTo>
                  <a:cubicBezTo>
                    <a:pt x="10622" y="7010"/>
                    <a:pt x="10595" y="6983"/>
                    <a:pt x="10568" y="6942"/>
                  </a:cubicBezTo>
                  <a:lnTo>
                    <a:pt x="10568" y="6942"/>
                  </a:lnTo>
                  <a:cubicBezTo>
                    <a:pt x="11110" y="7010"/>
                    <a:pt x="11651" y="7064"/>
                    <a:pt x="12206" y="7091"/>
                  </a:cubicBezTo>
                  <a:cubicBezTo>
                    <a:pt x="12210" y="7092"/>
                    <a:pt x="12214" y="7092"/>
                    <a:pt x="12218" y="7092"/>
                  </a:cubicBezTo>
                  <a:cubicBezTo>
                    <a:pt x="12288" y="7092"/>
                    <a:pt x="12296" y="6982"/>
                    <a:pt x="12219" y="6969"/>
                  </a:cubicBezTo>
                  <a:cubicBezTo>
                    <a:pt x="11881" y="6956"/>
                    <a:pt x="11556" y="6915"/>
                    <a:pt x="11231" y="6875"/>
                  </a:cubicBezTo>
                  <a:cubicBezTo>
                    <a:pt x="11015" y="6848"/>
                    <a:pt x="10812" y="6820"/>
                    <a:pt x="10595" y="6780"/>
                  </a:cubicBezTo>
                  <a:cubicBezTo>
                    <a:pt x="10636" y="6739"/>
                    <a:pt x="10677" y="6699"/>
                    <a:pt x="10731" y="6672"/>
                  </a:cubicBezTo>
                  <a:cubicBezTo>
                    <a:pt x="10785" y="6631"/>
                    <a:pt x="10839" y="6590"/>
                    <a:pt x="10893" y="6550"/>
                  </a:cubicBezTo>
                  <a:cubicBezTo>
                    <a:pt x="10961" y="6523"/>
                    <a:pt x="11028" y="6482"/>
                    <a:pt x="11096" y="6455"/>
                  </a:cubicBezTo>
                  <a:cubicBezTo>
                    <a:pt x="11204" y="6401"/>
                    <a:pt x="11326" y="6374"/>
                    <a:pt x="11448" y="6333"/>
                  </a:cubicBezTo>
                  <a:cubicBezTo>
                    <a:pt x="11570" y="6306"/>
                    <a:pt x="11691" y="6279"/>
                    <a:pt x="11827" y="6266"/>
                  </a:cubicBezTo>
                  <a:cubicBezTo>
                    <a:pt x="11894" y="6252"/>
                    <a:pt x="11949" y="6239"/>
                    <a:pt x="12016" y="6239"/>
                  </a:cubicBezTo>
                  <a:cubicBezTo>
                    <a:pt x="12043" y="6239"/>
                    <a:pt x="12057" y="6212"/>
                    <a:pt x="12057" y="6198"/>
                  </a:cubicBezTo>
                  <a:cubicBezTo>
                    <a:pt x="12057" y="6171"/>
                    <a:pt x="12043" y="6157"/>
                    <a:pt x="12016" y="6157"/>
                  </a:cubicBezTo>
                  <a:cubicBezTo>
                    <a:pt x="11719" y="6171"/>
                    <a:pt x="11434" y="6225"/>
                    <a:pt x="11137" y="6306"/>
                  </a:cubicBezTo>
                  <a:cubicBezTo>
                    <a:pt x="10988" y="6347"/>
                    <a:pt x="10853" y="6415"/>
                    <a:pt x="10717" y="6482"/>
                  </a:cubicBezTo>
                  <a:cubicBezTo>
                    <a:pt x="10650" y="6509"/>
                    <a:pt x="10582" y="6550"/>
                    <a:pt x="10514" y="6590"/>
                  </a:cubicBezTo>
                  <a:cubicBezTo>
                    <a:pt x="10447" y="6631"/>
                    <a:pt x="10392" y="6672"/>
                    <a:pt x="10338" y="6739"/>
                  </a:cubicBezTo>
                  <a:lnTo>
                    <a:pt x="10230" y="6712"/>
                  </a:lnTo>
                  <a:cubicBezTo>
                    <a:pt x="9892" y="6645"/>
                    <a:pt x="9554" y="6577"/>
                    <a:pt x="9229" y="6496"/>
                  </a:cubicBezTo>
                  <a:cubicBezTo>
                    <a:pt x="8904" y="6415"/>
                    <a:pt x="8579" y="6333"/>
                    <a:pt x="8268" y="6225"/>
                  </a:cubicBezTo>
                  <a:cubicBezTo>
                    <a:pt x="8092" y="6185"/>
                    <a:pt x="7930" y="6117"/>
                    <a:pt x="7754" y="6063"/>
                  </a:cubicBezTo>
                  <a:lnTo>
                    <a:pt x="7849" y="5995"/>
                  </a:lnTo>
                  <a:lnTo>
                    <a:pt x="7835" y="5995"/>
                  </a:lnTo>
                  <a:cubicBezTo>
                    <a:pt x="7930" y="5914"/>
                    <a:pt x="8025" y="5846"/>
                    <a:pt x="8133" y="5779"/>
                  </a:cubicBezTo>
                  <a:cubicBezTo>
                    <a:pt x="8241" y="5724"/>
                    <a:pt x="8349" y="5670"/>
                    <a:pt x="8458" y="5630"/>
                  </a:cubicBezTo>
                  <a:cubicBezTo>
                    <a:pt x="8742" y="5508"/>
                    <a:pt x="9039" y="5427"/>
                    <a:pt x="9337" y="5386"/>
                  </a:cubicBezTo>
                  <a:cubicBezTo>
                    <a:pt x="9527" y="5354"/>
                    <a:pt x="9717" y="5341"/>
                    <a:pt x="9908" y="5341"/>
                  </a:cubicBezTo>
                  <a:cubicBezTo>
                    <a:pt x="10042" y="5341"/>
                    <a:pt x="10177" y="5348"/>
                    <a:pt x="10311" y="5359"/>
                  </a:cubicBezTo>
                  <a:cubicBezTo>
                    <a:pt x="10338" y="5359"/>
                    <a:pt x="10352" y="5346"/>
                    <a:pt x="10352" y="5332"/>
                  </a:cubicBezTo>
                  <a:cubicBezTo>
                    <a:pt x="10365" y="5305"/>
                    <a:pt x="10352" y="5278"/>
                    <a:pt x="10325" y="5278"/>
                  </a:cubicBezTo>
                  <a:cubicBezTo>
                    <a:pt x="10176" y="5264"/>
                    <a:pt x="10014" y="5251"/>
                    <a:pt x="9851" y="5251"/>
                  </a:cubicBezTo>
                  <a:lnTo>
                    <a:pt x="9635" y="5251"/>
                  </a:lnTo>
                  <a:cubicBezTo>
                    <a:pt x="9378" y="5264"/>
                    <a:pt x="9121" y="5291"/>
                    <a:pt x="8850" y="5346"/>
                  </a:cubicBezTo>
                  <a:cubicBezTo>
                    <a:pt x="8606" y="5400"/>
                    <a:pt x="8363" y="5467"/>
                    <a:pt x="8119" y="5576"/>
                  </a:cubicBezTo>
                  <a:cubicBezTo>
                    <a:pt x="7997" y="5616"/>
                    <a:pt x="7889" y="5670"/>
                    <a:pt x="7781" y="5724"/>
                  </a:cubicBezTo>
                  <a:cubicBezTo>
                    <a:pt x="7727" y="5765"/>
                    <a:pt x="7686" y="5792"/>
                    <a:pt x="7632" y="5833"/>
                  </a:cubicBezTo>
                  <a:lnTo>
                    <a:pt x="7564" y="5887"/>
                  </a:lnTo>
                  <a:cubicBezTo>
                    <a:pt x="7537" y="5914"/>
                    <a:pt x="7510" y="5941"/>
                    <a:pt x="7483" y="5955"/>
                  </a:cubicBezTo>
                  <a:cubicBezTo>
                    <a:pt x="6739" y="5684"/>
                    <a:pt x="6022" y="5359"/>
                    <a:pt x="5332" y="4980"/>
                  </a:cubicBezTo>
                  <a:lnTo>
                    <a:pt x="5345" y="4967"/>
                  </a:lnTo>
                  <a:cubicBezTo>
                    <a:pt x="5440" y="4913"/>
                    <a:pt x="5535" y="4858"/>
                    <a:pt x="5643" y="4818"/>
                  </a:cubicBezTo>
                  <a:cubicBezTo>
                    <a:pt x="5792" y="4764"/>
                    <a:pt x="5941" y="4710"/>
                    <a:pt x="6090" y="4669"/>
                  </a:cubicBezTo>
                  <a:cubicBezTo>
                    <a:pt x="6171" y="4642"/>
                    <a:pt x="6252" y="4628"/>
                    <a:pt x="6333" y="4601"/>
                  </a:cubicBezTo>
                  <a:cubicBezTo>
                    <a:pt x="6414" y="4588"/>
                    <a:pt x="6509" y="4574"/>
                    <a:pt x="6577" y="4561"/>
                  </a:cubicBezTo>
                  <a:cubicBezTo>
                    <a:pt x="6820" y="4530"/>
                    <a:pt x="7064" y="4515"/>
                    <a:pt x="7307" y="4515"/>
                  </a:cubicBezTo>
                  <a:cubicBezTo>
                    <a:pt x="7389" y="4515"/>
                    <a:pt x="7470" y="4517"/>
                    <a:pt x="7551" y="4520"/>
                  </a:cubicBezTo>
                  <a:cubicBezTo>
                    <a:pt x="7578" y="4520"/>
                    <a:pt x="7592" y="4493"/>
                    <a:pt x="7592" y="4480"/>
                  </a:cubicBezTo>
                  <a:cubicBezTo>
                    <a:pt x="7592" y="4458"/>
                    <a:pt x="7582" y="4435"/>
                    <a:pt x="7564" y="4435"/>
                  </a:cubicBezTo>
                  <a:cubicBezTo>
                    <a:pt x="7560" y="4435"/>
                    <a:pt x="7556" y="4437"/>
                    <a:pt x="7551" y="4439"/>
                  </a:cubicBezTo>
                  <a:cubicBezTo>
                    <a:pt x="7443" y="4439"/>
                    <a:pt x="7334" y="4425"/>
                    <a:pt x="7226" y="4412"/>
                  </a:cubicBezTo>
                  <a:lnTo>
                    <a:pt x="6915" y="4412"/>
                  </a:lnTo>
                  <a:cubicBezTo>
                    <a:pt x="6807" y="4412"/>
                    <a:pt x="6698" y="4412"/>
                    <a:pt x="6577" y="4439"/>
                  </a:cubicBezTo>
                  <a:cubicBezTo>
                    <a:pt x="6468" y="4453"/>
                    <a:pt x="6360" y="4453"/>
                    <a:pt x="6238" y="4466"/>
                  </a:cubicBezTo>
                  <a:cubicBezTo>
                    <a:pt x="6022" y="4493"/>
                    <a:pt x="5805" y="4547"/>
                    <a:pt x="5589" y="4615"/>
                  </a:cubicBezTo>
                  <a:cubicBezTo>
                    <a:pt x="5494" y="4642"/>
                    <a:pt x="5386" y="4683"/>
                    <a:pt x="5278" y="4723"/>
                  </a:cubicBezTo>
                  <a:cubicBezTo>
                    <a:pt x="5237" y="4737"/>
                    <a:pt x="5183" y="4764"/>
                    <a:pt x="5129" y="4791"/>
                  </a:cubicBezTo>
                  <a:lnTo>
                    <a:pt x="5061" y="4818"/>
                  </a:lnTo>
                  <a:cubicBezTo>
                    <a:pt x="4926" y="4737"/>
                    <a:pt x="4804" y="4669"/>
                    <a:pt x="4669" y="4574"/>
                  </a:cubicBezTo>
                  <a:cubicBezTo>
                    <a:pt x="3749" y="3992"/>
                    <a:pt x="2910" y="3289"/>
                    <a:pt x="2166" y="2491"/>
                  </a:cubicBezTo>
                  <a:lnTo>
                    <a:pt x="2166" y="2477"/>
                  </a:lnTo>
                  <a:lnTo>
                    <a:pt x="2129" y="2453"/>
                  </a:lnTo>
                  <a:lnTo>
                    <a:pt x="2129" y="2453"/>
                  </a:lnTo>
                  <a:cubicBezTo>
                    <a:pt x="1821" y="2104"/>
                    <a:pt x="1527" y="1742"/>
                    <a:pt x="1259" y="1367"/>
                  </a:cubicBezTo>
                  <a:cubicBezTo>
                    <a:pt x="1124" y="1165"/>
                    <a:pt x="988" y="962"/>
                    <a:pt x="853" y="759"/>
                  </a:cubicBezTo>
                  <a:cubicBezTo>
                    <a:pt x="785" y="650"/>
                    <a:pt x="731" y="556"/>
                    <a:pt x="664" y="447"/>
                  </a:cubicBezTo>
                  <a:cubicBezTo>
                    <a:pt x="609" y="339"/>
                    <a:pt x="542" y="217"/>
                    <a:pt x="474" y="109"/>
                  </a:cubicBezTo>
                  <a:cubicBezTo>
                    <a:pt x="420" y="41"/>
                    <a:pt x="339" y="1"/>
                    <a:pt x="258" y="1"/>
                  </a:cubicBezTo>
                  <a:close/>
                </a:path>
              </a:pathLst>
            </a:custGeom>
            <a:solidFill>
              <a:srgbClr val="D895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sp>
        <p:nvSpPr>
          <p:cNvPr id="551" name="Google Shape;551;p30"/>
          <p:cNvSpPr/>
          <p:nvPr/>
        </p:nvSpPr>
        <p:spPr>
          <a:xfrm>
            <a:off x="-937175" y="3301501"/>
            <a:ext cx="5650622" cy="3995188"/>
          </a:xfrm>
          <a:custGeom>
            <a:avLst/>
            <a:gdLst/>
            <a:ahLst/>
            <a:cxnLst/>
            <a:rect l="l" t="t" r="r" b="b"/>
            <a:pathLst>
              <a:path w="190449" h="97404" extrusionOk="0">
                <a:moveTo>
                  <a:pt x="12428" y="1"/>
                </a:moveTo>
                <a:cubicBezTo>
                  <a:pt x="11845" y="1"/>
                  <a:pt x="11261" y="20"/>
                  <a:pt x="10620" y="79"/>
                </a:cubicBezTo>
                <a:lnTo>
                  <a:pt x="10561" y="79"/>
                </a:lnTo>
                <a:cubicBezTo>
                  <a:pt x="7099" y="351"/>
                  <a:pt x="3793" y="1265"/>
                  <a:pt x="448" y="2899"/>
                </a:cubicBezTo>
                <a:lnTo>
                  <a:pt x="0" y="3113"/>
                </a:lnTo>
                <a:lnTo>
                  <a:pt x="0" y="97403"/>
                </a:lnTo>
                <a:lnTo>
                  <a:pt x="190448" y="97403"/>
                </a:lnTo>
                <a:cubicBezTo>
                  <a:pt x="190448" y="92774"/>
                  <a:pt x="188153" y="88495"/>
                  <a:pt x="184322" y="85947"/>
                </a:cubicBezTo>
                <a:cubicBezTo>
                  <a:pt x="183952" y="85695"/>
                  <a:pt x="183583" y="85461"/>
                  <a:pt x="183194" y="85247"/>
                </a:cubicBezTo>
                <a:cubicBezTo>
                  <a:pt x="179576" y="83011"/>
                  <a:pt x="175900" y="81746"/>
                  <a:pt x="173469" y="80988"/>
                </a:cubicBezTo>
                <a:cubicBezTo>
                  <a:pt x="172652" y="80716"/>
                  <a:pt x="171796" y="80502"/>
                  <a:pt x="170941" y="80288"/>
                </a:cubicBezTo>
                <a:cubicBezTo>
                  <a:pt x="170610" y="78848"/>
                  <a:pt x="170124" y="77409"/>
                  <a:pt x="169462" y="76048"/>
                </a:cubicBezTo>
                <a:cubicBezTo>
                  <a:pt x="168607" y="74278"/>
                  <a:pt x="167420" y="72566"/>
                  <a:pt x="165942" y="71049"/>
                </a:cubicBezTo>
                <a:cubicBezTo>
                  <a:pt x="164697" y="69746"/>
                  <a:pt x="163258" y="68618"/>
                  <a:pt x="161683" y="67607"/>
                </a:cubicBezTo>
                <a:cubicBezTo>
                  <a:pt x="159193" y="66090"/>
                  <a:pt x="156451" y="65137"/>
                  <a:pt x="153320" y="64670"/>
                </a:cubicBezTo>
                <a:cubicBezTo>
                  <a:pt x="152308" y="64514"/>
                  <a:pt x="151297" y="64456"/>
                  <a:pt x="150247" y="64456"/>
                </a:cubicBezTo>
                <a:cubicBezTo>
                  <a:pt x="149838" y="64456"/>
                  <a:pt x="149449" y="64456"/>
                  <a:pt x="149041" y="64475"/>
                </a:cubicBezTo>
                <a:cubicBezTo>
                  <a:pt x="148943" y="60508"/>
                  <a:pt x="147835" y="56793"/>
                  <a:pt x="145832" y="53642"/>
                </a:cubicBezTo>
                <a:cubicBezTo>
                  <a:pt x="143264" y="49655"/>
                  <a:pt x="139258" y="46563"/>
                  <a:pt x="134473" y="44987"/>
                </a:cubicBezTo>
                <a:cubicBezTo>
                  <a:pt x="132373" y="44268"/>
                  <a:pt x="130175" y="43937"/>
                  <a:pt x="127938" y="43937"/>
                </a:cubicBezTo>
                <a:cubicBezTo>
                  <a:pt x="125760" y="43937"/>
                  <a:pt x="123601" y="44248"/>
                  <a:pt x="121539" y="44909"/>
                </a:cubicBezTo>
                <a:cubicBezTo>
                  <a:pt x="118369" y="45882"/>
                  <a:pt x="115413" y="47496"/>
                  <a:pt x="112437" y="49908"/>
                </a:cubicBezTo>
                <a:cubicBezTo>
                  <a:pt x="110395" y="51600"/>
                  <a:pt x="108586" y="53467"/>
                  <a:pt x="106505" y="56015"/>
                </a:cubicBezTo>
                <a:cubicBezTo>
                  <a:pt x="105785" y="56949"/>
                  <a:pt x="105046" y="57882"/>
                  <a:pt x="104346" y="58893"/>
                </a:cubicBezTo>
                <a:cubicBezTo>
                  <a:pt x="104132" y="58757"/>
                  <a:pt x="103938" y="58621"/>
                  <a:pt x="103724" y="58504"/>
                </a:cubicBezTo>
                <a:cubicBezTo>
                  <a:pt x="103529" y="58368"/>
                  <a:pt x="103296" y="58271"/>
                  <a:pt x="103101" y="58154"/>
                </a:cubicBezTo>
                <a:cubicBezTo>
                  <a:pt x="102965" y="55976"/>
                  <a:pt x="102596" y="53992"/>
                  <a:pt x="102012" y="52047"/>
                </a:cubicBezTo>
                <a:cubicBezTo>
                  <a:pt x="100612" y="47243"/>
                  <a:pt x="97811" y="43334"/>
                  <a:pt x="93941" y="40708"/>
                </a:cubicBezTo>
                <a:cubicBezTo>
                  <a:pt x="91918" y="39347"/>
                  <a:pt x="89565" y="38316"/>
                  <a:pt x="87056" y="37791"/>
                </a:cubicBezTo>
                <a:cubicBezTo>
                  <a:pt x="85694" y="37499"/>
                  <a:pt x="84313" y="37344"/>
                  <a:pt x="82913" y="37344"/>
                </a:cubicBezTo>
                <a:cubicBezTo>
                  <a:pt x="82038" y="37344"/>
                  <a:pt x="81123" y="37402"/>
                  <a:pt x="80229" y="37519"/>
                </a:cubicBezTo>
                <a:cubicBezTo>
                  <a:pt x="76728" y="37966"/>
                  <a:pt x="73441" y="39347"/>
                  <a:pt x="70193" y="41681"/>
                </a:cubicBezTo>
                <a:cubicBezTo>
                  <a:pt x="69318" y="40864"/>
                  <a:pt x="68345" y="40144"/>
                  <a:pt x="67314" y="39502"/>
                </a:cubicBezTo>
                <a:cubicBezTo>
                  <a:pt x="65058" y="38122"/>
                  <a:pt x="62549" y="37266"/>
                  <a:pt x="59982" y="37013"/>
                </a:cubicBezTo>
                <a:cubicBezTo>
                  <a:pt x="58718" y="35671"/>
                  <a:pt x="57259" y="34543"/>
                  <a:pt x="55645" y="33648"/>
                </a:cubicBezTo>
                <a:cubicBezTo>
                  <a:pt x="52961" y="32151"/>
                  <a:pt x="49868" y="31334"/>
                  <a:pt x="46698" y="31334"/>
                </a:cubicBezTo>
                <a:cubicBezTo>
                  <a:pt x="46367" y="31334"/>
                  <a:pt x="46056" y="31334"/>
                  <a:pt x="45765" y="31373"/>
                </a:cubicBezTo>
                <a:cubicBezTo>
                  <a:pt x="44306" y="31431"/>
                  <a:pt x="42847" y="31684"/>
                  <a:pt x="41427" y="32092"/>
                </a:cubicBezTo>
                <a:cubicBezTo>
                  <a:pt x="41194" y="30167"/>
                  <a:pt x="40824" y="28280"/>
                  <a:pt x="40377" y="26510"/>
                </a:cubicBezTo>
                <a:cubicBezTo>
                  <a:pt x="39774" y="24040"/>
                  <a:pt x="38899" y="21551"/>
                  <a:pt x="37790" y="19042"/>
                </a:cubicBezTo>
                <a:cubicBezTo>
                  <a:pt x="36079" y="15191"/>
                  <a:pt x="34056" y="11962"/>
                  <a:pt x="31605" y="9142"/>
                </a:cubicBezTo>
                <a:cubicBezTo>
                  <a:pt x="30341" y="7683"/>
                  <a:pt x="28902" y="6341"/>
                  <a:pt x="27346" y="5155"/>
                </a:cubicBezTo>
                <a:cubicBezTo>
                  <a:pt x="25829" y="3969"/>
                  <a:pt x="24117" y="2977"/>
                  <a:pt x="22153" y="2063"/>
                </a:cubicBezTo>
                <a:cubicBezTo>
                  <a:pt x="19158" y="701"/>
                  <a:pt x="15774" y="1"/>
                  <a:pt x="1242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sp>
        <p:nvSpPr>
          <p:cNvPr id="552" name="Google Shape;552;p30"/>
          <p:cNvSpPr/>
          <p:nvPr/>
        </p:nvSpPr>
        <p:spPr>
          <a:xfrm>
            <a:off x="-937181" y="3445117"/>
            <a:ext cx="5435864" cy="3707989"/>
          </a:xfrm>
          <a:custGeom>
            <a:avLst/>
            <a:gdLst/>
            <a:ahLst/>
            <a:cxnLst/>
            <a:rect l="l" t="t" r="r" b="b"/>
            <a:pathLst>
              <a:path w="182106" h="90402" extrusionOk="0">
                <a:moveTo>
                  <a:pt x="10990" y="1"/>
                </a:moveTo>
                <a:cubicBezTo>
                  <a:pt x="10581" y="1"/>
                  <a:pt x="10173" y="20"/>
                  <a:pt x="9706" y="59"/>
                </a:cubicBezTo>
                <a:lnTo>
                  <a:pt x="9667" y="59"/>
                </a:lnTo>
                <a:cubicBezTo>
                  <a:pt x="7080" y="254"/>
                  <a:pt x="4571" y="954"/>
                  <a:pt x="2023" y="2198"/>
                </a:cubicBezTo>
                <a:cubicBezTo>
                  <a:pt x="1343" y="2510"/>
                  <a:pt x="681" y="2879"/>
                  <a:pt x="1" y="3288"/>
                </a:cubicBezTo>
                <a:lnTo>
                  <a:pt x="1" y="90401"/>
                </a:lnTo>
                <a:lnTo>
                  <a:pt x="182105" y="90401"/>
                </a:lnTo>
                <a:cubicBezTo>
                  <a:pt x="182105" y="88126"/>
                  <a:pt x="180996" y="85967"/>
                  <a:pt x="179051" y="84664"/>
                </a:cubicBezTo>
                <a:cubicBezTo>
                  <a:pt x="178721" y="84469"/>
                  <a:pt x="178429" y="84255"/>
                  <a:pt x="178118" y="84080"/>
                </a:cubicBezTo>
                <a:cubicBezTo>
                  <a:pt x="175181" y="82252"/>
                  <a:pt x="172069" y="81202"/>
                  <a:pt x="170008" y="80540"/>
                </a:cubicBezTo>
                <a:cubicBezTo>
                  <a:pt x="167907" y="79918"/>
                  <a:pt x="165690" y="79373"/>
                  <a:pt x="163239" y="78984"/>
                </a:cubicBezTo>
                <a:cubicBezTo>
                  <a:pt x="163161" y="78965"/>
                  <a:pt x="163103" y="78945"/>
                  <a:pt x="163025" y="78945"/>
                </a:cubicBezTo>
                <a:cubicBezTo>
                  <a:pt x="163259" y="76631"/>
                  <a:pt x="162850" y="74200"/>
                  <a:pt x="161800" y="72041"/>
                </a:cubicBezTo>
                <a:cubicBezTo>
                  <a:pt x="161275" y="70913"/>
                  <a:pt x="160497" y="69824"/>
                  <a:pt x="159524" y="68812"/>
                </a:cubicBezTo>
                <a:cubicBezTo>
                  <a:pt x="158688" y="67937"/>
                  <a:pt x="157716" y="67159"/>
                  <a:pt x="156626" y="66498"/>
                </a:cubicBezTo>
                <a:cubicBezTo>
                  <a:pt x="154954" y="65467"/>
                  <a:pt x="153087" y="64825"/>
                  <a:pt x="150889" y="64495"/>
                </a:cubicBezTo>
                <a:cubicBezTo>
                  <a:pt x="150228" y="64397"/>
                  <a:pt x="149527" y="64358"/>
                  <a:pt x="148827" y="64358"/>
                </a:cubicBezTo>
                <a:cubicBezTo>
                  <a:pt x="147796" y="64358"/>
                  <a:pt x="146707" y="64456"/>
                  <a:pt x="145521" y="64670"/>
                </a:cubicBezTo>
                <a:cubicBezTo>
                  <a:pt x="143693" y="64981"/>
                  <a:pt x="142098" y="65564"/>
                  <a:pt x="140892" y="66031"/>
                </a:cubicBezTo>
                <a:cubicBezTo>
                  <a:pt x="140658" y="66128"/>
                  <a:pt x="140386" y="66226"/>
                  <a:pt x="140114" y="66342"/>
                </a:cubicBezTo>
                <a:cubicBezTo>
                  <a:pt x="139861" y="66128"/>
                  <a:pt x="139589" y="65934"/>
                  <a:pt x="139316" y="65739"/>
                </a:cubicBezTo>
                <a:cubicBezTo>
                  <a:pt x="140094" y="63425"/>
                  <a:pt x="140561" y="61285"/>
                  <a:pt x="140678" y="59224"/>
                </a:cubicBezTo>
                <a:cubicBezTo>
                  <a:pt x="140892" y="55917"/>
                  <a:pt x="140172" y="52864"/>
                  <a:pt x="138558" y="50374"/>
                </a:cubicBezTo>
                <a:cubicBezTo>
                  <a:pt x="136866" y="47710"/>
                  <a:pt x="134143" y="45668"/>
                  <a:pt x="130856" y="44559"/>
                </a:cubicBezTo>
                <a:cubicBezTo>
                  <a:pt x="129475" y="44112"/>
                  <a:pt x="127997" y="43859"/>
                  <a:pt x="126480" y="43859"/>
                </a:cubicBezTo>
                <a:cubicBezTo>
                  <a:pt x="125002" y="43859"/>
                  <a:pt x="123524" y="44073"/>
                  <a:pt x="122104" y="44520"/>
                </a:cubicBezTo>
                <a:cubicBezTo>
                  <a:pt x="119828" y="45220"/>
                  <a:pt x="117611" y="46446"/>
                  <a:pt x="115374" y="48254"/>
                </a:cubicBezTo>
                <a:cubicBezTo>
                  <a:pt x="113721" y="49616"/>
                  <a:pt x="112185" y="51211"/>
                  <a:pt x="110434" y="53370"/>
                </a:cubicBezTo>
                <a:cubicBezTo>
                  <a:pt x="109092" y="55023"/>
                  <a:pt x="107828" y="56851"/>
                  <a:pt x="106544" y="58932"/>
                </a:cubicBezTo>
                <a:lnTo>
                  <a:pt x="105883" y="60021"/>
                </a:lnTo>
                <a:cubicBezTo>
                  <a:pt x="105669" y="60002"/>
                  <a:pt x="105455" y="60002"/>
                  <a:pt x="105241" y="60002"/>
                </a:cubicBezTo>
                <a:cubicBezTo>
                  <a:pt x="104210" y="60002"/>
                  <a:pt x="103199" y="60157"/>
                  <a:pt x="102188" y="60410"/>
                </a:cubicBezTo>
                <a:cubicBezTo>
                  <a:pt x="101273" y="59243"/>
                  <a:pt x="100145" y="58271"/>
                  <a:pt x="98862" y="57551"/>
                </a:cubicBezTo>
                <a:cubicBezTo>
                  <a:pt x="97598" y="56812"/>
                  <a:pt x="96236" y="56365"/>
                  <a:pt x="94797" y="56131"/>
                </a:cubicBezTo>
                <a:cubicBezTo>
                  <a:pt x="94836" y="55684"/>
                  <a:pt x="94855" y="55198"/>
                  <a:pt x="94855" y="54731"/>
                </a:cubicBezTo>
                <a:cubicBezTo>
                  <a:pt x="94933" y="51755"/>
                  <a:pt x="94661" y="49324"/>
                  <a:pt x="93980" y="47068"/>
                </a:cubicBezTo>
                <a:cubicBezTo>
                  <a:pt x="93007" y="43820"/>
                  <a:pt x="91160" y="41194"/>
                  <a:pt x="88631" y="39483"/>
                </a:cubicBezTo>
                <a:cubicBezTo>
                  <a:pt x="87348" y="38608"/>
                  <a:pt x="85811" y="37946"/>
                  <a:pt x="84177" y="37616"/>
                </a:cubicBezTo>
                <a:cubicBezTo>
                  <a:pt x="83302" y="37421"/>
                  <a:pt x="82388" y="37324"/>
                  <a:pt x="81474" y="37324"/>
                </a:cubicBezTo>
                <a:cubicBezTo>
                  <a:pt x="80891" y="37324"/>
                  <a:pt x="80288" y="37363"/>
                  <a:pt x="79685" y="37441"/>
                </a:cubicBezTo>
                <a:cubicBezTo>
                  <a:pt x="77254" y="37752"/>
                  <a:pt x="74900" y="38783"/>
                  <a:pt x="72488" y="40572"/>
                </a:cubicBezTo>
                <a:cubicBezTo>
                  <a:pt x="70349" y="42167"/>
                  <a:pt x="68735" y="44053"/>
                  <a:pt x="67568" y="45512"/>
                </a:cubicBezTo>
                <a:cubicBezTo>
                  <a:pt x="67568" y="45512"/>
                  <a:pt x="67548" y="45570"/>
                  <a:pt x="67529" y="45570"/>
                </a:cubicBezTo>
                <a:cubicBezTo>
                  <a:pt x="67257" y="44695"/>
                  <a:pt x="66945" y="43859"/>
                  <a:pt x="66517" y="43081"/>
                </a:cubicBezTo>
                <a:cubicBezTo>
                  <a:pt x="66517" y="43081"/>
                  <a:pt x="66517" y="43061"/>
                  <a:pt x="66498" y="43061"/>
                </a:cubicBezTo>
                <a:cubicBezTo>
                  <a:pt x="65526" y="41194"/>
                  <a:pt x="64047" y="39599"/>
                  <a:pt x="62219" y="38491"/>
                </a:cubicBezTo>
                <a:cubicBezTo>
                  <a:pt x="60547" y="37460"/>
                  <a:pt x="58679" y="36915"/>
                  <a:pt x="56773" y="36915"/>
                </a:cubicBezTo>
                <a:cubicBezTo>
                  <a:pt x="56482" y="36915"/>
                  <a:pt x="56170" y="36935"/>
                  <a:pt x="55879" y="36954"/>
                </a:cubicBezTo>
                <a:cubicBezTo>
                  <a:pt x="55626" y="36974"/>
                  <a:pt x="55392" y="37013"/>
                  <a:pt x="55178" y="37052"/>
                </a:cubicBezTo>
                <a:cubicBezTo>
                  <a:pt x="54070" y="35204"/>
                  <a:pt x="52592" y="33765"/>
                  <a:pt x="50822" y="32773"/>
                </a:cubicBezTo>
                <a:cubicBezTo>
                  <a:pt x="49149" y="31839"/>
                  <a:pt x="47224" y="31334"/>
                  <a:pt x="45259" y="31334"/>
                </a:cubicBezTo>
                <a:cubicBezTo>
                  <a:pt x="45104" y="31334"/>
                  <a:pt x="44890" y="31334"/>
                  <a:pt x="44637" y="31372"/>
                </a:cubicBezTo>
                <a:cubicBezTo>
                  <a:pt x="42595" y="31450"/>
                  <a:pt x="40611" y="32092"/>
                  <a:pt x="38860" y="33220"/>
                </a:cubicBezTo>
                <a:cubicBezTo>
                  <a:pt x="37091" y="34329"/>
                  <a:pt x="35865" y="35749"/>
                  <a:pt x="35107" y="36682"/>
                </a:cubicBezTo>
                <a:cubicBezTo>
                  <a:pt x="34329" y="37693"/>
                  <a:pt x="33629" y="38783"/>
                  <a:pt x="32928" y="40144"/>
                </a:cubicBezTo>
                <a:cubicBezTo>
                  <a:pt x="33531" y="35690"/>
                  <a:pt x="33687" y="31625"/>
                  <a:pt x="33317" y="27697"/>
                </a:cubicBezTo>
                <a:cubicBezTo>
                  <a:pt x="33123" y="25460"/>
                  <a:pt x="32753" y="23301"/>
                  <a:pt x="32248" y="21278"/>
                </a:cubicBezTo>
                <a:cubicBezTo>
                  <a:pt x="31742" y="19217"/>
                  <a:pt x="30983" y="17097"/>
                  <a:pt x="30030" y="14957"/>
                </a:cubicBezTo>
                <a:cubicBezTo>
                  <a:pt x="28591" y="11748"/>
                  <a:pt x="26938" y="9045"/>
                  <a:pt x="24954" y="6769"/>
                </a:cubicBezTo>
                <a:cubicBezTo>
                  <a:pt x="24001" y="5660"/>
                  <a:pt x="22893" y="4630"/>
                  <a:pt x="21687" y="3696"/>
                </a:cubicBezTo>
                <a:cubicBezTo>
                  <a:pt x="20598" y="2840"/>
                  <a:pt x="19353" y="2121"/>
                  <a:pt x="17894" y="1459"/>
                </a:cubicBezTo>
                <a:cubicBezTo>
                  <a:pt x="15794" y="506"/>
                  <a:pt x="13382" y="1"/>
                  <a:pt x="10990" y="1"/>
                </a:cubicBezTo>
                <a:close/>
              </a:path>
            </a:pathLst>
          </a:custGeom>
          <a:solidFill>
            <a:srgbClr val="74BEA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grpSp>
        <p:nvGrpSpPr>
          <p:cNvPr id="553" name="Google Shape;553;p30"/>
          <p:cNvGrpSpPr/>
          <p:nvPr/>
        </p:nvGrpSpPr>
        <p:grpSpPr>
          <a:xfrm rot="-6026666">
            <a:off x="7794939" y="489249"/>
            <a:ext cx="1478735" cy="1449462"/>
            <a:chOff x="2179573" y="1629825"/>
            <a:chExt cx="658104" cy="860102"/>
          </a:xfrm>
        </p:grpSpPr>
        <p:sp>
          <p:nvSpPr>
            <p:cNvPr id="554" name="Google Shape;554;p30"/>
            <p:cNvSpPr/>
            <p:nvPr/>
          </p:nvSpPr>
          <p:spPr>
            <a:xfrm>
              <a:off x="2179573" y="1629825"/>
              <a:ext cx="658104" cy="776411"/>
            </a:xfrm>
            <a:custGeom>
              <a:avLst/>
              <a:gdLst/>
              <a:ahLst/>
              <a:cxnLst/>
              <a:rect l="l" t="t" r="r" b="b"/>
              <a:pathLst>
                <a:path w="8878" h="10474" extrusionOk="0">
                  <a:moveTo>
                    <a:pt x="1922" y="1"/>
                  </a:moveTo>
                  <a:cubicBezTo>
                    <a:pt x="1868" y="1"/>
                    <a:pt x="1828" y="28"/>
                    <a:pt x="1814" y="55"/>
                  </a:cubicBezTo>
                  <a:cubicBezTo>
                    <a:pt x="1747" y="177"/>
                    <a:pt x="1692" y="299"/>
                    <a:pt x="1638" y="420"/>
                  </a:cubicBezTo>
                  <a:cubicBezTo>
                    <a:pt x="1598" y="542"/>
                    <a:pt x="1544" y="650"/>
                    <a:pt x="1489" y="745"/>
                  </a:cubicBezTo>
                  <a:lnTo>
                    <a:pt x="1151" y="1395"/>
                  </a:lnTo>
                  <a:cubicBezTo>
                    <a:pt x="962" y="1760"/>
                    <a:pt x="745" y="2193"/>
                    <a:pt x="542" y="2653"/>
                  </a:cubicBezTo>
                  <a:cubicBezTo>
                    <a:pt x="448" y="2870"/>
                    <a:pt x="366" y="3072"/>
                    <a:pt x="299" y="3275"/>
                  </a:cubicBezTo>
                  <a:cubicBezTo>
                    <a:pt x="231" y="3492"/>
                    <a:pt x="163" y="3708"/>
                    <a:pt x="123" y="3925"/>
                  </a:cubicBezTo>
                  <a:cubicBezTo>
                    <a:pt x="69" y="4141"/>
                    <a:pt x="42" y="4358"/>
                    <a:pt x="15" y="4574"/>
                  </a:cubicBezTo>
                  <a:cubicBezTo>
                    <a:pt x="1" y="4804"/>
                    <a:pt x="1" y="5048"/>
                    <a:pt x="15" y="5278"/>
                  </a:cubicBezTo>
                  <a:cubicBezTo>
                    <a:pt x="55" y="5765"/>
                    <a:pt x="177" y="6239"/>
                    <a:pt x="353" y="6685"/>
                  </a:cubicBezTo>
                  <a:cubicBezTo>
                    <a:pt x="502" y="7051"/>
                    <a:pt x="678" y="7402"/>
                    <a:pt x="908" y="7727"/>
                  </a:cubicBezTo>
                  <a:cubicBezTo>
                    <a:pt x="1381" y="8417"/>
                    <a:pt x="1977" y="9013"/>
                    <a:pt x="2680" y="9473"/>
                  </a:cubicBezTo>
                  <a:cubicBezTo>
                    <a:pt x="3073" y="9743"/>
                    <a:pt x="3519" y="9960"/>
                    <a:pt x="3979" y="10109"/>
                  </a:cubicBezTo>
                  <a:cubicBezTo>
                    <a:pt x="4182" y="10203"/>
                    <a:pt x="4399" y="10271"/>
                    <a:pt x="4629" y="10325"/>
                  </a:cubicBezTo>
                  <a:cubicBezTo>
                    <a:pt x="4777" y="10366"/>
                    <a:pt x="4940" y="10393"/>
                    <a:pt x="5062" y="10406"/>
                  </a:cubicBezTo>
                  <a:cubicBezTo>
                    <a:pt x="5210" y="10433"/>
                    <a:pt x="5359" y="10460"/>
                    <a:pt x="5522" y="10460"/>
                  </a:cubicBezTo>
                  <a:cubicBezTo>
                    <a:pt x="5616" y="10474"/>
                    <a:pt x="5711" y="10474"/>
                    <a:pt x="5792" y="10474"/>
                  </a:cubicBezTo>
                  <a:lnTo>
                    <a:pt x="5995" y="10474"/>
                  </a:lnTo>
                  <a:cubicBezTo>
                    <a:pt x="6076" y="10474"/>
                    <a:pt x="6144" y="10460"/>
                    <a:pt x="6212" y="10447"/>
                  </a:cubicBezTo>
                  <a:cubicBezTo>
                    <a:pt x="6279" y="10447"/>
                    <a:pt x="6334" y="10433"/>
                    <a:pt x="6401" y="10420"/>
                  </a:cubicBezTo>
                  <a:lnTo>
                    <a:pt x="6415" y="10420"/>
                  </a:lnTo>
                  <a:cubicBezTo>
                    <a:pt x="6442" y="10420"/>
                    <a:pt x="6469" y="10406"/>
                    <a:pt x="6482" y="10393"/>
                  </a:cubicBezTo>
                  <a:cubicBezTo>
                    <a:pt x="6685" y="10285"/>
                    <a:pt x="6888" y="10149"/>
                    <a:pt x="7078" y="10000"/>
                  </a:cubicBezTo>
                  <a:cubicBezTo>
                    <a:pt x="7254" y="9865"/>
                    <a:pt x="7430" y="9703"/>
                    <a:pt x="7592" y="9527"/>
                  </a:cubicBezTo>
                  <a:cubicBezTo>
                    <a:pt x="7754" y="9351"/>
                    <a:pt x="7917" y="9161"/>
                    <a:pt x="8052" y="8972"/>
                  </a:cubicBezTo>
                  <a:cubicBezTo>
                    <a:pt x="8187" y="8783"/>
                    <a:pt x="8309" y="8580"/>
                    <a:pt x="8417" y="8363"/>
                  </a:cubicBezTo>
                  <a:cubicBezTo>
                    <a:pt x="8580" y="8038"/>
                    <a:pt x="8701" y="7687"/>
                    <a:pt x="8783" y="7335"/>
                  </a:cubicBezTo>
                  <a:cubicBezTo>
                    <a:pt x="8850" y="6969"/>
                    <a:pt x="8877" y="6604"/>
                    <a:pt x="8877" y="6239"/>
                  </a:cubicBezTo>
                  <a:cubicBezTo>
                    <a:pt x="8850" y="5467"/>
                    <a:pt x="8688" y="4710"/>
                    <a:pt x="8363" y="4006"/>
                  </a:cubicBezTo>
                  <a:cubicBezTo>
                    <a:pt x="8066" y="3330"/>
                    <a:pt x="7605" y="2721"/>
                    <a:pt x="7037" y="2261"/>
                  </a:cubicBezTo>
                  <a:cubicBezTo>
                    <a:pt x="6739" y="2031"/>
                    <a:pt x="6428" y="1841"/>
                    <a:pt x="6090" y="1692"/>
                  </a:cubicBezTo>
                  <a:cubicBezTo>
                    <a:pt x="5725" y="1530"/>
                    <a:pt x="5332" y="1395"/>
                    <a:pt x="4940" y="1300"/>
                  </a:cubicBezTo>
                  <a:lnTo>
                    <a:pt x="4520" y="1192"/>
                  </a:lnTo>
                  <a:cubicBezTo>
                    <a:pt x="4277" y="1124"/>
                    <a:pt x="4033" y="1056"/>
                    <a:pt x="3790" y="989"/>
                  </a:cubicBezTo>
                  <a:cubicBezTo>
                    <a:pt x="3411" y="880"/>
                    <a:pt x="3045" y="732"/>
                    <a:pt x="2694" y="556"/>
                  </a:cubicBezTo>
                  <a:cubicBezTo>
                    <a:pt x="2464" y="420"/>
                    <a:pt x="2247" y="272"/>
                    <a:pt x="2058" y="109"/>
                  </a:cubicBezTo>
                  <a:lnTo>
                    <a:pt x="2031" y="82"/>
                  </a:lnTo>
                  <a:lnTo>
                    <a:pt x="2004" y="55"/>
                  </a:lnTo>
                  <a:cubicBezTo>
                    <a:pt x="1990" y="28"/>
                    <a:pt x="1949" y="14"/>
                    <a:pt x="1922" y="1"/>
                  </a:cubicBezTo>
                  <a:close/>
                </a:path>
              </a:pathLst>
            </a:custGeom>
            <a:solidFill>
              <a:srgbClr val="7ABEAE"/>
            </a:solidFill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dist="38100" dir="30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55" name="Google Shape;555;p30"/>
            <p:cNvSpPr/>
            <p:nvPr/>
          </p:nvSpPr>
          <p:spPr>
            <a:xfrm>
              <a:off x="2260891" y="1672004"/>
              <a:ext cx="503548" cy="817923"/>
            </a:xfrm>
            <a:custGeom>
              <a:avLst/>
              <a:gdLst/>
              <a:ahLst/>
              <a:cxnLst/>
              <a:rect l="l" t="t" r="r" b="b"/>
              <a:pathLst>
                <a:path w="6793" h="11034" extrusionOk="0">
                  <a:moveTo>
                    <a:pt x="961" y="0"/>
                  </a:moveTo>
                  <a:cubicBezTo>
                    <a:pt x="947" y="14"/>
                    <a:pt x="934" y="41"/>
                    <a:pt x="934" y="54"/>
                  </a:cubicBezTo>
                  <a:cubicBezTo>
                    <a:pt x="1015" y="257"/>
                    <a:pt x="1110" y="460"/>
                    <a:pt x="1218" y="650"/>
                  </a:cubicBezTo>
                  <a:cubicBezTo>
                    <a:pt x="1313" y="853"/>
                    <a:pt x="1434" y="1042"/>
                    <a:pt x="1556" y="1232"/>
                  </a:cubicBezTo>
                  <a:cubicBezTo>
                    <a:pt x="1678" y="1435"/>
                    <a:pt x="1800" y="1610"/>
                    <a:pt x="1935" y="1800"/>
                  </a:cubicBezTo>
                  <a:cubicBezTo>
                    <a:pt x="1989" y="1881"/>
                    <a:pt x="2057" y="1962"/>
                    <a:pt x="2111" y="2030"/>
                  </a:cubicBezTo>
                  <a:lnTo>
                    <a:pt x="2016" y="2003"/>
                  </a:lnTo>
                  <a:cubicBezTo>
                    <a:pt x="1881" y="1962"/>
                    <a:pt x="1759" y="1908"/>
                    <a:pt x="1651" y="1854"/>
                  </a:cubicBezTo>
                  <a:cubicBezTo>
                    <a:pt x="1515" y="1800"/>
                    <a:pt x="1407" y="1732"/>
                    <a:pt x="1285" y="1651"/>
                  </a:cubicBezTo>
                  <a:cubicBezTo>
                    <a:pt x="1164" y="1570"/>
                    <a:pt x="1042" y="1475"/>
                    <a:pt x="920" y="1380"/>
                  </a:cubicBezTo>
                  <a:cubicBezTo>
                    <a:pt x="812" y="1286"/>
                    <a:pt x="690" y="1177"/>
                    <a:pt x="595" y="1056"/>
                  </a:cubicBezTo>
                  <a:lnTo>
                    <a:pt x="555" y="1015"/>
                  </a:lnTo>
                  <a:cubicBezTo>
                    <a:pt x="541" y="1002"/>
                    <a:pt x="528" y="988"/>
                    <a:pt x="514" y="988"/>
                  </a:cubicBezTo>
                  <a:lnTo>
                    <a:pt x="487" y="988"/>
                  </a:lnTo>
                  <a:cubicBezTo>
                    <a:pt x="474" y="1002"/>
                    <a:pt x="460" y="1029"/>
                    <a:pt x="474" y="1056"/>
                  </a:cubicBezTo>
                  <a:cubicBezTo>
                    <a:pt x="595" y="1177"/>
                    <a:pt x="717" y="1313"/>
                    <a:pt x="839" y="1421"/>
                  </a:cubicBezTo>
                  <a:cubicBezTo>
                    <a:pt x="907" y="1489"/>
                    <a:pt x="974" y="1556"/>
                    <a:pt x="1055" y="1610"/>
                  </a:cubicBezTo>
                  <a:cubicBezTo>
                    <a:pt x="1123" y="1678"/>
                    <a:pt x="1218" y="1746"/>
                    <a:pt x="1299" y="1800"/>
                  </a:cubicBezTo>
                  <a:cubicBezTo>
                    <a:pt x="1448" y="1908"/>
                    <a:pt x="1610" y="2003"/>
                    <a:pt x="1786" y="2084"/>
                  </a:cubicBezTo>
                  <a:cubicBezTo>
                    <a:pt x="1867" y="2125"/>
                    <a:pt x="1948" y="2152"/>
                    <a:pt x="2030" y="2179"/>
                  </a:cubicBezTo>
                  <a:cubicBezTo>
                    <a:pt x="2070" y="2192"/>
                    <a:pt x="2111" y="2206"/>
                    <a:pt x="2165" y="2206"/>
                  </a:cubicBezTo>
                  <a:cubicBezTo>
                    <a:pt x="2192" y="2219"/>
                    <a:pt x="2219" y="2219"/>
                    <a:pt x="2246" y="2219"/>
                  </a:cubicBezTo>
                  <a:lnTo>
                    <a:pt x="2341" y="2368"/>
                  </a:lnTo>
                  <a:cubicBezTo>
                    <a:pt x="2625" y="2734"/>
                    <a:pt x="2909" y="3085"/>
                    <a:pt x="3193" y="3451"/>
                  </a:cubicBezTo>
                  <a:cubicBezTo>
                    <a:pt x="3450" y="3816"/>
                    <a:pt x="3694" y="4181"/>
                    <a:pt x="3924" y="4560"/>
                  </a:cubicBezTo>
                  <a:cubicBezTo>
                    <a:pt x="3992" y="4696"/>
                    <a:pt x="4059" y="4831"/>
                    <a:pt x="4127" y="4966"/>
                  </a:cubicBezTo>
                  <a:lnTo>
                    <a:pt x="3843" y="4966"/>
                  </a:lnTo>
                  <a:cubicBezTo>
                    <a:pt x="3667" y="4966"/>
                    <a:pt x="3505" y="4966"/>
                    <a:pt x="3329" y="4953"/>
                  </a:cubicBezTo>
                  <a:cubicBezTo>
                    <a:pt x="3139" y="4939"/>
                    <a:pt x="2936" y="4898"/>
                    <a:pt x="2733" y="4858"/>
                  </a:cubicBezTo>
                  <a:cubicBezTo>
                    <a:pt x="2530" y="4817"/>
                    <a:pt x="2327" y="4763"/>
                    <a:pt x="2138" y="4696"/>
                  </a:cubicBezTo>
                  <a:cubicBezTo>
                    <a:pt x="1921" y="4614"/>
                    <a:pt x="1718" y="4533"/>
                    <a:pt x="1515" y="4438"/>
                  </a:cubicBezTo>
                  <a:cubicBezTo>
                    <a:pt x="1326" y="4330"/>
                    <a:pt x="1123" y="4222"/>
                    <a:pt x="947" y="4100"/>
                  </a:cubicBezTo>
                  <a:lnTo>
                    <a:pt x="961" y="4100"/>
                  </a:lnTo>
                  <a:cubicBezTo>
                    <a:pt x="690" y="3924"/>
                    <a:pt x="447" y="3708"/>
                    <a:pt x="230" y="3478"/>
                  </a:cubicBezTo>
                  <a:cubicBezTo>
                    <a:pt x="176" y="3410"/>
                    <a:pt x="135" y="3356"/>
                    <a:pt x="81" y="3302"/>
                  </a:cubicBezTo>
                  <a:cubicBezTo>
                    <a:pt x="68" y="3288"/>
                    <a:pt x="68" y="3275"/>
                    <a:pt x="54" y="3275"/>
                  </a:cubicBezTo>
                  <a:lnTo>
                    <a:pt x="27" y="3275"/>
                  </a:lnTo>
                  <a:cubicBezTo>
                    <a:pt x="0" y="3288"/>
                    <a:pt x="0" y="3315"/>
                    <a:pt x="14" y="3342"/>
                  </a:cubicBezTo>
                  <a:cubicBezTo>
                    <a:pt x="244" y="3627"/>
                    <a:pt x="501" y="3897"/>
                    <a:pt x="812" y="4127"/>
                  </a:cubicBezTo>
                  <a:cubicBezTo>
                    <a:pt x="1137" y="4371"/>
                    <a:pt x="1475" y="4574"/>
                    <a:pt x="1854" y="4750"/>
                  </a:cubicBezTo>
                  <a:cubicBezTo>
                    <a:pt x="2043" y="4844"/>
                    <a:pt x="2233" y="4912"/>
                    <a:pt x="2422" y="4980"/>
                  </a:cubicBezTo>
                  <a:cubicBezTo>
                    <a:pt x="2625" y="5047"/>
                    <a:pt x="2814" y="5115"/>
                    <a:pt x="3017" y="5156"/>
                  </a:cubicBezTo>
                  <a:cubicBezTo>
                    <a:pt x="3207" y="5196"/>
                    <a:pt x="3410" y="5223"/>
                    <a:pt x="3599" y="5237"/>
                  </a:cubicBezTo>
                  <a:cubicBezTo>
                    <a:pt x="3677" y="5247"/>
                    <a:pt x="3752" y="5252"/>
                    <a:pt x="3827" y="5252"/>
                  </a:cubicBezTo>
                  <a:cubicBezTo>
                    <a:pt x="3947" y="5252"/>
                    <a:pt x="4064" y="5240"/>
                    <a:pt x="4181" y="5223"/>
                  </a:cubicBezTo>
                  <a:cubicBezTo>
                    <a:pt x="4208" y="5223"/>
                    <a:pt x="4222" y="5210"/>
                    <a:pt x="4249" y="5210"/>
                  </a:cubicBezTo>
                  <a:cubicBezTo>
                    <a:pt x="4614" y="6008"/>
                    <a:pt x="4898" y="6860"/>
                    <a:pt x="5074" y="7740"/>
                  </a:cubicBezTo>
                  <a:cubicBezTo>
                    <a:pt x="5088" y="7821"/>
                    <a:pt x="5101" y="7916"/>
                    <a:pt x="5115" y="7997"/>
                  </a:cubicBezTo>
                  <a:cubicBezTo>
                    <a:pt x="4979" y="8024"/>
                    <a:pt x="4858" y="8038"/>
                    <a:pt x="4736" y="8051"/>
                  </a:cubicBezTo>
                  <a:cubicBezTo>
                    <a:pt x="4560" y="8092"/>
                    <a:pt x="4384" y="8105"/>
                    <a:pt x="4208" y="8119"/>
                  </a:cubicBezTo>
                  <a:cubicBezTo>
                    <a:pt x="3816" y="8092"/>
                    <a:pt x="3437" y="8024"/>
                    <a:pt x="3058" y="7916"/>
                  </a:cubicBezTo>
                  <a:cubicBezTo>
                    <a:pt x="2882" y="7848"/>
                    <a:pt x="2693" y="7781"/>
                    <a:pt x="2517" y="7713"/>
                  </a:cubicBezTo>
                  <a:cubicBezTo>
                    <a:pt x="2327" y="7645"/>
                    <a:pt x="2138" y="7551"/>
                    <a:pt x="1962" y="7469"/>
                  </a:cubicBezTo>
                  <a:cubicBezTo>
                    <a:pt x="1597" y="7280"/>
                    <a:pt x="1245" y="7077"/>
                    <a:pt x="907" y="6860"/>
                  </a:cubicBezTo>
                  <a:cubicBezTo>
                    <a:pt x="812" y="6806"/>
                    <a:pt x="704" y="6739"/>
                    <a:pt x="609" y="6685"/>
                  </a:cubicBezTo>
                  <a:cubicBezTo>
                    <a:pt x="609" y="6671"/>
                    <a:pt x="595" y="6671"/>
                    <a:pt x="582" y="6671"/>
                  </a:cubicBezTo>
                  <a:cubicBezTo>
                    <a:pt x="568" y="6671"/>
                    <a:pt x="555" y="6671"/>
                    <a:pt x="555" y="6685"/>
                  </a:cubicBezTo>
                  <a:cubicBezTo>
                    <a:pt x="541" y="6698"/>
                    <a:pt x="541" y="6725"/>
                    <a:pt x="555" y="6752"/>
                  </a:cubicBezTo>
                  <a:cubicBezTo>
                    <a:pt x="717" y="6860"/>
                    <a:pt x="907" y="6982"/>
                    <a:pt x="1082" y="7091"/>
                  </a:cubicBezTo>
                  <a:cubicBezTo>
                    <a:pt x="1258" y="7185"/>
                    <a:pt x="1461" y="7307"/>
                    <a:pt x="1637" y="7429"/>
                  </a:cubicBezTo>
                  <a:cubicBezTo>
                    <a:pt x="1827" y="7537"/>
                    <a:pt x="2016" y="7632"/>
                    <a:pt x="2206" y="7726"/>
                  </a:cubicBezTo>
                  <a:cubicBezTo>
                    <a:pt x="2395" y="7821"/>
                    <a:pt x="2612" y="7916"/>
                    <a:pt x="2814" y="7997"/>
                  </a:cubicBezTo>
                  <a:cubicBezTo>
                    <a:pt x="3207" y="8159"/>
                    <a:pt x="3626" y="8268"/>
                    <a:pt x="4046" y="8322"/>
                  </a:cubicBezTo>
                  <a:cubicBezTo>
                    <a:pt x="4204" y="8342"/>
                    <a:pt x="4370" y="8354"/>
                    <a:pt x="4532" y="8354"/>
                  </a:cubicBezTo>
                  <a:cubicBezTo>
                    <a:pt x="4592" y="8354"/>
                    <a:pt x="4651" y="8353"/>
                    <a:pt x="4709" y="8349"/>
                  </a:cubicBezTo>
                  <a:cubicBezTo>
                    <a:pt x="4858" y="8349"/>
                    <a:pt x="5007" y="8335"/>
                    <a:pt x="5155" y="8308"/>
                  </a:cubicBezTo>
                  <a:cubicBezTo>
                    <a:pt x="5182" y="8457"/>
                    <a:pt x="5196" y="8592"/>
                    <a:pt x="5209" y="8741"/>
                  </a:cubicBezTo>
                  <a:cubicBezTo>
                    <a:pt x="5223" y="9080"/>
                    <a:pt x="5223" y="9418"/>
                    <a:pt x="5209" y="9756"/>
                  </a:cubicBezTo>
                  <a:cubicBezTo>
                    <a:pt x="5196" y="9905"/>
                    <a:pt x="5169" y="10067"/>
                    <a:pt x="5142" y="10216"/>
                  </a:cubicBezTo>
                  <a:cubicBezTo>
                    <a:pt x="5128" y="10311"/>
                    <a:pt x="5115" y="10392"/>
                    <a:pt x="5088" y="10487"/>
                  </a:cubicBezTo>
                  <a:cubicBezTo>
                    <a:pt x="5074" y="10568"/>
                    <a:pt x="5047" y="10649"/>
                    <a:pt x="5020" y="10730"/>
                  </a:cubicBezTo>
                  <a:cubicBezTo>
                    <a:pt x="5007" y="10798"/>
                    <a:pt x="5020" y="10866"/>
                    <a:pt x="5061" y="10920"/>
                  </a:cubicBezTo>
                  <a:cubicBezTo>
                    <a:pt x="5101" y="10974"/>
                    <a:pt x="5155" y="11015"/>
                    <a:pt x="5223" y="11028"/>
                  </a:cubicBezTo>
                  <a:cubicBezTo>
                    <a:pt x="5240" y="11031"/>
                    <a:pt x="5257" y="11033"/>
                    <a:pt x="5274" y="11033"/>
                  </a:cubicBezTo>
                  <a:cubicBezTo>
                    <a:pt x="5324" y="11033"/>
                    <a:pt x="5372" y="11018"/>
                    <a:pt x="5412" y="10987"/>
                  </a:cubicBezTo>
                  <a:lnTo>
                    <a:pt x="5467" y="10947"/>
                  </a:lnTo>
                  <a:cubicBezTo>
                    <a:pt x="5494" y="10920"/>
                    <a:pt x="5507" y="10879"/>
                    <a:pt x="5521" y="10839"/>
                  </a:cubicBezTo>
                  <a:lnTo>
                    <a:pt x="5521" y="10812"/>
                  </a:lnTo>
                  <a:cubicBezTo>
                    <a:pt x="5521" y="10839"/>
                    <a:pt x="5507" y="10852"/>
                    <a:pt x="5494" y="10879"/>
                  </a:cubicBezTo>
                  <a:cubicBezTo>
                    <a:pt x="5642" y="10460"/>
                    <a:pt x="5710" y="10027"/>
                    <a:pt x="5724" y="9594"/>
                  </a:cubicBezTo>
                  <a:cubicBezTo>
                    <a:pt x="5737" y="9161"/>
                    <a:pt x="5724" y="8728"/>
                    <a:pt x="5656" y="8295"/>
                  </a:cubicBezTo>
                  <a:cubicBezTo>
                    <a:pt x="5656" y="8254"/>
                    <a:pt x="5629" y="8214"/>
                    <a:pt x="5629" y="8173"/>
                  </a:cubicBezTo>
                  <a:cubicBezTo>
                    <a:pt x="5724" y="8078"/>
                    <a:pt x="5805" y="7984"/>
                    <a:pt x="5900" y="7875"/>
                  </a:cubicBezTo>
                  <a:cubicBezTo>
                    <a:pt x="6008" y="7726"/>
                    <a:pt x="6116" y="7551"/>
                    <a:pt x="6197" y="7388"/>
                  </a:cubicBezTo>
                  <a:cubicBezTo>
                    <a:pt x="6387" y="7050"/>
                    <a:pt x="6522" y="6685"/>
                    <a:pt x="6603" y="6306"/>
                  </a:cubicBezTo>
                  <a:cubicBezTo>
                    <a:pt x="6698" y="5927"/>
                    <a:pt x="6752" y="5548"/>
                    <a:pt x="6779" y="5156"/>
                  </a:cubicBezTo>
                  <a:cubicBezTo>
                    <a:pt x="6793" y="4763"/>
                    <a:pt x="6766" y="4384"/>
                    <a:pt x="6711" y="4005"/>
                  </a:cubicBezTo>
                  <a:cubicBezTo>
                    <a:pt x="6711" y="3978"/>
                    <a:pt x="6684" y="3965"/>
                    <a:pt x="6671" y="3965"/>
                  </a:cubicBezTo>
                  <a:cubicBezTo>
                    <a:pt x="6644" y="3965"/>
                    <a:pt x="6630" y="3992"/>
                    <a:pt x="6630" y="4005"/>
                  </a:cubicBezTo>
                  <a:cubicBezTo>
                    <a:pt x="6657" y="4276"/>
                    <a:pt x="6684" y="4533"/>
                    <a:pt x="6671" y="4804"/>
                  </a:cubicBezTo>
                  <a:cubicBezTo>
                    <a:pt x="6671" y="5020"/>
                    <a:pt x="6657" y="5237"/>
                    <a:pt x="6630" y="5440"/>
                  </a:cubicBezTo>
                  <a:cubicBezTo>
                    <a:pt x="6603" y="5670"/>
                    <a:pt x="6549" y="5873"/>
                    <a:pt x="6495" y="6089"/>
                  </a:cubicBezTo>
                  <a:cubicBezTo>
                    <a:pt x="6441" y="6292"/>
                    <a:pt x="6373" y="6482"/>
                    <a:pt x="6292" y="6671"/>
                  </a:cubicBezTo>
                  <a:cubicBezTo>
                    <a:pt x="6211" y="6860"/>
                    <a:pt x="6103" y="7050"/>
                    <a:pt x="5994" y="7226"/>
                  </a:cubicBezTo>
                  <a:cubicBezTo>
                    <a:pt x="5900" y="7375"/>
                    <a:pt x="5791" y="7524"/>
                    <a:pt x="5683" y="7672"/>
                  </a:cubicBezTo>
                  <a:cubicBezTo>
                    <a:pt x="5642" y="7713"/>
                    <a:pt x="5615" y="7740"/>
                    <a:pt x="5575" y="7781"/>
                  </a:cubicBezTo>
                  <a:cubicBezTo>
                    <a:pt x="5561" y="7726"/>
                    <a:pt x="5548" y="7659"/>
                    <a:pt x="5534" y="7605"/>
                  </a:cubicBezTo>
                  <a:cubicBezTo>
                    <a:pt x="5494" y="7375"/>
                    <a:pt x="5440" y="7158"/>
                    <a:pt x="5372" y="6955"/>
                  </a:cubicBezTo>
                  <a:cubicBezTo>
                    <a:pt x="5237" y="6522"/>
                    <a:pt x="5088" y="6103"/>
                    <a:pt x="4912" y="5697"/>
                  </a:cubicBezTo>
                  <a:cubicBezTo>
                    <a:pt x="4804" y="5453"/>
                    <a:pt x="4682" y="5210"/>
                    <a:pt x="4560" y="4966"/>
                  </a:cubicBezTo>
                  <a:cubicBezTo>
                    <a:pt x="4614" y="4777"/>
                    <a:pt x="4655" y="4574"/>
                    <a:pt x="4682" y="4371"/>
                  </a:cubicBezTo>
                  <a:cubicBezTo>
                    <a:pt x="4722" y="4087"/>
                    <a:pt x="4736" y="3802"/>
                    <a:pt x="4736" y="3532"/>
                  </a:cubicBezTo>
                  <a:cubicBezTo>
                    <a:pt x="4736" y="3383"/>
                    <a:pt x="4722" y="3248"/>
                    <a:pt x="4709" y="3099"/>
                  </a:cubicBezTo>
                  <a:cubicBezTo>
                    <a:pt x="4695" y="2964"/>
                    <a:pt x="4668" y="2828"/>
                    <a:pt x="4655" y="2693"/>
                  </a:cubicBezTo>
                  <a:cubicBezTo>
                    <a:pt x="4628" y="2544"/>
                    <a:pt x="4601" y="2422"/>
                    <a:pt x="4574" y="2287"/>
                  </a:cubicBezTo>
                  <a:cubicBezTo>
                    <a:pt x="4533" y="2152"/>
                    <a:pt x="4506" y="2043"/>
                    <a:pt x="4479" y="1922"/>
                  </a:cubicBezTo>
                  <a:cubicBezTo>
                    <a:pt x="4465" y="1908"/>
                    <a:pt x="4452" y="1895"/>
                    <a:pt x="4438" y="1895"/>
                  </a:cubicBezTo>
                  <a:lnTo>
                    <a:pt x="4411" y="1895"/>
                  </a:lnTo>
                  <a:cubicBezTo>
                    <a:pt x="4398" y="1908"/>
                    <a:pt x="4384" y="1935"/>
                    <a:pt x="4398" y="1949"/>
                  </a:cubicBezTo>
                  <a:cubicBezTo>
                    <a:pt x="4398" y="1962"/>
                    <a:pt x="4398" y="1976"/>
                    <a:pt x="4411" y="1989"/>
                  </a:cubicBezTo>
                  <a:cubicBezTo>
                    <a:pt x="4452" y="2219"/>
                    <a:pt x="4492" y="2436"/>
                    <a:pt x="4519" y="2666"/>
                  </a:cubicBezTo>
                  <a:cubicBezTo>
                    <a:pt x="4533" y="2788"/>
                    <a:pt x="4533" y="2909"/>
                    <a:pt x="4533" y="3031"/>
                  </a:cubicBezTo>
                  <a:cubicBezTo>
                    <a:pt x="4546" y="3153"/>
                    <a:pt x="4533" y="3261"/>
                    <a:pt x="4533" y="3383"/>
                  </a:cubicBezTo>
                  <a:cubicBezTo>
                    <a:pt x="4533" y="3802"/>
                    <a:pt x="4479" y="4235"/>
                    <a:pt x="4371" y="4641"/>
                  </a:cubicBezTo>
                  <a:cubicBezTo>
                    <a:pt x="4141" y="4249"/>
                    <a:pt x="3883" y="3857"/>
                    <a:pt x="3599" y="3505"/>
                  </a:cubicBezTo>
                  <a:cubicBezTo>
                    <a:pt x="3302" y="3139"/>
                    <a:pt x="3004" y="2788"/>
                    <a:pt x="2706" y="2436"/>
                  </a:cubicBezTo>
                  <a:lnTo>
                    <a:pt x="2381" y="2070"/>
                  </a:lnTo>
                  <a:cubicBezTo>
                    <a:pt x="2381" y="1962"/>
                    <a:pt x="2395" y="1868"/>
                    <a:pt x="2395" y="1773"/>
                  </a:cubicBezTo>
                  <a:cubicBezTo>
                    <a:pt x="2395" y="1651"/>
                    <a:pt x="2381" y="1529"/>
                    <a:pt x="2368" y="1407"/>
                  </a:cubicBezTo>
                  <a:cubicBezTo>
                    <a:pt x="2354" y="1177"/>
                    <a:pt x="2287" y="947"/>
                    <a:pt x="2192" y="731"/>
                  </a:cubicBezTo>
                  <a:cubicBezTo>
                    <a:pt x="2192" y="717"/>
                    <a:pt x="2165" y="704"/>
                    <a:pt x="2151" y="704"/>
                  </a:cubicBezTo>
                  <a:lnTo>
                    <a:pt x="2138" y="704"/>
                  </a:lnTo>
                  <a:cubicBezTo>
                    <a:pt x="2111" y="717"/>
                    <a:pt x="2111" y="731"/>
                    <a:pt x="2111" y="758"/>
                  </a:cubicBezTo>
                  <a:cubicBezTo>
                    <a:pt x="2151" y="839"/>
                    <a:pt x="2179" y="920"/>
                    <a:pt x="2206" y="1002"/>
                  </a:cubicBezTo>
                  <a:cubicBezTo>
                    <a:pt x="2233" y="1096"/>
                    <a:pt x="2246" y="1205"/>
                    <a:pt x="2260" y="1299"/>
                  </a:cubicBezTo>
                  <a:cubicBezTo>
                    <a:pt x="2273" y="1390"/>
                    <a:pt x="2273" y="1482"/>
                    <a:pt x="2273" y="1585"/>
                  </a:cubicBezTo>
                  <a:lnTo>
                    <a:pt x="2273" y="1585"/>
                  </a:lnTo>
                  <a:cubicBezTo>
                    <a:pt x="2273" y="1693"/>
                    <a:pt x="2260" y="1800"/>
                    <a:pt x="2246" y="1908"/>
                  </a:cubicBezTo>
                  <a:cubicBezTo>
                    <a:pt x="2097" y="1732"/>
                    <a:pt x="1962" y="1556"/>
                    <a:pt x="1813" y="1367"/>
                  </a:cubicBezTo>
                  <a:cubicBezTo>
                    <a:pt x="1570" y="1056"/>
                    <a:pt x="1353" y="704"/>
                    <a:pt x="1164" y="352"/>
                  </a:cubicBezTo>
                  <a:lnTo>
                    <a:pt x="1164" y="339"/>
                  </a:lnTo>
                  <a:cubicBezTo>
                    <a:pt x="1110" y="244"/>
                    <a:pt x="1055" y="136"/>
                    <a:pt x="1015" y="41"/>
                  </a:cubicBezTo>
                  <a:cubicBezTo>
                    <a:pt x="1015" y="14"/>
                    <a:pt x="1001" y="0"/>
                    <a:pt x="974" y="0"/>
                  </a:cubicBezTo>
                  <a:close/>
                </a:path>
              </a:pathLst>
            </a:custGeom>
            <a:solidFill>
              <a:srgbClr val="5C9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556" name="Google Shape;556;p30"/>
          <p:cNvGrpSpPr/>
          <p:nvPr/>
        </p:nvGrpSpPr>
        <p:grpSpPr>
          <a:xfrm>
            <a:off x="2274023" y="5844038"/>
            <a:ext cx="597856" cy="601263"/>
            <a:chOff x="2533682" y="3720159"/>
            <a:chExt cx="248847" cy="187691"/>
          </a:xfrm>
        </p:grpSpPr>
        <p:sp>
          <p:nvSpPr>
            <p:cNvPr id="557" name="Google Shape;557;p30"/>
            <p:cNvSpPr/>
            <p:nvPr/>
          </p:nvSpPr>
          <p:spPr>
            <a:xfrm>
              <a:off x="2533682" y="3809409"/>
              <a:ext cx="145512" cy="98441"/>
            </a:xfrm>
            <a:custGeom>
              <a:avLst/>
              <a:gdLst/>
              <a:ahLst/>
              <a:cxnLst/>
              <a:rect l="l" t="t" r="r" b="b"/>
              <a:pathLst>
                <a:path w="1963" h="1328" extrusionOk="0">
                  <a:moveTo>
                    <a:pt x="1475" y="1"/>
                  </a:moveTo>
                  <a:cubicBezTo>
                    <a:pt x="1381" y="1"/>
                    <a:pt x="1286" y="15"/>
                    <a:pt x="1191" y="42"/>
                  </a:cubicBezTo>
                  <a:cubicBezTo>
                    <a:pt x="921" y="96"/>
                    <a:pt x="650" y="204"/>
                    <a:pt x="420" y="366"/>
                  </a:cubicBezTo>
                  <a:cubicBezTo>
                    <a:pt x="325" y="420"/>
                    <a:pt x="244" y="488"/>
                    <a:pt x="163" y="583"/>
                  </a:cubicBezTo>
                  <a:cubicBezTo>
                    <a:pt x="122" y="637"/>
                    <a:pt x="95" y="691"/>
                    <a:pt x="68" y="745"/>
                  </a:cubicBezTo>
                  <a:cubicBezTo>
                    <a:pt x="41" y="799"/>
                    <a:pt x="28" y="867"/>
                    <a:pt x="14" y="935"/>
                  </a:cubicBezTo>
                  <a:cubicBezTo>
                    <a:pt x="0" y="975"/>
                    <a:pt x="14" y="1043"/>
                    <a:pt x="28" y="1083"/>
                  </a:cubicBezTo>
                  <a:cubicBezTo>
                    <a:pt x="41" y="1138"/>
                    <a:pt x="68" y="1192"/>
                    <a:pt x="109" y="1219"/>
                  </a:cubicBezTo>
                  <a:cubicBezTo>
                    <a:pt x="149" y="1246"/>
                    <a:pt x="190" y="1273"/>
                    <a:pt x="230" y="1286"/>
                  </a:cubicBezTo>
                  <a:cubicBezTo>
                    <a:pt x="285" y="1314"/>
                    <a:pt x="339" y="1327"/>
                    <a:pt x="393" y="1327"/>
                  </a:cubicBezTo>
                  <a:cubicBezTo>
                    <a:pt x="515" y="1327"/>
                    <a:pt x="636" y="1327"/>
                    <a:pt x="745" y="1300"/>
                  </a:cubicBezTo>
                  <a:cubicBezTo>
                    <a:pt x="880" y="1273"/>
                    <a:pt x="1002" y="1232"/>
                    <a:pt x="1124" y="1178"/>
                  </a:cubicBezTo>
                  <a:cubicBezTo>
                    <a:pt x="1232" y="1138"/>
                    <a:pt x="1327" y="1083"/>
                    <a:pt x="1421" y="1029"/>
                  </a:cubicBezTo>
                  <a:lnTo>
                    <a:pt x="1448" y="1016"/>
                  </a:lnTo>
                  <a:cubicBezTo>
                    <a:pt x="1584" y="948"/>
                    <a:pt x="1692" y="867"/>
                    <a:pt x="1800" y="772"/>
                  </a:cubicBezTo>
                  <a:cubicBezTo>
                    <a:pt x="1881" y="678"/>
                    <a:pt x="1935" y="569"/>
                    <a:pt x="1949" y="448"/>
                  </a:cubicBezTo>
                  <a:cubicBezTo>
                    <a:pt x="1962" y="339"/>
                    <a:pt x="1922" y="231"/>
                    <a:pt x="1854" y="150"/>
                  </a:cubicBezTo>
                  <a:cubicBezTo>
                    <a:pt x="1760" y="42"/>
                    <a:pt x="1611" y="1"/>
                    <a:pt x="1475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58" name="Google Shape;558;p30"/>
            <p:cNvSpPr/>
            <p:nvPr/>
          </p:nvSpPr>
          <p:spPr>
            <a:xfrm>
              <a:off x="2713220" y="3720159"/>
              <a:ext cx="69309" cy="57226"/>
            </a:xfrm>
            <a:custGeom>
              <a:avLst/>
              <a:gdLst/>
              <a:ahLst/>
              <a:cxnLst/>
              <a:rect l="l" t="t" r="r" b="b"/>
              <a:pathLst>
                <a:path w="935" h="772" extrusionOk="0">
                  <a:moveTo>
                    <a:pt x="650" y="1"/>
                  </a:moveTo>
                  <a:cubicBezTo>
                    <a:pt x="596" y="1"/>
                    <a:pt x="555" y="1"/>
                    <a:pt x="515" y="28"/>
                  </a:cubicBezTo>
                  <a:cubicBezTo>
                    <a:pt x="461" y="41"/>
                    <a:pt x="420" y="55"/>
                    <a:pt x="379" y="82"/>
                  </a:cubicBezTo>
                  <a:lnTo>
                    <a:pt x="325" y="123"/>
                  </a:lnTo>
                  <a:cubicBezTo>
                    <a:pt x="258" y="163"/>
                    <a:pt x="190" y="217"/>
                    <a:pt x="136" y="271"/>
                  </a:cubicBezTo>
                  <a:cubicBezTo>
                    <a:pt x="82" y="325"/>
                    <a:pt x="41" y="380"/>
                    <a:pt x="28" y="461"/>
                  </a:cubicBezTo>
                  <a:cubicBezTo>
                    <a:pt x="1" y="596"/>
                    <a:pt x="109" y="745"/>
                    <a:pt x="258" y="772"/>
                  </a:cubicBezTo>
                  <a:lnTo>
                    <a:pt x="366" y="772"/>
                  </a:lnTo>
                  <a:cubicBezTo>
                    <a:pt x="406" y="758"/>
                    <a:pt x="447" y="758"/>
                    <a:pt x="488" y="745"/>
                  </a:cubicBezTo>
                  <a:cubicBezTo>
                    <a:pt x="528" y="731"/>
                    <a:pt x="555" y="718"/>
                    <a:pt x="596" y="704"/>
                  </a:cubicBezTo>
                  <a:cubicBezTo>
                    <a:pt x="664" y="664"/>
                    <a:pt x="718" y="623"/>
                    <a:pt x="785" y="583"/>
                  </a:cubicBezTo>
                  <a:cubicBezTo>
                    <a:pt x="812" y="556"/>
                    <a:pt x="839" y="528"/>
                    <a:pt x="867" y="488"/>
                  </a:cubicBezTo>
                  <a:cubicBezTo>
                    <a:pt x="894" y="447"/>
                    <a:pt x="921" y="407"/>
                    <a:pt x="934" y="353"/>
                  </a:cubicBezTo>
                  <a:cubicBezTo>
                    <a:pt x="934" y="298"/>
                    <a:pt x="934" y="244"/>
                    <a:pt x="921" y="190"/>
                  </a:cubicBezTo>
                  <a:cubicBezTo>
                    <a:pt x="907" y="136"/>
                    <a:pt x="867" y="95"/>
                    <a:pt x="826" y="55"/>
                  </a:cubicBezTo>
                  <a:cubicBezTo>
                    <a:pt x="785" y="28"/>
                    <a:pt x="745" y="1"/>
                    <a:pt x="691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59" name="Google Shape;559;p30"/>
            <p:cNvSpPr/>
            <p:nvPr/>
          </p:nvSpPr>
          <p:spPr>
            <a:xfrm>
              <a:off x="2604919" y="3734244"/>
              <a:ext cx="47219" cy="29132"/>
            </a:xfrm>
            <a:custGeom>
              <a:avLst/>
              <a:gdLst/>
              <a:ahLst/>
              <a:cxnLst/>
              <a:rect l="l" t="t" r="r" b="b"/>
              <a:pathLst>
                <a:path w="637" h="393" extrusionOk="0">
                  <a:moveTo>
                    <a:pt x="366" y="0"/>
                  </a:moveTo>
                  <a:lnTo>
                    <a:pt x="311" y="14"/>
                  </a:lnTo>
                  <a:cubicBezTo>
                    <a:pt x="271" y="14"/>
                    <a:pt x="244" y="27"/>
                    <a:pt x="217" y="41"/>
                  </a:cubicBezTo>
                  <a:cubicBezTo>
                    <a:pt x="203" y="54"/>
                    <a:pt x="190" y="68"/>
                    <a:pt x="176" y="68"/>
                  </a:cubicBezTo>
                  <a:cubicBezTo>
                    <a:pt x="108" y="122"/>
                    <a:pt x="54" y="176"/>
                    <a:pt x="14" y="244"/>
                  </a:cubicBezTo>
                  <a:cubicBezTo>
                    <a:pt x="0" y="271"/>
                    <a:pt x="0" y="298"/>
                    <a:pt x="0" y="325"/>
                  </a:cubicBezTo>
                  <a:cubicBezTo>
                    <a:pt x="14" y="352"/>
                    <a:pt x="41" y="366"/>
                    <a:pt x="68" y="366"/>
                  </a:cubicBezTo>
                  <a:cubicBezTo>
                    <a:pt x="108" y="379"/>
                    <a:pt x="149" y="393"/>
                    <a:pt x="203" y="393"/>
                  </a:cubicBezTo>
                  <a:cubicBezTo>
                    <a:pt x="244" y="379"/>
                    <a:pt x="298" y="379"/>
                    <a:pt x="338" y="366"/>
                  </a:cubicBezTo>
                  <a:cubicBezTo>
                    <a:pt x="393" y="338"/>
                    <a:pt x="433" y="325"/>
                    <a:pt x="474" y="298"/>
                  </a:cubicBezTo>
                  <a:cubicBezTo>
                    <a:pt x="528" y="271"/>
                    <a:pt x="568" y="230"/>
                    <a:pt x="596" y="190"/>
                  </a:cubicBezTo>
                  <a:cubicBezTo>
                    <a:pt x="623" y="149"/>
                    <a:pt x="636" y="108"/>
                    <a:pt x="609" y="68"/>
                  </a:cubicBezTo>
                  <a:cubicBezTo>
                    <a:pt x="596" y="27"/>
                    <a:pt x="568" y="0"/>
                    <a:pt x="528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560" name="Google Shape;560;p30"/>
          <p:cNvGrpSpPr/>
          <p:nvPr/>
        </p:nvGrpSpPr>
        <p:grpSpPr>
          <a:xfrm>
            <a:off x="4713291" y="6144668"/>
            <a:ext cx="557842" cy="375535"/>
            <a:chOff x="2855620" y="1802395"/>
            <a:chExt cx="249884" cy="126165"/>
          </a:xfrm>
        </p:grpSpPr>
        <p:sp>
          <p:nvSpPr>
            <p:cNvPr id="561" name="Google Shape;561;p30"/>
            <p:cNvSpPr/>
            <p:nvPr/>
          </p:nvSpPr>
          <p:spPr>
            <a:xfrm>
              <a:off x="2948947" y="1840497"/>
              <a:ext cx="156557" cy="88063"/>
            </a:xfrm>
            <a:custGeom>
              <a:avLst/>
              <a:gdLst/>
              <a:ahLst/>
              <a:cxnLst/>
              <a:rect l="l" t="t" r="r" b="b"/>
              <a:pathLst>
                <a:path w="2112" h="1188" extrusionOk="0">
                  <a:moveTo>
                    <a:pt x="1286" y="0"/>
                  </a:moveTo>
                  <a:cubicBezTo>
                    <a:pt x="1123" y="0"/>
                    <a:pt x="961" y="28"/>
                    <a:pt x="799" y="55"/>
                  </a:cubicBezTo>
                  <a:cubicBezTo>
                    <a:pt x="663" y="82"/>
                    <a:pt x="542" y="122"/>
                    <a:pt x="420" y="176"/>
                  </a:cubicBezTo>
                  <a:cubicBezTo>
                    <a:pt x="339" y="217"/>
                    <a:pt x="285" y="258"/>
                    <a:pt x="217" y="312"/>
                  </a:cubicBezTo>
                  <a:cubicBezTo>
                    <a:pt x="163" y="366"/>
                    <a:pt x="109" y="420"/>
                    <a:pt x="68" y="501"/>
                  </a:cubicBezTo>
                  <a:cubicBezTo>
                    <a:pt x="14" y="582"/>
                    <a:pt x="0" y="691"/>
                    <a:pt x="27" y="799"/>
                  </a:cubicBezTo>
                  <a:cubicBezTo>
                    <a:pt x="54" y="880"/>
                    <a:pt x="95" y="948"/>
                    <a:pt x="163" y="1002"/>
                  </a:cubicBezTo>
                  <a:cubicBezTo>
                    <a:pt x="203" y="1029"/>
                    <a:pt x="230" y="1056"/>
                    <a:pt x="271" y="1083"/>
                  </a:cubicBezTo>
                  <a:cubicBezTo>
                    <a:pt x="312" y="1096"/>
                    <a:pt x="366" y="1110"/>
                    <a:pt x="406" y="1137"/>
                  </a:cubicBezTo>
                  <a:cubicBezTo>
                    <a:pt x="487" y="1151"/>
                    <a:pt x="569" y="1178"/>
                    <a:pt x="663" y="1178"/>
                  </a:cubicBezTo>
                  <a:cubicBezTo>
                    <a:pt x="731" y="1184"/>
                    <a:pt x="802" y="1188"/>
                    <a:pt x="873" y="1188"/>
                  </a:cubicBezTo>
                  <a:cubicBezTo>
                    <a:pt x="944" y="1188"/>
                    <a:pt x="1015" y="1184"/>
                    <a:pt x="1083" y="1178"/>
                  </a:cubicBezTo>
                  <a:cubicBezTo>
                    <a:pt x="1164" y="1178"/>
                    <a:pt x="1259" y="1164"/>
                    <a:pt x="1340" y="1137"/>
                  </a:cubicBezTo>
                  <a:cubicBezTo>
                    <a:pt x="1408" y="1124"/>
                    <a:pt x="1489" y="1096"/>
                    <a:pt x="1556" y="1083"/>
                  </a:cubicBezTo>
                  <a:cubicBezTo>
                    <a:pt x="1651" y="1042"/>
                    <a:pt x="1732" y="1002"/>
                    <a:pt x="1827" y="948"/>
                  </a:cubicBezTo>
                  <a:cubicBezTo>
                    <a:pt x="1854" y="934"/>
                    <a:pt x="1881" y="907"/>
                    <a:pt x="1908" y="880"/>
                  </a:cubicBezTo>
                  <a:cubicBezTo>
                    <a:pt x="1935" y="853"/>
                    <a:pt x="1962" y="826"/>
                    <a:pt x="1976" y="799"/>
                  </a:cubicBezTo>
                  <a:cubicBezTo>
                    <a:pt x="1989" y="785"/>
                    <a:pt x="2003" y="772"/>
                    <a:pt x="2003" y="758"/>
                  </a:cubicBezTo>
                  <a:cubicBezTo>
                    <a:pt x="2030" y="731"/>
                    <a:pt x="2057" y="691"/>
                    <a:pt x="2071" y="663"/>
                  </a:cubicBezTo>
                  <a:cubicBezTo>
                    <a:pt x="2098" y="609"/>
                    <a:pt x="2111" y="542"/>
                    <a:pt x="2111" y="488"/>
                  </a:cubicBezTo>
                  <a:cubicBezTo>
                    <a:pt x="2111" y="406"/>
                    <a:pt x="2098" y="339"/>
                    <a:pt x="2071" y="271"/>
                  </a:cubicBezTo>
                  <a:cubicBezTo>
                    <a:pt x="2003" y="163"/>
                    <a:pt x="1881" y="82"/>
                    <a:pt x="1746" y="55"/>
                  </a:cubicBezTo>
                  <a:cubicBezTo>
                    <a:pt x="1678" y="28"/>
                    <a:pt x="1597" y="14"/>
                    <a:pt x="1516" y="14"/>
                  </a:cubicBezTo>
                  <a:cubicBezTo>
                    <a:pt x="1462" y="0"/>
                    <a:pt x="1394" y="0"/>
                    <a:pt x="1340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62" name="Google Shape;562;p30"/>
            <p:cNvSpPr/>
            <p:nvPr/>
          </p:nvSpPr>
          <p:spPr>
            <a:xfrm>
              <a:off x="2855620" y="1802395"/>
              <a:ext cx="86359" cy="51963"/>
            </a:xfrm>
            <a:custGeom>
              <a:avLst/>
              <a:gdLst/>
              <a:ahLst/>
              <a:cxnLst/>
              <a:rect l="l" t="t" r="r" b="b"/>
              <a:pathLst>
                <a:path w="1165" h="701" extrusionOk="0">
                  <a:moveTo>
                    <a:pt x="732" y="0"/>
                  </a:moveTo>
                  <a:cubicBezTo>
                    <a:pt x="596" y="14"/>
                    <a:pt x="461" y="41"/>
                    <a:pt x="339" y="95"/>
                  </a:cubicBezTo>
                  <a:cubicBezTo>
                    <a:pt x="299" y="109"/>
                    <a:pt x="272" y="136"/>
                    <a:pt x="231" y="149"/>
                  </a:cubicBezTo>
                  <a:cubicBezTo>
                    <a:pt x="190" y="163"/>
                    <a:pt x="163" y="176"/>
                    <a:pt x="136" y="203"/>
                  </a:cubicBezTo>
                  <a:cubicBezTo>
                    <a:pt x="109" y="230"/>
                    <a:pt x="82" y="257"/>
                    <a:pt x="55" y="284"/>
                  </a:cubicBezTo>
                  <a:cubicBezTo>
                    <a:pt x="28" y="325"/>
                    <a:pt x="1" y="366"/>
                    <a:pt x="1" y="420"/>
                  </a:cubicBezTo>
                  <a:cubicBezTo>
                    <a:pt x="1" y="460"/>
                    <a:pt x="14" y="487"/>
                    <a:pt x="28" y="528"/>
                  </a:cubicBezTo>
                  <a:cubicBezTo>
                    <a:pt x="42" y="555"/>
                    <a:pt x="69" y="582"/>
                    <a:pt x="96" y="596"/>
                  </a:cubicBezTo>
                  <a:cubicBezTo>
                    <a:pt x="163" y="636"/>
                    <a:pt x="245" y="677"/>
                    <a:pt x="326" y="690"/>
                  </a:cubicBezTo>
                  <a:cubicBezTo>
                    <a:pt x="373" y="697"/>
                    <a:pt x="424" y="701"/>
                    <a:pt x="475" y="701"/>
                  </a:cubicBezTo>
                  <a:cubicBezTo>
                    <a:pt x="525" y="701"/>
                    <a:pt x="576" y="697"/>
                    <a:pt x="623" y="690"/>
                  </a:cubicBezTo>
                  <a:cubicBezTo>
                    <a:pt x="705" y="677"/>
                    <a:pt x="772" y="650"/>
                    <a:pt x="840" y="623"/>
                  </a:cubicBezTo>
                  <a:cubicBezTo>
                    <a:pt x="880" y="609"/>
                    <a:pt x="935" y="582"/>
                    <a:pt x="975" y="555"/>
                  </a:cubicBezTo>
                  <a:cubicBezTo>
                    <a:pt x="1016" y="528"/>
                    <a:pt x="1056" y="501"/>
                    <a:pt x="1097" y="474"/>
                  </a:cubicBezTo>
                  <a:cubicBezTo>
                    <a:pt x="1124" y="447"/>
                    <a:pt x="1138" y="406"/>
                    <a:pt x="1151" y="366"/>
                  </a:cubicBezTo>
                  <a:lnTo>
                    <a:pt x="1151" y="352"/>
                  </a:lnTo>
                  <a:lnTo>
                    <a:pt x="1151" y="325"/>
                  </a:lnTo>
                  <a:cubicBezTo>
                    <a:pt x="1165" y="230"/>
                    <a:pt x="1124" y="136"/>
                    <a:pt x="1043" y="81"/>
                  </a:cubicBezTo>
                  <a:cubicBezTo>
                    <a:pt x="975" y="27"/>
                    <a:pt x="880" y="0"/>
                    <a:pt x="772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563" name="Google Shape;563;p30"/>
          <p:cNvGrpSpPr/>
          <p:nvPr/>
        </p:nvGrpSpPr>
        <p:grpSpPr>
          <a:xfrm>
            <a:off x="7953023" y="5474704"/>
            <a:ext cx="597856" cy="601263"/>
            <a:chOff x="2533682" y="3720159"/>
            <a:chExt cx="248847" cy="187691"/>
          </a:xfrm>
        </p:grpSpPr>
        <p:sp>
          <p:nvSpPr>
            <p:cNvPr id="564" name="Google Shape;564;p30"/>
            <p:cNvSpPr/>
            <p:nvPr/>
          </p:nvSpPr>
          <p:spPr>
            <a:xfrm>
              <a:off x="2533682" y="3809409"/>
              <a:ext cx="145512" cy="98441"/>
            </a:xfrm>
            <a:custGeom>
              <a:avLst/>
              <a:gdLst/>
              <a:ahLst/>
              <a:cxnLst/>
              <a:rect l="l" t="t" r="r" b="b"/>
              <a:pathLst>
                <a:path w="1963" h="1328" extrusionOk="0">
                  <a:moveTo>
                    <a:pt x="1475" y="1"/>
                  </a:moveTo>
                  <a:cubicBezTo>
                    <a:pt x="1381" y="1"/>
                    <a:pt x="1286" y="15"/>
                    <a:pt x="1191" y="42"/>
                  </a:cubicBezTo>
                  <a:cubicBezTo>
                    <a:pt x="921" y="96"/>
                    <a:pt x="650" y="204"/>
                    <a:pt x="420" y="366"/>
                  </a:cubicBezTo>
                  <a:cubicBezTo>
                    <a:pt x="325" y="420"/>
                    <a:pt x="244" y="488"/>
                    <a:pt x="163" y="583"/>
                  </a:cubicBezTo>
                  <a:cubicBezTo>
                    <a:pt x="122" y="637"/>
                    <a:pt x="95" y="691"/>
                    <a:pt x="68" y="745"/>
                  </a:cubicBezTo>
                  <a:cubicBezTo>
                    <a:pt x="41" y="799"/>
                    <a:pt x="28" y="867"/>
                    <a:pt x="14" y="935"/>
                  </a:cubicBezTo>
                  <a:cubicBezTo>
                    <a:pt x="0" y="975"/>
                    <a:pt x="14" y="1043"/>
                    <a:pt x="28" y="1083"/>
                  </a:cubicBezTo>
                  <a:cubicBezTo>
                    <a:pt x="41" y="1138"/>
                    <a:pt x="68" y="1192"/>
                    <a:pt x="109" y="1219"/>
                  </a:cubicBezTo>
                  <a:cubicBezTo>
                    <a:pt x="149" y="1246"/>
                    <a:pt x="190" y="1273"/>
                    <a:pt x="230" y="1286"/>
                  </a:cubicBezTo>
                  <a:cubicBezTo>
                    <a:pt x="285" y="1314"/>
                    <a:pt x="339" y="1327"/>
                    <a:pt x="393" y="1327"/>
                  </a:cubicBezTo>
                  <a:cubicBezTo>
                    <a:pt x="515" y="1327"/>
                    <a:pt x="636" y="1327"/>
                    <a:pt x="745" y="1300"/>
                  </a:cubicBezTo>
                  <a:cubicBezTo>
                    <a:pt x="880" y="1273"/>
                    <a:pt x="1002" y="1232"/>
                    <a:pt x="1124" y="1178"/>
                  </a:cubicBezTo>
                  <a:cubicBezTo>
                    <a:pt x="1232" y="1138"/>
                    <a:pt x="1327" y="1083"/>
                    <a:pt x="1421" y="1029"/>
                  </a:cubicBezTo>
                  <a:lnTo>
                    <a:pt x="1448" y="1016"/>
                  </a:lnTo>
                  <a:cubicBezTo>
                    <a:pt x="1584" y="948"/>
                    <a:pt x="1692" y="867"/>
                    <a:pt x="1800" y="772"/>
                  </a:cubicBezTo>
                  <a:cubicBezTo>
                    <a:pt x="1881" y="678"/>
                    <a:pt x="1935" y="569"/>
                    <a:pt x="1949" y="448"/>
                  </a:cubicBezTo>
                  <a:cubicBezTo>
                    <a:pt x="1962" y="339"/>
                    <a:pt x="1922" y="231"/>
                    <a:pt x="1854" y="150"/>
                  </a:cubicBezTo>
                  <a:cubicBezTo>
                    <a:pt x="1760" y="42"/>
                    <a:pt x="1611" y="1"/>
                    <a:pt x="1475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65" name="Google Shape;565;p30"/>
            <p:cNvSpPr/>
            <p:nvPr/>
          </p:nvSpPr>
          <p:spPr>
            <a:xfrm>
              <a:off x="2713220" y="3720159"/>
              <a:ext cx="69309" cy="57226"/>
            </a:xfrm>
            <a:custGeom>
              <a:avLst/>
              <a:gdLst/>
              <a:ahLst/>
              <a:cxnLst/>
              <a:rect l="l" t="t" r="r" b="b"/>
              <a:pathLst>
                <a:path w="935" h="772" extrusionOk="0">
                  <a:moveTo>
                    <a:pt x="650" y="1"/>
                  </a:moveTo>
                  <a:cubicBezTo>
                    <a:pt x="596" y="1"/>
                    <a:pt x="555" y="1"/>
                    <a:pt x="515" y="28"/>
                  </a:cubicBezTo>
                  <a:cubicBezTo>
                    <a:pt x="461" y="41"/>
                    <a:pt x="420" y="55"/>
                    <a:pt x="379" y="82"/>
                  </a:cubicBezTo>
                  <a:lnTo>
                    <a:pt x="325" y="123"/>
                  </a:lnTo>
                  <a:cubicBezTo>
                    <a:pt x="258" y="163"/>
                    <a:pt x="190" y="217"/>
                    <a:pt x="136" y="271"/>
                  </a:cubicBezTo>
                  <a:cubicBezTo>
                    <a:pt x="82" y="325"/>
                    <a:pt x="41" y="380"/>
                    <a:pt x="28" y="461"/>
                  </a:cubicBezTo>
                  <a:cubicBezTo>
                    <a:pt x="1" y="596"/>
                    <a:pt x="109" y="745"/>
                    <a:pt x="258" y="772"/>
                  </a:cubicBezTo>
                  <a:lnTo>
                    <a:pt x="366" y="772"/>
                  </a:lnTo>
                  <a:cubicBezTo>
                    <a:pt x="406" y="758"/>
                    <a:pt x="447" y="758"/>
                    <a:pt x="488" y="745"/>
                  </a:cubicBezTo>
                  <a:cubicBezTo>
                    <a:pt x="528" y="731"/>
                    <a:pt x="555" y="718"/>
                    <a:pt x="596" y="704"/>
                  </a:cubicBezTo>
                  <a:cubicBezTo>
                    <a:pt x="664" y="664"/>
                    <a:pt x="718" y="623"/>
                    <a:pt x="785" y="583"/>
                  </a:cubicBezTo>
                  <a:cubicBezTo>
                    <a:pt x="812" y="556"/>
                    <a:pt x="839" y="528"/>
                    <a:pt x="867" y="488"/>
                  </a:cubicBezTo>
                  <a:cubicBezTo>
                    <a:pt x="894" y="447"/>
                    <a:pt x="921" y="407"/>
                    <a:pt x="934" y="353"/>
                  </a:cubicBezTo>
                  <a:cubicBezTo>
                    <a:pt x="934" y="298"/>
                    <a:pt x="934" y="244"/>
                    <a:pt x="921" y="190"/>
                  </a:cubicBezTo>
                  <a:cubicBezTo>
                    <a:pt x="907" y="136"/>
                    <a:pt x="867" y="95"/>
                    <a:pt x="826" y="55"/>
                  </a:cubicBezTo>
                  <a:cubicBezTo>
                    <a:pt x="785" y="28"/>
                    <a:pt x="745" y="1"/>
                    <a:pt x="691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66" name="Google Shape;566;p30"/>
            <p:cNvSpPr/>
            <p:nvPr/>
          </p:nvSpPr>
          <p:spPr>
            <a:xfrm>
              <a:off x="2604919" y="3734244"/>
              <a:ext cx="47219" cy="29132"/>
            </a:xfrm>
            <a:custGeom>
              <a:avLst/>
              <a:gdLst/>
              <a:ahLst/>
              <a:cxnLst/>
              <a:rect l="l" t="t" r="r" b="b"/>
              <a:pathLst>
                <a:path w="637" h="393" extrusionOk="0">
                  <a:moveTo>
                    <a:pt x="366" y="0"/>
                  </a:moveTo>
                  <a:lnTo>
                    <a:pt x="311" y="14"/>
                  </a:lnTo>
                  <a:cubicBezTo>
                    <a:pt x="271" y="14"/>
                    <a:pt x="244" y="27"/>
                    <a:pt x="217" y="41"/>
                  </a:cubicBezTo>
                  <a:cubicBezTo>
                    <a:pt x="203" y="54"/>
                    <a:pt x="190" y="68"/>
                    <a:pt x="176" y="68"/>
                  </a:cubicBezTo>
                  <a:cubicBezTo>
                    <a:pt x="108" y="122"/>
                    <a:pt x="54" y="176"/>
                    <a:pt x="14" y="244"/>
                  </a:cubicBezTo>
                  <a:cubicBezTo>
                    <a:pt x="0" y="271"/>
                    <a:pt x="0" y="298"/>
                    <a:pt x="0" y="325"/>
                  </a:cubicBezTo>
                  <a:cubicBezTo>
                    <a:pt x="14" y="352"/>
                    <a:pt x="41" y="366"/>
                    <a:pt x="68" y="366"/>
                  </a:cubicBezTo>
                  <a:cubicBezTo>
                    <a:pt x="108" y="379"/>
                    <a:pt x="149" y="393"/>
                    <a:pt x="203" y="393"/>
                  </a:cubicBezTo>
                  <a:cubicBezTo>
                    <a:pt x="244" y="379"/>
                    <a:pt x="298" y="379"/>
                    <a:pt x="338" y="366"/>
                  </a:cubicBezTo>
                  <a:cubicBezTo>
                    <a:pt x="393" y="338"/>
                    <a:pt x="433" y="325"/>
                    <a:pt x="474" y="298"/>
                  </a:cubicBezTo>
                  <a:cubicBezTo>
                    <a:pt x="528" y="271"/>
                    <a:pt x="568" y="230"/>
                    <a:pt x="596" y="190"/>
                  </a:cubicBezTo>
                  <a:cubicBezTo>
                    <a:pt x="623" y="149"/>
                    <a:pt x="636" y="108"/>
                    <a:pt x="609" y="68"/>
                  </a:cubicBezTo>
                  <a:cubicBezTo>
                    <a:pt x="596" y="27"/>
                    <a:pt x="568" y="0"/>
                    <a:pt x="528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sp>
        <p:nvSpPr>
          <p:cNvPr id="567" name="Google Shape;567;p30"/>
          <p:cNvSpPr/>
          <p:nvPr/>
        </p:nvSpPr>
        <p:spPr>
          <a:xfrm>
            <a:off x="6349826" y="359001"/>
            <a:ext cx="1072969" cy="708636"/>
          </a:xfrm>
          <a:custGeom>
            <a:avLst/>
            <a:gdLst/>
            <a:ahLst/>
            <a:cxnLst/>
            <a:rect l="l" t="t" r="r" b="b"/>
            <a:pathLst>
              <a:path w="12214" h="6050" extrusionOk="0">
                <a:moveTo>
                  <a:pt x="6318" y="1"/>
                </a:moveTo>
                <a:cubicBezTo>
                  <a:pt x="6068" y="1"/>
                  <a:pt x="5819" y="20"/>
                  <a:pt x="5531" y="97"/>
                </a:cubicBezTo>
                <a:cubicBezTo>
                  <a:pt x="5281" y="135"/>
                  <a:pt x="5051" y="231"/>
                  <a:pt x="4801" y="346"/>
                </a:cubicBezTo>
                <a:cubicBezTo>
                  <a:pt x="4609" y="442"/>
                  <a:pt x="4417" y="596"/>
                  <a:pt x="4225" y="769"/>
                </a:cubicBezTo>
                <a:cubicBezTo>
                  <a:pt x="3918" y="1057"/>
                  <a:pt x="3630" y="1402"/>
                  <a:pt x="3380" y="1883"/>
                </a:cubicBezTo>
                <a:cubicBezTo>
                  <a:pt x="3188" y="2267"/>
                  <a:pt x="3034" y="2708"/>
                  <a:pt x="2842" y="3265"/>
                </a:cubicBezTo>
                <a:cubicBezTo>
                  <a:pt x="2765" y="3515"/>
                  <a:pt x="2689" y="3784"/>
                  <a:pt x="2612" y="3995"/>
                </a:cubicBezTo>
                <a:cubicBezTo>
                  <a:pt x="2554" y="3745"/>
                  <a:pt x="2420" y="3553"/>
                  <a:pt x="2304" y="3361"/>
                </a:cubicBezTo>
                <a:cubicBezTo>
                  <a:pt x="2170" y="3131"/>
                  <a:pt x="1997" y="2996"/>
                  <a:pt x="1824" y="2900"/>
                </a:cubicBezTo>
                <a:cubicBezTo>
                  <a:pt x="1728" y="2843"/>
                  <a:pt x="1632" y="2804"/>
                  <a:pt x="1536" y="2785"/>
                </a:cubicBezTo>
                <a:cubicBezTo>
                  <a:pt x="1498" y="2785"/>
                  <a:pt x="1421" y="2747"/>
                  <a:pt x="1363" y="2747"/>
                </a:cubicBezTo>
                <a:cubicBezTo>
                  <a:pt x="1306" y="2747"/>
                  <a:pt x="1229" y="2747"/>
                  <a:pt x="1152" y="2785"/>
                </a:cubicBezTo>
                <a:cubicBezTo>
                  <a:pt x="1018" y="2804"/>
                  <a:pt x="883" y="2843"/>
                  <a:pt x="787" y="2900"/>
                </a:cubicBezTo>
                <a:cubicBezTo>
                  <a:pt x="691" y="2939"/>
                  <a:pt x="595" y="3016"/>
                  <a:pt x="480" y="3112"/>
                </a:cubicBezTo>
                <a:cubicBezTo>
                  <a:pt x="346" y="3265"/>
                  <a:pt x="211" y="3419"/>
                  <a:pt x="115" y="3669"/>
                </a:cubicBezTo>
                <a:cubicBezTo>
                  <a:pt x="58" y="3841"/>
                  <a:pt x="0" y="4053"/>
                  <a:pt x="0" y="4341"/>
                </a:cubicBezTo>
                <a:cubicBezTo>
                  <a:pt x="0" y="4533"/>
                  <a:pt x="0" y="4763"/>
                  <a:pt x="19" y="5051"/>
                </a:cubicBezTo>
                <a:cubicBezTo>
                  <a:pt x="58" y="5339"/>
                  <a:pt x="96" y="5608"/>
                  <a:pt x="154" y="5877"/>
                </a:cubicBezTo>
                <a:lnTo>
                  <a:pt x="154" y="5915"/>
                </a:lnTo>
                <a:lnTo>
                  <a:pt x="173" y="6050"/>
                </a:lnTo>
                <a:lnTo>
                  <a:pt x="11733" y="6050"/>
                </a:lnTo>
                <a:lnTo>
                  <a:pt x="11772" y="6011"/>
                </a:lnTo>
                <a:lnTo>
                  <a:pt x="11829" y="5915"/>
                </a:lnTo>
                <a:cubicBezTo>
                  <a:pt x="12098" y="5474"/>
                  <a:pt x="12214" y="5032"/>
                  <a:pt x="12175" y="4648"/>
                </a:cubicBezTo>
                <a:cubicBezTo>
                  <a:pt x="12117" y="4264"/>
                  <a:pt x="11964" y="3937"/>
                  <a:pt x="11676" y="3688"/>
                </a:cubicBezTo>
                <a:cubicBezTo>
                  <a:pt x="11388" y="3457"/>
                  <a:pt x="11023" y="3323"/>
                  <a:pt x="10620" y="3323"/>
                </a:cubicBezTo>
                <a:lnTo>
                  <a:pt x="10562" y="3323"/>
                </a:lnTo>
                <a:cubicBezTo>
                  <a:pt x="10178" y="3323"/>
                  <a:pt x="9775" y="3457"/>
                  <a:pt x="9391" y="3688"/>
                </a:cubicBezTo>
                <a:cubicBezTo>
                  <a:pt x="9237" y="3784"/>
                  <a:pt x="9103" y="3880"/>
                  <a:pt x="8987" y="3995"/>
                </a:cubicBezTo>
                <a:cubicBezTo>
                  <a:pt x="9007" y="3803"/>
                  <a:pt x="9007" y="3572"/>
                  <a:pt x="8987" y="3304"/>
                </a:cubicBezTo>
                <a:cubicBezTo>
                  <a:pt x="8949" y="2824"/>
                  <a:pt x="8853" y="2363"/>
                  <a:pt x="8718" y="1959"/>
                </a:cubicBezTo>
                <a:cubicBezTo>
                  <a:pt x="8546" y="1498"/>
                  <a:pt x="8334" y="1114"/>
                  <a:pt x="8066" y="807"/>
                </a:cubicBezTo>
                <a:cubicBezTo>
                  <a:pt x="7777" y="481"/>
                  <a:pt x="7413" y="231"/>
                  <a:pt x="7009" y="116"/>
                </a:cubicBezTo>
                <a:cubicBezTo>
                  <a:pt x="6798" y="20"/>
                  <a:pt x="6587" y="1"/>
                  <a:pt x="6318" y="1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78302E"/>
              </a:solidFill>
            </a:endParaRPr>
          </a:p>
        </p:txBody>
      </p:sp>
      <p:grpSp>
        <p:nvGrpSpPr>
          <p:cNvPr id="568" name="Google Shape;568;p30"/>
          <p:cNvGrpSpPr/>
          <p:nvPr/>
        </p:nvGrpSpPr>
        <p:grpSpPr>
          <a:xfrm>
            <a:off x="2892201" y="226005"/>
            <a:ext cx="670499" cy="584699"/>
            <a:chOff x="7555450" y="377766"/>
            <a:chExt cx="670499" cy="438524"/>
          </a:xfrm>
        </p:grpSpPr>
        <p:sp>
          <p:nvSpPr>
            <p:cNvPr id="569" name="Google Shape;569;p30"/>
            <p:cNvSpPr/>
            <p:nvPr/>
          </p:nvSpPr>
          <p:spPr>
            <a:xfrm>
              <a:off x="7555450" y="562549"/>
              <a:ext cx="279163" cy="253742"/>
            </a:xfrm>
            <a:custGeom>
              <a:avLst/>
              <a:gdLst/>
              <a:ahLst/>
              <a:cxnLst/>
              <a:rect l="l" t="t" r="r" b="b"/>
              <a:pathLst>
                <a:path w="4206" h="3823" extrusionOk="0">
                  <a:moveTo>
                    <a:pt x="3169" y="1"/>
                  </a:moveTo>
                  <a:cubicBezTo>
                    <a:pt x="3073" y="1"/>
                    <a:pt x="2977" y="1"/>
                    <a:pt x="2881" y="20"/>
                  </a:cubicBezTo>
                  <a:cubicBezTo>
                    <a:pt x="2746" y="59"/>
                    <a:pt x="2573" y="97"/>
                    <a:pt x="2362" y="193"/>
                  </a:cubicBezTo>
                  <a:cubicBezTo>
                    <a:pt x="2017" y="347"/>
                    <a:pt x="1690" y="558"/>
                    <a:pt x="1325" y="846"/>
                  </a:cubicBezTo>
                  <a:cubicBezTo>
                    <a:pt x="1210" y="942"/>
                    <a:pt x="1114" y="1019"/>
                    <a:pt x="1018" y="1115"/>
                  </a:cubicBezTo>
                  <a:lnTo>
                    <a:pt x="999" y="1134"/>
                  </a:lnTo>
                  <a:cubicBezTo>
                    <a:pt x="864" y="1230"/>
                    <a:pt x="749" y="1345"/>
                    <a:pt x="615" y="1518"/>
                  </a:cubicBezTo>
                  <a:cubicBezTo>
                    <a:pt x="480" y="1652"/>
                    <a:pt x="384" y="1806"/>
                    <a:pt x="288" y="1979"/>
                  </a:cubicBezTo>
                  <a:cubicBezTo>
                    <a:pt x="192" y="2133"/>
                    <a:pt x="135" y="2325"/>
                    <a:pt x="77" y="2497"/>
                  </a:cubicBezTo>
                  <a:cubicBezTo>
                    <a:pt x="39" y="2670"/>
                    <a:pt x="0" y="2843"/>
                    <a:pt x="0" y="2997"/>
                  </a:cubicBezTo>
                  <a:cubicBezTo>
                    <a:pt x="0" y="3189"/>
                    <a:pt x="58" y="3342"/>
                    <a:pt x="154" y="3458"/>
                  </a:cubicBezTo>
                  <a:cubicBezTo>
                    <a:pt x="173" y="3515"/>
                    <a:pt x="192" y="3534"/>
                    <a:pt x="231" y="3554"/>
                  </a:cubicBezTo>
                  <a:lnTo>
                    <a:pt x="288" y="3630"/>
                  </a:lnTo>
                  <a:cubicBezTo>
                    <a:pt x="384" y="3707"/>
                    <a:pt x="461" y="3726"/>
                    <a:pt x="538" y="3746"/>
                  </a:cubicBezTo>
                  <a:cubicBezTo>
                    <a:pt x="653" y="3803"/>
                    <a:pt x="768" y="3822"/>
                    <a:pt x="941" y="3822"/>
                  </a:cubicBezTo>
                  <a:lnTo>
                    <a:pt x="1191" y="3822"/>
                  </a:lnTo>
                  <a:cubicBezTo>
                    <a:pt x="1383" y="3803"/>
                    <a:pt x="1575" y="3746"/>
                    <a:pt x="1786" y="3669"/>
                  </a:cubicBezTo>
                  <a:cubicBezTo>
                    <a:pt x="1978" y="3611"/>
                    <a:pt x="2170" y="3515"/>
                    <a:pt x="2381" y="3381"/>
                  </a:cubicBezTo>
                  <a:cubicBezTo>
                    <a:pt x="2593" y="3266"/>
                    <a:pt x="2823" y="3131"/>
                    <a:pt x="3015" y="2958"/>
                  </a:cubicBezTo>
                  <a:cubicBezTo>
                    <a:pt x="3207" y="2785"/>
                    <a:pt x="3399" y="2613"/>
                    <a:pt x="3553" y="2459"/>
                  </a:cubicBezTo>
                  <a:cubicBezTo>
                    <a:pt x="3745" y="2267"/>
                    <a:pt x="3879" y="2056"/>
                    <a:pt x="3995" y="1844"/>
                  </a:cubicBezTo>
                  <a:cubicBezTo>
                    <a:pt x="4110" y="1633"/>
                    <a:pt x="4167" y="1422"/>
                    <a:pt x="4187" y="1230"/>
                  </a:cubicBezTo>
                  <a:cubicBezTo>
                    <a:pt x="4206" y="1038"/>
                    <a:pt x="4167" y="846"/>
                    <a:pt x="4091" y="615"/>
                  </a:cubicBezTo>
                  <a:cubicBezTo>
                    <a:pt x="4071" y="500"/>
                    <a:pt x="4033" y="462"/>
                    <a:pt x="3975" y="366"/>
                  </a:cubicBezTo>
                  <a:cubicBezTo>
                    <a:pt x="3918" y="289"/>
                    <a:pt x="3879" y="251"/>
                    <a:pt x="3802" y="193"/>
                  </a:cubicBezTo>
                  <a:cubicBezTo>
                    <a:pt x="3687" y="97"/>
                    <a:pt x="3534" y="59"/>
                    <a:pt x="3361" y="20"/>
                  </a:cubicBezTo>
                  <a:cubicBezTo>
                    <a:pt x="3322" y="20"/>
                    <a:pt x="3246" y="1"/>
                    <a:pt x="3169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70" name="Google Shape;570;p30"/>
            <p:cNvSpPr/>
            <p:nvPr/>
          </p:nvSpPr>
          <p:spPr>
            <a:xfrm>
              <a:off x="8005393" y="377766"/>
              <a:ext cx="142767" cy="126240"/>
            </a:xfrm>
            <a:custGeom>
              <a:avLst/>
              <a:gdLst/>
              <a:ahLst/>
              <a:cxnLst/>
              <a:rect l="l" t="t" r="r" b="b"/>
              <a:pathLst>
                <a:path w="2151" h="1902" extrusionOk="0">
                  <a:moveTo>
                    <a:pt x="1556" y="0"/>
                  </a:moveTo>
                  <a:cubicBezTo>
                    <a:pt x="1383" y="0"/>
                    <a:pt x="1229" y="58"/>
                    <a:pt x="999" y="154"/>
                  </a:cubicBezTo>
                  <a:cubicBezTo>
                    <a:pt x="845" y="250"/>
                    <a:pt x="672" y="365"/>
                    <a:pt x="499" y="480"/>
                  </a:cubicBezTo>
                  <a:lnTo>
                    <a:pt x="423" y="557"/>
                  </a:lnTo>
                  <a:lnTo>
                    <a:pt x="346" y="634"/>
                  </a:lnTo>
                  <a:cubicBezTo>
                    <a:pt x="154" y="826"/>
                    <a:pt x="77" y="1018"/>
                    <a:pt x="19" y="1210"/>
                  </a:cubicBezTo>
                  <a:cubicBezTo>
                    <a:pt x="0" y="1402"/>
                    <a:pt x="77" y="1633"/>
                    <a:pt x="211" y="1748"/>
                  </a:cubicBezTo>
                  <a:cubicBezTo>
                    <a:pt x="288" y="1825"/>
                    <a:pt x="365" y="1844"/>
                    <a:pt x="461" y="1882"/>
                  </a:cubicBezTo>
                  <a:cubicBezTo>
                    <a:pt x="499" y="1882"/>
                    <a:pt x="557" y="1902"/>
                    <a:pt x="615" y="1902"/>
                  </a:cubicBezTo>
                  <a:lnTo>
                    <a:pt x="768" y="1902"/>
                  </a:lnTo>
                  <a:lnTo>
                    <a:pt x="1056" y="1825"/>
                  </a:lnTo>
                  <a:cubicBezTo>
                    <a:pt x="1152" y="1806"/>
                    <a:pt x="1229" y="1748"/>
                    <a:pt x="1344" y="1690"/>
                  </a:cubicBezTo>
                  <a:cubicBezTo>
                    <a:pt x="1536" y="1556"/>
                    <a:pt x="1709" y="1421"/>
                    <a:pt x="1844" y="1249"/>
                  </a:cubicBezTo>
                  <a:cubicBezTo>
                    <a:pt x="1940" y="1133"/>
                    <a:pt x="2093" y="961"/>
                    <a:pt x="2132" y="749"/>
                  </a:cubicBezTo>
                  <a:cubicBezTo>
                    <a:pt x="2151" y="653"/>
                    <a:pt x="2151" y="577"/>
                    <a:pt x="2132" y="461"/>
                  </a:cubicBezTo>
                  <a:cubicBezTo>
                    <a:pt x="2112" y="365"/>
                    <a:pt x="2055" y="269"/>
                    <a:pt x="2016" y="192"/>
                  </a:cubicBezTo>
                  <a:cubicBezTo>
                    <a:pt x="1959" y="116"/>
                    <a:pt x="1863" y="77"/>
                    <a:pt x="1805" y="58"/>
                  </a:cubicBezTo>
                  <a:cubicBezTo>
                    <a:pt x="1728" y="20"/>
                    <a:pt x="1652" y="0"/>
                    <a:pt x="1556" y="0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71" name="Google Shape;571;p30"/>
            <p:cNvSpPr/>
            <p:nvPr/>
          </p:nvSpPr>
          <p:spPr>
            <a:xfrm>
              <a:off x="8139200" y="543433"/>
              <a:ext cx="86749" cy="71483"/>
            </a:xfrm>
            <a:custGeom>
              <a:avLst/>
              <a:gdLst/>
              <a:ahLst/>
              <a:cxnLst/>
              <a:rect l="l" t="t" r="r" b="b"/>
              <a:pathLst>
                <a:path w="1307" h="1077" extrusionOk="0">
                  <a:moveTo>
                    <a:pt x="1153" y="1"/>
                  </a:moveTo>
                  <a:cubicBezTo>
                    <a:pt x="1037" y="1"/>
                    <a:pt x="941" y="20"/>
                    <a:pt x="845" y="58"/>
                  </a:cubicBezTo>
                  <a:cubicBezTo>
                    <a:pt x="711" y="97"/>
                    <a:pt x="596" y="154"/>
                    <a:pt x="500" y="212"/>
                  </a:cubicBezTo>
                  <a:cubicBezTo>
                    <a:pt x="461" y="270"/>
                    <a:pt x="384" y="308"/>
                    <a:pt x="327" y="366"/>
                  </a:cubicBezTo>
                  <a:lnTo>
                    <a:pt x="308" y="385"/>
                  </a:lnTo>
                  <a:cubicBezTo>
                    <a:pt x="173" y="539"/>
                    <a:pt x="0" y="750"/>
                    <a:pt x="116" y="942"/>
                  </a:cubicBezTo>
                  <a:cubicBezTo>
                    <a:pt x="173" y="1038"/>
                    <a:pt x="269" y="1076"/>
                    <a:pt x="404" y="1076"/>
                  </a:cubicBezTo>
                  <a:cubicBezTo>
                    <a:pt x="500" y="1076"/>
                    <a:pt x="557" y="1076"/>
                    <a:pt x="615" y="1057"/>
                  </a:cubicBezTo>
                  <a:cubicBezTo>
                    <a:pt x="692" y="1057"/>
                    <a:pt x="769" y="1019"/>
                    <a:pt x="826" y="980"/>
                  </a:cubicBezTo>
                  <a:cubicBezTo>
                    <a:pt x="961" y="923"/>
                    <a:pt x="1076" y="788"/>
                    <a:pt x="1172" y="654"/>
                  </a:cubicBezTo>
                  <a:cubicBezTo>
                    <a:pt x="1268" y="500"/>
                    <a:pt x="1306" y="347"/>
                    <a:pt x="1287" y="193"/>
                  </a:cubicBezTo>
                  <a:cubicBezTo>
                    <a:pt x="1287" y="154"/>
                    <a:pt x="1268" y="97"/>
                    <a:pt x="1249" y="58"/>
                  </a:cubicBezTo>
                  <a:cubicBezTo>
                    <a:pt x="1249" y="20"/>
                    <a:pt x="1191" y="1"/>
                    <a:pt x="1153" y="1"/>
                  </a:cubicBezTo>
                  <a:close/>
                </a:path>
              </a:pathLst>
            </a:custGeom>
            <a:solidFill>
              <a:srgbClr val="FFFFFF">
                <a:alpha val="346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  <p:grpSp>
        <p:nvGrpSpPr>
          <p:cNvPr id="572" name="Google Shape;572;p30"/>
          <p:cNvGrpSpPr/>
          <p:nvPr/>
        </p:nvGrpSpPr>
        <p:grpSpPr>
          <a:xfrm>
            <a:off x="632801" y="357069"/>
            <a:ext cx="981285" cy="712529"/>
            <a:chOff x="816462" y="899275"/>
            <a:chExt cx="981285" cy="534397"/>
          </a:xfrm>
        </p:grpSpPr>
        <p:sp>
          <p:nvSpPr>
            <p:cNvPr id="573" name="Google Shape;573;p30"/>
            <p:cNvSpPr/>
            <p:nvPr/>
          </p:nvSpPr>
          <p:spPr>
            <a:xfrm>
              <a:off x="816462" y="899275"/>
              <a:ext cx="981285" cy="534397"/>
            </a:xfrm>
            <a:custGeom>
              <a:avLst/>
              <a:gdLst/>
              <a:ahLst/>
              <a:cxnLst/>
              <a:rect l="l" t="t" r="r" b="b"/>
              <a:pathLst>
                <a:path w="13770" h="7499" extrusionOk="0">
                  <a:moveTo>
                    <a:pt x="7065" y="1"/>
                  </a:moveTo>
                  <a:cubicBezTo>
                    <a:pt x="6780" y="1"/>
                    <a:pt x="6480" y="35"/>
                    <a:pt x="6165" y="105"/>
                  </a:cubicBezTo>
                  <a:cubicBezTo>
                    <a:pt x="5858" y="182"/>
                    <a:pt x="5551" y="297"/>
                    <a:pt x="5263" y="451"/>
                  </a:cubicBezTo>
                  <a:cubicBezTo>
                    <a:pt x="5032" y="566"/>
                    <a:pt x="4763" y="758"/>
                    <a:pt x="4552" y="950"/>
                  </a:cubicBezTo>
                  <a:cubicBezTo>
                    <a:pt x="4168" y="1296"/>
                    <a:pt x="3822" y="1737"/>
                    <a:pt x="3534" y="2275"/>
                  </a:cubicBezTo>
                  <a:cubicBezTo>
                    <a:pt x="3400" y="2505"/>
                    <a:pt x="3265" y="2794"/>
                    <a:pt x="3169" y="3082"/>
                  </a:cubicBezTo>
                  <a:cubicBezTo>
                    <a:pt x="3112" y="3043"/>
                    <a:pt x="3035" y="2986"/>
                    <a:pt x="2958" y="2966"/>
                  </a:cubicBezTo>
                  <a:cubicBezTo>
                    <a:pt x="2824" y="2870"/>
                    <a:pt x="2632" y="2832"/>
                    <a:pt x="2440" y="2774"/>
                  </a:cubicBezTo>
                  <a:cubicBezTo>
                    <a:pt x="2344" y="2755"/>
                    <a:pt x="2252" y="2746"/>
                    <a:pt x="2152" y="2746"/>
                  </a:cubicBezTo>
                  <a:cubicBezTo>
                    <a:pt x="2051" y="2746"/>
                    <a:pt x="1940" y="2755"/>
                    <a:pt x="1806" y="2774"/>
                  </a:cubicBezTo>
                  <a:cubicBezTo>
                    <a:pt x="1595" y="2832"/>
                    <a:pt x="1403" y="2890"/>
                    <a:pt x="1249" y="2947"/>
                  </a:cubicBezTo>
                  <a:cubicBezTo>
                    <a:pt x="1095" y="3024"/>
                    <a:pt x="942" y="3120"/>
                    <a:pt x="769" y="3254"/>
                  </a:cubicBezTo>
                  <a:cubicBezTo>
                    <a:pt x="538" y="3466"/>
                    <a:pt x="346" y="3735"/>
                    <a:pt x="193" y="4099"/>
                  </a:cubicBezTo>
                  <a:cubicBezTo>
                    <a:pt x="97" y="4368"/>
                    <a:pt x="58" y="4618"/>
                    <a:pt x="39" y="5002"/>
                  </a:cubicBezTo>
                  <a:cubicBezTo>
                    <a:pt x="1" y="5252"/>
                    <a:pt x="39" y="5520"/>
                    <a:pt x="58" y="5847"/>
                  </a:cubicBezTo>
                  <a:cubicBezTo>
                    <a:pt x="78" y="6135"/>
                    <a:pt x="154" y="6423"/>
                    <a:pt x="193" y="6730"/>
                  </a:cubicBezTo>
                  <a:lnTo>
                    <a:pt x="231" y="6903"/>
                  </a:lnTo>
                  <a:cubicBezTo>
                    <a:pt x="289" y="7249"/>
                    <a:pt x="577" y="7498"/>
                    <a:pt x="922" y="7498"/>
                  </a:cubicBezTo>
                  <a:lnTo>
                    <a:pt x="12464" y="7498"/>
                  </a:lnTo>
                  <a:cubicBezTo>
                    <a:pt x="12675" y="7498"/>
                    <a:pt x="12886" y="7402"/>
                    <a:pt x="13021" y="7268"/>
                  </a:cubicBezTo>
                  <a:lnTo>
                    <a:pt x="13136" y="7114"/>
                  </a:lnTo>
                  <a:cubicBezTo>
                    <a:pt x="13155" y="7095"/>
                    <a:pt x="13194" y="7057"/>
                    <a:pt x="13213" y="7018"/>
                  </a:cubicBezTo>
                  <a:cubicBezTo>
                    <a:pt x="13616" y="6423"/>
                    <a:pt x="13770" y="5866"/>
                    <a:pt x="13693" y="5328"/>
                  </a:cubicBezTo>
                  <a:cubicBezTo>
                    <a:pt x="13635" y="4752"/>
                    <a:pt x="13366" y="4234"/>
                    <a:pt x="12925" y="3888"/>
                  </a:cubicBezTo>
                  <a:cubicBezTo>
                    <a:pt x="12521" y="3542"/>
                    <a:pt x="11984" y="3370"/>
                    <a:pt x="11408" y="3350"/>
                  </a:cubicBezTo>
                  <a:lnTo>
                    <a:pt x="11369" y="3350"/>
                  </a:lnTo>
                  <a:cubicBezTo>
                    <a:pt x="11043" y="3350"/>
                    <a:pt x="10755" y="3408"/>
                    <a:pt x="10447" y="3504"/>
                  </a:cubicBezTo>
                  <a:cubicBezTo>
                    <a:pt x="10409" y="3139"/>
                    <a:pt x="10313" y="2774"/>
                    <a:pt x="10179" y="2448"/>
                  </a:cubicBezTo>
                  <a:cubicBezTo>
                    <a:pt x="10006" y="1910"/>
                    <a:pt x="9737" y="1430"/>
                    <a:pt x="9391" y="1046"/>
                  </a:cubicBezTo>
                  <a:cubicBezTo>
                    <a:pt x="9007" y="624"/>
                    <a:pt x="8566" y="297"/>
                    <a:pt x="8028" y="143"/>
                  </a:cubicBezTo>
                  <a:cubicBezTo>
                    <a:pt x="7725" y="49"/>
                    <a:pt x="7405" y="1"/>
                    <a:pt x="70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38100" dir="30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  <p:sp>
          <p:nvSpPr>
            <p:cNvPr id="574" name="Google Shape;574;p30"/>
            <p:cNvSpPr/>
            <p:nvPr/>
          </p:nvSpPr>
          <p:spPr>
            <a:xfrm>
              <a:off x="875325" y="950512"/>
              <a:ext cx="870400" cy="432492"/>
            </a:xfrm>
            <a:custGeom>
              <a:avLst/>
              <a:gdLst/>
              <a:ahLst/>
              <a:cxnLst/>
              <a:rect l="l" t="t" r="r" b="b"/>
              <a:pathLst>
                <a:path w="12214" h="6069" extrusionOk="0">
                  <a:moveTo>
                    <a:pt x="6318" y="1"/>
                  </a:moveTo>
                  <a:cubicBezTo>
                    <a:pt x="6069" y="1"/>
                    <a:pt x="5819" y="20"/>
                    <a:pt x="5531" y="97"/>
                  </a:cubicBezTo>
                  <a:cubicBezTo>
                    <a:pt x="5281" y="135"/>
                    <a:pt x="5051" y="231"/>
                    <a:pt x="4801" y="346"/>
                  </a:cubicBezTo>
                  <a:cubicBezTo>
                    <a:pt x="4609" y="442"/>
                    <a:pt x="4417" y="596"/>
                    <a:pt x="4225" y="769"/>
                  </a:cubicBezTo>
                  <a:cubicBezTo>
                    <a:pt x="3918" y="1057"/>
                    <a:pt x="3630" y="1402"/>
                    <a:pt x="3380" y="1883"/>
                  </a:cubicBezTo>
                  <a:cubicBezTo>
                    <a:pt x="3188" y="2267"/>
                    <a:pt x="3035" y="2708"/>
                    <a:pt x="2843" y="3265"/>
                  </a:cubicBezTo>
                  <a:cubicBezTo>
                    <a:pt x="2766" y="3515"/>
                    <a:pt x="2689" y="3784"/>
                    <a:pt x="2612" y="3995"/>
                  </a:cubicBezTo>
                  <a:cubicBezTo>
                    <a:pt x="2555" y="3745"/>
                    <a:pt x="2420" y="3553"/>
                    <a:pt x="2305" y="3361"/>
                  </a:cubicBezTo>
                  <a:cubicBezTo>
                    <a:pt x="2170" y="3131"/>
                    <a:pt x="1998" y="2996"/>
                    <a:pt x="1825" y="2900"/>
                  </a:cubicBezTo>
                  <a:cubicBezTo>
                    <a:pt x="1729" y="2843"/>
                    <a:pt x="1633" y="2804"/>
                    <a:pt x="1537" y="2804"/>
                  </a:cubicBezTo>
                  <a:cubicBezTo>
                    <a:pt x="1498" y="2804"/>
                    <a:pt x="1422" y="2785"/>
                    <a:pt x="1364" y="2785"/>
                  </a:cubicBezTo>
                  <a:cubicBezTo>
                    <a:pt x="1306" y="2785"/>
                    <a:pt x="1230" y="2785"/>
                    <a:pt x="1153" y="2804"/>
                  </a:cubicBezTo>
                  <a:cubicBezTo>
                    <a:pt x="1018" y="2823"/>
                    <a:pt x="884" y="2881"/>
                    <a:pt x="788" y="2920"/>
                  </a:cubicBezTo>
                  <a:cubicBezTo>
                    <a:pt x="692" y="2977"/>
                    <a:pt x="596" y="3035"/>
                    <a:pt x="481" y="3131"/>
                  </a:cubicBezTo>
                  <a:cubicBezTo>
                    <a:pt x="346" y="3284"/>
                    <a:pt x="212" y="3457"/>
                    <a:pt x="116" y="3688"/>
                  </a:cubicBezTo>
                  <a:cubicBezTo>
                    <a:pt x="58" y="3860"/>
                    <a:pt x="0" y="4072"/>
                    <a:pt x="0" y="4360"/>
                  </a:cubicBezTo>
                  <a:cubicBezTo>
                    <a:pt x="0" y="4552"/>
                    <a:pt x="0" y="4801"/>
                    <a:pt x="20" y="5090"/>
                  </a:cubicBezTo>
                  <a:cubicBezTo>
                    <a:pt x="58" y="5378"/>
                    <a:pt x="96" y="5627"/>
                    <a:pt x="154" y="5896"/>
                  </a:cubicBezTo>
                  <a:lnTo>
                    <a:pt x="154" y="5954"/>
                  </a:lnTo>
                  <a:lnTo>
                    <a:pt x="173" y="6069"/>
                  </a:lnTo>
                  <a:lnTo>
                    <a:pt x="11734" y="6069"/>
                  </a:lnTo>
                  <a:lnTo>
                    <a:pt x="11772" y="6050"/>
                  </a:lnTo>
                  <a:lnTo>
                    <a:pt x="11830" y="5954"/>
                  </a:lnTo>
                  <a:cubicBezTo>
                    <a:pt x="12099" y="5493"/>
                    <a:pt x="12214" y="5051"/>
                    <a:pt x="12176" y="4667"/>
                  </a:cubicBezTo>
                  <a:cubicBezTo>
                    <a:pt x="12118" y="4283"/>
                    <a:pt x="11964" y="3957"/>
                    <a:pt x="11676" y="3707"/>
                  </a:cubicBezTo>
                  <a:cubicBezTo>
                    <a:pt x="11388" y="3476"/>
                    <a:pt x="11023" y="3361"/>
                    <a:pt x="10620" y="3361"/>
                  </a:cubicBezTo>
                  <a:lnTo>
                    <a:pt x="10562" y="3361"/>
                  </a:lnTo>
                  <a:cubicBezTo>
                    <a:pt x="10178" y="3361"/>
                    <a:pt x="9775" y="3476"/>
                    <a:pt x="9391" y="3707"/>
                  </a:cubicBezTo>
                  <a:cubicBezTo>
                    <a:pt x="9237" y="3803"/>
                    <a:pt x="9103" y="3899"/>
                    <a:pt x="8988" y="4033"/>
                  </a:cubicBezTo>
                  <a:cubicBezTo>
                    <a:pt x="9007" y="3841"/>
                    <a:pt x="9007" y="3592"/>
                    <a:pt x="8988" y="3323"/>
                  </a:cubicBezTo>
                  <a:cubicBezTo>
                    <a:pt x="8949" y="2843"/>
                    <a:pt x="8853" y="2401"/>
                    <a:pt x="8719" y="1979"/>
                  </a:cubicBezTo>
                  <a:cubicBezTo>
                    <a:pt x="8546" y="1537"/>
                    <a:pt x="8335" y="1153"/>
                    <a:pt x="8066" y="826"/>
                  </a:cubicBezTo>
                  <a:cubicBezTo>
                    <a:pt x="7778" y="500"/>
                    <a:pt x="7413" y="250"/>
                    <a:pt x="7010" y="135"/>
                  </a:cubicBezTo>
                  <a:cubicBezTo>
                    <a:pt x="6799" y="39"/>
                    <a:pt x="6549" y="1"/>
                    <a:pt x="6318" y="1"/>
                  </a:cubicBezTo>
                  <a:close/>
                </a:path>
              </a:pathLst>
            </a:custGeom>
            <a:solidFill>
              <a:srgbClr val="7AB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78302E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9079953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" name="Google Shape;441;p5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42" name="Google Shape;442;p5"/>
          <p:cNvSpPr txBox="1">
            <a:spLocks noGrp="1"/>
          </p:cNvSpPr>
          <p:nvPr>
            <p:ph type="title" idx="2"/>
          </p:nvPr>
        </p:nvSpPr>
        <p:spPr>
          <a:xfrm>
            <a:off x="1596675" y="2853629"/>
            <a:ext cx="2742600" cy="74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43" name="Google Shape;443;p5"/>
          <p:cNvSpPr txBox="1">
            <a:spLocks noGrp="1"/>
          </p:cNvSpPr>
          <p:nvPr>
            <p:ph type="title" idx="3"/>
          </p:nvPr>
        </p:nvSpPr>
        <p:spPr>
          <a:xfrm>
            <a:off x="4804722" y="2853629"/>
            <a:ext cx="2742600" cy="74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44" name="Google Shape;444;p5"/>
          <p:cNvSpPr txBox="1">
            <a:spLocks noGrp="1"/>
          </p:cNvSpPr>
          <p:nvPr>
            <p:ph type="subTitle" idx="1"/>
          </p:nvPr>
        </p:nvSpPr>
        <p:spPr>
          <a:xfrm>
            <a:off x="4923224" y="3456800"/>
            <a:ext cx="2505600" cy="268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Char char="●"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9pPr>
          </a:lstStyle>
          <a:p>
            <a:endParaRPr/>
          </a:p>
        </p:txBody>
      </p:sp>
      <p:sp>
        <p:nvSpPr>
          <p:cNvPr id="445" name="Google Shape;445;p5"/>
          <p:cNvSpPr txBox="1">
            <a:spLocks noGrp="1"/>
          </p:cNvSpPr>
          <p:nvPr>
            <p:ph type="subTitle" idx="4"/>
          </p:nvPr>
        </p:nvSpPr>
        <p:spPr>
          <a:xfrm>
            <a:off x="1715175" y="3456800"/>
            <a:ext cx="2505600" cy="268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9pPr>
          </a:lstStyle>
          <a:p>
            <a:endParaRPr/>
          </a:p>
        </p:txBody>
      </p:sp>
      <p:grpSp>
        <p:nvGrpSpPr>
          <p:cNvPr id="446" name="Google Shape;446;p5"/>
          <p:cNvGrpSpPr/>
          <p:nvPr/>
        </p:nvGrpSpPr>
        <p:grpSpPr>
          <a:xfrm rot="1708754">
            <a:off x="30023" y="5413442"/>
            <a:ext cx="1203451" cy="1450332"/>
            <a:chOff x="2401900" y="1895088"/>
            <a:chExt cx="1203300" cy="1087613"/>
          </a:xfrm>
        </p:grpSpPr>
        <p:sp>
          <p:nvSpPr>
            <p:cNvPr id="447" name="Google Shape;447;p5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448" name="Google Shape;448;p5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449" name="Google Shape;449;p5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0" name="Google Shape;450;p5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1" name="Google Shape;451;p5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2" name="Google Shape;452;p5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3" name="Google Shape;453;p5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4" name="Google Shape;454;p5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5" name="Google Shape;455;p5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6" name="Google Shape;456;p5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7" name="Google Shape;457;p5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8" name="Google Shape;458;p5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9" name="Google Shape;459;p5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0" name="Google Shape;460;p5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1" name="Google Shape;461;p5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2" name="Google Shape;462;p5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3" name="Google Shape;463;p5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4" name="Google Shape;464;p5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5" name="Google Shape;465;p5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6" name="Google Shape;466;p5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7" name="Google Shape;467;p5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8" name="Google Shape;468;p5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9" name="Google Shape;469;p5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0" name="Google Shape;470;p5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1" name="Google Shape;471;p5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2" name="Google Shape;472;p5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3" name="Google Shape;473;p5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4" name="Google Shape;474;p5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5" name="Google Shape;475;p5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6" name="Google Shape;476;p5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7" name="Google Shape;477;p5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8" name="Google Shape;478;p5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479" name="Google Shape;479;p5"/>
          <p:cNvGrpSpPr/>
          <p:nvPr/>
        </p:nvGrpSpPr>
        <p:grpSpPr>
          <a:xfrm rot="-5400000">
            <a:off x="7030000" y="310458"/>
            <a:ext cx="1879732" cy="1862056"/>
            <a:chOff x="4027650" y="2008513"/>
            <a:chExt cx="792200" cy="1046275"/>
          </a:xfrm>
        </p:grpSpPr>
        <p:sp>
          <p:nvSpPr>
            <p:cNvPr id="480" name="Google Shape;480;p5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481" name="Google Shape;481;p5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482" name="Google Shape;482;p5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3" name="Google Shape;483;p5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4" name="Google Shape;484;p5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5" name="Google Shape;485;p5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6" name="Google Shape;486;p5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7" name="Google Shape;487;p5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8" name="Google Shape;488;p5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9" name="Google Shape;489;p5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0" name="Google Shape;490;p5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1" name="Google Shape;491;p5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2" name="Google Shape;492;p5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3" name="Google Shape;493;p5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4" name="Google Shape;494;p5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5" name="Google Shape;495;p5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6" name="Google Shape;496;p5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7" name="Google Shape;497;p5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8" name="Google Shape;498;p5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9" name="Google Shape;499;p5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0" name="Google Shape;500;p5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1" name="Google Shape;501;p5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2" name="Google Shape;502;p5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3" name="Google Shape;503;p5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4" name="Google Shape;504;p5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5" name="Google Shape;505;p5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6" name="Google Shape;506;p5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7" name="Google Shape;507;p5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8" name="Google Shape;508;p5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9" name="Google Shape;509;p5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0" name="Google Shape;510;p5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1" name="Google Shape;511;p5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2" name="Google Shape;512;p5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3" name="Google Shape;513;p5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4" name="Google Shape;514;p5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5" name="Google Shape;515;p5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6" name="Google Shape;516;p5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7" name="Google Shape;517;p5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8" name="Google Shape;518;p5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9" name="Google Shape;519;p5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0" name="Google Shape;520;p5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1" name="Google Shape;521;p5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2" name="Google Shape;522;p5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3" name="Google Shape;523;p5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4" name="Google Shape;524;p5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5" name="Google Shape;525;p5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6" name="Google Shape;526;p5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7" name="Google Shape;527;p5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8" name="Google Shape;528;p5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9" name="Google Shape;529;p5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0" name="Google Shape;530;p5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1" name="Google Shape;531;p5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2" name="Google Shape;532;p5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3" name="Google Shape;533;p5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4" name="Google Shape;534;p5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5" name="Google Shape;535;p5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6" name="Google Shape;536;p5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7" name="Google Shape;537;p5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8" name="Google Shape;538;p5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9" name="Google Shape;539;p5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0" name="Google Shape;540;p5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1" name="Google Shape;541;p5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2" name="Google Shape;542;p5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3" name="Google Shape;543;p5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4" name="Google Shape;544;p5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5" name="Google Shape;545;p5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6" name="Google Shape;546;p5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7" name="Google Shape;547;p5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8" name="Google Shape;548;p5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9" name="Google Shape;549;p5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0" name="Google Shape;550;p5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1" name="Google Shape;551;p5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2" name="Google Shape;552;p5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3" name="Google Shape;553;p5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4" name="Google Shape;554;p5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5" name="Google Shape;555;p5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6" name="Google Shape;556;p5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7" name="Google Shape;557;p5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8" name="Google Shape;558;p5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559" name="Google Shape;559;p5"/>
          <p:cNvSpPr/>
          <p:nvPr/>
        </p:nvSpPr>
        <p:spPr>
          <a:xfrm>
            <a:off x="8722150" y="4971984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560" name="Google Shape;560;p5"/>
          <p:cNvSpPr/>
          <p:nvPr/>
        </p:nvSpPr>
        <p:spPr>
          <a:xfrm>
            <a:off x="4499852" y="6322867"/>
            <a:ext cx="144300" cy="1924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561" name="Google Shape;561;p5"/>
          <p:cNvSpPr/>
          <p:nvPr/>
        </p:nvSpPr>
        <p:spPr>
          <a:xfrm>
            <a:off x="8701599" y="4247633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6415735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" name="Google Shape;563;p6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564" name="Google Shape;564;p6"/>
          <p:cNvGrpSpPr/>
          <p:nvPr/>
        </p:nvGrpSpPr>
        <p:grpSpPr>
          <a:xfrm rot="-3780242">
            <a:off x="524024" y="5534095"/>
            <a:ext cx="681504" cy="1680641"/>
            <a:chOff x="2643963" y="1509025"/>
            <a:chExt cx="330600" cy="1087047"/>
          </a:xfrm>
        </p:grpSpPr>
        <p:sp>
          <p:nvSpPr>
            <p:cNvPr id="565" name="Google Shape;565;p6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566" name="Google Shape;566;p6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567" name="Google Shape;567;p6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68" name="Google Shape;568;p6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69" name="Google Shape;569;p6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0" name="Google Shape;570;p6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1" name="Google Shape;571;p6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2" name="Google Shape;572;p6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3" name="Google Shape;573;p6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4" name="Google Shape;574;p6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5" name="Google Shape;575;p6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6" name="Google Shape;576;p6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7" name="Google Shape;577;p6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8" name="Google Shape;578;p6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579" name="Google Shape;579;p6"/>
          <p:cNvGrpSpPr/>
          <p:nvPr/>
        </p:nvGrpSpPr>
        <p:grpSpPr>
          <a:xfrm rot="9848423">
            <a:off x="307608" y="251011"/>
            <a:ext cx="1203382" cy="1450249"/>
            <a:chOff x="2401900" y="1895088"/>
            <a:chExt cx="1203300" cy="1087613"/>
          </a:xfrm>
        </p:grpSpPr>
        <p:sp>
          <p:nvSpPr>
            <p:cNvPr id="580" name="Google Shape;580;p6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581" name="Google Shape;581;p6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582" name="Google Shape;582;p6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3" name="Google Shape;583;p6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4" name="Google Shape;584;p6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5" name="Google Shape;585;p6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6" name="Google Shape;586;p6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7" name="Google Shape;587;p6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8" name="Google Shape;588;p6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9" name="Google Shape;589;p6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0" name="Google Shape;590;p6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1" name="Google Shape;591;p6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2" name="Google Shape;592;p6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3" name="Google Shape;593;p6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4" name="Google Shape;594;p6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5" name="Google Shape;595;p6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6" name="Google Shape;596;p6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7" name="Google Shape;597;p6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8" name="Google Shape;598;p6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9" name="Google Shape;599;p6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0" name="Google Shape;600;p6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1" name="Google Shape;601;p6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2" name="Google Shape;602;p6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3" name="Google Shape;603;p6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4" name="Google Shape;604;p6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5" name="Google Shape;605;p6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6" name="Google Shape;606;p6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7" name="Google Shape;607;p6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8" name="Google Shape;608;p6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9" name="Google Shape;609;p6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0" name="Google Shape;610;p6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1" name="Google Shape;611;p6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612" name="Google Shape;612;p6"/>
          <p:cNvGrpSpPr/>
          <p:nvPr/>
        </p:nvGrpSpPr>
        <p:grpSpPr>
          <a:xfrm rot="-6979994">
            <a:off x="7230372" y="112950"/>
            <a:ext cx="1879697" cy="1862010"/>
            <a:chOff x="4027650" y="2008513"/>
            <a:chExt cx="792200" cy="1046275"/>
          </a:xfrm>
        </p:grpSpPr>
        <p:sp>
          <p:nvSpPr>
            <p:cNvPr id="613" name="Google Shape;613;p6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614" name="Google Shape;614;p6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615" name="Google Shape;615;p6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6" name="Google Shape;616;p6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7" name="Google Shape;617;p6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8" name="Google Shape;618;p6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9" name="Google Shape;619;p6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0" name="Google Shape;620;p6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1" name="Google Shape;621;p6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2" name="Google Shape;622;p6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3" name="Google Shape;623;p6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4" name="Google Shape;624;p6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5" name="Google Shape;625;p6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6" name="Google Shape;626;p6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7" name="Google Shape;627;p6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8" name="Google Shape;628;p6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9" name="Google Shape;629;p6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0" name="Google Shape;630;p6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1" name="Google Shape;631;p6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2" name="Google Shape;632;p6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3" name="Google Shape;633;p6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4" name="Google Shape;634;p6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5" name="Google Shape;635;p6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6" name="Google Shape;636;p6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7" name="Google Shape;637;p6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8" name="Google Shape;638;p6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9" name="Google Shape;639;p6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0" name="Google Shape;640;p6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1" name="Google Shape;641;p6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2" name="Google Shape;642;p6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3" name="Google Shape;643;p6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4" name="Google Shape;644;p6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5" name="Google Shape;645;p6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6" name="Google Shape;646;p6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7" name="Google Shape;647;p6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8" name="Google Shape;648;p6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9" name="Google Shape;649;p6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0" name="Google Shape;650;p6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1" name="Google Shape;651;p6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2" name="Google Shape;652;p6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3" name="Google Shape;653;p6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4" name="Google Shape;654;p6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5" name="Google Shape;655;p6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6" name="Google Shape;656;p6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7" name="Google Shape;657;p6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8" name="Google Shape;658;p6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9" name="Google Shape;659;p6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0" name="Google Shape;660;p6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1" name="Google Shape;661;p6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2" name="Google Shape;662;p6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3" name="Google Shape;663;p6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4" name="Google Shape;664;p6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5" name="Google Shape;665;p6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6" name="Google Shape;666;p6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7" name="Google Shape;667;p6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8" name="Google Shape;668;p6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9" name="Google Shape;669;p6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0" name="Google Shape;670;p6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1" name="Google Shape;671;p6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2" name="Google Shape;672;p6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3" name="Google Shape;673;p6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4" name="Google Shape;674;p6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5" name="Google Shape;675;p6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6" name="Google Shape;676;p6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7" name="Google Shape;677;p6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8" name="Google Shape;678;p6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9" name="Google Shape;679;p6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0" name="Google Shape;680;p6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1" name="Google Shape;681;p6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2" name="Google Shape;682;p6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3" name="Google Shape;683;p6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4" name="Google Shape;684;p6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5" name="Google Shape;685;p6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6" name="Google Shape;686;p6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7" name="Google Shape;687;p6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8" name="Google Shape;688;p6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9" name="Google Shape;689;p6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90" name="Google Shape;690;p6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91" name="Google Shape;691;p6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692" name="Google Shape;692;p6"/>
          <p:cNvSpPr/>
          <p:nvPr/>
        </p:nvSpPr>
        <p:spPr>
          <a:xfrm>
            <a:off x="4583950" y="6203951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693" name="Google Shape;693;p6"/>
          <p:cNvSpPr/>
          <p:nvPr/>
        </p:nvSpPr>
        <p:spPr>
          <a:xfrm>
            <a:off x="4926104" y="6332667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694" name="Google Shape;694;p6"/>
          <p:cNvSpPr/>
          <p:nvPr/>
        </p:nvSpPr>
        <p:spPr>
          <a:xfrm>
            <a:off x="8562929" y="5649833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695" name="Google Shape;695;p6"/>
          <p:cNvSpPr/>
          <p:nvPr/>
        </p:nvSpPr>
        <p:spPr>
          <a:xfrm>
            <a:off x="383804" y="2997667"/>
            <a:ext cx="222600" cy="2968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696" name="Google Shape;696;p6"/>
          <p:cNvSpPr/>
          <p:nvPr/>
        </p:nvSpPr>
        <p:spPr>
          <a:xfrm>
            <a:off x="8714729" y="3631033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697" name="Google Shape;697;p6"/>
          <p:cNvSpPr/>
          <p:nvPr/>
        </p:nvSpPr>
        <p:spPr>
          <a:xfrm>
            <a:off x="8583473" y="3124233"/>
            <a:ext cx="181500" cy="242000"/>
          </a:xfrm>
          <a:prstGeom prst="ellipse">
            <a:avLst/>
          </a:prstGeom>
          <a:solidFill>
            <a:schemeClr val="dk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2344200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1" name="Google Shape;871;p8"/>
          <p:cNvSpPr txBox="1">
            <a:spLocks noGrp="1"/>
          </p:cNvSpPr>
          <p:nvPr>
            <p:ph type="title"/>
          </p:nvPr>
        </p:nvSpPr>
        <p:spPr>
          <a:xfrm>
            <a:off x="1189350" y="1742800"/>
            <a:ext cx="6765300" cy="337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0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872" name="Google Shape;872;p8"/>
          <p:cNvGrpSpPr/>
          <p:nvPr/>
        </p:nvGrpSpPr>
        <p:grpSpPr>
          <a:xfrm rot="10157723">
            <a:off x="3245998" y="-556475"/>
            <a:ext cx="1801347" cy="1806201"/>
            <a:chOff x="2434713" y="2011488"/>
            <a:chExt cx="1504463" cy="1131388"/>
          </a:xfrm>
        </p:grpSpPr>
        <p:sp>
          <p:nvSpPr>
            <p:cNvPr id="873" name="Google Shape;873;p8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874" name="Google Shape;874;p8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875" name="Google Shape;875;p8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76" name="Google Shape;876;p8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77" name="Google Shape;877;p8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78" name="Google Shape;878;p8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79" name="Google Shape;879;p8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0" name="Google Shape;880;p8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1" name="Google Shape;881;p8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2" name="Google Shape;882;p8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3" name="Google Shape;883;p8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4" name="Google Shape;884;p8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5" name="Google Shape;885;p8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6" name="Google Shape;886;p8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7" name="Google Shape;887;p8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8" name="Google Shape;888;p8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9" name="Google Shape;889;p8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0" name="Google Shape;890;p8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1" name="Google Shape;891;p8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2" name="Google Shape;892;p8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3" name="Google Shape;893;p8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4" name="Google Shape;894;p8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5" name="Google Shape;895;p8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6" name="Google Shape;896;p8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7" name="Google Shape;897;p8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8" name="Google Shape;898;p8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9" name="Google Shape;899;p8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0" name="Google Shape;900;p8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1" name="Google Shape;901;p8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2" name="Google Shape;902;p8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3" name="Google Shape;903;p8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4" name="Google Shape;904;p8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5" name="Google Shape;905;p8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6" name="Google Shape;906;p8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7" name="Google Shape;907;p8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8" name="Google Shape;908;p8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9" name="Google Shape;909;p8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0" name="Google Shape;910;p8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1" name="Google Shape;911;p8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2" name="Google Shape;912;p8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3" name="Google Shape;913;p8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4" name="Google Shape;914;p8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5" name="Google Shape;915;p8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6" name="Google Shape;916;p8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7" name="Google Shape;917;p8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8" name="Google Shape;918;p8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9" name="Google Shape;919;p8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0" name="Google Shape;920;p8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1" name="Google Shape;921;p8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2" name="Google Shape;922;p8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3" name="Google Shape;923;p8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4" name="Google Shape;924;p8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5" name="Google Shape;925;p8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6" name="Google Shape;926;p8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7" name="Google Shape;927;p8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8" name="Google Shape;928;p8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9" name="Google Shape;929;p8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0" name="Google Shape;930;p8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1" name="Google Shape;931;p8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2" name="Google Shape;932;p8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3" name="Google Shape;933;p8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4" name="Google Shape;934;p8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5" name="Google Shape;935;p8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6" name="Google Shape;936;p8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7" name="Google Shape;937;p8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8" name="Google Shape;938;p8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9" name="Google Shape;939;p8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0" name="Google Shape;940;p8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1" name="Google Shape;941;p8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2" name="Google Shape;942;p8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3" name="Google Shape;943;p8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4" name="Google Shape;944;p8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5" name="Google Shape;945;p8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6" name="Google Shape;946;p8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7" name="Google Shape;947;p8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8" name="Google Shape;948;p8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9" name="Google Shape;949;p8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0" name="Google Shape;950;p8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1" name="Google Shape;951;p8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2" name="Google Shape;952;p8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3" name="Google Shape;953;p8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4" name="Google Shape;954;p8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5" name="Google Shape;955;p8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6" name="Google Shape;956;p8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7" name="Google Shape;957;p8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8" name="Google Shape;958;p8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959" name="Google Shape;959;p8"/>
          <p:cNvSpPr/>
          <p:nvPr/>
        </p:nvSpPr>
        <p:spPr>
          <a:xfrm>
            <a:off x="435563" y="809667"/>
            <a:ext cx="165000" cy="2200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960" name="Google Shape;960;p8"/>
          <p:cNvSpPr/>
          <p:nvPr/>
        </p:nvSpPr>
        <p:spPr>
          <a:xfrm>
            <a:off x="399588" y="5005000"/>
            <a:ext cx="165000" cy="220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839265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" name="Google Shape;962;p9"/>
          <p:cNvSpPr txBox="1">
            <a:spLocks noGrp="1"/>
          </p:cNvSpPr>
          <p:nvPr>
            <p:ph type="title"/>
          </p:nvPr>
        </p:nvSpPr>
        <p:spPr>
          <a:xfrm>
            <a:off x="4676775" y="1824951"/>
            <a:ext cx="3407400" cy="148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4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963" name="Google Shape;963;p9"/>
          <p:cNvSpPr txBox="1">
            <a:spLocks noGrp="1"/>
          </p:cNvSpPr>
          <p:nvPr>
            <p:ph type="subTitle" idx="1"/>
          </p:nvPr>
        </p:nvSpPr>
        <p:spPr>
          <a:xfrm>
            <a:off x="4676775" y="3408664"/>
            <a:ext cx="3407400" cy="16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64" name="Google Shape;964;p9"/>
          <p:cNvGrpSpPr/>
          <p:nvPr/>
        </p:nvGrpSpPr>
        <p:grpSpPr>
          <a:xfrm>
            <a:off x="129764" y="5733451"/>
            <a:ext cx="583325" cy="537900"/>
            <a:chOff x="3736388" y="802750"/>
            <a:chExt cx="583325" cy="403425"/>
          </a:xfrm>
        </p:grpSpPr>
        <p:sp>
          <p:nvSpPr>
            <p:cNvPr id="965" name="Google Shape;965;p9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966" name="Google Shape;966;p9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967" name="Google Shape;967;p9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68" name="Google Shape;968;p9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69" name="Google Shape;969;p9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0" name="Google Shape;970;p9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1" name="Google Shape;971;p9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2" name="Google Shape;972;p9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3" name="Google Shape;973;p9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4" name="Google Shape;974;p9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5" name="Google Shape;975;p9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6" name="Google Shape;976;p9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7" name="Google Shape;977;p9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8" name="Google Shape;978;p9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9" name="Google Shape;979;p9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0" name="Google Shape;980;p9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1" name="Google Shape;981;p9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2" name="Google Shape;982;p9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3" name="Google Shape;983;p9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4" name="Google Shape;984;p9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5" name="Google Shape;985;p9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6" name="Google Shape;986;p9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7" name="Google Shape;987;p9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8" name="Google Shape;988;p9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9" name="Google Shape;989;p9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0" name="Google Shape;990;p9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991" name="Google Shape;991;p9"/>
          <p:cNvGrpSpPr/>
          <p:nvPr/>
        </p:nvGrpSpPr>
        <p:grpSpPr>
          <a:xfrm rot="-3780242">
            <a:off x="7938474" y="315029"/>
            <a:ext cx="681504" cy="1680641"/>
            <a:chOff x="2643963" y="1509025"/>
            <a:chExt cx="330600" cy="1087047"/>
          </a:xfrm>
        </p:grpSpPr>
        <p:sp>
          <p:nvSpPr>
            <p:cNvPr id="992" name="Google Shape;992;p9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993" name="Google Shape;993;p9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994" name="Google Shape;994;p9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5" name="Google Shape;995;p9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6" name="Google Shape;996;p9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7" name="Google Shape;997;p9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8" name="Google Shape;998;p9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9" name="Google Shape;999;p9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0" name="Google Shape;1000;p9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1" name="Google Shape;1001;p9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2" name="Google Shape;1002;p9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3" name="Google Shape;1003;p9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4" name="Google Shape;1004;p9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5" name="Google Shape;1005;p9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006" name="Google Shape;1006;p9"/>
          <p:cNvGrpSpPr/>
          <p:nvPr/>
        </p:nvGrpSpPr>
        <p:grpSpPr>
          <a:xfrm rot="1590691">
            <a:off x="6741688" y="4435957"/>
            <a:ext cx="1933923" cy="3405688"/>
            <a:chOff x="4027650" y="2008513"/>
            <a:chExt cx="792200" cy="1046275"/>
          </a:xfrm>
        </p:grpSpPr>
        <p:sp>
          <p:nvSpPr>
            <p:cNvPr id="1007" name="Google Shape;1007;p9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008" name="Google Shape;1008;p9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1009" name="Google Shape;1009;p9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0" name="Google Shape;1010;p9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1" name="Google Shape;1011;p9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2" name="Google Shape;1012;p9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3" name="Google Shape;1013;p9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4" name="Google Shape;1014;p9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5" name="Google Shape;1015;p9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6" name="Google Shape;1016;p9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7" name="Google Shape;1017;p9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8" name="Google Shape;1018;p9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9" name="Google Shape;1019;p9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0" name="Google Shape;1020;p9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1" name="Google Shape;1021;p9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2" name="Google Shape;1022;p9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3" name="Google Shape;1023;p9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4" name="Google Shape;1024;p9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5" name="Google Shape;1025;p9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6" name="Google Shape;1026;p9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7" name="Google Shape;1027;p9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8" name="Google Shape;1028;p9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9" name="Google Shape;1029;p9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0" name="Google Shape;1030;p9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1" name="Google Shape;1031;p9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2" name="Google Shape;1032;p9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3" name="Google Shape;1033;p9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4" name="Google Shape;1034;p9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5" name="Google Shape;1035;p9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6" name="Google Shape;1036;p9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7" name="Google Shape;1037;p9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8" name="Google Shape;1038;p9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9" name="Google Shape;1039;p9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0" name="Google Shape;1040;p9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1" name="Google Shape;1041;p9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2" name="Google Shape;1042;p9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3" name="Google Shape;1043;p9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4" name="Google Shape;1044;p9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5" name="Google Shape;1045;p9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6" name="Google Shape;1046;p9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7" name="Google Shape;1047;p9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8" name="Google Shape;1048;p9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9" name="Google Shape;1049;p9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0" name="Google Shape;1050;p9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1" name="Google Shape;1051;p9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2" name="Google Shape;1052;p9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3" name="Google Shape;1053;p9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4" name="Google Shape;1054;p9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5" name="Google Shape;1055;p9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6" name="Google Shape;1056;p9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7" name="Google Shape;1057;p9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8" name="Google Shape;1058;p9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9" name="Google Shape;1059;p9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0" name="Google Shape;1060;p9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1" name="Google Shape;1061;p9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2" name="Google Shape;1062;p9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3" name="Google Shape;1063;p9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4" name="Google Shape;1064;p9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5" name="Google Shape;1065;p9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6" name="Google Shape;1066;p9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7" name="Google Shape;1067;p9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8" name="Google Shape;1068;p9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9" name="Google Shape;1069;p9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0" name="Google Shape;1070;p9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1" name="Google Shape;1071;p9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2" name="Google Shape;1072;p9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3" name="Google Shape;1073;p9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4" name="Google Shape;1074;p9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5" name="Google Shape;1075;p9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6" name="Google Shape;1076;p9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7" name="Google Shape;1077;p9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8" name="Google Shape;1078;p9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9" name="Google Shape;1079;p9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0" name="Google Shape;1080;p9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1" name="Google Shape;1081;p9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2" name="Google Shape;1082;p9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3" name="Google Shape;1083;p9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4" name="Google Shape;1084;p9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5" name="Google Shape;1085;p9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086" name="Google Shape;1086;p9"/>
          <p:cNvGrpSpPr/>
          <p:nvPr/>
        </p:nvGrpSpPr>
        <p:grpSpPr>
          <a:xfrm rot="7173862">
            <a:off x="-32349" y="225672"/>
            <a:ext cx="1604396" cy="1087610"/>
            <a:chOff x="2401900" y="1895088"/>
            <a:chExt cx="1203300" cy="1087613"/>
          </a:xfrm>
        </p:grpSpPr>
        <p:sp>
          <p:nvSpPr>
            <p:cNvPr id="1087" name="Google Shape;1087;p9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088" name="Google Shape;1088;p9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1089" name="Google Shape;1089;p9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0" name="Google Shape;1090;p9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1" name="Google Shape;1091;p9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2" name="Google Shape;1092;p9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3" name="Google Shape;1093;p9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4" name="Google Shape;1094;p9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5" name="Google Shape;1095;p9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6" name="Google Shape;1096;p9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7" name="Google Shape;1097;p9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8" name="Google Shape;1098;p9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9" name="Google Shape;1099;p9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0" name="Google Shape;1100;p9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1" name="Google Shape;1101;p9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2" name="Google Shape;1102;p9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3" name="Google Shape;1103;p9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4" name="Google Shape;1104;p9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5" name="Google Shape;1105;p9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6" name="Google Shape;1106;p9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7" name="Google Shape;1107;p9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8" name="Google Shape;1108;p9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9" name="Google Shape;1109;p9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0" name="Google Shape;1110;p9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1" name="Google Shape;1111;p9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2" name="Google Shape;1112;p9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3" name="Google Shape;1113;p9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4" name="Google Shape;1114;p9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5" name="Google Shape;1115;p9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6" name="Google Shape;1116;p9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7" name="Google Shape;1117;p9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8" name="Google Shape;1118;p9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06466491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0" name="Google Shape;1120;p10"/>
          <p:cNvSpPr txBox="1">
            <a:spLocks noGrp="1"/>
          </p:cNvSpPr>
          <p:nvPr>
            <p:ph type="title"/>
          </p:nvPr>
        </p:nvSpPr>
        <p:spPr>
          <a:xfrm>
            <a:off x="5106400" y="4631367"/>
            <a:ext cx="3324600" cy="1507200"/>
          </a:xfrm>
          <a:prstGeom prst="rect">
            <a:avLst/>
          </a:prstGeom>
          <a:solidFill>
            <a:schemeClr val="lt1"/>
          </a:solidFill>
          <a:ln w="1524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432799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8CEB1B-3AFC-4B92-A390-47DBA1879660}" type="datetimeFigureOut">
              <a:rPr lang="vi-VN" smtClean="0"/>
              <a:t>15/03/2023</a:t>
            </a:fld>
            <a:endParaRPr lang="vi-V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7828288-2D46-4135-BCC6-7D887DD3D531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71983471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2" name="Google Shape;1122;p11"/>
          <p:cNvSpPr txBox="1">
            <a:spLocks noGrp="1"/>
          </p:cNvSpPr>
          <p:nvPr>
            <p:ph type="title" hasCustomPrompt="1"/>
          </p:nvPr>
        </p:nvSpPr>
        <p:spPr>
          <a:xfrm>
            <a:off x="999725" y="1771133"/>
            <a:ext cx="7196400" cy="231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123" name="Google Shape;1123;p11"/>
          <p:cNvSpPr txBox="1">
            <a:spLocks noGrp="1"/>
          </p:cNvSpPr>
          <p:nvPr>
            <p:ph type="subTitle" idx="1"/>
          </p:nvPr>
        </p:nvSpPr>
        <p:spPr>
          <a:xfrm>
            <a:off x="1284000" y="4243833"/>
            <a:ext cx="6576000" cy="66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124" name="Google Shape;1124;p11"/>
          <p:cNvSpPr/>
          <p:nvPr/>
        </p:nvSpPr>
        <p:spPr>
          <a:xfrm rot="10800000">
            <a:off x="1482037" y="6050919"/>
            <a:ext cx="111600" cy="1488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1125" name="Google Shape;1125;p11"/>
          <p:cNvGrpSpPr/>
          <p:nvPr/>
        </p:nvGrpSpPr>
        <p:grpSpPr>
          <a:xfrm rot="-5400000">
            <a:off x="6779304" y="-130259"/>
            <a:ext cx="1958812" cy="1327757"/>
            <a:chOff x="2401900" y="1895088"/>
            <a:chExt cx="1203300" cy="1087613"/>
          </a:xfrm>
        </p:grpSpPr>
        <p:sp>
          <p:nvSpPr>
            <p:cNvPr id="1126" name="Google Shape;1126;p11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127" name="Google Shape;1127;p11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1128" name="Google Shape;1128;p11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29" name="Google Shape;1129;p11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0" name="Google Shape;1130;p11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1" name="Google Shape;1131;p11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2" name="Google Shape;1132;p11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3" name="Google Shape;1133;p11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4" name="Google Shape;1134;p11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5" name="Google Shape;1135;p11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6" name="Google Shape;1136;p11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7" name="Google Shape;1137;p11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8" name="Google Shape;1138;p11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9" name="Google Shape;1139;p11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0" name="Google Shape;1140;p11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1" name="Google Shape;1141;p11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2" name="Google Shape;1142;p11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3" name="Google Shape;1143;p11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4" name="Google Shape;1144;p11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5" name="Google Shape;1145;p11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6" name="Google Shape;1146;p11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7" name="Google Shape;1147;p11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8" name="Google Shape;1148;p11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9" name="Google Shape;1149;p11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0" name="Google Shape;1150;p11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1" name="Google Shape;1151;p11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2" name="Google Shape;1152;p11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3" name="Google Shape;1153;p11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4" name="Google Shape;1154;p11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5" name="Google Shape;1155;p11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6" name="Google Shape;1156;p11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7" name="Google Shape;1157;p11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1158" name="Google Shape;1158;p11"/>
          <p:cNvSpPr/>
          <p:nvPr/>
        </p:nvSpPr>
        <p:spPr>
          <a:xfrm rot="10800000">
            <a:off x="8871521" y="6479119"/>
            <a:ext cx="165000" cy="2200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159" name="Google Shape;1159;p11"/>
          <p:cNvSpPr/>
          <p:nvPr/>
        </p:nvSpPr>
        <p:spPr>
          <a:xfrm rot="10800000">
            <a:off x="1689671" y="6199719"/>
            <a:ext cx="165000" cy="220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160" name="Google Shape;1160;p11"/>
          <p:cNvSpPr/>
          <p:nvPr/>
        </p:nvSpPr>
        <p:spPr>
          <a:xfrm rot="10800000">
            <a:off x="8569371" y="2226352"/>
            <a:ext cx="165000" cy="220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1161" name="Google Shape;1161;p11"/>
          <p:cNvGrpSpPr/>
          <p:nvPr/>
        </p:nvGrpSpPr>
        <p:grpSpPr>
          <a:xfrm rot="-6762031">
            <a:off x="8078611" y="4024711"/>
            <a:ext cx="777737" cy="403410"/>
            <a:chOff x="3736388" y="802750"/>
            <a:chExt cx="583325" cy="403425"/>
          </a:xfrm>
        </p:grpSpPr>
        <p:sp>
          <p:nvSpPr>
            <p:cNvPr id="1162" name="Google Shape;1162;p11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163" name="Google Shape;1163;p11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1164" name="Google Shape;1164;p11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65" name="Google Shape;1165;p11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66" name="Google Shape;1166;p11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67" name="Google Shape;1167;p11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68" name="Google Shape;1168;p11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69" name="Google Shape;1169;p11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0" name="Google Shape;1170;p11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1" name="Google Shape;1171;p11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2" name="Google Shape;1172;p11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3" name="Google Shape;1173;p11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4" name="Google Shape;1174;p11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5" name="Google Shape;1175;p11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6" name="Google Shape;1176;p11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7" name="Google Shape;1177;p11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8" name="Google Shape;1178;p11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9" name="Google Shape;1179;p11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0" name="Google Shape;1180;p11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1" name="Google Shape;1181;p11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2" name="Google Shape;1182;p11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3" name="Google Shape;1183;p11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4" name="Google Shape;1184;p11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5" name="Google Shape;1185;p11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6" name="Google Shape;1186;p11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7" name="Google Shape;1187;p11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9063659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9895453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 1">
  <p:cSld name="Section title and description 1">
    <p:spTree>
      <p:nvGrpSpPr>
        <p:cNvPr id="1" name="Shape 1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4" name="Google Shape;1374;p14"/>
          <p:cNvSpPr txBox="1">
            <a:spLocks noGrp="1"/>
          </p:cNvSpPr>
          <p:nvPr>
            <p:ph type="title"/>
          </p:nvPr>
        </p:nvSpPr>
        <p:spPr>
          <a:xfrm>
            <a:off x="938425" y="2171861"/>
            <a:ext cx="3856200" cy="10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4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375" name="Google Shape;1375;p14"/>
          <p:cNvSpPr txBox="1">
            <a:spLocks noGrp="1"/>
          </p:cNvSpPr>
          <p:nvPr>
            <p:ph type="subTitle" idx="1"/>
          </p:nvPr>
        </p:nvSpPr>
        <p:spPr>
          <a:xfrm>
            <a:off x="938425" y="3218251"/>
            <a:ext cx="3648300" cy="170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76" name="Google Shape;1376;p14"/>
          <p:cNvGrpSpPr/>
          <p:nvPr/>
        </p:nvGrpSpPr>
        <p:grpSpPr>
          <a:xfrm>
            <a:off x="129764" y="5733451"/>
            <a:ext cx="583325" cy="537900"/>
            <a:chOff x="3736388" y="802750"/>
            <a:chExt cx="583325" cy="403425"/>
          </a:xfrm>
        </p:grpSpPr>
        <p:sp>
          <p:nvSpPr>
            <p:cNvPr id="1377" name="Google Shape;1377;p14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378" name="Google Shape;1378;p14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1379" name="Google Shape;1379;p14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0" name="Google Shape;1380;p14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1" name="Google Shape;1381;p14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2" name="Google Shape;1382;p14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3" name="Google Shape;1383;p14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4" name="Google Shape;1384;p14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5" name="Google Shape;1385;p14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6" name="Google Shape;1386;p14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7" name="Google Shape;1387;p14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8" name="Google Shape;1388;p14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9" name="Google Shape;1389;p14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0" name="Google Shape;1390;p14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1" name="Google Shape;1391;p14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2" name="Google Shape;1392;p14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3" name="Google Shape;1393;p14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4" name="Google Shape;1394;p14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5" name="Google Shape;1395;p14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6" name="Google Shape;1396;p14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7" name="Google Shape;1397;p14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8" name="Google Shape;1398;p14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9" name="Google Shape;1399;p14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0" name="Google Shape;1400;p14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1" name="Google Shape;1401;p14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2" name="Google Shape;1402;p14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403" name="Google Shape;1403;p14"/>
          <p:cNvGrpSpPr/>
          <p:nvPr/>
        </p:nvGrpSpPr>
        <p:grpSpPr>
          <a:xfrm rot="-8528902">
            <a:off x="281597" y="-864834"/>
            <a:ext cx="1380627" cy="2431231"/>
            <a:chOff x="4027650" y="2008513"/>
            <a:chExt cx="792200" cy="1046275"/>
          </a:xfrm>
        </p:grpSpPr>
        <p:sp>
          <p:nvSpPr>
            <p:cNvPr id="1404" name="Google Shape;1404;p14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405" name="Google Shape;1405;p14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1406" name="Google Shape;1406;p14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7" name="Google Shape;1407;p14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8" name="Google Shape;1408;p14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9" name="Google Shape;1409;p14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0" name="Google Shape;1410;p14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1" name="Google Shape;1411;p14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2" name="Google Shape;1412;p14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3" name="Google Shape;1413;p14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4" name="Google Shape;1414;p14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5" name="Google Shape;1415;p14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6" name="Google Shape;1416;p14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7" name="Google Shape;1417;p14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8" name="Google Shape;1418;p14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9" name="Google Shape;1419;p14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0" name="Google Shape;1420;p14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1" name="Google Shape;1421;p14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2" name="Google Shape;1422;p14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3" name="Google Shape;1423;p14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4" name="Google Shape;1424;p14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5" name="Google Shape;1425;p14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6" name="Google Shape;1426;p14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7" name="Google Shape;1427;p14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8" name="Google Shape;1428;p14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9" name="Google Shape;1429;p14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0" name="Google Shape;1430;p14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1" name="Google Shape;1431;p14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2" name="Google Shape;1432;p14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3" name="Google Shape;1433;p14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4" name="Google Shape;1434;p14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5" name="Google Shape;1435;p14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6" name="Google Shape;1436;p14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7" name="Google Shape;1437;p14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8" name="Google Shape;1438;p14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9" name="Google Shape;1439;p14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0" name="Google Shape;1440;p14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1" name="Google Shape;1441;p14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2" name="Google Shape;1442;p14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3" name="Google Shape;1443;p14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4" name="Google Shape;1444;p14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5" name="Google Shape;1445;p14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6" name="Google Shape;1446;p14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7" name="Google Shape;1447;p14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8" name="Google Shape;1448;p14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9" name="Google Shape;1449;p14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0" name="Google Shape;1450;p14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1" name="Google Shape;1451;p14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2" name="Google Shape;1452;p14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3" name="Google Shape;1453;p14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4" name="Google Shape;1454;p14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5" name="Google Shape;1455;p14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6" name="Google Shape;1456;p14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7" name="Google Shape;1457;p14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8" name="Google Shape;1458;p14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9" name="Google Shape;1459;p14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0" name="Google Shape;1460;p14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1" name="Google Shape;1461;p14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2" name="Google Shape;1462;p14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3" name="Google Shape;1463;p14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4" name="Google Shape;1464;p14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5" name="Google Shape;1465;p14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6" name="Google Shape;1466;p14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7" name="Google Shape;1467;p14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8" name="Google Shape;1468;p14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9" name="Google Shape;1469;p14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0" name="Google Shape;1470;p14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1" name="Google Shape;1471;p14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2" name="Google Shape;1472;p14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3" name="Google Shape;1473;p14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4" name="Google Shape;1474;p14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5" name="Google Shape;1475;p14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6" name="Google Shape;1476;p14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7" name="Google Shape;1477;p14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8" name="Google Shape;1478;p14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9" name="Google Shape;1479;p14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80" name="Google Shape;1480;p14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81" name="Google Shape;1481;p14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82" name="Google Shape;1482;p14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8092741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15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485" name="Google Shape;1485;p15"/>
          <p:cNvGrpSpPr/>
          <p:nvPr/>
        </p:nvGrpSpPr>
        <p:grpSpPr>
          <a:xfrm rot="1036479">
            <a:off x="8392664" y="4840991"/>
            <a:ext cx="511120" cy="2240821"/>
            <a:chOff x="2643963" y="1509025"/>
            <a:chExt cx="330600" cy="1087047"/>
          </a:xfrm>
        </p:grpSpPr>
        <p:sp>
          <p:nvSpPr>
            <p:cNvPr id="1486" name="Google Shape;1486;p15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487" name="Google Shape;1487;p15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1488" name="Google Shape;1488;p15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89" name="Google Shape;1489;p15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0" name="Google Shape;1490;p15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1" name="Google Shape;1491;p15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2" name="Google Shape;1492;p15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3" name="Google Shape;1493;p15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4" name="Google Shape;1494;p15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5" name="Google Shape;1495;p15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6" name="Google Shape;1496;p15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7" name="Google Shape;1497;p15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8" name="Google Shape;1498;p15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9" name="Google Shape;1499;p15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500" name="Google Shape;1500;p15"/>
          <p:cNvGrpSpPr/>
          <p:nvPr/>
        </p:nvGrpSpPr>
        <p:grpSpPr>
          <a:xfrm rot="-199485">
            <a:off x="318887" y="5413428"/>
            <a:ext cx="1203400" cy="1450271"/>
            <a:chOff x="2401900" y="1895088"/>
            <a:chExt cx="1203300" cy="1087613"/>
          </a:xfrm>
        </p:grpSpPr>
        <p:sp>
          <p:nvSpPr>
            <p:cNvPr id="1501" name="Google Shape;1501;p15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502" name="Google Shape;1502;p15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1503" name="Google Shape;1503;p15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4" name="Google Shape;1504;p15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5" name="Google Shape;1505;p15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6" name="Google Shape;1506;p15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7" name="Google Shape;1507;p15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8" name="Google Shape;1508;p15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9" name="Google Shape;1509;p15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0" name="Google Shape;1510;p15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1" name="Google Shape;1511;p15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2" name="Google Shape;1512;p15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3" name="Google Shape;1513;p15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4" name="Google Shape;1514;p15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5" name="Google Shape;1515;p15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6" name="Google Shape;1516;p15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7" name="Google Shape;1517;p15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8" name="Google Shape;1518;p15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9" name="Google Shape;1519;p15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0" name="Google Shape;1520;p15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1" name="Google Shape;1521;p15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2" name="Google Shape;1522;p15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3" name="Google Shape;1523;p15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4" name="Google Shape;1524;p15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5" name="Google Shape;1525;p15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6" name="Google Shape;1526;p15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7" name="Google Shape;1527;p15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8" name="Google Shape;1528;p15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9" name="Google Shape;1529;p15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30" name="Google Shape;1530;p15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31" name="Google Shape;1531;p15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32" name="Google Shape;1532;p15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533" name="Google Shape;1533;p15"/>
          <p:cNvGrpSpPr/>
          <p:nvPr/>
        </p:nvGrpSpPr>
        <p:grpSpPr>
          <a:xfrm rot="-9137151">
            <a:off x="352147" y="-522153"/>
            <a:ext cx="1409761" cy="2482724"/>
            <a:chOff x="4027650" y="2008513"/>
            <a:chExt cx="792200" cy="1046275"/>
          </a:xfrm>
        </p:grpSpPr>
        <p:sp>
          <p:nvSpPr>
            <p:cNvPr id="1534" name="Google Shape;1534;p15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535" name="Google Shape;1535;p15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1536" name="Google Shape;1536;p15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37" name="Google Shape;1537;p15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38" name="Google Shape;1538;p15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39" name="Google Shape;1539;p15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0" name="Google Shape;1540;p15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1" name="Google Shape;1541;p15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2" name="Google Shape;1542;p15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3" name="Google Shape;1543;p15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4" name="Google Shape;1544;p15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5" name="Google Shape;1545;p15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6" name="Google Shape;1546;p15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7" name="Google Shape;1547;p15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8" name="Google Shape;1548;p15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9" name="Google Shape;1549;p15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0" name="Google Shape;1550;p15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1" name="Google Shape;1551;p15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2" name="Google Shape;1552;p15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3" name="Google Shape;1553;p15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4" name="Google Shape;1554;p15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5" name="Google Shape;1555;p15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6" name="Google Shape;1556;p15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7" name="Google Shape;1557;p15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8" name="Google Shape;1558;p15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9" name="Google Shape;1559;p15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0" name="Google Shape;1560;p15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1" name="Google Shape;1561;p15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2" name="Google Shape;1562;p15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3" name="Google Shape;1563;p15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4" name="Google Shape;1564;p15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5" name="Google Shape;1565;p15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6" name="Google Shape;1566;p15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7" name="Google Shape;1567;p15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8" name="Google Shape;1568;p15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9" name="Google Shape;1569;p15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0" name="Google Shape;1570;p15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1" name="Google Shape;1571;p15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2" name="Google Shape;1572;p15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3" name="Google Shape;1573;p15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4" name="Google Shape;1574;p15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5" name="Google Shape;1575;p15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6" name="Google Shape;1576;p15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7" name="Google Shape;1577;p15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8" name="Google Shape;1578;p15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9" name="Google Shape;1579;p15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0" name="Google Shape;1580;p15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1" name="Google Shape;1581;p15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2" name="Google Shape;1582;p15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3" name="Google Shape;1583;p15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4" name="Google Shape;1584;p15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5" name="Google Shape;1585;p15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6" name="Google Shape;1586;p15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7" name="Google Shape;1587;p15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8" name="Google Shape;1588;p15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9" name="Google Shape;1589;p15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0" name="Google Shape;1590;p15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1" name="Google Shape;1591;p15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2" name="Google Shape;1592;p15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3" name="Google Shape;1593;p15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4" name="Google Shape;1594;p15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5" name="Google Shape;1595;p15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6" name="Google Shape;1596;p15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7" name="Google Shape;1597;p15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8" name="Google Shape;1598;p15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9" name="Google Shape;1599;p15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0" name="Google Shape;1600;p15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1" name="Google Shape;1601;p15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2" name="Google Shape;1602;p15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3" name="Google Shape;1603;p15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4" name="Google Shape;1604;p15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5" name="Google Shape;1605;p15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6" name="Google Shape;1606;p15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7" name="Google Shape;1607;p15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8" name="Google Shape;1608;p15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9" name="Google Shape;1609;p15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10" name="Google Shape;1610;p15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11" name="Google Shape;1611;p15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12" name="Google Shape;1612;p15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1613" name="Google Shape;1613;p15"/>
          <p:cNvSpPr/>
          <p:nvPr/>
        </p:nvSpPr>
        <p:spPr>
          <a:xfrm>
            <a:off x="3374275" y="6203951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614" name="Google Shape;1614;p15"/>
          <p:cNvSpPr/>
          <p:nvPr/>
        </p:nvSpPr>
        <p:spPr>
          <a:xfrm>
            <a:off x="8582577" y="4019384"/>
            <a:ext cx="142200" cy="190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615" name="Google Shape;1615;p15"/>
          <p:cNvSpPr/>
          <p:nvPr/>
        </p:nvSpPr>
        <p:spPr>
          <a:xfrm>
            <a:off x="8542379" y="342500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616" name="Google Shape;1616;p15"/>
          <p:cNvSpPr/>
          <p:nvPr/>
        </p:nvSpPr>
        <p:spPr>
          <a:xfrm>
            <a:off x="383804" y="2997667"/>
            <a:ext cx="222600" cy="296800"/>
          </a:xfrm>
          <a:prstGeom prst="ellipse">
            <a:avLst/>
          </a:prstGeom>
          <a:solidFill>
            <a:schemeClr val="dk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617" name="Google Shape;1617;p15"/>
          <p:cNvSpPr/>
          <p:nvPr/>
        </p:nvSpPr>
        <p:spPr>
          <a:xfrm>
            <a:off x="8764979" y="2700867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618" name="Google Shape;1618;p15"/>
          <p:cNvSpPr/>
          <p:nvPr/>
        </p:nvSpPr>
        <p:spPr>
          <a:xfrm>
            <a:off x="3734323" y="6396233"/>
            <a:ext cx="181500" cy="242000"/>
          </a:xfrm>
          <a:prstGeom prst="ellipse">
            <a:avLst/>
          </a:prstGeom>
          <a:solidFill>
            <a:schemeClr val="dk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3820633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" name="Google Shape;1620;p16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621" name="Google Shape;1621;p16"/>
          <p:cNvGrpSpPr/>
          <p:nvPr/>
        </p:nvGrpSpPr>
        <p:grpSpPr>
          <a:xfrm rot="-8801229">
            <a:off x="457532" y="-121020"/>
            <a:ext cx="511120" cy="2240821"/>
            <a:chOff x="2643963" y="1509025"/>
            <a:chExt cx="330600" cy="1087047"/>
          </a:xfrm>
        </p:grpSpPr>
        <p:sp>
          <p:nvSpPr>
            <p:cNvPr id="1622" name="Google Shape;1622;p16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623" name="Google Shape;1623;p16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1624" name="Google Shape;1624;p16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25" name="Google Shape;1625;p16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26" name="Google Shape;1626;p16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27" name="Google Shape;1627;p16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28" name="Google Shape;1628;p16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29" name="Google Shape;1629;p16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0" name="Google Shape;1630;p16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1" name="Google Shape;1631;p16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2" name="Google Shape;1632;p16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3" name="Google Shape;1633;p16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4" name="Google Shape;1634;p16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5" name="Google Shape;1635;p16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636" name="Google Shape;1636;p16"/>
          <p:cNvGrpSpPr/>
          <p:nvPr/>
        </p:nvGrpSpPr>
        <p:grpSpPr>
          <a:xfrm rot="3771199">
            <a:off x="7936008" y="5214125"/>
            <a:ext cx="1604505" cy="1087684"/>
            <a:chOff x="2401900" y="1895088"/>
            <a:chExt cx="1203300" cy="1087613"/>
          </a:xfrm>
        </p:grpSpPr>
        <p:sp>
          <p:nvSpPr>
            <p:cNvPr id="1637" name="Google Shape;1637;p16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638" name="Google Shape;1638;p16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1639" name="Google Shape;1639;p16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0" name="Google Shape;1640;p16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1" name="Google Shape;1641;p16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2" name="Google Shape;1642;p16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3" name="Google Shape;1643;p16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4" name="Google Shape;1644;p16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5" name="Google Shape;1645;p16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6" name="Google Shape;1646;p16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7" name="Google Shape;1647;p16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8" name="Google Shape;1648;p16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9" name="Google Shape;1649;p16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0" name="Google Shape;1650;p16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1" name="Google Shape;1651;p16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2" name="Google Shape;1652;p16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3" name="Google Shape;1653;p16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4" name="Google Shape;1654;p16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5" name="Google Shape;1655;p16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6" name="Google Shape;1656;p16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7" name="Google Shape;1657;p16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8" name="Google Shape;1658;p16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9" name="Google Shape;1659;p16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0" name="Google Shape;1660;p16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1" name="Google Shape;1661;p16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2" name="Google Shape;1662;p16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3" name="Google Shape;1663;p16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4" name="Google Shape;1664;p16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5" name="Google Shape;1665;p16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6" name="Google Shape;1666;p16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7" name="Google Shape;1667;p16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8" name="Google Shape;1668;p16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669" name="Google Shape;1669;p16"/>
          <p:cNvGrpSpPr/>
          <p:nvPr/>
        </p:nvGrpSpPr>
        <p:grpSpPr>
          <a:xfrm rot="5156969">
            <a:off x="-309595" y="5512364"/>
            <a:ext cx="1879675" cy="1861990"/>
            <a:chOff x="4027650" y="2008513"/>
            <a:chExt cx="792200" cy="1046275"/>
          </a:xfrm>
        </p:grpSpPr>
        <p:sp>
          <p:nvSpPr>
            <p:cNvPr id="1670" name="Google Shape;1670;p16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671" name="Google Shape;1671;p16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1672" name="Google Shape;1672;p16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3" name="Google Shape;1673;p16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4" name="Google Shape;1674;p16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5" name="Google Shape;1675;p16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6" name="Google Shape;1676;p16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7" name="Google Shape;1677;p16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8" name="Google Shape;1678;p16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9" name="Google Shape;1679;p16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0" name="Google Shape;1680;p16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1" name="Google Shape;1681;p16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2" name="Google Shape;1682;p16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3" name="Google Shape;1683;p16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4" name="Google Shape;1684;p16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5" name="Google Shape;1685;p16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6" name="Google Shape;1686;p16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7" name="Google Shape;1687;p16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8" name="Google Shape;1688;p16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9" name="Google Shape;1689;p16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0" name="Google Shape;1690;p16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1" name="Google Shape;1691;p16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2" name="Google Shape;1692;p16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3" name="Google Shape;1693;p16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4" name="Google Shape;1694;p16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5" name="Google Shape;1695;p16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6" name="Google Shape;1696;p16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7" name="Google Shape;1697;p16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8" name="Google Shape;1698;p16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9" name="Google Shape;1699;p16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0" name="Google Shape;1700;p16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1" name="Google Shape;1701;p16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2" name="Google Shape;1702;p16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3" name="Google Shape;1703;p16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4" name="Google Shape;1704;p16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5" name="Google Shape;1705;p16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6" name="Google Shape;1706;p16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7" name="Google Shape;1707;p16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8" name="Google Shape;1708;p16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9" name="Google Shape;1709;p16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0" name="Google Shape;1710;p16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1" name="Google Shape;1711;p16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2" name="Google Shape;1712;p16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3" name="Google Shape;1713;p16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4" name="Google Shape;1714;p16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5" name="Google Shape;1715;p16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6" name="Google Shape;1716;p16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7" name="Google Shape;1717;p16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8" name="Google Shape;1718;p16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9" name="Google Shape;1719;p16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0" name="Google Shape;1720;p16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1" name="Google Shape;1721;p16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2" name="Google Shape;1722;p16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3" name="Google Shape;1723;p16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4" name="Google Shape;1724;p16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5" name="Google Shape;1725;p16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6" name="Google Shape;1726;p16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7" name="Google Shape;1727;p16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8" name="Google Shape;1728;p16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9" name="Google Shape;1729;p16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0" name="Google Shape;1730;p16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1" name="Google Shape;1731;p16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2" name="Google Shape;1732;p16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3" name="Google Shape;1733;p16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4" name="Google Shape;1734;p16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5" name="Google Shape;1735;p16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6" name="Google Shape;1736;p16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7" name="Google Shape;1737;p16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8" name="Google Shape;1738;p16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9" name="Google Shape;1739;p16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0" name="Google Shape;1740;p16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1" name="Google Shape;1741;p16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2" name="Google Shape;1742;p16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3" name="Google Shape;1743;p16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4" name="Google Shape;1744;p16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5" name="Google Shape;1745;p16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6" name="Google Shape;1746;p16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7" name="Google Shape;1747;p16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8" name="Google Shape;1748;p16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1749" name="Google Shape;1749;p16"/>
          <p:cNvSpPr/>
          <p:nvPr/>
        </p:nvSpPr>
        <p:spPr>
          <a:xfrm>
            <a:off x="3717175" y="6119151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750" name="Google Shape;1750;p16"/>
          <p:cNvSpPr/>
          <p:nvPr/>
        </p:nvSpPr>
        <p:spPr>
          <a:xfrm>
            <a:off x="8582577" y="3816184"/>
            <a:ext cx="142200" cy="190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751" name="Google Shape;1751;p16"/>
          <p:cNvSpPr/>
          <p:nvPr/>
        </p:nvSpPr>
        <p:spPr>
          <a:xfrm>
            <a:off x="8637629" y="1117200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752" name="Google Shape;1752;p16"/>
          <p:cNvSpPr/>
          <p:nvPr/>
        </p:nvSpPr>
        <p:spPr>
          <a:xfrm>
            <a:off x="202829" y="4686767"/>
            <a:ext cx="222600" cy="296800"/>
          </a:xfrm>
          <a:prstGeom prst="ellipse">
            <a:avLst/>
          </a:prstGeom>
          <a:solidFill>
            <a:schemeClr val="dk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753" name="Google Shape;1753;p16"/>
          <p:cNvSpPr/>
          <p:nvPr/>
        </p:nvSpPr>
        <p:spPr>
          <a:xfrm>
            <a:off x="3354779" y="6371167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754" name="Google Shape;1754;p16"/>
          <p:cNvSpPr/>
          <p:nvPr/>
        </p:nvSpPr>
        <p:spPr>
          <a:xfrm>
            <a:off x="8724773" y="3375100"/>
            <a:ext cx="181500" cy="242000"/>
          </a:xfrm>
          <a:prstGeom prst="ellipse">
            <a:avLst/>
          </a:prstGeom>
          <a:solidFill>
            <a:schemeClr val="dk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3002496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6" name="Google Shape;1756;p17"/>
          <p:cNvSpPr txBox="1">
            <a:spLocks noGrp="1"/>
          </p:cNvSpPr>
          <p:nvPr>
            <p:ph type="title"/>
          </p:nvPr>
        </p:nvSpPr>
        <p:spPr>
          <a:xfrm>
            <a:off x="3557400" y="4560617"/>
            <a:ext cx="43602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757" name="Google Shape;1757;p17"/>
          <p:cNvSpPr txBox="1">
            <a:spLocks noGrp="1"/>
          </p:cNvSpPr>
          <p:nvPr>
            <p:ph type="subTitle" idx="1"/>
          </p:nvPr>
        </p:nvSpPr>
        <p:spPr>
          <a:xfrm>
            <a:off x="1226400" y="2421484"/>
            <a:ext cx="66912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758" name="Google Shape;1758;p17"/>
          <p:cNvSpPr/>
          <p:nvPr/>
        </p:nvSpPr>
        <p:spPr>
          <a:xfrm>
            <a:off x="7650827" y="6080033"/>
            <a:ext cx="144300" cy="1924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759" name="Google Shape;1759;p17"/>
          <p:cNvSpPr/>
          <p:nvPr/>
        </p:nvSpPr>
        <p:spPr>
          <a:xfrm>
            <a:off x="292799" y="3595167"/>
            <a:ext cx="222600" cy="296800"/>
          </a:xfrm>
          <a:prstGeom prst="ellipse">
            <a:avLst/>
          </a:prstGeom>
          <a:solidFill>
            <a:schemeClr val="accent5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5996032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" name="Google Shape;1761;p18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62" name="Google Shape;1762;p18"/>
          <p:cNvSpPr txBox="1">
            <a:spLocks noGrp="1"/>
          </p:cNvSpPr>
          <p:nvPr>
            <p:ph type="subTitle" idx="1"/>
          </p:nvPr>
        </p:nvSpPr>
        <p:spPr>
          <a:xfrm>
            <a:off x="720000" y="1740467"/>
            <a:ext cx="4294800" cy="439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1763" name="Google Shape;1763;p18"/>
          <p:cNvGrpSpPr/>
          <p:nvPr/>
        </p:nvGrpSpPr>
        <p:grpSpPr>
          <a:xfrm rot="4922613">
            <a:off x="7077698" y="-681291"/>
            <a:ext cx="1611639" cy="1596394"/>
            <a:chOff x="4027650" y="2008513"/>
            <a:chExt cx="792200" cy="1046275"/>
          </a:xfrm>
        </p:grpSpPr>
        <p:sp>
          <p:nvSpPr>
            <p:cNvPr id="1764" name="Google Shape;1764;p18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765" name="Google Shape;1765;p18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1766" name="Google Shape;1766;p18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67" name="Google Shape;1767;p18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68" name="Google Shape;1768;p18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69" name="Google Shape;1769;p18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0" name="Google Shape;1770;p18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1" name="Google Shape;1771;p18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2" name="Google Shape;1772;p18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3" name="Google Shape;1773;p18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4" name="Google Shape;1774;p18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5" name="Google Shape;1775;p18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6" name="Google Shape;1776;p18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7" name="Google Shape;1777;p18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8" name="Google Shape;1778;p18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9" name="Google Shape;1779;p18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0" name="Google Shape;1780;p18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1" name="Google Shape;1781;p18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2" name="Google Shape;1782;p18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3" name="Google Shape;1783;p18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4" name="Google Shape;1784;p18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5" name="Google Shape;1785;p18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6" name="Google Shape;1786;p18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7" name="Google Shape;1787;p18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8" name="Google Shape;1788;p18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9" name="Google Shape;1789;p18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0" name="Google Shape;1790;p18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1" name="Google Shape;1791;p18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2" name="Google Shape;1792;p18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3" name="Google Shape;1793;p18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4" name="Google Shape;1794;p18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5" name="Google Shape;1795;p18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6" name="Google Shape;1796;p18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7" name="Google Shape;1797;p18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8" name="Google Shape;1798;p18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9" name="Google Shape;1799;p18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0" name="Google Shape;1800;p18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1" name="Google Shape;1801;p18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2" name="Google Shape;1802;p18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3" name="Google Shape;1803;p18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4" name="Google Shape;1804;p18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5" name="Google Shape;1805;p18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6" name="Google Shape;1806;p18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7" name="Google Shape;1807;p18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8" name="Google Shape;1808;p18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9" name="Google Shape;1809;p18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0" name="Google Shape;1810;p18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1" name="Google Shape;1811;p18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2" name="Google Shape;1812;p18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3" name="Google Shape;1813;p18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4" name="Google Shape;1814;p18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5" name="Google Shape;1815;p18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6" name="Google Shape;1816;p18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7" name="Google Shape;1817;p18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8" name="Google Shape;1818;p18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9" name="Google Shape;1819;p18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0" name="Google Shape;1820;p18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1" name="Google Shape;1821;p18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2" name="Google Shape;1822;p18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3" name="Google Shape;1823;p18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4" name="Google Shape;1824;p18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5" name="Google Shape;1825;p18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6" name="Google Shape;1826;p18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7" name="Google Shape;1827;p18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8" name="Google Shape;1828;p18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9" name="Google Shape;1829;p18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0" name="Google Shape;1830;p18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1" name="Google Shape;1831;p18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2" name="Google Shape;1832;p18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3" name="Google Shape;1833;p18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4" name="Google Shape;1834;p18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5" name="Google Shape;1835;p18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6" name="Google Shape;1836;p18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7" name="Google Shape;1837;p18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8" name="Google Shape;1838;p18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9" name="Google Shape;1839;p18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40" name="Google Shape;1840;p18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41" name="Google Shape;1841;p18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42" name="Google Shape;1842;p18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1843" name="Google Shape;1843;p18"/>
          <p:cNvSpPr/>
          <p:nvPr/>
        </p:nvSpPr>
        <p:spPr>
          <a:xfrm>
            <a:off x="375100" y="384800"/>
            <a:ext cx="250800" cy="334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844" name="Google Shape;1844;p18"/>
          <p:cNvSpPr/>
          <p:nvPr/>
        </p:nvSpPr>
        <p:spPr>
          <a:xfrm>
            <a:off x="223600" y="1014833"/>
            <a:ext cx="151500" cy="2020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1490794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6" name="Google Shape;1846;p19"/>
          <p:cNvSpPr txBox="1">
            <a:spLocks noGrp="1"/>
          </p:cNvSpPr>
          <p:nvPr>
            <p:ph type="title"/>
          </p:nvPr>
        </p:nvSpPr>
        <p:spPr>
          <a:xfrm>
            <a:off x="1024800" y="2261100"/>
            <a:ext cx="25605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847" name="Google Shape;1847;p19"/>
          <p:cNvSpPr txBox="1">
            <a:spLocks noGrp="1"/>
          </p:cNvSpPr>
          <p:nvPr>
            <p:ph type="subTitle" idx="1"/>
          </p:nvPr>
        </p:nvSpPr>
        <p:spPr>
          <a:xfrm>
            <a:off x="1024800" y="3156500"/>
            <a:ext cx="29763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48" name="Google Shape;1848;p19"/>
          <p:cNvGrpSpPr/>
          <p:nvPr/>
        </p:nvGrpSpPr>
        <p:grpSpPr>
          <a:xfrm rot="6154607">
            <a:off x="58417" y="5565731"/>
            <a:ext cx="1309321" cy="887581"/>
            <a:chOff x="2401900" y="1895088"/>
            <a:chExt cx="1203300" cy="1087613"/>
          </a:xfrm>
        </p:grpSpPr>
        <p:sp>
          <p:nvSpPr>
            <p:cNvPr id="1849" name="Google Shape;1849;p19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850" name="Google Shape;1850;p19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1851" name="Google Shape;1851;p19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2" name="Google Shape;1852;p19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3" name="Google Shape;1853;p19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4" name="Google Shape;1854;p19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5" name="Google Shape;1855;p19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6" name="Google Shape;1856;p19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7" name="Google Shape;1857;p19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8" name="Google Shape;1858;p19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9" name="Google Shape;1859;p19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0" name="Google Shape;1860;p19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1" name="Google Shape;1861;p19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2" name="Google Shape;1862;p19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3" name="Google Shape;1863;p19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4" name="Google Shape;1864;p19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5" name="Google Shape;1865;p19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6" name="Google Shape;1866;p19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7" name="Google Shape;1867;p19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8" name="Google Shape;1868;p19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9" name="Google Shape;1869;p19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0" name="Google Shape;1870;p19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1" name="Google Shape;1871;p19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2" name="Google Shape;1872;p19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3" name="Google Shape;1873;p19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4" name="Google Shape;1874;p19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5" name="Google Shape;1875;p19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6" name="Google Shape;1876;p19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7" name="Google Shape;1877;p19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8" name="Google Shape;1878;p19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9" name="Google Shape;1879;p19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0" name="Google Shape;1880;p19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881" name="Google Shape;1881;p19"/>
          <p:cNvGrpSpPr/>
          <p:nvPr/>
        </p:nvGrpSpPr>
        <p:grpSpPr>
          <a:xfrm>
            <a:off x="8139239" y="5963401"/>
            <a:ext cx="583325" cy="537900"/>
            <a:chOff x="3736388" y="802750"/>
            <a:chExt cx="583325" cy="403425"/>
          </a:xfrm>
        </p:grpSpPr>
        <p:sp>
          <p:nvSpPr>
            <p:cNvPr id="1882" name="Google Shape;1882;p19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883" name="Google Shape;1883;p19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1884" name="Google Shape;1884;p19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5" name="Google Shape;1885;p19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6" name="Google Shape;1886;p19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7" name="Google Shape;1887;p19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8" name="Google Shape;1888;p19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9" name="Google Shape;1889;p19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0" name="Google Shape;1890;p19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1" name="Google Shape;1891;p19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2" name="Google Shape;1892;p19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3" name="Google Shape;1893;p19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4" name="Google Shape;1894;p19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5" name="Google Shape;1895;p19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6" name="Google Shape;1896;p19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7" name="Google Shape;1897;p19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8" name="Google Shape;1898;p19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9" name="Google Shape;1899;p19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0" name="Google Shape;1900;p19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1" name="Google Shape;1901;p19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2" name="Google Shape;1902;p19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3" name="Google Shape;1903;p19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4" name="Google Shape;1904;p19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5" name="Google Shape;1905;p19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6" name="Google Shape;1906;p19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7" name="Google Shape;1907;p19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908" name="Google Shape;1908;p19"/>
          <p:cNvGrpSpPr/>
          <p:nvPr/>
        </p:nvGrpSpPr>
        <p:grpSpPr>
          <a:xfrm rot="-5950668">
            <a:off x="7745694" y="-216154"/>
            <a:ext cx="681517" cy="1680675"/>
            <a:chOff x="2643963" y="1509025"/>
            <a:chExt cx="330600" cy="1087047"/>
          </a:xfrm>
        </p:grpSpPr>
        <p:sp>
          <p:nvSpPr>
            <p:cNvPr id="1909" name="Google Shape;1909;p19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910" name="Google Shape;1910;p19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1911" name="Google Shape;1911;p19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2" name="Google Shape;1912;p19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3" name="Google Shape;1913;p19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4" name="Google Shape;1914;p19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5" name="Google Shape;1915;p19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6" name="Google Shape;1916;p19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7" name="Google Shape;1917;p19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8" name="Google Shape;1918;p19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9" name="Google Shape;1919;p19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20" name="Google Shape;1920;p19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21" name="Google Shape;1921;p19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22" name="Google Shape;1922;p19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1923" name="Google Shape;1923;p19"/>
          <p:cNvSpPr/>
          <p:nvPr/>
        </p:nvSpPr>
        <p:spPr>
          <a:xfrm>
            <a:off x="8611825" y="3308001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924" name="Google Shape;1924;p19"/>
          <p:cNvSpPr/>
          <p:nvPr/>
        </p:nvSpPr>
        <p:spPr>
          <a:xfrm>
            <a:off x="353029" y="3826900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925" name="Google Shape;1925;p19"/>
          <p:cNvSpPr/>
          <p:nvPr/>
        </p:nvSpPr>
        <p:spPr>
          <a:xfrm>
            <a:off x="8722579" y="2728433"/>
            <a:ext cx="222600" cy="2968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926" name="Google Shape;1926;p19"/>
          <p:cNvSpPr/>
          <p:nvPr/>
        </p:nvSpPr>
        <p:spPr>
          <a:xfrm>
            <a:off x="206626" y="952600"/>
            <a:ext cx="144300" cy="192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1927" name="Google Shape;1927;p19"/>
          <p:cNvGrpSpPr/>
          <p:nvPr/>
        </p:nvGrpSpPr>
        <p:grpSpPr>
          <a:xfrm rot="10800000">
            <a:off x="3032624" y="-576178"/>
            <a:ext cx="1801293" cy="1806147"/>
            <a:chOff x="2434713" y="2011488"/>
            <a:chExt cx="1504463" cy="1131388"/>
          </a:xfrm>
        </p:grpSpPr>
        <p:sp>
          <p:nvSpPr>
            <p:cNvPr id="1928" name="Google Shape;1928;p19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929" name="Google Shape;1929;p19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1930" name="Google Shape;1930;p19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1" name="Google Shape;1931;p19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2" name="Google Shape;1932;p19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3" name="Google Shape;1933;p19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4" name="Google Shape;1934;p19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5" name="Google Shape;1935;p19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6" name="Google Shape;1936;p19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7" name="Google Shape;1937;p19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8" name="Google Shape;1938;p19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9" name="Google Shape;1939;p19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0" name="Google Shape;1940;p19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1" name="Google Shape;1941;p19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2" name="Google Shape;1942;p19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3" name="Google Shape;1943;p19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4" name="Google Shape;1944;p19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5" name="Google Shape;1945;p19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6" name="Google Shape;1946;p19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7" name="Google Shape;1947;p19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8" name="Google Shape;1948;p19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9" name="Google Shape;1949;p19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0" name="Google Shape;1950;p19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1" name="Google Shape;1951;p19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2" name="Google Shape;1952;p19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3" name="Google Shape;1953;p19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4" name="Google Shape;1954;p19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5" name="Google Shape;1955;p19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6" name="Google Shape;1956;p19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7" name="Google Shape;1957;p19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8" name="Google Shape;1958;p19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9" name="Google Shape;1959;p19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0" name="Google Shape;1960;p19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1" name="Google Shape;1961;p19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2" name="Google Shape;1962;p19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3" name="Google Shape;1963;p19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4" name="Google Shape;1964;p19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5" name="Google Shape;1965;p19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6" name="Google Shape;1966;p19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7" name="Google Shape;1967;p19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8" name="Google Shape;1968;p19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9" name="Google Shape;1969;p19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0" name="Google Shape;1970;p19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1" name="Google Shape;1971;p19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2" name="Google Shape;1972;p19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3" name="Google Shape;1973;p19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4" name="Google Shape;1974;p19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5" name="Google Shape;1975;p19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6" name="Google Shape;1976;p19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7" name="Google Shape;1977;p19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8" name="Google Shape;1978;p19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9" name="Google Shape;1979;p19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0" name="Google Shape;1980;p19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1" name="Google Shape;1981;p19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2" name="Google Shape;1982;p19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3" name="Google Shape;1983;p19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4" name="Google Shape;1984;p19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5" name="Google Shape;1985;p19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6" name="Google Shape;1986;p19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7" name="Google Shape;1987;p19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8" name="Google Shape;1988;p19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9" name="Google Shape;1989;p19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0" name="Google Shape;1990;p19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1" name="Google Shape;1991;p19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2" name="Google Shape;1992;p19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3" name="Google Shape;1993;p19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4" name="Google Shape;1994;p19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5" name="Google Shape;1995;p19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6" name="Google Shape;1996;p19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7" name="Google Shape;1997;p19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8" name="Google Shape;1998;p19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9" name="Google Shape;1999;p19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0" name="Google Shape;2000;p19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1" name="Google Shape;2001;p19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2" name="Google Shape;2002;p19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3" name="Google Shape;2003;p19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4" name="Google Shape;2004;p19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5" name="Google Shape;2005;p19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6" name="Google Shape;2006;p19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7" name="Google Shape;2007;p19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8" name="Google Shape;2008;p19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9" name="Google Shape;2009;p19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10" name="Google Shape;2010;p19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11" name="Google Shape;2011;p19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12" name="Google Shape;2012;p19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13" name="Google Shape;2013;p19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37725790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2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5" name="Google Shape;2015;p20"/>
          <p:cNvSpPr txBox="1">
            <a:spLocks noGrp="1"/>
          </p:cNvSpPr>
          <p:nvPr>
            <p:ph type="title"/>
          </p:nvPr>
        </p:nvSpPr>
        <p:spPr>
          <a:xfrm>
            <a:off x="4653000" y="878433"/>
            <a:ext cx="3293100" cy="142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016" name="Google Shape;2016;p20"/>
          <p:cNvGrpSpPr/>
          <p:nvPr/>
        </p:nvGrpSpPr>
        <p:grpSpPr>
          <a:xfrm rot="10324585">
            <a:off x="7629676" y="-11158"/>
            <a:ext cx="982003" cy="1183455"/>
            <a:chOff x="2401900" y="1895088"/>
            <a:chExt cx="1203300" cy="1087613"/>
          </a:xfrm>
        </p:grpSpPr>
        <p:sp>
          <p:nvSpPr>
            <p:cNvPr id="2017" name="Google Shape;2017;p20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018" name="Google Shape;2018;p20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2019" name="Google Shape;2019;p20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0" name="Google Shape;2020;p20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1" name="Google Shape;2021;p20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2" name="Google Shape;2022;p20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3" name="Google Shape;2023;p20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4" name="Google Shape;2024;p20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5" name="Google Shape;2025;p20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6" name="Google Shape;2026;p20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7" name="Google Shape;2027;p20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8" name="Google Shape;2028;p20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9" name="Google Shape;2029;p20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0" name="Google Shape;2030;p20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1" name="Google Shape;2031;p20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2" name="Google Shape;2032;p20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3" name="Google Shape;2033;p20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4" name="Google Shape;2034;p20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5" name="Google Shape;2035;p20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6" name="Google Shape;2036;p20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7" name="Google Shape;2037;p20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8" name="Google Shape;2038;p20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9" name="Google Shape;2039;p20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0" name="Google Shape;2040;p20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1" name="Google Shape;2041;p20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2" name="Google Shape;2042;p20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3" name="Google Shape;2043;p20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4" name="Google Shape;2044;p20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5" name="Google Shape;2045;p20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6" name="Google Shape;2046;p20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7" name="Google Shape;2047;p20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8" name="Google Shape;2048;p20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049" name="Google Shape;2049;p20"/>
          <p:cNvGrpSpPr/>
          <p:nvPr/>
        </p:nvGrpSpPr>
        <p:grpSpPr>
          <a:xfrm rot="-5950668">
            <a:off x="7289219" y="5575598"/>
            <a:ext cx="681517" cy="1680675"/>
            <a:chOff x="2643963" y="1509025"/>
            <a:chExt cx="330600" cy="1087047"/>
          </a:xfrm>
        </p:grpSpPr>
        <p:sp>
          <p:nvSpPr>
            <p:cNvPr id="2050" name="Google Shape;2050;p20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051" name="Google Shape;2051;p20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2052" name="Google Shape;2052;p20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3" name="Google Shape;2053;p20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4" name="Google Shape;2054;p20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5" name="Google Shape;2055;p20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6" name="Google Shape;2056;p20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7" name="Google Shape;2057;p20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8" name="Google Shape;2058;p20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9" name="Google Shape;2059;p20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60" name="Google Shape;2060;p20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61" name="Google Shape;2061;p20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62" name="Google Shape;2062;p20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63" name="Google Shape;2063;p20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064" name="Google Shape;2064;p20"/>
          <p:cNvSpPr/>
          <p:nvPr/>
        </p:nvSpPr>
        <p:spPr>
          <a:xfrm>
            <a:off x="1217513" y="6364568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065" name="Google Shape;2065;p20"/>
          <p:cNvSpPr/>
          <p:nvPr/>
        </p:nvSpPr>
        <p:spPr>
          <a:xfrm>
            <a:off x="8624529" y="2859700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066" name="Google Shape;2066;p20"/>
          <p:cNvSpPr/>
          <p:nvPr/>
        </p:nvSpPr>
        <p:spPr>
          <a:xfrm>
            <a:off x="1730317" y="6227833"/>
            <a:ext cx="222600" cy="2968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067" name="Google Shape;2067;p20"/>
          <p:cNvSpPr/>
          <p:nvPr/>
        </p:nvSpPr>
        <p:spPr>
          <a:xfrm>
            <a:off x="206626" y="952600"/>
            <a:ext cx="144300" cy="192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2068" name="Google Shape;2068;p20"/>
          <p:cNvGrpSpPr/>
          <p:nvPr/>
        </p:nvGrpSpPr>
        <p:grpSpPr>
          <a:xfrm rot="8563286">
            <a:off x="85429" y="-184146"/>
            <a:ext cx="1801309" cy="1806163"/>
            <a:chOff x="2434713" y="2011488"/>
            <a:chExt cx="1504463" cy="1131388"/>
          </a:xfrm>
        </p:grpSpPr>
        <p:sp>
          <p:nvSpPr>
            <p:cNvPr id="2069" name="Google Shape;2069;p20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070" name="Google Shape;2070;p20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2071" name="Google Shape;2071;p20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2" name="Google Shape;2072;p20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3" name="Google Shape;2073;p20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4" name="Google Shape;2074;p20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5" name="Google Shape;2075;p20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6" name="Google Shape;2076;p20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7" name="Google Shape;2077;p20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8" name="Google Shape;2078;p20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9" name="Google Shape;2079;p20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0" name="Google Shape;2080;p20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1" name="Google Shape;2081;p20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2" name="Google Shape;2082;p20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3" name="Google Shape;2083;p20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4" name="Google Shape;2084;p20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5" name="Google Shape;2085;p20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6" name="Google Shape;2086;p20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7" name="Google Shape;2087;p20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8" name="Google Shape;2088;p20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9" name="Google Shape;2089;p20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0" name="Google Shape;2090;p20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1" name="Google Shape;2091;p20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2" name="Google Shape;2092;p20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3" name="Google Shape;2093;p20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4" name="Google Shape;2094;p20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5" name="Google Shape;2095;p20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6" name="Google Shape;2096;p20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7" name="Google Shape;2097;p20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8" name="Google Shape;2098;p20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9" name="Google Shape;2099;p20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0" name="Google Shape;2100;p20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1" name="Google Shape;2101;p20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2" name="Google Shape;2102;p20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3" name="Google Shape;2103;p20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4" name="Google Shape;2104;p20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5" name="Google Shape;2105;p20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6" name="Google Shape;2106;p20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7" name="Google Shape;2107;p20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8" name="Google Shape;2108;p20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9" name="Google Shape;2109;p20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0" name="Google Shape;2110;p20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1" name="Google Shape;2111;p20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2" name="Google Shape;2112;p20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3" name="Google Shape;2113;p20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4" name="Google Shape;2114;p20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5" name="Google Shape;2115;p20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6" name="Google Shape;2116;p20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7" name="Google Shape;2117;p20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8" name="Google Shape;2118;p20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9" name="Google Shape;2119;p20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0" name="Google Shape;2120;p20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1" name="Google Shape;2121;p20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2" name="Google Shape;2122;p20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3" name="Google Shape;2123;p20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4" name="Google Shape;2124;p20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5" name="Google Shape;2125;p20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6" name="Google Shape;2126;p20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7" name="Google Shape;2127;p20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8" name="Google Shape;2128;p20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9" name="Google Shape;2129;p20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0" name="Google Shape;2130;p20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1" name="Google Shape;2131;p20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2" name="Google Shape;2132;p20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3" name="Google Shape;2133;p20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4" name="Google Shape;2134;p20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5" name="Google Shape;2135;p20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6" name="Google Shape;2136;p20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7" name="Google Shape;2137;p20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8" name="Google Shape;2138;p20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9" name="Google Shape;2139;p20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0" name="Google Shape;2140;p20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1" name="Google Shape;2141;p20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2" name="Google Shape;2142;p20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3" name="Google Shape;2143;p20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4" name="Google Shape;2144;p20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5" name="Google Shape;2145;p20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6" name="Google Shape;2146;p20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7" name="Google Shape;2147;p20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8" name="Google Shape;2148;p20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9" name="Google Shape;2149;p20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50" name="Google Shape;2150;p20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51" name="Google Shape;2151;p20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52" name="Google Shape;2152;p20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53" name="Google Shape;2153;p20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54" name="Google Shape;2154;p20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155" name="Google Shape;2155;p20"/>
          <p:cNvSpPr/>
          <p:nvPr/>
        </p:nvSpPr>
        <p:spPr>
          <a:xfrm>
            <a:off x="350926" y="4488167"/>
            <a:ext cx="144300" cy="192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156" name="Google Shape;2156;p20"/>
          <p:cNvSpPr/>
          <p:nvPr/>
        </p:nvSpPr>
        <p:spPr>
          <a:xfrm>
            <a:off x="214849" y="3869533"/>
            <a:ext cx="271800" cy="362400"/>
          </a:xfrm>
          <a:prstGeom prst="ellipse">
            <a:avLst/>
          </a:prstGeom>
          <a:solidFill>
            <a:schemeClr val="accent5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157" name="Google Shape;2157;p20"/>
          <p:cNvSpPr txBox="1">
            <a:spLocks noGrp="1"/>
          </p:cNvSpPr>
          <p:nvPr>
            <p:ph type="body" idx="1"/>
          </p:nvPr>
        </p:nvSpPr>
        <p:spPr>
          <a:xfrm>
            <a:off x="4653000" y="2418767"/>
            <a:ext cx="3293100" cy="356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189" lvl="0" indent="-317492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378" lvl="1" indent="-317492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566" lvl="2" indent="-317492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754" lvl="3" indent="-317492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5943" lvl="4" indent="-317492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132" lvl="5" indent="-317492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320" lvl="6" indent="-317492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509" lvl="7" indent="-317492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697" lvl="8" indent="-317492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96173809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2" name="Google Shape;2242;p22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243" name="Google Shape;2243;p22"/>
          <p:cNvGrpSpPr/>
          <p:nvPr/>
        </p:nvGrpSpPr>
        <p:grpSpPr>
          <a:xfrm rot="-3780242">
            <a:off x="734424" y="5662762"/>
            <a:ext cx="681504" cy="1680641"/>
            <a:chOff x="2643963" y="1509025"/>
            <a:chExt cx="330600" cy="1087047"/>
          </a:xfrm>
        </p:grpSpPr>
        <p:sp>
          <p:nvSpPr>
            <p:cNvPr id="2244" name="Google Shape;2244;p22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245" name="Google Shape;2245;p22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2246" name="Google Shape;2246;p22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47" name="Google Shape;2247;p22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48" name="Google Shape;2248;p22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49" name="Google Shape;2249;p22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0" name="Google Shape;2250;p22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1" name="Google Shape;2251;p22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2" name="Google Shape;2252;p22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3" name="Google Shape;2253;p22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4" name="Google Shape;2254;p22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5" name="Google Shape;2255;p22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6" name="Google Shape;2256;p22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7" name="Google Shape;2257;p22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258" name="Google Shape;2258;p22"/>
          <p:cNvGrpSpPr/>
          <p:nvPr/>
        </p:nvGrpSpPr>
        <p:grpSpPr>
          <a:xfrm rot="6827663">
            <a:off x="7502362" y="5696531"/>
            <a:ext cx="1604577" cy="1087732"/>
            <a:chOff x="2401900" y="1895088"/>
            <a:chExt cx="1203300" cy="1087613"/>
          </a:xfrm>
        </p:grpSpPr>
        <p:sp>
          <p:nvSpPr>
            <p:cNvPr id="2259" name="Google Shape;2259;p22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260" name="Google Shape;2260;p22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2261" name="Google Shape;2261;p22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2" name="Google Shape;2262;p22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3" name="Google Shape;2263;p22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4" name="Google Shape;2264;p22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5" name="Google Shape;2265;p22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6" name="Google Shape;2266;p22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7" name="Google Shape;2267;p22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8" name="Google Shape;2268;p22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9" name="Google Shape;2269;p22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0" name="Google Shape;2270;p22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1" name="Google Shape;2271;p22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2" name="Google Shape;2272;p22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3" name="Google Shape;2273;p22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4" name="Google Shape;2274;p22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5" name="Google Shape;2275;p22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6" name="Google Shape;2276;p22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7" name="Google Shape;2277;p22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8" name="Google Shape;2278;p22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9" name="Google Shape;2279;p22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0" name="Google Shape;2280;p22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1" name="Google Shape;2281;p22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2" name="Google Shape;2282;p22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3" name="Google Shape;2283;p22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4" name="Google Shape;2284;p22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5" name="Google Shape;2285;p22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6" name="Google Shape;2286;p22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7" name="Google Shape;2287;p22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8" name="Google Shape;2288;p22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9" name="Google Shape;2289;p22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90" name="Google Shape;2290;p22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291" name="Google Shape;2291;p22"/>
          <p:cNvSpPr/>
          <p:nvPr/>
        </p:nvSpPr>
        <p:spPr>
          <a:xfrm>
            <a:off x="4658175" y="6382084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292" name="Google Shape;2292;p22"/>
          <p:cNvSpPr/>
          <p:nvPr/>
        </p:nvSpPr>
        <p:spPr>
          <a:xfrm>
            <a:off x="5030029" y="6085300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2293" name="Google Shape;2293;p22"/>
          <p:cNvGrpSpPr/>
          <p:nvPr/>
        </p:nvGrpSpPr>
        <p:grpSpPr>
          <a:xfrm>
            <a:off x="210400" y="1004814"/>
            <a:ext cx="671174" cy="618908"/>
            <a:chOff x="3736388" y="802750"/>
            <a:chExt cx="583325" cy="403425"/>
          </a:xfrm>
        </p:grpSpPr>
        <p:sp>
          <p:nvSpPr>
            <p:cNvPr id="2294" name="Google Shape;2294;p22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295" name="Google Shape;2295;p22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296" name="Google Shape;2296;p22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97" name="Google Shape;2297;p22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98" name="Google Shape;2298;p22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99" name="Google Shape;2299;p22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0" name="Google Shape;2300;p22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1" name="Google Shape;2301;p22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2" name="Google Shape;2302;p22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3" name="Google Shape;2303;p22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4" name="Google Shape;2304;p22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5" name="Google Shape;2305;p22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6" name="Google Shape;2306;p22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7" name="Google Shape;2307;p22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8" name="Google Shape;2308;p22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9" name="Google Shape;2309;p22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0" name="Google Shape;2310;p22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1" name="Google Shape;2311;p22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2" name="Google Shape;2312;p22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3" name="Google Shape;2313;p22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4" name="Google Shape;2314;p22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5" name="Google Shape;2315;p22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6" name="Google Shape;2316;p22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7" name="Google Shape;2317;p22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8" name="Google Shape;2318;p22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9" name="Google Shape;2319;p22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320" name="Google Shape;2320;p22"/>
          <p:cNvSpPr txBox="1">
            <a:spLocks noGrp="1"/>
          </p:cNvSpPr>
          <p:nvPr>
            <p:ph type="body" idx="1"/>
          </p:nvPr>
        </p:nvSpPr>
        <p:spPr>
          <a:xfrm>
            <a:off x="726925" y="1776033"/>
            <a:ext cx="3629400" cy="41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189" lvl="0" indent="-317492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378" lvl="1" indent="-317492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566" lvl="2" indent="-317492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754" lvl="3" indent="-317492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5943" lvl="4" indent="-317492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132" lvl="5" indent="-317492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320" lvl="6" indent="-317492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509" lvl="7" indent="-317492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697" lvl="8" indent="-317492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321" name="Google Shape;2321;p22"/>
          <p:cNvSpPr txBox="1">
            <a:spLocks noGrp="1"/>
          </p:cNvSpPr>
          <p:nvPr>
            <p:ph type="body" idx="2"/>
          </p:nvPr>
        </p:nvSpPr>
        <p:spPr>
          <a:xfrm>
            <a:off x="4801450" y="1776033"/>
            <a:ext cx="3629400" cy="223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189" lvl="0" indent="-317492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378" lvl="1" indent="-317492" rtl="0">
              <a:spcBef>
                <a:spcPts val="1000"/>
              </a:spcBef>
              <a:spcAft>
                <a:spcPts val="0"/>
              </a:spcAft>
              <a:buSzPts val="1400"/>
              <a:buChar char="○"/>
              <a:defRPr/>
            </a:lvl2pPr>
            <a:lvl3pPr marL="1371566" lvl="2" indent="-317492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754" lvl="3" indent="-317492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5943" lvl="4" indent="-317492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132" lvl="5" indent="-317492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320" lvl="6" indent="-317492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509" lvl="7" indent="-317492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697" lvl="8" indent="-317492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2322" name="Google Shape;2322;p22"/>
          <p:cNvGrpSpPr/>
          <p:nvPr/>
        </p:nvGrpSpPr>
        <p:grpSpPr>
          <a:xfrm rot="-8100000">
            <a:off x="6933385" y="-185720"/>
            <a:ext cx="2401671" cy="1354580"/>
            <a:chOff x="2434713" y="2011488"/>
            <a:chExt cx="1504463" cy="1131388"/>
          </a:xfrm>
        </p:grpSpPr>
        <p:sp>
          <p:nvSpPr>
            <p:cNvPr id="2323" name="Google Shape;2323;p22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324" name="Google Shape;2324;p22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2325" name="Google Shape;2325;p22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26" name="Google Shape;2326;p22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27" name="Google Shape;2327;p22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28" name="Google Shape;2328;p22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29" name="Google Shape;2329;p22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0" name="Google Shape;2330;p22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1" name="Google Shape;2331;p22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2" name="Google Shape;2332;p22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3" name="Google Shape;2333;p22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4" name="Google Shape;2334;p22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5" name="Google Shape;2335;p22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6" name="Google Shape;2336;p22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7" name="Google Shape;2337;p22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8" name="Google Shape;2338;p22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9" name="Google Shape;2339;p22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0" name="Google Shape;2340;p22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1" name="Google Shape;2341;p22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2" name="Google Shape;2342;p22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3" name="Google Shape;2343;p22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4" name="Google Shape;2344;p22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5" name="Google Shape;2345;p22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6" name="Google Shape;2346;p22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7" name="Google Shape;2347;p22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8" name="Google Shape;2348;p22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9" name="Google Shape;2349;p22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0" name="Google Shape;2350;p22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1" name="Google Shape;2351;p22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2" name="Google Shape;2352;p22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3" name="Google Shape;2353;p22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4" name="Google Shape;2354;p22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5" name="Google Shape;2355;p22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6" name="Google Shape;2356;p22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7" name="Google Shape;2357;p22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8" name="Google Shape;2358;p22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9" name="Google Shape;2359;p22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0" name="Google Shape;2360;p22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1" name="Google Shape;2361;p22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2" name="Google Shape;2362;p22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3" name="Google Shape;2363;p22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4" name="Google Shape;2364;p22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5" name="Google Shape;2365;p22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6" name="Google Shape;2366;p22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7" name="Google Shape;2367;p22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8" name="Google Shape;2368;p22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9" name="Google Shape;2369;p22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0" name="Google Shape;2370;p22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1" name="Google Shape;2371;p22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2" name="Google Shape;2372;p22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3" name="Google Shape;2373;p22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4" name="Google Shape;2374;p22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5" name="Google Shape;2375;p22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6" name="Google Shape;2376;p22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7" name="Google Shape;2377;p22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8" name="Google Shape;2378;p22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9" name="Google Shape;2379;p22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0" name="Google Shape;2380;p22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1" name="Google Shape;2381;p22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2" name="Google Shape;2382;p22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3" name="Google Shape;2383;p22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4" name="Google Shape;2384;p22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5" name="Google Shape;2385;p22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6" name="Google Shape;2386;p22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7" name="Google Shape;2387;p22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8" name="Google Shape;2388;p22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9" name="Google Shape;2389;p22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0" name="Google Shape;2390;p22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1" name="Google Shape;2391;p22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2" name="Google Shape;2392;p22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3" name="Google Shape;2393;p22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4" name="Google Shape;2394;p22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5" name="Google Shape;2395;p22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6" name="Google Shape;2396;p22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7" name="Google Shape;2397;p22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8" name="Google Shape;2398;p22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9" name="Google Shape;2399;p22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0" name="Google Shape;2400;p22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1" name="Google Shape;2401;p22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2" name="Google Shape;2402;p22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3" name="Google Shape;2403;p22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4" name="Google Shape;2404;p22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5" name="Google Shape;2405;p22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6" name="Google Shape;2406;p22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7" name="Google Shape;2407;p22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8" name="Google Shape;2408;p22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2242795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8CEB1B-3AFC-4B92-A390-47DBA1879660}" type="datetimeFigureOut">
              <a:rPr lang="vi-VN" smtClean="0"/>
              <a:t>15/03/2023</a:t>
            </a:fld>
            <a:endParaRPr lang="vi-V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7828288-2D46-4135-BCC6-7D887DD3D531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156437310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0" name="Google Shape;2410;p23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411" name="Google Shape;2411;p23"/>
          <p:cNvSpPr txBox="1">
            <a:spLocks noGrp="1"/>
          </p:cNvSpPr>
          <p:nvPr>
            <p:ph type="title" idx="2"/>
          </p:nvPr>
        </p:nvSpPr>
        <p:spPr>
          <a:xfrm>
            <a:off x="825338" y="3815667"/>
            <a:ext cx="22425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12" name="Google Shape;2412;p23"/>
          <p:cNvSpPr txBox="1">
            <a:spLocks noGrp="1"/>
          </p:cNvSpPr>
          <p:nvPr>
            <p:ph type="subTitle" idx="1"/>
          </p:nvPr>
        </p:nvSpPr>
        <p:spPr>
          <a:xfrm>
            <a:off x="825338" y="4544433"/>
            <a:ext cx="2242500" cy="115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13" name="Google Shape;2413;p23"/>
          <p:cNvSpPr txBox="1">
            <a:spLocks noGrp="1"/>
          </p:cNvSpPr>
          <p:nvPr>
            <p:ph type="title" idx="3"/>
          </p:nvPr>
        </p:nvSpPr>
        <p:spPr>
          <a:xfrm>
            <a:off x="3450750" y="3815667"/>
            <a:ext cx="22425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14" name="Google Shape;2414;p23"/>
          <p:cNvSpPr txBox="1">
            <a:spLocks noGrp="1"/>
          </p:cNvSpPr>
          <p:nvPr>
            <p:ph type="subTitle" idx="4"/>
          </p:nvPr>
        </p:nvSpPr>
        <p:spPr>
          <a:xfrm>
            <a:off x="3450751" y="4544433"/>
            <a:ext cx="2242500" cy="115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15" name="Google Shape;2415;p23"/>
          <p:cNvSpPr txBox="1">
            <a:spLocks noGrp="1"/>
          </p:cNvSpPr>
          <p:nvPr>
            <p:ph type="title" idx="5"/>
          </p:nvPr>
        </p:nvSpPr>
        <p:spPr>
          <a:xfrm>
            <a:off x="6076168" y="3815667"/>
            <a:ext cx="22425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16" name="Google Shape;2416;p23"/>
          <p:cNvSpPr txBox="1">
            <a:spLocks noGrp="1"/>
          </p:cNvSpPr>
          <p:nvPr>
            <p:ph type="subTitle" idx="6"/>
          </p:nvPr>
        </p:nvSpPr>
        <p:spPr>
          <a:xfrm>
            <a:off x="6076172" y="4544433"/>
            <a:ext cx="2242500" cy="115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417" name="Google Shape;2417;p23"/>
          <p:cNvGrpSpPr/>
          <p:nvPr/>
        </p:nvGrpSpPr>
        <p:grpSpPr>
          <a:xfrm rot="-3780242">
            <a:off x="734424" y="5662762"/>
            <a:ext cx="681504" cy="1680641"/>
            <a:chOff x="2643963" y="1509025"/>
            <a:chExt cx="330600" cy="1087047"/>
          </a:xfrm>
        </p:grpSpPr>
        <p:sp>
          <p:nvSpPr>
            <p:cNvPr id="2418" name="Google Shape;2418;p23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419" name="Google Shape;2419;p23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2420" name="Google Shape;2420;p23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1" name="Google Shape;2421;p23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2" name="Google Shape;2422;p23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3" name="Google Shape;2423;p23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4" name="Google Shape;2424;p23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5" name="Google Shape;2425;p23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6" name="Google Shape;2426;p23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7" name="Google Shape;2427;p23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8" name="Google Shape;2428;p23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9" name="Google Shape;2429;p23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30" name="Google Shape;2430;p23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31" name="Google Shape;2431;p23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432" name="Google Shape;2432;p23"/>
          <p:cNvSpPr/>
          <p:nvPr/>
        </p:nvSpPr>
        <p:spPr>
          <a:xfrm>
            <a:off x="4658175" y="6382084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433" name="Google Shape;2433;p23"/>
          <p:cNvSpPr/>
          <p:nvPr/>
        </p:nvSpPr>
        <p:spPr>
          <a:xfrm>
            <a:off x="5030029" y="6085300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434" name="Google Shape;2434;p23"/>
          <p:cNvSpPr/>
          <p:nvPr/>
        </p:nvSpPr>
        <p:spPr>
          <a:xfrm>
            <a:off x="8601552" y="6322867"/>
            <a:ext cx="144300" cy="1924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435" name="Google Shape;2435;p23"/>
          <p:cNvSpPr/>
          <p:nvPr/>
        </p:nvSpPr>
        <p:spPr>
          <a:xfrm>
            <a:off x="8701599" y="4247633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5962087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2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" name="Google Shape;2437;p24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438" name="Google Shape;2438;p24"/>
          <p:cNvSpPr txBox="1">
            <a:spLocks noGrp="1"/>
          </p:cNvSpPr>
          <p:nvPr>
            <p:ph type="title" idx="2"/>
          </p:nvPr>
        </p:nvSpPr>
        <p:spPr>
          <a:xfrm>
            <a:off x="901538" y="4555633"/>
            <a:ext cx="22425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39" name="Google Shape;2439;p24"/>
          <p:cNvSpPr txBox="1">
            <a:spLocks noGrp="1"/>
          </p:cNvSpPr>
          <p:nvPr>
            <p:ph type="subTitle" idx="1"/>
          </p:nvPr>
        </p:nvSpPr>
        <p:spPr>
          <a:xfrm>
            <a:off x="901550" y="5195467"/>
            <a:ext cx="2242500" cy="94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0" name="Google Shape;2440;p24"/>
          <p:cNvSpPr txBox="1">
            <a:spLocks noGrp="1"/>
          </p:cNvSpPr>
          <p:nvPr>
            <p:ph type="title" idx="3"/>
          </p:nvPr>
        </p:nvSpPr>
        <p:spPr>
          <a:xfrm>
            <a:off x="3450750" y="4555633"/>
            <a:ext cx="22425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41" name="Google Shape;2441;p24"/>
          <p:cNvSpPr txBox="1">
            <a:spLocks noGrp="1"/>
          </p:cNvSpPr>
          <p:nvPr>
            <p:ph type="subTitle" idx="4"/>
          </p:nvPr>
        </p:nvSpPr>
        <p:spPr>
          <a:xfrm>
            <a:off x="3450760" y="5195467"/>
            <a:ext cx="2242500" cy="94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2" name="Google Shape;2442;p24"/>
          <p:cNvSpPr txBox="1">
            <a:spLocks noGrp="1"/>
          </p:cNvSpPr>
          <p:nvPr>
            <p:ph type="title" idx="5"/>
          </p:nvPr>
        </p:nvSpPr>
        <p:spPr>
          <a:xfrm>
            <a:off x="5999968" y="4555633"/>
            <a:ext cx="22425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43" name="Google Shape;2443;p24"/>
          <p:cNvSpPr txBox="1">
            <a:spLocks noGrp="1"/>
          </p:cNvSpPr>
          <p:nvPr>
            <p:ph type="subTitle" idx="6"/>
          </p:nvPr>
        </p:nvSpPr>
        <p:spPr>
          <a:xfrm>
            <a:off x="5999978" y="5195467"/>
            <a:ext cx="2242500" cy="94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444" name="Google Shape;2444;p24"/>
          <p:cNvGrpSpPr/>
          <p:nvPr/>
        </p:nvGrpSpPr>
        <p:grpSpPr>
          <a:xfrm rot="-2221577">
            <a:off x="559835" y="5480509"/>
            <a:ext cx="511123" cy="2240832"/>
            <a:chOff x="2643963" y="1509025"/>
            <a:chExt cx="330600" cy="1087047"/>
          </a:xfrm>
        </p:grpSpPr>
        <p:sp>
          <p:nvSpPr>
            <p:cNvPr id="2445" name="Google Shape;2445;p24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446" name="Google Shape;2446;p24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2447" name="Google Shape;2447;p24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48" name="Google Shape;2448;p24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49" name="Google Shape;2449;p24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0" name="Google Shape;2450;p24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1" name="Google Shape;2451;p24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2" name="Google Shape;2452;p24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3" name="Google Shape;2453;p24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4" name="Google Shape;2454;p24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5" name="Google Shape;2455;p24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6" name="Google Shape;2456;p24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7" name="Google Shape;2457;p24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8" name="Google Shape;2458;p24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459" name="Google Shape;2459;p24"/>
          <p:cNvSpPr/>
          <p:nvPr/>
        </p:nvSpPr>
        <p:spPr>
          <a:xfrm>
            <a:off x="8596600" y="5259217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460" name="Google Shape;2460;p24"/>
          <p:cNvSpPr/>
          <p:nvPr/>
        </p:nvSpPr>
        <p:spPr>
          <a:xfrm>
            <a:off x="8724929" y="4759033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461" name="Google Shape;2461;p24"/>
          <p:cNvSpPr/>
          <p:nvPr/>
        </p:nvSpPr>
        <p:spPr>
          <a:xfrm>
            <a:off x="6215199" y="318867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770732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2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3" name="Google Shape;2463;p25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Itim"/>
                <a:ea typeface="Itim"/>
                <a:cs typeface="Itim"/>
                <a:sym typeface="Iti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464" name="Google Shape;2464;p25"/>
          <p:cNvSpPr txBox="1">
            <a:spLocks noGrp="1"/>
          </p:cNvSpPr>
          <p:nvPr>
            <p:ph type="title" idx="2"/>
          </p:nvPr>
        </p:nvSpPr>
        <p:spPr>
          <a:xfrm>
            <a:off x="1129450" y="2259267"/>
            <a:ext cx="1978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65" name="Google Shape;2465;p25"/>
          <p:cNvSpPr txBox="1">
            <a:spLocks noGrp="1"/>
          </p:cNvSpPr>
          <p:nvPr>
            <p:ph type="subTitle" idx="1"/>
          </p:nvPr>
        </p:nvSpPr>
        <p:spPr>
          <a:xfrm>
            <a:off x="1129450" y="2838100"/>
            <a:ext cx="1978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66" name="Google Shape;2466;p25"/>
          <p:cNvSpPr txBox="1">
            <a:spLocks noGrp="1"/>
          </p:cNvSpPr>
          <p:nvPr>
            <p:ph type="title" idx="3"/>
          </p:nvPr>
        </p:nvSpPr>
        <p:spPr>
          <a:xfrm>
            <a:off x="6036358" y="2259267"/>
            <a:ext cx="1978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67" name="Google Shape;2467;p25"/>
          <p:cNvSpPr txBox="1">
            <a:spLocks noGrp="1"/>
          </p:cNvSpPr>
          <p:nvPr>
            <p:ph type="subTitle" idx="4"/>
          </p:nvPr>
        </p:nvSpPr>
        <p:spPr>
          <a:xfrm>
            <a:off x="6036354" y="2838100"/>
            <a:ext cx="1978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68" name="Google Shape;2468;p25"/>
          <p:cNvSpPr txBox="1">
            <a:spLocks noGrp="1"/>
          </p:cNvSpPr>
          <p:nvPr>
            <p:ph type="title" idx="5"/>
          </p:nvPr>
        </p:nvSpPr>
        <p:spPr>
          <a:xfrm>
            <a:off x="1129450" y="4170467"/>
            <a:ext cx="1978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69" name="Google Shape;2469;p25"/>
          <p:cNvSpPr txBox="1">
            <a:spLocks noGrp="1"/>
          </p:cNvSpPr>
          <p:nvPr>
            <p:ph type="subTitle" idx="6"/>
          </p:nvPr>
        </p:nvSpPr>
        <p:spPr>
          <a:xfrm>
            <a:off x="1129450" y="4749300"/>
            <a:ext cx="1978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70" name="Google Shape;2470;p25"/>
          <p:cNvSpPr txBox="1">
            <a:spLocks noGrp="1"/>
          </p:cNvSpPr>
          <p:nvPr>
            <p:ph type="title" idx="7"/>
          </p:nvPr>
        </p:nvSpPr>
        <p:spPr>
          <a:xfrm>
            <a:off x="6036358" y="4170467"/>
            <a:ext cx="1978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71" name="Google Shape;2471;p25"/>
          <p:cNvSpPr txBox="1">
            <a:spLocks noGrp="1"/>
          </p:cNvSpPr>
          <p:nvPr>
            <p:ph type="subTitle" idx="8"/>
          </p:nvPr>
        </p:nvSpPr>
        <p:spPr>
          <a:xfrm>
            <a:off x="6036354" y="4749300"/>
            <a:ext cx="1978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472" name="Google Shape;2472;p25"/>
          <p:cNvGrpSpPr/>
          <p:nvPr/>
        </p:nvGrpSpPr>
        <p:grpSpPr>
          <a:xfrm>
            <a:off x="8139239" y="5963401"/>
            <a:ext cx="583325" cy="537900"/>
            <a:chOff x="3736388" y="802750"/>
            <a:chExt cx="583325" cy="403425"/>
          </a:xfrm>
        </p:grpSpPr>
        <p:sp>
          <p:nvSpPr>
            <p:cNvPr id="2473" name="Google Shape;2473;p25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474" name="Google Shape;2474;p25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475" name="Google Shape;2475;p25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76" name="Google Shape;2476;p25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77" name="Google Shape;2477;p25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78" name="Google Shape;2478;p25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79" name="Google Shape;2479;p25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0" name="Google Shape;2480;p25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1" name="Google Shape;2481;p25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2" name="Google Shape;2482;p25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3" name="Google Shape;2483;p25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4" name="Google Shape;2484;p25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5" name="Google Shape;2485;p25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6" name="Google Shape;2486;p25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7" name="Google Shape;2487;p25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8" name="Google Shape;2488;p25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9" name="Google Shape;2489;p25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0" name="Google Shape;2490;p25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1" name="Google Shape;2491;p25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2" name="Google Shape;2492;p25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3" name="Google Shape;2493;p25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4" name="Google Shape;2494;p25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5" name="Google Shape;2495;p25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6" name="Google Shape;2496;p25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7" name="Google Shape;2497;p25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8" name="Google Shape;2498;p25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499" name="Google Shape;2499;p25"/>
          <p:cNvGrpSpPr/>
          <p:nvPr/>
        </p:nvGrpSpPr>
        <p:grpSpPr>
          <a:xfrm rot="-3780242">
            <a:off x="728474" y="5611862"/>
            <a:ext cx="681504" cy="1680641"/>
            <a:chOff x="2643963" y="1509025"/>
            <a:chExt cx="330600" cy="1087047"/>
          </a:xfrm>
        </p:grpSpPr>
        <p:sp>
          <p:nvSpPr>
            <p:cNvPr id="2500" name="Google Shape;2500;p25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501" name="Google Shape;2501;p25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2502" name="Google Shape;2502;p25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3" name="Google Shape;2503;p25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4" name="Google Shape;2504;p25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5" name="Google Shape;2505;p25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6" name="Google Shape;2506;p25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7" name="Google Shape;2507;p25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8" name="Google Shape;2508;p25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9" name="Google Shape;2509;p25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10" name="Google Shape;2510;p25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11" name="Google Shape;2511;p25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12" name="Google Shape;2512;p25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13" name="Google Shape;2513;p25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514" name="Google Shape;2514;p25"/>
          <p:cNvSpPr/>
          <p:nvPr/>
        </p:nvSpPr>
        <p:spPr>
          <a:xfrm>
            <a:off x="353029" y="3826900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15" name="Google Shape;2515;p25"/>
          <p:cNvSpPr/>
          <p:nvPr/>
        </p:nvSpPr>
        <p:spPr>
          <a:xfrm>
            <a:off x="8722579" y="2728433"/>
            <a:ext cx="222600" cy="2968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16" name="Google Shape;2516;p25"/>
          <p:cNvSpPr/>
          <p:nvPr/>
        </p:nvSpPr>
        <p:spPr>
          <a:xfrm>
            <a:off x="206626" y="952600"/>
            <a:ext cx="144300" cy="192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594566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2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8" name="Google Shape;2518;p26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519" name="Google Shape;2519;p26"/>
          <p:cNvSpPr txBox="1">
            <a:spLocks noGrp="1"/>
          </p:cNvSpPr>
          <p:nvPr>
            <p:ph type="title" idx="2"/>
          </p:nvPr>
        </p:nvSpPr>
        <p:spPr>
          <a:xfrm>
            <a:off x="1101175" y="2243800"/>
            <a:ext cx="19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520" name="Google Shape;2520;p26"/>
          <p:cNvSpPr txBox="1">
            <a:spLocks noGrp="1"/>
          </p:cNvSpPr>
          <p:nvPr>
            <p:ph type="subTitle" idx="1"/>
          </p:nvPr>
        </p:nvSpPr>
        <p:spPr>
          <a:xfrm>
            <a:off x="1101175" y="3025833"/>
            <a:ext cx="1986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1" name="Google Shape;2521;p26"/>
          <p:cNvSpPr txBox="1">
            <a:spLocks noGrp="1"/>
          </p:cNvSpPr>
          <p:nvPr>
            <p:ph type="title" idx="3"/>
          </p:nvPr>
        </p:nvSpPr>
        <p:spPr>
          <a:xfrm>
            <a:off x="3579000" y="2243800"/>
            <a:ext cx="19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522" name="Google Shape;2522;p26"/>
          <p:cNvSpPr txBox="1">
            <a:spLocks noGrp="1"/>
          </p:cNvSpPr>
          <p:nvPr>
            <p:ph type="subTitle" idx="4"/>
          </p:nvPr>
        </p:nvSpPr>
        <p:spPr>
          <a:xfrm>
            <a:off x="3579000" y="3025833"/>
            <a:ext cx="1986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3" name="Google Shape;2523;p26"/>
          <p:cNvSpPr txBox="1">
            <a:spLocks noGrp="1"/>
          </p:cNvSpPr>
          <p:nvPr>
            <p:ph type="title" idx="5"/>
          </p:nvPr>
        </p:nvSpPr>
        <p:spPr>
          <a:xfrm>
            <a:off x="1101175" y="4155000"/>
            <a:ext cx="19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524" name="Google Shape;2524;p26"/>
          <p:cNvSpPr txBox="1">
            <a:spLocks noGrp="1"/>
          </p:cNvSpPr>
          <p:nvPr>
            <p:ph type="subTitle" idx="6"/>
          </p:nvPr>
        </p:nvSpPr>
        <p:spPr>
          <a:xfrm>
            <a:off x="1101175" y="4937033"/>
            <a:ext cx="1986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5" name="Google Shape;2525;p26"/>
          <p:cNvSpPr txBox="1">
            <a:spLocks noGrp="1"/>
          </p:cNvSpPr>
          <p:nvPr>
            <p:ph type="title" idx="7"/>
          </p:nvPr>
        </p:nvSpPr>
        <p:spPr>
          <a:xfrm>
            <a:off x="3578948" y="4155000"/>
            <a:ext cx="19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526" name="Google Shape;2526;p26"/>
          <p:cNvSpPr txBox="1">
            <a:spLocks noGrp="1"/>
          </p:cNvSpPr>
          <p:nvPr>
            <p:ph type="subTitle" idx="8"/>
          </p:nvPr>
        </p:nvSpPr>
        <p:spPr>
          <a:xfrm>
            <a:off x="3578998" y="4937033"/>
            <a:ext cx="1986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7" name="Google Shape;2527;p26"/>
          <p:cNvSpPr txBox="1">
            <a:spLocks noGrp="1"/>
          </p:cNvSpPr>
          <p:nvPr>
            <p:ph type="title" idx="9"/>
          </p:nvPr>
        </p:nvSpPr>
        <p:spPr>
          <a:xfrm>
            <a:off x="6056727" y="2243800"/>
            <a:ext cx="19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528" name="Google Shape;2528;p26"/>
          <p:cNvSpPr txBox="1">
            <a:spLocks noGrp="1"/>
          </p:cNvSpPr>
          <p:nvPr>
            <p:ph type="subTitle" idx="13"/>
          </p:nvPr>
        </p:nvSpPr>
        <p:spPr>
          <a:xfrm>
            <a:off x="6056727" y="3025833"/>
            <a:ext cx="1986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9" name="Google Shape;2529;p26"/>
          <p:cNvSpPr txBox="1">
            <a:spLocks noGrp="1"/>
          </p:cNvSpPr>
          <p:nvPr>
            <p:ph type="title" idx="14"/>
          </p:nvPr>
        </p:nvSpPr>
        <p:spPr>
          <a:xfrm>
            <a:off x="6056727" y="4155000"/>
            <a:ext cx="19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530" name="Google Shape;2530;p26"/>
          <p:cNvSpPr txBox="1">
            <a:spLocks noGrp="1"/>
          </p:cNvSpPr>
          <p:nvPr>
            <p:ph type="subTitle" idx="15"/>
          </p:nvPr>
        </p:nvSpPr>
        <p:spPr>
          <a:xfrm>
            <a:off x="6056727" y="4937033"/>
            <a:ext cx="1986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531" name="Google Shape;2531;p26"/>
          <p:cNvGrpSpPr/>
          <p:nvPr/>
        </p:nvGrpSpPr>
        <p:grpSpPr>
          <a:xfrm>
            <a:off x="421426" y="5869834"/>
            <a:ext cx="583325" cy="537900"/>
            <a:chOff x="3736388" y="802750"/>
            <a:chExt cx="583325" cy="403425"/>
          </a:xfrm>
        </p:grpSpPr>
        <p:sp>
          <p:nvSpPr>
            <p:cNvPr id="2532" name="Google Shape;2532;p26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533" name="Google Shape;2533;p26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534" name="Google Shape;2534;p26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35" name="Google Shape;2535;p26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36" name="Google Shape;2536;p26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37" name="Google Shape;2537;p26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38" name="Google Shape;2538;p26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39" name="Google Shape;2539;p26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0" name="Google Shape;2540;p26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1" name="Google Shape;2541;p26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2" name="Google Shape;2542;p26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3" name="Google Shape;2543;p26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4" name="Google Shape;2544;p26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5" name="Google Shape;2545;p26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6" name="Google Shape;2546;p26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7" name="Google Shape;2547;p26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8" name="Google Shape;2548;p26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9" name="Google Shape;2549;p26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0" name="Google Shape;2550;p26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1" name="Google Shape;2551;p26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2" name="Google Shape;2552;p26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3" name="Google Shape;2553;p26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4" name="Google Shape;2554;p26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5" name="Google Shape;2555;p26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6" name="Google Shape;2556;p26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7" name="Google Shape;2557;p26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558" name="Google Shape;2558;p26"/>
          <p:cNvSpPr/>
          <p:nvPr/>
        </p:nvSpPr>
        <p:spPr>
          <a:xfrm>
            <a:off x="396979" y="3650767"/>
            <a:ext cx="222600" cy="2968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59" name="Google Shape;2559;p26"/>
          <p:cNvSpPr/>
          <p:nvPr/>
        </p:nvSpPr>
        <p:spPr>
          <a:xfrm>
            <a:off x="541302" y="4553800"/>
            <a:ext cx="144300" cy="1924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60" name="Google Shape;2560;p26"/>
          <p:cNvSpPr/>
          <p:nvPr/>
        </p:nvSpPr>
        <p:spPr>
          <a:xfrm>
            <a:off x="8670604" y="2649300"/>
            <a:ext cx="222600" cy="2968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61" name="Google Shape;2561;p26"/>
          <p:cNvSpPr/>
          <p:nvPr/>
        </p:nvSpPr>
        <p:spPr>
          <a:xfrm>
            <a:off x="8744826" y="3194900"/>
            <a:ext cx="144300" cy="1924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62" name="Google Shape;2562;p26"/>
          <p:cNvSpPr/>
          <p:nvPr/>
        </p:nvSpPr>
        <p:spPr>
          <a:xfrm>
            <a:off x="4440374" y="6332233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63" name="Google Shape;2563;p26"/>
          <p:cNvSpPr/>
          <p:nvPr/>
        </p:nvSpPr>
        <p:spPr>
          <a:xfrm>
            <a:off x="2090552" y="420533"/>
            <a:ext cx="144300" cy="192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2564" name="Google Shape;2564;p26"/>
          <p:cNvGrpSpPr/>
          <p:nvPr/>
        </p:nvGrpSpPr>
        <p:grpSpPr>
          <a:xfrm rot="-1817143">
            <a:off x="8042581" y="5583234"/>
            <a:ext cx="583311" cy="537887"/>
            <a:chOff x="3736388" y="802750"/>
            <a:chExt cx="583325" cy="403425"/>
          </a:xfrm>
        </p:grpSpPr>
        <p:sp>
          <p:nvSpPr>
            <p:cNvPr id="2565" name="Google Shape;2565;p26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566" name="Google Shape;2566;p26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567" name="Google Shape;2567;p26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68" name="Google Shape;2568;p26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69" name="Google Shape;2569;p26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0" name="Google Shape;2570;p26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1" name="Google Shape;2571;p26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2" name="Google Shape;2572;p26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3" name="Google Shape;2573;p26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4" name="Google Shape;2574;p26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5" name="Google Shape;2575;p26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6" name="Google Shape;2576;p26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7" name="Google Shape;2577;p26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8" name="Google Shape;2578;p26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9" name="Google Shape;2579;p26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0" name="Google Shape;2580;p26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1" name="Google Shape;2581;p26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2" name="Google Shape;2582;p26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3" name="Google Shape;2583;p26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4" name="Google Shape;2584;p26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5" name="Google Shape;2585;p26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6" name="Google Shape;2586;p26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7" name="Google Shape;2587;p26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8" name="Google Shape;2588;p26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9" name="Google Shape;2589;p26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90" name="Google Shape;2590;p26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3945581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2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2" name="Google Shape;2592;p27"/>
          <p:cNvSpPr txBox="1">
            <a:spLocks noGrp="1"/>
          </p:cNvSpPr>
          <p:nvPr>
            <p:ph type="title" hasCustomPrompt="1"/>
          </p:nvPr>
        </p:nvSpPr>
        <p:spPr>
          <a:xfrm>
            <a:off x="941700" y="893633"/>
            <a:ext cx="4696800" cy="102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593" name="Google Shape;2593;p27"/>
          <p:cNvSpPr txBox="1">
            <a:spLocks noGrp="1"/>
          </p:cNvSpPr>
          <p:nvPr>
            <p:ph type="subTitle" idx="1"/>
          </p:nvPr>
        </p:nvSpPr>
        <p:spPr>
          <a:xfrm>
            <a:off x="986125" y="1646433"/>
            <a:ext cx="4696800" cy="79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8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2594" name="Google Shape;2594;p27"/>
          <p:cNvSpPr txBox="1">
            <a:spLocks noGrp="1"/>
          </p:cNvSpPr>
          <p:nvPr>
            <p:ph type="title" idx="2" hasCustomPrompt="1"/>
          </p:nvPr>
        </p:nvSpPr>
        <p:spPr>
          <a:xfrm>
            <a:off x="2223600" y="2605748"/>
            <a:ext cx="4696800" cy="102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595" name="Google Shape;2595;p27"/>
          <p:cNvSpPr txBox="1">
            <a:spLocks noGrp="1"/>
          </p:cNvSpPr>
          <p:nvPr>
            <p:ph type="subTitle" idx="3"/>
          </p:nvPr>
        </p:nvSpPr>
        <p:spPr>
          <a:xfrm>
            <a:off x="2223600" y="3361025"/>
            <a:ext cx="4696800" cy="79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8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2596" name="Google Shape;2596;p27"/>
          <p:cNvSpPr txBox="1">
            <a:spLocks noGrp="1"/>
          </p:cNvSpPr>
          <p:nvPr>
            <p:ph type="title" idx="4" hasCustomPrompt="1"/>
          </p:nvPr>
        </p:nvSpPr>
        <p:spPr>
          <a:xfrm>
            <a:off x="3505500" y="4314284"/>
            <a:ext cx="4696800" cy="102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597" name="Google Shape;2597;p27"/>
          <p:cNvSpPr txBox="1">
            <a:spLocks noGrp="1"/>
          </p:cNvSpPr>
          <p:nvPr>
            <p:ph type="subTitle" idx="5"/>
          </p:nvPr>
        </p:nvSpPr>
        <p:spPr>
          <a:xfrm>
            <a:off x="3505500" y="5060484"/>
            <a:ext cx="4696800" cy="79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8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grpSp>
        <p:nvGrpSpPr>
          <p:cNvPr id="2598" name="Google Shape;2598;p27"/>
          <p:cNvGrpSpPr/>
          <p:nvPr/>
        </p:nvGrpSpPr>
        <p:grpSpPr>
          <a:xfrm rot="2519457">
            <a:off x="244284" y="1373327"/>
            <a:ext cx="795974" cy="734025"/>
            <a:chOff x="3736388" y="802750"/>
            <a:chExt cx="583325" cy="403425"/>
          </a:xfrm>
        </p:grpSpPr>
        <p:sp>
          <p:nvSpPr>
            <p:cNvPr id="2599" name="Google Shape;2599;p27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600" name="Google Shape;2600;p27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601" name="Google Shape;2601;p27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2" name="Google Shape;2602;p27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3" name="Google Shape;2603;p27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4" name="Google Shape;2604;p27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5" name="Google Shape;2605;p27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6" name="Google Shape;2606;p27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7" name="Google Shape;2607;p27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8" name="Google Shape;2608;p27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9" name="Google Shape;2609;p27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0" name="Google Shape;2610;p27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1" name="Google Shape;2611;p27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2" name="Google Shape;2612;p27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3" name="Google Shape;2613;p27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4" name="Google Shape;2614;p27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5" name="Google Shape;2615;p27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6" name="Google Shape;2616;p27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7" name="Google Shape;2617;p27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8" name="Google Shape;2618;p27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9" name="Google Shape;2619;p27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20" name="Google Shape;2620;p27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21" name="Google Shape;2621;p27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22" name="Google Shape;2622;p27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23" name="Google Shape;2623;p27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24" name="Google Shape;2624;p27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625" name="Google Shape;2625;p27"/>
          <p:cNvSpPr/>
          <p:nvPr/>
        </p:nvSpPr>
        <p:spPr>
          <a:xfrm>
            <a:off x="8708600" y="601800"/>
            <a:ext cx="176100" cy="234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626" name="Google Shape;2626;p27"/>
          <p:cNvSpPr/>
          <p:nvPr/>
        </p:nvSpPr>
        <p:spPr>
          <a:xfrm>
            <a:off x="8671250" y="6316533"/>
            <a:ext cx="250800" cy="3344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3155760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2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8" name="Google Shape;2628;p28"/>
          <p:cNvSpPr txBox="1">
            <a:spLocks noGrp="1"/>
          </p:cNvSpPr>
          <p:nvPr>
            <p:ph type="title"/>
          </p:nvPr>
        </p:nvSpPr>
        <p:spPr>
          <a:xfrm>
            <a:off x="2424600" y="719193"/>
            <a:ext cx="4294800" cy="169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80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629" name="Google Shape;2629;p28"/>
          <p:cNvSpPr txBox="1">
            <a:spLocks noGrp="1"/>
          </p:cNvSpPr>
          <p:nvPr>
            <p:ph type="subTitle" idx="1"/>
          </p:nvPr>
        </p:nvSpPr>
        <p:spPr>
          <a:xfrm>
            <a:off x="2854650" y="2420200"/>
            <a:ext cx="3434700" cy="144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30" name="Google Shape;2630;p28"/>
          <p:cNvSpPr txBox="1"/>
          <p:nvPr/>
        </p:nvSpPr>
        <p:spPr>
          <a:xfrm>
            <a:off x="2589600" y="4955100"/>
            <a:ext cx="39648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>
              <a:spcBef>
                <a:spcPts val="300"/>
              </a:spcBef>
            </a:pPr>
            <a:r>
              <a:rPr lang="en" sz="1000">
                <a:solidFill>
                  <a:srgbClr val="191919"/>
                </a:solidFill>
                <a:latin typeface="Oxygen"/>
                <a:ea typeface="Oxygen"/>
                <a:cs typeface="Oxygen"/>
                <a:sym typeface="Oxygen"/>
              </a:rPr>
              <a:t>CREDITS: This presentation template was created by </a:t>
            </a:r>
            <a:r>
              <a:rPr lang="en" sz="1000" b="1">
                <a:solidFill>
                  <a:srgbClr val="191919"/>
                </a:solidFill>
                <a:uFill>
                  <a:noFill/>
                </a:uFill>
                <a:latin typeface="Oxygen"/>
                <a:ea typeface="Oxygen"/>
                <a:cs typeface="Oxygen"/>
                <a:sym typeface="Oxygen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rgbClr val="191919"/>
                </a:solidFill>
                <a:latin typeface="Oxygen"/>
                <a:ea typeface="Oxygen"/>
                <a:cs typeface="Oxygen"/>
                <a:sym typeface="Oxygen"/>
              </a:rPr>
              <a:t>, including icons by </a:t>
            </a:r>
            <a:r>
              <a:rPr lang="en" sz="1000" b="1">
                <a:solidFill>
                  <a:srgbClr val="191919"/>
                </a:solidFill>
                <a:uFill>
                  <a:noFill/>
                </a:uFill>
                <a:latin typeface="Oxygen"/>
                <a:ea typeface="Oxygen"/>
                <a:cs typeface="Oxygen"/>
                <a:sym typeface="Oxygen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rgbClr val="191919"/>
                </a:solidFill>
                <a:latin typeface="Oxygen"/>
                <a:ea typeface="Oxygen"/>
                <a:cs typeface="Oxygen"/>
                <a:sym typeface="Oxygen"/>
              </a:rPr>
              <a:t> and infographics &amp; images by </a:t>
            </a:r>
            <a:r>
              <a:rPr lang="en" sz="1000" b="1">
                <a:solidFill>
                  <a:srgbClr val="191919"/>
                </a:solidFill>
                <a:uFill>
                  <a:noFill/>
                </a:uFill>
                <a:latin typeface="Oxygen"/>
                <a:ea typeface="Oxygen"/>
                <a:cs typeface="Oxygen"/>
                <a:sym typeface="Oxygen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000" b="1">
              <a:solidFill>
                <a:srgbClr val="191919"/>
              </a:solidFill>
              <a:latin typeface="Oxygen"/>
              <a:ea typeface="Oxygen"/>
              <a:cs typeface="Oxygen"/>
              <a:sym typeface="Oxygen"/>
            </a:endParaRPr>
          </a:p>
        </p:txBody>
      </p:sp>
      <p:grpSp>
        <p:nvGrpSpPr>
          <p:cNvPr id="2631" name="Google Shape;2631;p28"/>
          <p:cNvGrpSpPr/>
          <p:nvPr/>
        </p:nvGrpSpPr>
        <p:grpSpPr>
          <a:xfrm rot="-8100178">
            <a:off x="8032889" y="443014"/>
            <a:ext cx="796032" cy="734043"/>
            <a:chOff x="3736388" y="802750"/>
            <a:chExt cx="583325" cy="403425"/>
          </a:xfrm>
        </p:grpSpPr>
        <p:sp>
          <p:nvSpPr>
            <p:cNvPr id="2632" name="Google Shape;2632;p28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633" name="Google Shape;2633;p28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634" name="Google Shape;2634;p28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35" name="Google Shape;2635;p28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36" name="Google Shape;2636;p28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37" name="Google Shape;2637;p28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38" name="Google Shape;2638;p28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39" name="Google Shape;2639;p28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0" name="Google Shape;2640;p28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1" name="Google Shape;2641;p28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2" name="Google Shape;2642;p28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3" name="Google Shape;2643;p28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4" name="Google Shape;2644;p28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5" name="Google Shape;2645;p28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6" name="Google Shape;2646;p28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7" name="Google Shape;2647;p28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8" name="Google Shape;2648;p28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9" name="Google Shape;2649;p28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0" name="Google Shape;2650;p28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1" name="Google Shape;2651;p28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2" name="Google Shape;2652;p28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3" name="Google Shape;2653;p28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4" name="Google Shape;2654;p28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5" name="Google Shape;2655;p28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6" name="Google Shape;2656;p28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7" name="Google Shape;2657;p28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658" name="Google Shape;2658;p28"/>
          <p:cNvGrpSpPr/>
          <p:nvPr/>
        </p:nvGrpSpPr>
        <p:grpSpPr>
          <a:xfrm rot="2699644">
            <a:off x="256834" y="5771761"/>
            <a:ext cx="795991" cy="734081"/>
            <a:chOff x="3736388" y="802750"/>
            <a:chExt cx="583325" cy="403425"/>
          </a:xfrm>
        </p:grpSpPr>
        <p:sp>
          <p:nvSpPr>
            <p:cNvPr id="2659" name="Google Shape;2659;p28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660" name="Google Shape;2660;p28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661" name="Google Shape;2661;p28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2" name="Google Shape;2662;p28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3" name="Google Shape;2663;p28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4" name="Google Shape;2664;p28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5" name="Google Shape;2665;p28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6" name="Google Shape;2666;p28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7" name="Google Shape;2667;p28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8" name="Google Shape;2668;p28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9" name="Google Shape;2669;p28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0" name="Google Shape;2670;p28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1" name="Google Shape;2671;p28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2" name="Google Shape;2672;p28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3" name="Google Shape;2673;p28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4" name="Google Shape;2674;p28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5" name="Google Shape;2675;p28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6" name="Google Shape;2676;p28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7" name="Google Shape;2677;p28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8" name="Google Shape;2678;p28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9" name="Google Shape;2679;p28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0" name="Google Shape;2680;p28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1" name="Google Shape;2681;p28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2" name="Google Shape;2682;p28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3" name="Google Shape;2683;p28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4" name="Google Shape;2684;p28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685" name="Google Shape;2685;p28"/>
          <p:cNvGrpSpPr/>
          <p:nvPr/>
        </p:nvGrpSpPr>
        <p:grpSpPr>
          <a:xfrm rot="-2700000">
            <a:off x="7218744" y="5810484"/>
            <a:ext cx="1801253" cy="1806107"/>
            <a:chOff x="2434713" y="2011488"/>
            <a:chExt cx="1504463" cy="1131388"/>
          </a:xfrm>
        </p:grpSpPr>
        <p:sp>
          <p:nvSpPr>
            <p:cNvPr id="2686" name="Google Shape;2686;p28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687" name="Google Shape;2687;p28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2688" name="Google Shape;2688;p28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9" name="Google Shape;2689;p28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0" name="Google Shape;2690;p28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1" name="Google Shape;2691;p28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2" name="Google Shape;2692;p28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3" name="Google Shape;2693;p28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4" name="Google Shape;2694;p28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5" name="Google Shape;2695;p28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6" name="Google Shape;2696;p28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7" name="Google Shape;2697;p28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8" name="Google Shape;2698;p28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9" name="Google Shape;2699;p28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0" name="Google Shape;2700;p28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1" name="Google Shape;2701;p28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2" name="Google Shape;2702;p28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3" name="Google Shape;2703;p28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4" name="Google Shape;2704;p28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5" name="Google Shape;2705;p28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6" name="Google Shape;2706;p28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7" name="Google Shape;2707;p28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8" name="Google Shape;2708;p28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9" name="Google Shape;2709;p28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0" name="Google Shape;2710;p28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1" name="Google Shape;2711;p28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2" name="Google Shape;2712;p28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3" name="Google Shape;2713;p28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4" name="Google Shape;2714;p28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5" name="Google Shape;2715;p28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6" name="Google Shape;2716;p28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7" name="Google Shape;2717;p28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8" name="Google Shape;2718;p28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9" name="Google Shape;2719;p28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0" name="Google Shape;2720;p28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1" name="Google Shape;2721;p28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2" name="Google Shape;2722;p28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3" name="Google Shape;2723;p28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4" name="Google Shape;2724;p28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5" name="Google Shape;2725;p28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6" name="Google Shape;2726;p28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7" name="Google Shape;2727;p28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8" name="Google Shape;2728;p28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9" name="Google Shape;2729;p28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0" name="Google Shape;2730;p28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1" name="Google Shape;2731;p28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2" name="Google Shape;2732;p28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3" name="Google Shape;2733;p28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4" name="Google Shape;2734;p28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5" name="Google Shape;2735;p28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6" name="Google Shape;2736;p28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7" name="Google Shape;2737;p28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8" name="Google Shape;2738;p28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9" name="Google Shape;2739;p28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0" name="Google Shape;2740;p28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1" name="Google Shape;2741;p28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2" name="Google Shape;2742;p28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3" name="Google Shape;2743;p28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4" name="Google Shape;2744;p28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5" name="Google Shape;2745;p28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6" name="Google Shape;2746;p28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7" name="Google Shape;2747;p28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8" name="Google Shape;2748;p28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9" name="Google Shape;2749;p28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0" name="Google Shape;2750;p28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1" name="Google Shape;2751;p28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2" name="Google Shape;2752;p28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3" name="Google Shape;2753;p28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4" name="Google Shape;2754;p28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5" name="Google Shape;2755;p28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6" name="Google Shape;2756;p28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7" name="Google Shape;2757;p28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8" name="Google Shape;2758;p28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9" name="Google Shape;2759;p28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0" name="Google Shape;2760;p28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1" name="Google Shape;2761;p28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2" name="Google Shape;2762;p28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3" name="Google Shape;2763;p28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4" name="Google Shape;2764;p28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5" name="Google Shape;2765;p28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6" name="Google Shape;2766;p28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7" name="Google Shape;2767;p28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8" name="Google Shape;2768;p28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9" name="Google Shape;2769;p28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0" name="Google Shape;2770;p28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1" name="Google Shape;2771;p28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772" name="Google Shape;2772;p28"/>
          <p:cNvGrpSpPr/>
          <p:nvPr/>
        </p:nvGrpSpPr>
        <p:grpSpPr>
          <a:xfrm rot="4922613">
            <a:off x="443448" y="-413091"/>
            <a:ext cx="1611639" cy="1596394"/>
            <a:chOff x="4027650" y="2008513"/>
            <a:chExt cx="792200" cy="1046275"/>
          </a:xfrm>
        </p:grpSpPr>
        <p:sp>
          <p:nvSpPr>
            <p:cNvPr id="2773" name="Google Shape;2773;p28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774" name="Google Shape;2774;p28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2775" name="Google Shape;2775;p28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6" name="Google Shape;2776;p28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7" name="Google Shape;2777;p28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8" name="Google Shape;2778;p28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9" name="Google Shape;2779;p28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0" name="Google Shape;2780;p28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1" name="Google Shape;2781;p28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2" name="Google Shape;2782;p28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3" name="Google Shape;2783;p28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4" name="Google Shape;2784;p28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5" name="Google Shape;2785;p28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6" name="Google Shape;2786;p28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7" name="Google Shape;2787;p28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8" name="Google Shape;2788;p28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9" name="Google Shape;2789;p28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0" name="Google Shape;2790;p28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1" name="Google Shape;2791;p28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2" name="Google Shape;2792;p28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3" name="Google Shape;2793;p28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4" name="Google Shape;2794;p28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5" name="Google Shape;2795;p28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6" name="Google Shape;2796;p28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7" name="Google Shape;2797;p28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8" name="Google Shape;2798;p28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9" name="Google Shape;2799;p28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0" name="Google Shape;2800;p28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1" name="Google Shape;2801;p28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2" name="Google Shape;2802;p28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3" name="Google Shape;2803;p28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4" name="Google Shape;2804;p28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5" name="Google Shape;2805;p28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6" name="Google Shape;2806;p28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7" name="Google Shape;2807;p28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8" name="Google Shape;2808;p28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9" name="Google Shape;2809;p28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0" name="Google Shape;2810;p28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1" name="Google Shape;2811;p28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2" name="Google Shape;2812;p28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3" name="Google Shape;2813;p28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4" name="Google Shape;2814;p28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5" name="Google Shape;2815;p28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6" name="Google Shape;2816;p28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7" name="Google Shape;2817;p28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8" name="Google Shape;2818;p28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9" name="Google Shape;2819;p28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0" name="Google Shape;2820;p28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1" name="Google Shape;2821;p28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2" name="Google Shape;2822;p28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3" name="Google Shape;2823;p28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4" name="Google Shape;2824;p28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5" name="Google Shape;2825;p28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6" name="Google Shape;2826;p28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7" name="Google Shape;2827;p28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8" name="Google Shape;2828;p28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9" name="Google Shape;2829;p28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0" name="Google Shape;2830;p28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1" name="Google Shape;2831;p28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2" name="Google Shape;2832;p28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3" name="Google Shape;2833;p28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4" name="Google Shape;2834;p28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5" name="Google Shape;2835;p28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6" name="Google Shape;2836;p28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7" name="Google Shape;2837;p28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8" name="Google Shape;2838;p28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9" name="Google Shape;2839;p28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0" name="Google Shape;2840;p28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1" name="Google Shape;2841;p28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2" name="Google Shape;2842;p28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3" name="Google Shape;2843;p28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4" name="Google Shape;2844;p28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5" name="Google Shape;2845;p28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6" name="Google Shape;2846;p28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7" name="Google Shape;2847;p28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8" name="Google Shape;2848;p28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9" name="Google Shape;2849;p28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50" name="Google Shape;2850;p28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51" name="Google Shape;2851;p28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852" name="Google Shape;2852;p28"/>
          <p:cNvSpPr/>
          <p:nvPr/>
        </p:nvSpPr>
        <p:spPr>
          <a:xfrm>
            <a:off x="375100" y="1444767"/>
            <a:ext cx="250800" cy="334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853" name="Google Shape;2853;p28"/>
          <p:cNvSpPr/>
          <p:nvPr/>
        </p:nvSpPr>
        <p:spPr>
          <a:xfrm>
            <a:off x="8430900" y="1444767"/>
            <a:ext cx="165000" cy="2200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854" name="Google Shape;2854;p28"/>
          <p:cNvSpPr/>
          <p:nvPr/>
        </p:nvSpPr>
        <p:spPr>
          <a:xfrm>
            <a:off x="6855525" y="6138800"/>
            <a:ext cx="151500" cy="2020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855" name="Google Shape;2855;p28"/>
          <p:cNvSpPr/>
          <p:nvPr/>
        </p:nvSpPr>
        <p:spPr>
          <a:xfrm>
            <a:off x="7304250" y="284100"/>
            <a:ext cx="151500" cy="2020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856" name="Google Shape;2856;p28"/>
          <p:cNvSpPr/>
          <p:nvPr/>
        </p:nvSpPr>
        <p:spPr>
          <a:xfrm>
            <a:off x="223600" y="1014833"/>
            <a:ext cx="151500" cy="2020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7876129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2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58" name="Google Shape;2858;p29"/>
          <p:cNvGrpSpPr/>
          <p:nvPr/>
        </p:nvGrpSpPr>
        <p:grpSpPr>
          <a:xfrm rot="-3780242">
            <a:off x="734424" y="5662762"/>
            <a:ext cx="681504" cy="1680641"/>
            <a:chOff x="2643963" y="1509025"/>
            <a:chExt cx="330600" cy="1087047"/>
          </a:xfrm>
        </p:grpSpPr>
        <p:sp>
          <p:nvSpPr>
            <p:cNvPr id="2859" name="Google Shape;2859;p29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860" name="Google Shape;2860;p29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2861" name="Google Shape;2861;p29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2" name="Google Shape;2862;p29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3" name="Google Shape;2863;p29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4" name="Google Shape;2864;p29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5" name="Google Shape;2865;p29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6" name="Google Shape;2866;p29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7" name="Google Shape;2867;p29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8" name="Google Shape;2868;p29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9" name="Google Shape;2869;p29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0" name="Google Shape;2870;p29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1" name="Google Shape;2871;p29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2" name="Google Shape;2872;p29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873" name="Google Shape;2873;p29"/>
          <p:cNvGrpSpPr/>
          <p:nvPr/>
        </p:nvGrpSpPr>
        <p:grpSpPr>
          <a:xfrm rot="6827663">
            <a:off x="7502362" y="5696531"/>
            <a:ext cx="1604577" cy="1087732"/>
            <a:chOff x="2401900" y="1895088"/>
            <a:chExt cx="1203300" cy="1087613"/>
          </a:xfrm>
        </p:grpSpPr>
        <p:sp>
          <p:nvSpPr>
            <p:cNvPr id="2874" name="Google Shape;2874;p29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875" name="Google Shape;2875;p29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2876" name="Google Shape;2876;p29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7" name="Google Shape;2877;p29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8" name="Google Shape;2878;p29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9" name="Google Shape;2879;p29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0" name="Google Shape;2880;p29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1" name="Google Shape;2881;p29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2" name="Google Shape;2882;p29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3" name="Google Shape;2883;p29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4" name="Google Shape;2884;p29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5" name="Google Shape;2885;p29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6" name="Google Shape;2886;p29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7" name="Google Shape;2887;p29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8" name="Google Shape;2888;p29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9" name="Google Shape;2889;p29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0" name="Google Shape;2890;p29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1" name="Google Shape;2891;p29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2" name="Google Shape;2892;p29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3" name="Google Shape;2893;p29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4" name="Google Shape;2894;p29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5" name="Google Shape;2895;p29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6" name="Google Shape;2896;p29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7" name="Google Shape;2897;p29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8" name="Google Shape;2898;p29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9" name="Google Shape;2899;p29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0" name="Google Shape;2900;p29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1" name="Google Shape;2901;p29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2" name="Google Shape;2902;p29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3" name="Google Shape;2903;p29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4" name="Google Shape;2904;p29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5" name="Google Shape;2905;p29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906" name="Google Shape;2906;p29"/>
          <p:cNvSpPr/>
          <p:nvPr/>
        </p:nvSpPr>
        <p:spPr>
          <a:xfrm>
            <a:off x="4658175" y="6382084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907" name="Google Shape;2907;p29"/>
          <p:cNvSpPr/>
          <p:nvPr/>
        </p:nvSpPr>
        <p:spPr>
          <a:xfrm>
            <a:off x="5030029" y="6085300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2908" name="Google Shape;2908;p29"/>
          <p:cNvGrpSpPr/>
          <p:nvPr/>
        </p:nvGrpSpPr>
        <p:grpSpPr>
          <a:xfrm>
            <a:off x="210400" y="1004814"/>
            <a:ext cx="671174" cy="618908"/>
            <a:chOff x="3736388" y="802750"/>
            <a:chExt cx="583325" cy="403425"/>
          </a:xfrm>
        </p:grpSpPr>
        <p:sp>
          <p:nvSpPr>
            <p:cNvPr id="2909" name="Google Shape;2909;p29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910" name="Google Shape;2910;p29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911" name="Google Shape;2911;p29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2" name="Google Shape;2912;p29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3" name="Google Shape;2913;p29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4" name="Google Shape;2914;p29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5" name="Google Shape;2915;p29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6" name="Google Shape;2916;p29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7" name="Google Shape;2917;p29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8" name="Google Shape;2918;p29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9" name="Google Shape;2919;p29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0" name="Google Shape;2920;p29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1" name="Google Shape;2921;p29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2" name="Google Shape;2922;p29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3" name="Google Shape;2923;p29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4" name="Google Shape;2924;p29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5" name="Google Shape;2925;p29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6" name="Google Shape;2926;p29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7" name="Google Shape;2927;p29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8" name="Google Shape;2928;p29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9" name="Google Shape;2929;p29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0" name="Google Shape;2930;p29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1" name="Google Shape;2931;p29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2" name="Google Shape;2932;p29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3" name="Google Shape;2933;p29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4" name="Google Shape;2934;p29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935" name="Google Shape;2935;p29"/>
          <p:cNvGrpSpPr/>
          <p:nvPr/>
        </p:nvGrpSpPr>
        <p:grpSpPr>
          <a:xfrm rot="-8100000">
            <a:off x="6933385" y="-185720"/>
            <a:ext cx="2401671" cy="1354580"/>
            <a:chOff x="2434713" y="2011488"/>
            <a:chExt cx="1504463" cy="1131388"/>
          </a:xfrm>
        </p:grpSpPr>
        <p:sp>
          <p:nvSpPr>
            <p:cNvPr id="2936" name="Google Shape;2936;p29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937" name="Google Shape;2937;p29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2938" name="Google Shape;2938;p29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9" name="Google Shape;2939;p29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0" name="Google Shape;2940;p29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1" name="Google Shape;2941;p29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2" name="Google Shape;2942;p29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3" name="Google Shape;2943;p29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4" name="Google Shape;2944;p29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5" name="Google Shape;2945;p29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6" name="Google Shape;2946;p29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7" name="Google Shape;2947;p29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8" name="Google Shape;2948;p29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9" name="Google Shape;2949;p29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0" name="Google Shape;2950;p29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1" name="Google Shape;2951;p29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2" name="Google Shape;2952;p29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3" name="Google Shape;2953;p29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4" name="Google Shape;2954;p29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5" name="Google Shape;2955;p29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6" name="Google Shape;2956;p29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7" name="Google Shape;2957;p29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8" name="Google Shape;2958;p29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9" name="Google Shape;2959;p29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0" name="Google Shape;2960;p29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1" name="Google Shape;2961;p29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2" name="Google Shape;2962;p29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3" name="Google Shape;2963;p29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4" name="Google Shape;2964;p29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5" name="Google Shape;2965;p29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6" name="Google Shape;2966;p29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7" name="Google Shape;2967;p29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8" name="Google Shape;2968;p29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9" name="Google Shape;2969;p29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0" name="Google Shape;2970;p29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1" name="Google Shape;2971;p29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2" name="Google Shape;2972;p29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3" name="Google Shape;2973;p29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4" name="Google Shape;2974;p29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5" name="Google Shape;2975;p29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6" name="Google Shape;2976;p29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7" name="Google Shape;2977;p29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8" name="Google Shape;2978;p29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9" name="Google Shape;2979;p29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0" name="Google Shape;2980;p29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1" name="Google Shape;2981;p29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2" name="Google Shape;2982;p29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3" name="Google Shape;2983;p29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4" name="Google Shape;2984;p29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5" name="Google Shape;2985;p29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6" name="Google Shape;2986;p29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7" name="Google Shape;2987;p29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8" name="Google Shape;2988;p29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9" name="Google Shape;2989;p29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0" name="Google Shape;2990;p29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1" name="Google Shape;2991;p29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2" name="Google Shape;2992;p29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3" name="Google Shape;2993;p29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4" name="Google Shape;2994;p29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5" name="Google Shape;2995;p29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6" name="Google Shape;2996;p29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7" name="Google Shape;2997;p29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8" name="Google Shape;2998;p29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9" name="Google Shape;2999;p29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0" name="Google Shape;3000;p29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1" name="Google Shape;3001;p29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2" name="Google Shape;3002;p29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3" name="Google Shape;3003;p29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4" name="Google Shape;3004;p29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5" name="Google Shape;3005;p29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6" name="Google Shape;3006;p29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7" name="Google Shape;3007;p29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8" name="Google Shape;3008;p29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9" name="Google Shape;3009;p29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0" name="Google Shape;3010;p29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1" name="Google Shape;3011;p29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2" name="Google Shape;3012;p29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3" name="Google Shape;3013;p29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4" name="Google Shape;3014;p29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5" name="Google Shape;3015;p29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6" name="Google Shape;3016;p29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7" name="Google Shape;3017;p29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8" name="Google Shape;3018;p29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9" name="Google Shape;3019;p29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20" name="Google Shape;3020;p29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21" name="Google Shape;3021;p29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12918589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23" name="Google Shape;3023;p30"/>
          <p:cNvGrpSpPr/>
          <p:nvPr/>
        </p:nvGrpSpPr>
        <p:grpSpPr>
          <a:xfrm rot="-3780242">
            <a:off x="524024" y="5534095"/>
            <a:ext cx="681504" cy="1680641"/>
            <a:chOff x="2643963" y="1509025"/>
            <a:chExt cx="330600" cy="1087047"/>
          </a:xfrm>
        </p:grpSpPr>
        <p:sp>
          <p:nvSpPr>
            <p:cNvPr id="3024" name="Google Shape;3024;p30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3025" name="Google Shape;3025;p30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3026" name="Google Shape;3026;p30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27" name="Google Shape;3027;p30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28" name="Google Shape;3028;p30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29" name="Google Shape;3029;p30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0" name="Google Shape;3030;p30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1" name="Google Shape;3031;p30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2" name="Google Shape;3032;p30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3" name="Google Shape;3033;p30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4" name="Google Shape;3034;p30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5" name="Google Shape;3035;p30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6" name="Google Shape;3036;p30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7" name="Google Shape;3037;p30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3038" name="Google Shape;3038;p30"/>
          <p:cNvGrpSpPr/>
          <p:nvPr/>
        </p:nvGrpSpPr>
        <p:grpSpPr>
          <a:xfrm rot="9848423">
            <a:off x="307608" y="251011"/>
            <a:ext cx="1203382" cy="1450249"/>
            <a:chOff x="2401900" y="1895088"/>
            <a:chExt cx="1203300" cy="1087613"/>
          </a:xfrm>
        </p:grpSpPr>
        <p:sp>
          <p:nvSpPr>
            <p:cNvPr id="3039" name="Google Shape;3039;p30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3040" name="Google Shape;3040;p30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3041" name="Google Shape;3041;p30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2" name="Google Shape;3042;p30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3" name="Google Shape;3043;p30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4" name="Google Shape;3044;p30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5" name="Google Shape;3045;p30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6" name="Google Shape;3046;p30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7" name="Google Shape;3047;p30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8" name="Google Shape;3048;p30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9" name="Google Shape;3049;p30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0" name="Google Shape;3050;p30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1" name="Google Shape;3051;p30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2" name="Google Shape;3052;p30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3" name="Google Shape;3053;p30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4" name="Google Shape;3054;p30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5" name="Google Shape;3055;p30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6" name="Google Shape;3056;p30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7" name="Google Shape;3057;p30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8" name="Google Shape;3058;p30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9" name="Google Shape;3059;p30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0" name="Google Shape;3060;p30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1" name="Google Shape;3061;p30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2" name="Google Shape;3062;p30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3" name="Google Shape;3063;p30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4" name="Google Shape;3064;p30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5" name="Google Shape;3065;p30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6" name="Google Shape;3066;p30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7" name="Google Shape;3067;p30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8" name="Google Shape;3068;p30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9" name="Google Shape;3069;p30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0" name="Google Shape;3070;p30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3071" name="Google Shape;3071;p30"/>
          <p:cNvGrpSpPr/>
          <p:nvPr/>
        </p:nvGrpSpPr>
        <p:grpSpPr>
          <a:xfrm rot="-6979994">
            <a:off x="7230372" y="112950"/>
            <a:ext cx="1879697" cy="1862010"/>
            <a:chOff x="4027650" y="2008513"/>
            <a:chExt cx="792200" cy="1046275"/>
          </a:xfrm>
        </p:grpSpPr>
        <p:sp>
          <p:nvSpPr>
            <p:cNvPr id="3072" name="Google Shape;3072;p30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3073" name="Google Shape;3073;p30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3074" name="Google Shape;3074;p30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5" name="Google Shape;3075;p30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6" name="Google Shape;3076;p30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7" name="Google Shape;3077;p30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8" name="Google Shape;3078;p30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9" name="Google Shape;3079;p30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0" name="Google Shape;3080;p30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1" name="Google Shape;3081;p30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2" name="Google Shape;3082;p30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3" name="Google Shape;3083;p30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4" name="Google Shape;3084;p30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5" name="Google Shape;3085;p30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6" name="Google Shape;3086;p30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7" name="Google Shape;3087;p30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8" name="Google Shape;3088;p30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9" name="Google Shape;3089;p30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0" name="Google Shape;3090;p30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1" name="Google Shape;3091;p30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2" name="Google Shape;3092;p30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3" name="Google Shape;3093;p30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4" name="Google Shape;3094;p30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5" name="Google Shape;3095;p30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6" name="Google Shape;3096;p30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7" name="Google Shape;3097;p30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8" name="Google Shape;3098;p30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9" name="Google Shape;3099;p30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0" name="Google Shape;3100;p30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1" name="Google Shape;3101;p30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2" name="Google Shape;3102;p30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3" name="Google Shape;3103;p30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4" name="Google Shape;3104;p30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5" name="Google Shape;3105;p30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6" name="Google Shape;3106;p30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7" name="Google Shape;3107;p30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8" name="Google Shape;3108;p30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9" name="Google Shape;3109;p30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0" name="Google Shape;3110;p30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1" name="Google Shape;3111;p30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2" name="Google Shape;3112;p30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3" name="Google Shape;3113;p30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4" name="Google Shape;3114;p30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5" name="Google Shape;3115;p30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6" name="Google Shape;3116;p30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7" name="Google Shape;3117;p30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8" name="Google Shape;3118;p30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9" name="Google Shape;3119;p30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0" name="Google Shape;3120;p30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1" name="Google Shape;3121;p30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2" name="Google Shape;3122;p30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3" name="Google Shape;3123;p30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4" name="Google Shape;3124;p30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5" name="Google Shape;3125;p30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6" name="Google Shape;3126;p30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7" name="Google Shape;3127;p30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8" name="Google Shape;3128;p30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9" name="Google Shape;3129;p30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0" name="Google Shape;3130;p30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1" name="Google Shape;3131;p30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2" name="Google Shape;3132;p30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3" name="Google Shape;3133;p30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4" name="Google Shape;3134;p30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5" name="Google Shape;3135;p30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6" name="Google Shape;3136;p30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7" name="Google Shape;3137;p30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8" name="Google Shape;3138;p30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9" name="Google Shape;3139;p30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0" name="Google Shape;3140;p30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1" name="Google Shape;3141;p30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2" name="Google Shape;3142;p30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3" name="Google Shape;3143;p30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4" name="Google Shape;3144;p30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5" name="Google Shape;3145;p30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6" name="Google Shape;3146;p30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7" name="Google Shape;3147;p30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8" name="Google Shape;3148;p30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9" name="Google Shape;3149;p30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50" name="Google Shape;3150;p30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3151" name="Google Shape;3151;p30"/>
          <p:cNvSpPr/>
          <p:nvPr/>
        </p:nvSpPr>
        <p:spPr>
          <a:xfrm>
            <a:off x="4583950" y="6203951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3152" name="Google Shape;3152;p30"/>
          <p:cNvSpPr/>
          <p:nvPr/>
        </p:nvSpPr>
        <p:spPr>
          <a:xfrm>
            <a:off x="4926104" y="6332667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3153" name="Google Shape;3153;p30"/>
          <p:cNvSpPr/>
          <p:nvPr/>
        </p:nvSpPr>
        <p:spPr>
          <a:xfrm>
            <a:off x="8562929" y="5649833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3154" name="Google Shape;3154;p30"/>
          <p:cNvSpPr/>
          <p:nvPr/>
        </p:nvSpPr>
        <p:spPr>
          <a:xfrm>
            <a:off x="383804" y="2997667"/>
            <a:ext cx="222600" cy="2968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3155" name="Google Shape;3155;p30"/>
          <p:cNvSpPr/>
          <p:nvPr/>
        </p:nvSpPr>
        <p:spPr>
          <a:xfrm>
            <a:off x="8714729" y="3631033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3156" name="Google Shape;3156;p30"/>
          <p:cNvSpPr/>
          <p:nvPr/>
        </p:nvSpPr>
        <p:spPr>
          <a:xfrm>
            <a:off x="8583473" y="3124233"/>
            <a:ext cx="181500" cy="242000"/>
          </a:xfrm>
          <a:prstGeom prst="ellipse">
            <a:avLst/>
          </a:prstGeom>
          <a:solidFill>
            <a:schemeClr val="dk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791265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DESIGN 2">
  <p:cSld name="TITLE + DESIGN 2">
    <p:bg>
      <p:bgPr>
        <a:solidFill>
          <a:schemeClr val="lt1"/>
        </a:solidFill>
        <a:effectLst/>
      </p:bgPr>
    </p:bg>
    <p:spTree>
      <p:nvGrpSpPr>
        <p:cNvPr id="1" name="Shape 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2" name="Google Shape;392;p7"/>
          <p:cNvGrpSpPr/>
          <p:nvPr/>
        </p:nvGrpSpPr>
        <p:grpSpPr>
          <a:xfrm>
            <a:off x="1" y="1"/>
            <a:ext cx="9144057" cy="6858012"/>
            <a:chOff x="0" y="0"/>
            <a:chExt cx="9144057" cy="5143509"/>
          </a:xfrm>
        </p:grpSpPr>
        <p:grpSp>
          <p:nvGrpSpPr>
            <p:cNvPr id="393" name="Google Shape;393;p7"/>
            <p:cNvGrpSpPr/>
            <p:nvPr/>
          </p:nvGrpSpPr>
          <p:grpSpPr>
            <a:xfrm>
              <a:off x="6516018" y="0"/>
              <a:ext cx="2627979" cy="4044405"/>
              <a:chOff x="6589593" y="0"/>
              <a:chExt cx="2627979" cy="4044405"/>
            </a:xfrm>
          </p:grpSpPr>
          <p:sp>
            <p:nvSpPr>
              <p:cNvPr id="394" name="Google Shape;394;p7"/>
              <p:cNvSpPr/>
              <p:nvPr/>
            </p:nvSpPr>
            <p:spPr>
              <a:xfrm>
                <a:off x="6589593" y="0"/>
                <a:ext cx="154229" cy="4044405"/>
              </a:xfrm>
              <a:custGeom>
                <a:avLst/>
                <a:gdLst/>
                <a:ahLst/>
                <a:cxnLst/>
                <a:rect l="l" t="t" r="r" b="b"/>
                <a:pathLst>
                  <a:path w="13752" h="26825" extrusionOk="0">
                    <a:moveTo>
                      <a:pt x="1" y="0"/>
                    </a:moveTo>
                    <a:lnTo>
                      <a:pt x="1" y="26825"/>
                    </a:lnTo>
                    <a:lnTo>
                      <a:pt x="13752" y="26825"/>
                    </a:lnTo>
                    <a:lnTo>
                      <a:pt x="13752" y="0"/>
                    </a:lnTo>
                    <a:close/>
                  </a:path>
                </a:pathLst>
              </a:custGeom>
              <a:solidFill>
                <a:schemeClr val="lt2">
                  <a:alpha val="4038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grpSp>
            <p:nvGrpSpPr>
              <p:cNvPr id="395" name="Google Shape;395;p7"/>
              <p:cNvGrpSpPr/>
              <p:nvPr/>
            </p:nvGrpSpPr>
            <p:grpSpPr>
              <a:xfrm>
                <a:off x="7746917" y="253849"/>
                <a:ext cx="359077" cy="1370278"/>
                <a:chOff x="8637920" y="205202"/>
                <a:chExt cx="225777" cy="861593"/>
              </a:xfrm>
            </p:grpSpPr>
            <p:sp>
              <p:nvSpPr>
                <p:cNvPr id="396" name="Google Shape;396;p7"/>
                <p:cNvSpPr/>
                <p:nvPr/>
              </p:nvSpPr>
              <p:spPr>
                <a:xfrm>
                  <a:off x="8637920" y="205202"/>
                  <a:ext cx="191156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7" h="73" extrusionOk="0">
                      <a:moveTo>
                        <a:pt x="36" y="1"/>
                      </a:moveTo>
                      <a:cubicBezTo>
                        <a:pt x="36" y="1"/>
                        <a:pt x="0" y="1"/>
                        <a:pt x="0" y="37"/>
                      </a:cubicBezTo>
                      <a:lnTo>
                        <a:pt x="36" y="73"/>
                      </a:lnTo>
                      <a:lnTo>
                        <a:pt x="2260" y="73"/>
                      </a:lnTo>
                      <a:cubicBezTo>
                        <a:pt x="2297" y="73"/>
                        <a:pt x="2297" y="37"/>
                        <a:pt x="2297" y="37"/>
                      </a:cubicBezTo>
                      <a:cubicBezTo>
                        <a:pt x="2297" y="1"/>
                        <a:pt x="2297" y="1"/>
                        <a:pt x="2260" y="1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397" name="Google Shape;397;p7"/>
                <p:cNvSpPr/>
                <p:nvPr/>
              </p:nvSpPr>
              <p:spPr>
                <a:xfrm>
                  <a:off x="8759755" y="230002"/>
                  <a:ext cx="94122" cy="61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1" h="74" extrusionOk="0">
                      <a:moveTo>
                        <a:pt x="37" y="1"/>
                      </a:moveTo>
                      <a:lnTo>
                        <a:pt x="1" y="37"/>
                      </a:lnTo>
                      <a:cubicBezTo>
                        <a:pt x="1" y="73"/>
                        <a:pt x="37" y="73"/>
                        <a:pt x="37" y="73"/>
                      </a:cubicBezTo>
                      <a:lnTo>
                        <a:pt x="1095" y="73"/>
                      </a:lnTo>
                      <a:cubicBezTo>
                        <a:pt x="1095" y="73"/>
                        <a:pt x="1131" y="73"/>
                        <a:pt x="1131" y="37"/>
                      </a:cubicBezTo>
                      <a:lnTo>
                        <a:pt x="1095" y="1"/>
                      </a:ln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398" name="Google Shape;398;p7"/>
                <p:cNvSpPr/>
                <p:nvPr/>
              </p:nvSpPr>
              <p:spPr>
                <a:xfrm>
                  <a:off x="8649904" y="743895"/>
                  <a:ext cx="188244" cy="69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" h="83" extrusionOk="0">
                      <a:moveTo>
                        <a:pt x="37" y="1"/>
                      </a:moveTo>
                      <a:cubicBezTo>
                        <a:pt x="1" y="1"/>
                        <a:pt x="1" y="37"/>
                        <a:pt x="1" y="37"/>
                      </a:cubicBezTo>
                      <a:cubicBezTo>
                        <a:pt x="1" y="82"/>
                        <a:pt x="1" y="82"/>
                        <a:pt x="37" y="82"/>
                      </a:cubicBezTo>
                      <a:lnTo>
                        <a:pt x="2261" y="82"/>
                      </a:lnTo>
                      <a:lnTo>
                        <a:pt x="2261" y="37"/>
                      </a:lnTo>
                      <a:lnTo>
                        <a:pt x="2261" y="1"/>
                      </a:ln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399" name="Google Shape;399;p7"/>
                <p:cNvSpPr/>
                <p:nvPr/>
              </p:nvSpPr>
              <p:spPr>
                <a:xfrm>
                  <a:off x="8772571" y="772523"/>
                  <a:ext cx="91126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5" h="73" extrusionOk="0">
                      <a:moveTo>
                        <a:pt x="37" y="0"/>
                      </a:moveTo>
                      <a:cubicBezTo>
                        <a:pt x="1" y="0"/>
                        <a:pt x="1" y="0"/>
                        <a:pt x="1" y="37"/>
                      </a:cubicBezTo>
                      <a:cubicBezTo>
                        <a:pt x="1" y="37"/>
                        <a:pt x="1" y="73"/>
                        <a:pt x="37" y="73"/>
                      </a:cubicBezTo>
                      <a:lnTo>
                        <a:pt x="1049" y="73"/>
                      </a:lnTo>
                      <a:cubicBezTo>
                        <a:pt x="1094" y="73"/>
                        <a:pt x="1094" y="37"/>
                        <a:pt x="1094" y="37"/>
                      </a:cubicBezTo>
                      <a:cubicBezTo>
                        <a:pt x="1094" y="0"/>
                        <a:pt x="1094" y="0"/>
                        <a:pt x="1049" y="0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00" name="Google Shape;400;p7"/>
                <p:cNvSpPr/>
                <p:nvPr/>
              </p:nvSpPr>
              <p:spPr>
                <a:xfrm>
                  <a:off x="8643912" y="399358"/>
                  <a:ext cx="91126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5" h="73" extrusionOk="0">
                      <a:moveTo>
                        <a:pt x="37" y="0"/>
                      </a:moveTo>
                      <a:cubicBezTo>
                        <a:pt x="0" y="0"/>
                        <a:pt x="0" y="0"/>
                        <a:pt x="0" y="36"/>
                      </a:cubicBezTo>
                      <a:cubicBezTo>
                        <a:pt x="0" y="36"/>
                        <a:pt x="0" y="72"/>
                        <a:pt x="37" y="72"/>
                      </a:cubicBezTo>
                      <a:lnTo>
                        <a:pt x="1058" y="72"/>
                      </a:lnTo>
                      <a:cubicBezTo>
                        <a:pt x="1094" y="72"/>
                        <a:pt x="1094" y="36"/>
                        <a:pt x="1094" y="36"/>
                      </a:cubicBezTo>
                      <a:cubicBezTo>
                        <a:pt x="1094" y="0"/>
                        <a:pt x="1094" y="0"/>
                        <a:pt x="1058" y="0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01" name="Google Shape;401;p7"/>
                <p:cNvSpPr/>
                <p:nvPr/>
              </p:nvSpPr>
              <p:spPr>
                <a:xfrm>
                  <a:off x="8675536" y="421162"/>
                  <a:ext cx="33954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" h="73" extrusionOk="0">
                      <a:moveTo>
                        <a:pt x="36" y="0"/>
                      </a:moveTo>
                      <a:cubicBezTo>
                        <a:pt x="36" y="0"/>
                        <a:pt x="0" y="0"/>
                        <a:pt x="0" y="36"/>
                      </a:cubicBezTo>
                      <a:lnTo>
                        <a:pt x="36" y="73"/>
                      </a:lnTo>
                      <a:lnTo>
                        <a:pt x="407" y="73"/>
                      </a:lnTo>
                      <a:lnTo>
                        <a:pt x="407" y="36"/>
                      </a:lnTo>
                      <a:lnTo>
                        <a:pt x="407" y="0"/>
                      </a:ln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02" name="Google Shape;402;p7"/>
                <p:cNvSpPr/>
                <p:nvPr/>
              </p:nvSpPr>
              <p:spPr>
                <a:xfrm>
                  <a:off x="8753763" y="1038832"/>
                  <a:ext cx="94122" cy="3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1" h="38" extrusionOk="0">
                      <a:moveTo>
                        <a:pt x="37" y="1"/>
                      </a:moveTo>
                      <a:cubicBezTo>
                        <a:pt x="37" y="1"/>
                        <a:pt x="0" y="1"/>
                        <a:pt x="0" y="37"/>
                      </a:cubicBezTo>
                      <a:lnTo>
                        <a:pt x="1131" y="37"/>
                      </a:lnTo>
                      <a:cubicBezTo>
                        <a:pt x="1131" y="1"/>
                        <a:pt x="1094" y="1"/>
                        <a:pt x="1094" y="1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03" name="Google Shape;403;p7"/>
                <p:cNvSpPr/>
                <p:nvPr/>
              </p:nvSpPr>
              <p:spPr>
                <a:xfrm>
                  <a:off x="8788383" y="1060720"/>
                  <a:ext cx="33954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" h="73" extrusionOk="0">
                      <a:moveTo>
                        <a:pt x="37" y="0"/>
                      </a:moveTo>
                      <a:cubicBezTo>
                        <a:pt x="0" y="0"/>
                        <a:pt x="0" y="0"/>
                        <a:pt x="0" y="36"/>
                      </a:cubicBezTo>
                      <a:cubicBezTo>
                        <a:pt x="0" y="36"/>
                        <a:pt x="0" y="72"/>
                        <a:pt x="37" y="72"/>
                      </a:cubicBezTo>
                      <a:lnTo>
                        <a:pt x="371" y="72"/>
                      </a:lnTo>
                      <a:lnTo>
                        <a:pt x="407" y="36"/>
                      </a:lnTo>
                      <a:cubicBezTo>
                        <a:pt x="407" y="0"/>
                        <a:pt x="371" y="0"/>
                        <a:pt x="371" y="0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</p:grpSp>
          <p:sp>
            <p:nvSpPr>
              <p:cNvPr id="404" name="Google Shape;404;p7"/>
              <p:cNvSpPr/>
              <p:nvPr/>
            </p:nvSpPr>
            <p:spPr>
              <a:xfrm>
                <a:off x="7348493" y="0"/>
                <a:ext cx="154229" cy="4044405"/>
              </a:xfrm>
              <a:custGeom>
                <a:avLst/>
                <a:gdLst/>
                <a:ahLst/>
                <a:cxnLst/>
                <a:rect l="l" t="t" r="r" b="b"/>
                <a:pathLst>
                  <a:path w="13752" h="26825" extrusionOk="0">
                    <a:moveTo>
                      <a:pt x="1" y="0"/>
                    </a:moveTo>
                    <a:lnTo>
                      <a:pt x="1" y="26825"/>
                    </a:lnTo>
                    <a:lnTo>
                      <a:pt x="13752" y="26825"/>
                    </a:lnTo>
                    <a:lnTo>
                      <a:pt x="13752" y="0"/>
                    </a:lnTo>
                    <a:close/>
                  </a:path>
                </a:pathLst>
              </a:custGeom>
              <a:solidFill>
                <a:schemeClr val="lt2">
                  <a:alpha val="4038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5" name="Google Shape;405;p7"/>
              <p:cNvSpPr/>
              <p:nvPr/>
            </p:nvSpPr>
            <p:spPr>
              <a:xfrm>
                <a:off x="8205918" y="0"/>
                <a:ext cx="154229" cy="4044405"/>
              </a:xfrm>
              <a:custGeom>
                <a:avLst/>
                <a:gdLst/>
                <a:ahLst/>
                <a:cxnLst/>
                <a:rect l="l" t="t" r="r" b="b"/>
                <a:pathLst>
                  <a:path w="13752" h="26825" extrusionOk="0">
                    <a:moveTo>
                      <a:pt x="1" y="0"/>
                    </a:moveTo>
                    <a:lnTo>
                      <a:pt x="1" y="26825"/>
                    </a:lnTo>
                    <a:lnTo>
                      <a:pt x="13752" y="26825"/>
                    </a:lnTo>
                    <a:lnTo>
                      <a:pt x="13752" y="0"/>
                    </a:lnTo>
                    <a:close/>
                  </a:path>
                </a:pathLst>
              </a:custGeom>
              <a:solidFill>
                <a:schemeClr val="lt2">
                  <a:alpha val="4038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grpSp>
            <p:nvGrpSpPr>
              <p:cNvPr id="406" name="Google Shape;406;p7"/>
              <p:cNvGrpSpPr/>
              <p:nvPr/>
            </p:nvGrpSpPr>
            <p:grpSpPr>
              <a:xfrm rot="10800000">
                <a:off x="8504637" y="2322834"/>
                <a:ext cx="312115" cy="1348221"/>
                <a:chOff x="8637920" y="205202"/>
                <a:chExt cx="225777" cy="861593"/>
              </a:xfrm>
            </p:grpSpPr>
            <p:sp>
              <p:nvSpPr>
                <p:cNvPr id="407" name="Google Shape;407;p7"/>
                <p:cNvSpPr/>
                <p:nvPr/>
              </p:nvSpPr>
              <p:spPr>
                <a:xfrm>
                  <a:off x="8637920" y="205202"/>
                  <a:ext cx="191156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7" h="73" extrusionOk="0">
                      <a:moveTo>
                        <a:pt x="36" y="1"/>
                      </a:moveTo>
                      <a:cubicBezTo>
                        <a:pt x="36" y="1"/>
                        <a:pt x="0" y="1"/>
                        <a:pt x="0" y="37"/>
                      </a:cubicBezTo>
                      <a:lnTo>
                        <a:pt x="36" y="73"/>
                      </a:lnTo>
                      <a:lnTo>
                        <a:pt x="2260" y="73"/>
                      </a:lnTo>
                      <a:cubicBezTo>
                        <a:pt x="2297" y="73"/>
                        <a:pt x="2297" y="37"/>
                        <a:pt x="2297" y="37"/>
                      </a:cubicBezTo>
                      <a:cubicBezTo>
                        <a:pt x="2297" y="1"/>
                        <a:pt x="2297" y="1"/>
                        <a:pt x="2260" y="1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08" name="Google Shape;408;p7"/>
                <p:cNvSpPr/>
                <p:nvPr/>
              </p:nvSpPr>
              <p:spPr>
                <a:xfrm>
                  <a:off x="8759755" y="230002"/>
                  <a:ext cx="94122" cy="61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1" h="74" extrusionOk="0">
                      <a:moveTo>
                        <a:pt x="37" y="1"/>
                      </a:moveTo>
                      <a:lnTo>
                        <a:pt x="1" y="37"/>
                      </a:lnTo>
                      <a:cubicBezTo>
                        <a:pt x="1" y="73"/>
                        <a:pt x="37" y="73"/>
                        <a:pt x="37" y="73"/>
                      </a:cubicBezTo>
                      <a:lnTo>
                        <a:pt x="1095" y="73"/>
                      </a:lnTo>
                      <a:cubicBezTo>
                        <a:pt x="1095" y="73"/>
                        <a:pt x="1131" y="73"/>
                        <a:pt x="1131" y="37"/>
                      </a:cubicBezTo>
                      <a:lnTo>
                        <a:pt x="1095" y="1"/>
                      </a:ln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09" name="Google Shape;409;p7"/>
                <p:cNvSpPr/>
                <p:nvPr/>
              </p:nvSpPr>
              <p:spPr>
                <a:xfrm>
                  <a:off x="8649904" y="743895"/>
                  <a:ext cx="188244" cy="69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" h="83" extrusionOk="0">
                      <a:moveTo>
                        <a:pt x="37" y="1"/>
                      </a:moveTo>
                      <a:cubicBezTo>
                        <a:pt x="1" y="1"/>
                        <a:pt x="1" y="37"/>
                        <a:pt x="1" y="37"/>
                      </a:cubicBezTo>
                      <a:cubicBezTo>
                        <a:pt x="1" y="82"/>
                        <a:pt x="1" y="82"/>
                        <a:pt x="37" y="82"/>
                      </a:cubicBezTo>
                      <a:lnTo>
                        <a:pt x="2261" y="82"/>
                      </a:lnTo>
                      <a:lnTo>
                        <a:pt x="2261" y="37"/>
                      </a:lnTo>
                      <a:lnTo>
                        <a:pt x="2261" y="1"/>
                      </a:ln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10" name="Google Shape;410;p7"/>
                <p:cNvSpPr/>
                <p:nvPr/>
              </p:nvSpPr>
              <p:spPr>
                <a:xfrm>
                  <a:off x="8772571" y="772523"/>
                  <a:ext cx="91126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5" h="73" extrusionOk="0">
                      <a:moveTo>
                        <a:pt x="37" y="0"/>
                      </a:moveTo>
                      <a:cubicBezTo>
                        <a:pt x="1" y="0"/>
                        <a:pt x="1" y="0"/>
                        <a:pt x="1" y="37"/>
                      </a:cubicBezTo>
                      <a:cubicBezTo>
                        <a:pt x="1" y="37"/>
                        <a:pt x="1" y="73"/>
                        <a:pt x="37" y="73"/>
                      </a:cubicBezTo>
                      <a:lnTo>
                        <a:pt x="1049" y="73"/>
                      </a:lnTo>
                      <a:cubicBezTo>
                        <a:pt x="1094" y="73"/>
                        <a:pt x="1094" y="37"/>
                        <a:pt x="1094" y="37"/>
                      </a:cubicBezTo>
                      <a:cubicBezTo>
                        <a:pt x="1094" y="0"/>
                        <a:pt x="1094" y="0"/>
                        <a:pt x="1049" y="0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11" name="Google Shape;411;p7"/>
                <p:cNvSpPr/>
                <p:nvPr/>
              </p:nvSpPr>
              <p:spPr>
                <a:xfrm>
                  <a:off x="8643912" y="399358"/>
                  <a:ext cx="91126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5" h="73" extrusionOk="0">
                      <a:moveTo>
                        <a:pt x="37" y="0"/>
                      </a:moveTo>
                      <a:cubicBezTo>
                        <a:pt x="0" y="0"/>
                        <a:pt x="0" y="0"/>
                        <a:pt x="0" y="36"/>
                      </a:cubicBezTo>
                      <a:cubicBezTo>
                        <a:pt x="0" y="36"/>
                        <a:pt x="0" y="72"/>
                        <a:pt x="37" y="72"/>
                      </a:cubicBezTo>
                      <a:lnTo>
                        <a:pt x="1058" y="72"/>
                      </a:lnTo>
                      <a:cubicBezTo>
                        <a:pt x="1094" y="72"/>
                        <a:pt x="1094" y="36"/>
                        <a:pt x="1094" y="36"/>
                      </a:cubicBezTo>
                      <a:cubicBezTo>
                        <a:pt x="1094" y="0"/>
                        <a:pt x="1094" y="0"/>
                        <a:pt x="1058" y="0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12" name="Google Shape;412;p7"/>
                <p:cNvSpPr/>
                <p:nvPr/>
              </p:nvSpPr>
              <p:spPr>
                <a:xfrm>
                  <a:off x="8675536" y="421162"/>
                  <a:ext cx="33954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" h="73" extrusionOk="0">
                      <a:moveTo>
                        <a:pt x="36" y="0"/>
                      </a:moveTo>
                      <a:cubicBezTo>
                        <a:pt x="36" y="0"/>
                        <a:pt x="0" y="0"/>
                        <a:pt x="0" y="36"/>
                      </a:cubicBezTo>
                      <a:lnTo>
                        <a:pt x="36" y="73"/>
                      </a:lnTo>
                      <a:lnTo>
                        <a:pt x="407" y="73"/>
                      </a:lnTo>
                      <a:lnTo>
                        <a:pt x="407" y="36"/>
                      </a:lnTo>
                      <a:lnTo>
                        <a:pt x="407" y="0"/>
                      </a:ln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13" name="Google Shape;413;p7"/>
                <p:cNvSpPr/>
                <p:nvPr/>
              </p:nvSpPr>
              <p:spPr>
                <a:xfrm>
                  <a:off x="8753763" y="1038832"/>
                  <a:ext cx="94122" cy="3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1" h="38" extrusionOk="0">
                      <a:moveTo>
                        <a:pt x="37" y="1"/>
                      </a:moveTo>
                      <a:cubicBezTo>
                        <a:pt x="37" y="1"/>
                        <a:pt x="0" y="1"/>
                        <a:pt x="0" y="37"/>
                      </a:cubicBezTo>
                      <a:lnTo>
                        <a:pt x="1131" y="37"/>
                      </a:lnTo>
                      <a:cubicBezTo>
                        <a:pt x="1131" y="1"/>
                        <a:pt x="1094" y="1"/>
                        <a:pt x="1094" y="1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14" name="Google Shape;414;p7"/>
                <p:cNvSpPr/>
                <p:nvPr/>
              </p:nvSpPr>
              <p:spPr>
                <a:xfrm>
                  <a:off x="8788383" y="1060720"/>
                  <a:ext cx="33954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" h="73" extrusionOk="0">
                      <a:moveTo>
                        <a:pt x="37" y="0"/>
                      </a:moveTo>
                      <a:cubicBezTo>
                        <a:pt x="0" y="0"/>
                        <a:pt x="0" y="0"/>
                        <a:pt x="0" y="36"/>
                      </a:cubicBezTo>
                      <a:cubicBezTo>
                        <a:pt x="0" y="36"/>
                        <a:pt x="0" y="72"/>
                        <a:pt x="37" y="72"/>
                      </a:cubicBezTo>
                      <a:lnTo>
                        <a:pt x="371" y="72"/>
                      </a:lnTo>
                      <a:lnTo>
                        <a:pt x="407" y="36"/>
                      </a:lnTo>
                      <a:cubicBezTo>
                        <a:pt x="407" y="0"/>
                        <a:pt x="371" y="0"/>
                        <a:pt x="371" y="0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</p:grpSp>
          <p:sp>
            <p:nvSpPr>
              <p:cNvPr id="415" name="Google Shape;415;p7"/>
              <p:cNvSpPr/>
              <p:nvPr/>
            </p:nvSpPr>
            <p:spPr>
              <a:xfrm>
                <a:off x="9063343" y="0"/>
                <a:ext cx="154229" cy="4044405"/>
              </a:xfrm>
              <a:custGeom>
                <a:avLst/>
                <a:gdLst/>
                <a:ahLst/>
                <a:cxnLst/>
                <a:rect l="l" t="t" r="r" b="b"/>
                <a:pathLst>
                  <a:path w="13752" h="26825" extrusionOk="0">
                    <a:moveTo>
                      <a:pt x="1" y="0"/>
                    </a:moveTo>
                    <a:lnTo>
                      <a:pt x="1" y="26825"/>
                    </a:lnTo>
                    <a:lnTo>
                      <a:pt x="13752" y="26825"/>
                    </a:lnTo>
                    <a:lnTo>
                      <a:pt x="13752" y="0"/>
                    </a:lnTo>
                    <a:close/>
                  </a:path>
                </a:pathLst>
              </a:custGeom>
              <a:solidFill>
                <a:schemeClr val="lt2">
                  <a:alpha val="4038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  <p:sp>
          <p:nvSpPr>
            <p:cNvPr id="416" name="Google Shape;416;p7"/>
            <p:cNvSpPr/>
            <p:nvPr/>
          </p:nvSpPr>
          <p:spPr>
            <a:xfrm>
              <a:off x="0" y="4044403"/>
              <a:ext cx="9144057" cy="1099107"/>
            </a:xfrm>
            <a:custGeom>
              <a:avLst/>
              <a:gdLst/>
              <a:ahLst/>
              <a:cxnLst/>
              <a:rect l="l" t="t" r="r" b="b"/>
              <a:pathLst>
                <a:path w="53343" h="7414" extrusionOk="0">
                  <a:moveTo>
                    <a:pt x="1" y="0"/>
                  </a:moveTo>
                  <a:lnTo>
                    <a:pt x="1" y="7414"/>
                  </a:lnTo>
                  <a:lnTo>
                    <a:pt x="53342" y="7414"/>
                  </a:lnTo>
                  <a:lnTo>
                    <a:pt x="53342" y="0"/>
                  </a:lnTo>
                  <a:close/>
                </a:path>
              </a:pathLst>
            </a:custGeom>
            <a:solidFill>
              <a:schemeClr val="lt2">
                <a:alpha val="16540"/>
              </a:schemeClr>
            </a:solidFill>
            <a:ln>
              <a:noFill/>
            </a:ln>
            <a:effectLst>
              <a:reflection endPos="30000" dist="38100" dir="5400000" fadeDir="5400012" sy="-100000" algn="bl" rotWithShape="0"/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</p:grpSp>
      <p:sp>
        <p:nvSpPr>
          <p:cNvPr id="417" name="Google Shape;417;p7"/>
          <p:cNvSpPr txBox="1">
            <a:spLocks noGrp="1"/>
          </p:cNvSpPr>
          <p:nvPr>
            <p:ph type="sldNum" idx="12"/>
          </p:nvPr>
        </p:nvSpPr>
        <p:spPr>
          <a:xfrm>
            <a:off x="8412462" y="6062955"/>
            <a:ext cx="316500" cy="52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1pPr>
            <a:lvl2pPr lvl="1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2pPr>
            <a:lvl3pPr lvl="2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3pPr>
            <a:lvl4pPr lvl="3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4pPr>
            <a:lvl5pPr lvl="4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5pPr>
            <a:lvl6pPr lvl="5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6pPr>
            <a:lvl7pPr lvl="6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7pPr>
            <a:lvl8pPr lvl="7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8pPr>
            <a:lvl9pPr lvl="8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9pPr>
          </a:lstStyle>
          <a:p>
            <a:fld id="{00000000-1234-1234-1234-123412341234}" type="slidenum">
              <a:rPr lang="es" smtClean="0"/>
              <a:pPr/>
              <a:t>‹#›</a:t>
            </a:fld>
            <a:endParaRPr lang="es">
              <a:solidFill>
                <a:srgbClr val="191919"/>
              </a:solidFill>
            </a:endParaRPr>
          </a:p>
        </p:txBody>
      </p:sp>
      <p:cxnSp>
        <p:nvCxnSpPr>
          <p:cNvPr id="418" name="Google Shape;418;p7"/>
          <p:cNvCxnSpPr/>
          <p:nvPr/>
        </p:nvCxnSpPr>
        <p:spPr>
          <a:xfrm>
            <a:off x="8481150" y="6090943"/>
            <a:ext cx="6627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419" name="Google Shape;419;p7"/>
          <p:cNvSpPr txBox="1">
            <a:spLocks noGrp="1"/>
          </p:cNvSpPr>
          <p:nvPr>
            <p:ph type="title"/>
          </p:nvPr>
        </p:nvSpPr>
        <p:spPr>
          <a:xfrm>
            <a:off x="-14054" y="808800"/>
            <a:ext cx="2036700" cy="38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>
            <a:endParaRPr/>
          </a:p>
        </p:txBody>
      </p:sp>
      <p:cxnSp>
        <p:nvCxnSpPr>
          <p:cNvPr id="420" name="Google Shape;420;p7"/>
          <p:cNvCxnSpPr/>
          <p:nvPr/>
        </p:nvCxnSpPr>
        <p:spPr>
          <a:xfrm>
            <a:off x="-14053" y="1167884"/>
            <a:ext cx="1950600" cy="0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431719338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1_Title and four columns">
    <p:spTree>
      <p:nvGrpSpPr>
        <p:cNvPr id="1" name="Shape 1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" name="Google Shape;2068;p20"/>
          <p:cNvSpPr txBox="1">
            <a:spLocks noGrp="1"/>
          </p:cNvSpPr>
          <p:nvPr>
            <p:ph type="title"/>
          </p:nvPr>
        </p:nvSpPr>
        <p:spPr>
          <a:xfrm>
            <a:off x="720009" y="4144267"/>
            <a:ext cx="1828800" cy="70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069" name="Google Shape;2069;p20"/>
          <p:cNvSpPr txBox="1">
            <a:spLocks noGrp="1"/>
          </p:cNvSpPr>
          <p:nvPr>
            <p:ph type="subTitle" idx="1"/>
          </p:nvPr>
        </p:nvSpPr>
        <p:spPr>
          <a:xfrm>
            <a:off x="720009" y="4847867"/>
            <a:ext cx="18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0" name="Google Shape;2070;p20"/>
          <p:cNvSpPr txBox="1">
            <a:spLocks noGrp="1"/>
          </p:cNvSpPr>
          <p:nvPr>
            <p:ph type="title" idx="2"/>
          </p:nvPr>
        </p:nvSpPr>
        <p:spPr>
          <a:xfrm>
            <a:off x="4636792" y="4144267"/>
            <a:ext cx="1828800" cy="70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071" name="Google Shape;2071;p20"/>
          <p:cNvSpPr txBox="1">
            <a:spLocks noGrp="1"/>
          </p:cNvSpPr>
          <p:nvPr>
            <p:ph type="subTitle" idx="3"/>
          </p:nvPr>
        </p:nvSpPr>
        <p:spPr>
          <a:xfrm>
            <a:off x="4636792" y="4847867"/>
            <a:ext cx="18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2" name="Google Shape;2072;p20"/>
          <p:cNvSpPr txBox="1">
            <a:spLocks noGrp="1"/>
          </p:cNvSpPr>
          <p:nvPr>
            <p:ph type="title" idx="4"/>
          </p:nvPr>
        </p:nvSpPr>
        <p:spPr>
          <a:xfrm>
            <a:off x="2678401" y="4144267"/>
            <a:ext cx="1828800" cy="70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073" name="Google Shape;2073;p20"/>
          <p:cNvSpPr txBox="1">
            <a:spLocks noGrp="1"/>
          </p:cNvSpPr>
          <p:nvPr>
            <p:ph type="subTitle" idx="5"/>
          </p:nvPr>
        </p:nvSpPr>
        <p:spPr>
          <a:xfrm>
            <a:off x="2678401" y="4847867"/>
            <a:ext cx="18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4" name="Google Shape;2074;p20"/>
          <p:cNvSpPr txBox="1">
            <a:spLocks noGrp="1"/>
          </p:cNvSpPr>
          <p:nvPr>
            <p:ph type="title" idx="6"/>
          </p:nvPr>
        </p:nvSpPr>
        <p:spPr>
          <a:xfrm>
            <a:off x="6595184" y="4144267"/>
            <a:ext cx="1828800" cy="70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075" name="Google Shape;2075;p20"/>
          <p:cNvSpPr txBox="1">
            <a:spLocks noGrp="1"/>
          </p:cNvSpPr>
          <p:nvPr>
            <p:ph type="subTitle" idx="7"/>
          </p:nvPr>
        </p:nvSpPr>
        <p:spPr>
          <a:xfrm>
            <a:off x="6595184" y="4847867"/>
            <a:ext cx="18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6" name="Google Shape;2076;p20"/>
          <p:cNvSpPr txBox="1">
            <a:spLocks noGrp="1"/>
          </p:cNvSpPr>
          <p:nvPr>
            <p:ph type="title" idx="8"/>
          </p:nvPr>
        </p:nvSpPr>
        <p:spPr>
          <a:xfrm>
            <a:off x="720000" y="560460"/>
            <a:ext cx="7704000" cy="609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908155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8CEB1B-3AFC-4B92-A390-47DBA1879660}" type="datetimeFigureOut">
              <a:rPr lang="vi-VN" smtClean="0"/>
              <a:t>15/03/2023</a:t>
            </a:fld>
            <a:endParaRPr lang="vi-V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7828288-2D46-4135-BCC6-7D887DD3D531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94352093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854225" y="1391267"/>
            <a:ext cx="4528800" cy="3441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0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854225" y="4832333"/>
            <a:ext cx="4528800" cy="63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 rot="-8100178">
            <a:off x="8032889" y="443014"/>
            <a:ext cx="796032" cy="734043"/>
            <a:chOff x="3736388" y="802750"/>
            <a:chExt cx="583325" cy="403425"/>
          </a:xfrm>
        </p:grpSpPr>
        <p:sp>
          <p:nvSpPr>
            <p:cNvPr id="12" name="Google Shape;12;p2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3" name="Google Shape;13;p2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38" name="Google Shape;38;p2"/>
          <p:cNvGrpSpPr/>
          <p:nvPr/>
        </p:nvGrpSpPr>
        <p:grpSpPr>
          <a:xfrm rot="2699644">
            <a:off x="256834" y="5771761"/>
            <a:ext cx="795991" cy="734081"/>
            <a:chOff x="3736388" y="802750"/>
            <a:chExt cx="583325" cy="403425"/>
          </a:xfrm>
        </p:grpSpPr>
        <p:sp>
          <p:nvSpPr>
            <p:cNvPr id="39" name="Google Shape;39;p2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40" name="Google Shape;40;p2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41" name="Google Shape;41;p2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65" name="Google Shape;65;p2"/>
          <p:cNvGrpSpPr/>
          <p:nvPr/>
        </p:nvGrpSpPr>
        <p:grpSpPr>
          <a:xfrm rot="-2700000">
            <a:off x="7218744" y="5810484"/>
            <a:ext cx="1801253" cy="1806107"/>
            <a:chOff x="2434713" y="2011488"/>
            <a:chExt cx="1504463" cy="1131388"/>
          </a:xfrm>
        </p:grpSpPr>
        <p:sp>
          <p:nvSpPr>
            <p:cNvPr id="66" name="Google Shape;66;p2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67" name="Google Shape;67;p2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68" name="Google Shape;68;p2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52" name="Google Shape;152;p2"/>
          <p:cNvGrpSpPr/>
          <p:nvPr/>
        </p:nvGrpSpPr>
        <p:grpSpPr>
          <a:xfrm rot="4922613">
            <a:off x="443448" y="-413091"/>
            <a:ext cx="1611639" cy="1596394"/>
            <a:chOff x="4027650" y="2008513"/>
            <a:chExt cx="792200" cy="1046275"/>
          </a:xfrm>
        </p:grpSpPr>
        <p:sp>
          <p:nvSpPr>
            <p:cNvPr id="153" name="Google Shape;153;p2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54" name="Google Shape;154;p2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155" name="Google Shape;155;p2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32" name="Google Shape;232;p2"/>
          <p:cNvSpPr/>
          <p:nvPr/>
        </p:nvSpPr>
        <p:spPr>
          <a:xfrm>
            <a:off x="375100" y="1444767"/>
            <a:ext cx="250800" cy="334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33" name="Google Shape;233;p2"/>
          <p:cNvSpPr/>
          <p:nvPr/>
        </p:nvSpPr>
        <p:spPr>
          <a:xfrm>
            <a:off x="223600" y="1014833"/>
            <a:ext cx="151500" cy="2020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34" name="Google Shape;234;p2"/>
          <p:cNvSpPr/>
          <p:nvPr/>
        </p:nvSpPr>
        <p:spPr>
          <a:xfrm>
            <a:off x="8430900" y="1444767"/>
            <a:ext cx="165000" cy="2200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35" name="Google Shape;235;p2"/>
          <p:cNvSpPr/>
          <p:nvPr/>
        </p:nvSpPr>
        <p:spPr>
          <a:xfrm>
            <a:off x="6855525" y="6138800"/>
            <a:ext cx="151500" cy="2020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0567108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Google Shape;237;p3"/>
          <p:cNvSpPr txBox="1">
            <a:spLocks noGrp="1"/>
          </p:cNvSpPr>
          <p:nvPr>
            <p:ph type="title"/>
          </p:nvPr>
        </p:nvSpPr>
        <p:spPr>
          <a:xfrm>
            <a:off x="4647200" y="2867800"/>
            <a:ext cx="34140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5000">
                <a:latin typeface="Itim"/>
                <a:ea typeface="Itim"/>
                <a:cs typeface="Itim"/>
                <a:sym typeface="Itim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38" name="Google Shape;238;p3"/>
          <p:cNvSpPr txBox="1">
            <a:spLocks noGrp="1"/>
          </p:cNvSpPr>
          <p:nvPr>
            <p:ph type="title" idx="2" hasCustomPrompt="1"/>
          </p:nvPr>
        </p:nvSpPr>
        <p:spPr>
          <a:xfrm>
            <a:off x="4647200" y="1742933"/>
            <a:ext cx="16314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600">
                <a:solidFill>
                  <a:schemeClr val="accent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39" name="Google Shape;239;p3"/>
          <p:cNvSpPr txBox="1">
            <a:spLocks noGrp="1"/>
          </p:cNvSpPr>
          <p:nvPr>
            <p:ph type="subTitle" idx="1"/>
          </p:nvPr>
        </p:nvSpPr>
        <p:spPr>
          <a:xfrm>
            <a:off x="4647200" y="3871433"/>
            <a:ext cx="2895300" cy="105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40" name="Google Shape;240;p3"/>
          <p:cNvGrpSpPr/>
          <p:nvPr/>
        </p:nvGrpSpPr>
        <p:grpSpPr>
          <a:xfrm rot="1610082">
            <a:off x="4675884" y="5561097"/>
            <a:ext cx="1801350" cy="1806204"/>
            <a:chOff x="2434713" y="2011488"/>
            <a:chExt cx="1504463" cy="1131388"/>
          </a:xfrm>
        </p:grpSpPr>
        <p:sp>
          <p:nvSpPr>
            <p:cNvPr id="241" name="Google Shape;241;p3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42" name="Google Shape;242;p3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243" name="Google Shape;243;p3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4" name="Google Shape;244;p3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" name="Google Shape;245;p3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6" name="Google Shape;246;p3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7" name="Google Shape;247;p3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" name="Google Shape;248;p3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" name="Google Shape;249;p3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" name="Google Shape;250;p3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1" name="Google Shape;251;p3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2" name="Google Shape;252;p3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3" name="Google Shape;253;p3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" name="Google Shape;254;p3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" name="Google Shape;255;p3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6" name="Google Shape;256;p3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" name="Google Shape;257;p3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" name="Google Shape;258;p3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9" name="Google Shape;259;p3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" name="Google Shape;260;p3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" name="Google Shape;261;p3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2" name="Google Shape;262;p3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3" name="Google Shape;263;p3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" name="Google Shape;264;p3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" name="Google Shape;265;p3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" name="Google Shape;266;p3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" name="Google Shape;267;p3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" name="Google Shape;268;p3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" name="Google Shape;269;p3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" name="Google Shape;270;p3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" name="Google Shape;271;p3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" name="Google Shape;272;p3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" name="Google Shape;273;p3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" name="Google Shape;274;p3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" name="Google Shape;275;p3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" name="Google Shape;276;p3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" name="Google Shape;277;p3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" name="Google Shape;278;p3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" name="Google Shape;279;p3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" name="Google Shape;280;p3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" name="Google Shape;281;p3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" name="Google Shape;282;p3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" name="Google Shape;283;p3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" name="Google Shape;284;p3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5" name="Google Shape;285;p3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" name="Google Shape;286;p3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" name="Google Shape;287;p3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" name="Google Shape;288;p3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" name="Google Shape;289;p3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" name="Google Shape;290;p3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" name="Google Shape;291;p3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" name="Google Shape;292;p3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" name="Google Shape;293;p3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" name="Google Shape;294;p3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" name="Google Shape;295;p3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" name="Google Shape;296;p3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" name="Google Shape;297;p3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" name="Google Shape;298;p3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" name="Google Shape;299;p3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" name="Google Shape;300;p3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" name="Google Shape;301;p3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2" name="Google Shape;302;p3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" name="Google Shape;303;p3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" name="Google Shape;304;p3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" name="Google Shape;305;p3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" name="Google Shape;306;p3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" name="Google Shape;307;p3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" name="Google Shape;308;p3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" name="Google Shape;309;p3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" name="Google Shape;310;p3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" name="Google Shape;311;p3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" name="Google Shape;312;p3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" name="Google Shape;313;p3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" name="Google Shape;314;p3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5" name="Google Shape;315;p3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6" name="Google Shape;316;p3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7" name="Google Shape;317;p3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8" name="Google Shape;318;p3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9" name="Google Shape;319;p3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0" name="Google Shape;320;p3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1" name="Google Shape;321;p3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2" name="Google Shape;322;p3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3" name="Google Shape;323;p3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4" name="Google Shape;324;p3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5" name="Google Shape;325;p3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6" name="Google Shape;326;p3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327" name="Google Shape;327;p3"/>
          <p:cNvGrpSpPr/>
          <p:nvPr/>
        </p:nvGrpSpPr>
        <p:grpSpPr>
          <a:xfrm>
            <a:off x="269067" y="719212"/>
            <a:ext cx="917920" cy="846440"/>
            <a:chOff x="3736388" y="802750"/>
            <a:chExt cx="583325" cy="403425"/>
          </a:xfrm>
        </p:grpSpPr>
        <p:sp>
          <p:nvSpPr>
            <p:cNvPr id="328" name="Google Shape;328;p3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329" name="Google Shape;329;p3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330" name="Google Shape;330;p3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1" name="Google Shape;331;p3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2" name="Google Shape;332;p3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3" name="Google Shape;333;p3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4" name="Google Shape;334;p3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5" name="Google Shape;335;p3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6" name="Google Shape;336;p3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7" name="Google Shape;337;p3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8" name="Google Shape;338;p3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9" name="Google Shape;339;p3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0" name="Google Shape;340;p3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1" name="Google Shape;341;p3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2" name="Google Shape;342;p3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3" name="Google Shape;343;p3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4" name="Google Shape;344;p3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5" name="Google Shape;345;p3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6" name="Google Shape;346;p3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7" name="Google Shape;347;p3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8" name="Google Shape;348;p3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9" name="Google Shape;349;p3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50" name="Google Shape;350;p3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51" name="Google Shape;351;p3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52" name="Google Shape;352;p3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53" name="Google Shape;353;p3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354" name="Google Shape;354;p3"/>
          <p:cNvSpPr/>
          <p:nvPr/>
        </p:nvSpPr>
        <p:spPr>
          <a:xfrm>
            <a:off x="538929" y="4739767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3218066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" name="Google Shape;356;p4"/>
          <p:cNvSpPr txBox="1">
            <a:spLocks noGrp="1"/>
          </p:cNvSpPr>
          <p:nvPr>
            <p:ph type="title"/>
          </p:nvPr>
        </p:nvSpPr>
        <p:spPr>
          <a:xfrm>
            <a:off x="7131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Itim"/>
                <a:ea typeface="Itim"/>
                <a:cs typeface="Itim"/>
                <a:sym typeface="Iti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57" name="Google Shape;357;p4"/>
          <p:cNvSpPr txBox="1">
            <a:spLocks noGrp="1"/>
          </p:cNvSpPr>
          <p:nvPr>
            <p:ph type="body" idx="1"/>
          </p:nvPr>
        </p:nvSpPr>
        <p:spPr>
          <a:xfrm>
            <a:off x="720000" y="1583603"/>
            <a:ext cx="7704000" cy="4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189" lvl="0" indent="-30479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AutoNum type="arabicPeriod"/>
              <a:defRPr sz="1200">
                <a:solidFill>
                  <a:srgbClr val="434343"/>
                </a:solidFill>
              </a:defRPr>
            </a:lvl1pPr>
            <a:lvl2pPr marL="914378" lvl="1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2pPr>
            <a:lvl3pPr marL="1371566" lvl="2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3pPr>
            <a:lvl4pPr marL="1828754" lvl="3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4pPr>
            <a:lvl5pPr marL="2285943" lvl="4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5pPr>
            <a:lvl6pPr marL="2743132" lvl="5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6pPr>
            <a:lvl7pPr marL="3200320" lvl="6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7pPr>
            <a:lvl8pPr marL="3657509" lvl="7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8pPr>
            <a:lvl9pPr marL="4114697" lvl="8" indent="-304793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358" name="Google Shape;358;p4"/>
          <p:cNvSpPr/>
          <p:nvPr/>
        </p:nvSpPr>
        <p:spPr>
          <a:xfrm>
            <a:off x="281000" y="4102133"/>
            <a:ext cx="250800" cy="334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359" name="Google Shape;359;p4"/>
          <p:cNvSpPr/>
          <p:nvPr/>
        </p:nvSpPr>
        <p:spPr>
          <a:xfrm>
            <a:off x="8603850" y="3509033"/>
            <a:ext cx="250800" cy="334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360" name="Google Shape;360;p4"/>
          <p:cNvGrpSpPr/>
          <p:nvPr/>
        </p:nvGrpSpPr>
        <p:grpSpPr>
          <a:xfrm rot="2150411">
            <a:off x="6470356" y="5456743"/>
            <a:ext cx="1208744" cy="2128551"/>
            <a:chOff x="4027650" y="2008513"/>
            <a:chExt cx="792200" cy="1046275"/>
          </a:xfrm>
        </p:grpSpPr>
        <p:sp>
          <p:nvSpPr>
            <p:cNvPr id="361" name="Google Shape;361;p4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362" name="Google Shape;362;p4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363" name="Google Shape;363;p4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4" name="Google Shape;364;p4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5" name="Google Shape;365;p4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6" name="Google Shape;366;p4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7" name="Google Shape;367;p4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8" name="Google Shape;368;p4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9" name="Google Shape;369;p4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0" name="Google Shape;370;p4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1" name="Google Shape;371;p4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2" name="Google Shape;372;p4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3" name="Google Shape;373;p4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4" name="Google Shape;374;p4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5" name="Google Shape;375;p4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6" name="Google Shape;376;p4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7" name="Google Shape;377;p4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8" name="Google Shape;378;p4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9" name="Google Shape;379;p4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0" name="Google Shape;380;p4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1" name="Google Shape;381;p4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2" name="Google Shape;382;p4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3" name="Google Shape;383;p4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4" name="Google Shape;384;p4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5" name="Google Shape;385;p4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6" name="Google Shape;386;p4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7" name="Google Shape;387;p4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8" name="Google Shape;388;p4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9" name="Google Shape;389;p4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0" name="Google Shape;390;p4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1" name="Google Shape;391;p4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2" name="Google Shape;392;p4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3" name="Google Shape;393;p4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4" name="Google Shape;394;p4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5" name="Google Shape;395;p4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6" name="Google Shape;396;p4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7" name="Google Shape;397;p4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8" name="Google Shape;398;p4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9" name="Google Shape;399;p4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0" name="Google Shape;400;p4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1" name="Google Shape;401;p4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2" name="Google Shape;402;p4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3" name="Google Shape;403;p4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4" name="Google Shape;404;p4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5" name="Google Shape;405;p4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6" name="Google Shape;406;p4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7" name="Google Shape;407;p4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8" name="Google Shape;408;p4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9" name="Google Shape;409;p4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0" name="Google Shape;410;p4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1" name="Google Shape;411;p4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2" name="Google Shape;412;p4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3" name="Google Shape;413;p4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4" name="Google Shape;414;p4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5" name="Google Shape;415;p4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6" name="Google Shape;416;p4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7" name="Google Shape;417;p4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8" name="Google Shape;418;p4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9" name="Google Shape;419;p4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0" name="Google Shape;420;p4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1" name="Google Shape;421;p4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2" name="Google Shape;422;p4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3" name="Google Shape;423;p4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4" name="Google Shape;424;p4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5" name="Google Shape;425;p4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6" name="Google Shape;426;p4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7" name="Google Shape;427;p4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8" name="Google Shape;428;p4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9" name="Google Shape;429;p4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0" name="Google Shape;430;p4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1" name="Google Shape;431;p4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2" name="Google Shape;432;p4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3" name="Google Shape;433;p4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4" name="Google Shape;434;p4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5" name="Google Shape;435;p4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6" name="Google Shape;436;p4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7" name="Google Shape;437;p4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8" name="Google Shape;438;p4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9" name="Google Shape;439;p4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4325466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" name="Google Shape;441;p5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42" name="Google Shape;442;p5"/>
          <p:cNvSpPr txBox="1">
            <a:spLocks noGrp="1"/>
          </p:cNvSpPr>
          <p:nvPr>
            <p:ph type="title" idx="2"/>
          </p:nvPr>
        </p:nvSpPr>
        <p:spPr>
          <a:xfrm>
            <a:off x="1596675" y="2853629"/>
            <a:ext cx="2742600" cy="74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43" name="Google Shape;443;p5"/>
          <p:cNvSpPr txBox="1">
            <a:spLocks noGrp="1"/>
          </p:cNvSpPr>
          <p:nvPr>
            <p:ph type="title" idx="3"/>
          </p:nvPr>
        </p:nvSpPr>
        <p:spPr>
          <a:xfrm>
            <a:off x="4804722" y="2853629"/>
            <a:ext cx="2742600" cy="74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44" name="Google Shape;444;p5"/>
          <p:cNvSpPr txBox="1">
            <a:spLocks noGrp="1"/>
          </p:cNvSpPr>
          <p:nvPr>
            <p:ph type="subTitle" idx="1"/>
          </p:nvPr>
        </p:nvSpPr>
        <p:spPr>
          <a:xfrm>
            <a:off x="4923224" y="3456800"/>
            <a:ext cx="2505600" cy="268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Char char="●"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9pPr>
          </a:lstStyle>
          <a:p>
            <a:endParaRPr/>
          </a:p>
        </p:txBody>
      </p:sp>
      <p:sp>
        <p:nvSpPr>
          <p:cNvPr id="445" name="Google Shape;445;p5"/>
          <p:cNvSpPr txBox="1">
            <a:spLocks noGrp="1"/>
          </p:cNvSpPr>
          <p:nvPr>
            <p:ph type="subTitle" idx="4"/>
          </p:nvPr>
        </p:nvSpPr>
        <p:spPr>
          <a:xfrm>
            <a:off x="1715175" y="3456800"/>
            <a:ext cx="2505600" cy="268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9pPr>
          </a:lstStyle>
          <a:p>
            <a:endParaRPr/>
          </a:p>
        </p:txBody>
      </p:sp>
      <p:grpSp>
        <p:nvGrpSpPr>
          <p:cNvPr id="446" name="Google Shape;446;p5"/>
          <p:cNvGrpSpPr/>
          <p:nvPr/>
        </p:nvGrpSpPr>
        <p:grpSpPr>
          <a:xfrm rot="1708754">
            <a:off x="30023" y="5413442"/>
            <a:ext cx="1203451" cy="1450332"/>
            <a:chOff x="2401900" y="1895088"/>
            <a:chExt cx="1203300" cy="1087613"/>
          </a:xfrm>
        </p:grpSpPr>
        <p:sp>
          <p:nvSpPr>
            <p:cNvPr id="447" name="Google Shape;447;p5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448" name="Google Shape;448;p5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449" name="Google Shape;449;p5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0" name="Google Shape;450;p5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1" name="Google Shape;451;p5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2" name="Google Shape;452;p5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3" name="Google Shape;453;p5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4" name="Google Shape;454;p5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5" name="Google Shape;455;p5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6" name="Google Shape;456;p5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7" name="Google Shape;457;p5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8" name="Google Shape;458;p5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9" name="Google Shape;459;p5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0" name="Google Shape;460;p5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1" name="Google Shape;461;p5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2" name="Google Shape;462;p5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3" name="Google Shape;463;p5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4" name="Google Shape;464;p5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5" name="Google Shape;465;p5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6" name="Google Shape;466;p5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7" name="Google Shape;467;p5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8" name="Google Shape;468;p5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9" name="Google Shape;469;p5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0" name="Google Shape;470;p5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1" name="Google Shape;471;p5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2" name="Google Shape;472;p5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3" name="Google Shape;473;p5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4" name="Google Shape;474;p5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5" name="Google Shape;475;p5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6" name="Google Shape;476;p5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7" name="Google Shape;477;p5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8" name="Google Shape;478;p5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479" name="Google Shape;479;p5"/>
          <p:cNvGrpSpPr/>
          <p:nvPr/>
        </p:nvGrpSpPr>
        <p:grpSpPr>
          <a:xfrm rot="-5400000">
            <a:off x="7030000" y="310458"/>
            <a:ext cx="1879732" cy="1862056"/>
            <a:chOff x="4027650" y="2008513"/>
            <a:chExt cx="792200" cy="1046275"/>
          </a:xfrm>
        </p:grpSpPr>
        <p:sp>
          <p:nvSpPr>
            <p:cNvPr id="480" name="Google Shape;480;p5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481" name="Google Shape;481;p5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482" name="Google Shape;482;p5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3" name="Google Shape;483;p5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4" name="Google Shape;484;p5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5" name="Google Shape;485;p5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6" name="Google Shape;486;p5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7" name="Google Shape;487;p5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8" name="Google Shape;488;p5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9" name="Google Shape;489;p5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0" name="Google Shape;490;p5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1" name="Google Shape;491;p5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2" name="Google Shape;492;p5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3" name="Google Shape;493;p5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4" name="Google Shape;494;p5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5" name="Google Shape;495;p5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6" name="Google Shape;496;p5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7" name="Google Shape;497;p5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8" name="Google Shape;498;p5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9" name="Google Shape;499;p5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0" name="Google Shape;500;p5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1" name="Google Shape;501;p5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2" name="Google Shape;502;p5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3" name="Google Shape;503;p5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4" name="Google Shape;504;p5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5" name="Google Shape;505;p5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6" name="Google Shape;506;p5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7" name="Google Shape;507;p5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8" name="Google Shape;508;p5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9" name="Google Shape;509;p5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0" name="Google Shape;510;p5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1" name="Google Shape;511;p5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2" name="Google Shape;512;p5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3" name="Google Shape;513;p5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4" name="Google Shape;514;p5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5" name="Google Shape;515;p5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6" name="Google Shape;516;p5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7" name="Google Shape;517;p5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8" name="Google Shape;518;p5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9" name="Google Shape;519;p5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0" name="Google Shape;520;p5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1" name="Google Shape;521;p5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2" name="Google Shape;522;p5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3" name="Google Shape;523;p5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4" name="Google Shape;524;p5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5" name="Google Shape;525;p5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6" name="Google Shape;526;p5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7" name="Google Shape;527;p5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8" name="Google Shape;528;p5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9" name="Google Shape;529;p5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0" name="Google Shape;530;p5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1" name="Google Shape;531;p5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2" name="Google Shape;532;p5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3" name="Google Shape;533;p5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4" name="Google Shape;534;p5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5" name="Google Shape;535;p5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6" name="Google Shape;536;p5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7" name="Google Shape;537;p5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8" name="Google Shape;538;p5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9" name="Google Shape;539;p5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0" name="Google Shape;540;p5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1" name="Google Shape;541;p5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2" name="Google Shape;542;p5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3" name="Google Shape;543;p5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4" name="Google Shape;544;p5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5" name="Google Shape;545;p5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6" name="Google Shape;546;p5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7" name="Google Shape;547;p5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8" name="Google Shape;548;p5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9" name="Google Shape;549;p5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0" name="Google Shape;550;p5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1" name="Google Shape;551;p5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2" name="Google Shape;552;p5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3" name="Google Shape;553;p5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4" name="Google Shape;554;p5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5" name="Google Shape;555;p5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6" name="Google Shape;556;p5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7" name="Google Shape;557;p5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8" name="Google Shape;558;p5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559" name="Google Shape;559;p5"/>
          <p:cNvSpPr/>
          <p:nvPr/>
        </p:nvSpPr>
        <p:spPr>
          <a:xfrm>
            <a:off x="8722150" y="4971984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560" name="Google Shape;560;p5"/>
          <p:cNvSpPr/>
          <p:nvPr/>
        </p:nvSpPr>
        <p:spPr>
          <a:xfrm>
            <a:off x="4499852" y="6322867"/>
            <a:ext cx="144300" cy="1924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561" name="Google Shape;561;p5"/>
          <p:cNvSpPr/>
          <p:nvPr/>
        </p:nvSpPr>
        <p:spPr>
          <a:xfrm>
            <a:off x="8701599" y="4247633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002779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" name="Google Shape;563;p6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564" name="Google Shape;564;p6"/>
          <p:cNvGrpSpPr/>
          <p:nvPr/>
        </p:nvGrpSpPr>
        <p:grpSpPr>
          <a:xfrm rot="-3780242">
            <a:off x="524024" y="5534095"/>
            <a:ext cx="681504" cy="1680641"/>
            <a:chOff x="2643963" y="1509025"/>
            <a:chExt cx="330600" cy="1087047"/>
          </a:xfrm>
        </p:grpSpPr>
        <p:sp>
          <p:nvSpPr>
            <p:cNvPr id="565" name="Google Shape;565;p6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566" name="Google Shape;566;p6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567" name="Google Shape;567;p6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68" name="Google Shape;568;p6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69" name="Google Shape;569;p6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0" name="Google Shape;570;p6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1" name="Google Shape;571;p6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2" name="Google Shape;572;p6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3" name="Google Shape;573;p6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4" name="Google Shape;574;p6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5" name="Google Shape;575;p6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6" name="Google Shape;576;p6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7" name="Google Shape;577;p6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8" name="Google Shape;578;p6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579" name="Google Shape;579;p6"/>
          <p:cNvGrpSpPr/>
          <p:nvPr/>
        </p:nvGrpSpPr>
        <p:grpSpPr>
          <a:xfrm rot="9848423">
            <a:off x="307608" y="251011"/>
            <a:ext cx="1203382" cy="1450249"/>
            <a:chOff x="2401900" y="1895088"/>
            <a:chExt cx="1203300" cy="1087613"/>
          </a:xfrm>
        </p:grpSpPr>
        <p:sp>
          <p:nvSpPr>
            <p:cNvPr id="580" name="Google Shape;580;p6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581" name="Google Shape;581;p6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582" name="Google Shape;582;p6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3" name="Google Shape;583;p6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4" name="Google Shape;584;p6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5" name="Google Shape;585;p6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6" name="Google Shape;586;p6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7" name="Google Shape;587;p6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8" name="Google Shape;588;p6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9" name="Google Shape;589;p6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0" name="Google Shape;590;p6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1" name="Google Shape;591;p6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2" name="Google Shape;592;p6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3" name="Google Shape;593;p6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4" name="Google Shape;594;p6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5" name="Google Shape;595;p6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6" name="Google Shape;596;p6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7" name="Google Shape;597;p6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8" name="Google Shape;598;p6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9" name="Google Shape;599;p6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0" name="Google Shape;600;p6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1" name="Google Shape;601;p6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2" name="Google Shape;602;p6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3" name="Google Shape;603;p6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4" name="Google Shape;604;p6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5" name="Google Shape;605;p6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6" name="Google Shape;606;p6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7" name="Google Shape;607;p6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8" name="Google Shape;608;p6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9" name="Google Shape;609;p6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0" name="Google Shape;610;p6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1" name="Google Shape;611;p6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612" name="Google Shape;612;p6"/>
          <p:cNvGrpSpPr/>
          <p:nvPr/>
        </p:nvGrpSpPr>
        <p:grpSpPr>
          <a:xfrm rot="-6979994">
            <a:off x="7230372" y="112950"/>
            <a:ext cx="1879697" cy="1862010"/>
            <a:chOff x="4027650" y="2008513"/>
            <a:chExt cx="792200" cy="1046275"/>
          </a:xfrm>
        </p:grpSpPr>
        <p:sp>
          <p:nvSpPr>
            <p:cNvPr id="613" name="Google Shape;613;p6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614" name="Google Shape;614;p6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615" name="Google Shape;615;p6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6" name="Google Shape;616;p6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7" name="Google Shape;617;p6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8" name="Google Shape;618;p6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9" name="Google Shape;619;p6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0" name="Google Shape;620;p6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1" name="Google Shape;621;p6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2" name="Google Shape;622;p6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3" name="Google Shape;623;p6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4" name="Google Shape;624;p6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5" name="Google Shape;625;p6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6" name="Google Shape;626;p6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7" name="Google Shape;627;p6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8" name="Google Shape;628;p6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9" name="Google Shape;629;p6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0" name="Google Shape;630;p6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1" name="Google Shape;631;p6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2" name="Google Shape;632;p6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3" name="Google Shape;633;p6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4" name="Google Shape;634;p6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5" name="Google Shape;635;p6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6" name="Google Shape;636;p6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7" name="Google Shape;637;p6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8" name="Google Shape;638;p6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9" name="Google Shape;639;p6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0" name="Google Shape;640;p6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1" name="Google Shape;641;p6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2" name="Google Shape;642;p6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3" name="Google Shape;643;p6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4" name="Google Shape;644;p6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5" name="Google Shape;645;p6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6" name="Google Shape;646;p6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7" name="Google Shape;647;p6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8" name="Google Shape;648;p6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9" name="Google Shape;649;p6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0" name="Google Shape;650;p6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1" name="Google Shape;651;p6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2" name="Google Shape;652;p6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3" name="Google Shape;653;p6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4" name="Google Shape;654;p6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5" name="Google Shape;655;p6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6" name="Google Shape;656;p6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7" name="Google Shape;657;p6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8" name="Google Shape;658;p6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9" name="Google Shape;659;p6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0" name="Google Shape;660;p6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1" name="Google Shape;661;p6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2" name="Google Shape;662;p6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3" name="Google Shape;663;p6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4" name="Google Shape;664;p6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5" name="Google Shape;665;p6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6" name="Google Shape;666;p6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7" name="Google Shape;667;p6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8" name="Google Shape;668;p6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9" name="Google Shape;669;p6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0" name="Google Shape;670;p6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1" name="Google Shape;671;p6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2" name="Google Shape;672;p6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3" name="Google Shape;673;p6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4" name="Google Shape;674;p6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5" name="Google Shape;675;p6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6" name="Google Shape;676;p6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7" name="Google Shape;677;p6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8" name="Google Shape;678;p6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9" name="Google Shape;679;p6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0" name="Google Shape;680;p6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1" name="Google Shape;681;p6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2" name="Google Shape;682;p6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3" name="Google Shape;683;p6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4" name="Google Shape;684;p6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5" name="Google Shape;685;p6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6" name="Google Shape;686;p6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7" name="Google Shape;687;p6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8" name="Google Shape;688;p6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9" name="Google Shape;689;p6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90" name="Google Shape;690;p6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91" name="Google Shape;691;p6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692" name="Google Shape;692;p6"/>
          <p:cNvSpPr/>
          <p:nvPr/>
        </p:nvSpPr>
        <p:spPr>
          <a:xfrm>
            <a:off x="4583950" y="6203951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693" name="Google Shape;693;p6"/>
          <p:cNvSpPr/>
          <p:nvPr/>
        </p:nvSpPr>
        <p:spPr>
          <a:xfrm>
            <a:off x="4926104" y="6332667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694" name="Google Shape;694;p6"/>
          <p:cNvSpPr/>
          <p:nvPr/>
        </p:nvSpPr>
        <p:spPr>
          <a:xfrm>
            <a:off x="8562929" y="5649833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695" name="Google Shape;695;p6"/>
          <p:cNvSpPr/>
          <p:nvPr/>
        </p:nvSpPr>
        <p:spPr>
          <a:xfrm>
            <a:off x="383804" y="2997667"/>
            <a:ext cx="222600" cy="2968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696" name="Google Shape;696;p6"/>
          <p:cNvSpPr/>
          <p:nvPr/>
        </p:nvSpPr>
        <p:spPr>
          <a:xfrm>
            <a:off x="8714729" y="3631033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697" name="Google Shape;697;p6"/>
          <p:cNvSpPr/>
          <p:nvPr/>
        </p:nvSpPr>
        <p:spPr>
          <a:xfrm>
            <a:off x="8583473" y="3124233"/>
            <a:ext cx="181500" cy="242000"/>
          </a:xfrm>
          <a:prstGeom prst="ellipse">
            <a:avLst/>
          </a:prstGeom>
          <a:solidFill>
            <a:schemeClr val="dk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11986109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1" name="Google Shape;871;p8"/>
          <p:cNvSpPr txBox="1">
            <a:spLocks noGrp="1"/>
          </p:cNvSpPr>
          <p:nvPr>
            <p:ph type="title"/>
          </p:nvPr>
        </p:nvSpPr>
        <p:spPr>
          <a:xfrm>
            <a:off x="1189350" y="1742800"/>
            <a:ext cx="6765300" cy="337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0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872" name="Google Shape;872;p8"/>
          <p:cNvGrpSpPr/>
          <p:nvPr/>
        </p:nvGrpSpPr>
        <p:grpSpPr>
          <a:xfrm rot="10157723">
            <a:off x="3245998" y="-556475"/>
            <a:ext cx="1801347" cy="1806201"/>
            <a:chOff x="2434713" y="2011488"/>
            <a:chExt cx="1504463" cy="1131388"/>
          </a:xfrm>
        </p:grpSpPr>
        <p:sp>
          <p:nvSpPr>
            <p:cNvPr id="873" name="Google Shape;873;p8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874" name="Google Shape;874;p8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875" name="Google Shape;875;p8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76" name="Google Shape;876;p8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77" name="Google Shape;877;p8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78" name="Google Shape;878;p8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79" name="Google Shape;879;p8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0" name="Google Shape;880;p8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1" name="Google Shape;881;p8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2" name="Google Shape;882;p8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3" name="Google Shape;883;p8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4" name="Google Shape;884;p8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5" name="Google Shape;885;p8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6" name="Google Shape;886;p8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7" name="Google Shape;887;p8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8" name="Google Shape;888;p8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9" name="Google Shape;889;p8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0" name="Google Shape;890;p8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1" name="Google Shape;891;p8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2" name="Google Shape;892;p8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3" name="Google Shape;893;p8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4" name="Google Shape;894;p8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5" name="Google Shape;895;p8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6" name="Google Shape;896;p8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7" name="Google Shape;897;p8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8" name="Google Shape;898;p8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9" name="Google Shape;899;p8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0" name="Google Shape;900;p8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1" name="Google Shape;901;p8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2" name="Google Shape;902;p8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3" name="Google Shape;903;p8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4" name="Google Shape;904;p8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5" name="Google Shape;905;p8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6" name="Google Shape;906;p8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7" name="Google Shape;907;p8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8" name="Google Shape;908;p8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9" name="Google Shape;909;p8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0" name="Google Shape;910;p8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1" name="Google Shape;911;p8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2" name="Google Shape;912;p8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3" name="Google Shape;913;p8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4" name="Google Shape;914;p8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5" name="Google Shape;915;p8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6" name="Google Shape;916;p8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7" name="Google Shape;917;p8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8" name="Google Shape;918;p8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9" name="Google Shape;919;p8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0" name="Google Shape;920;p8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1" name="Google Shape;921;p8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2" name="Google Shape;922;p8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3" name="Google Shape;923;p8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4" name="Google Shape;924;p8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5" name="Google Shape;925;p8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6" name="Google Shape;926;p8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7" name="Google Shape;927;p8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8" name="Google Shape;928;p8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9" name="Google Shape;929;p8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0" name="Google Shape;930;p8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1" name="Google Shape;931;p8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2" name="Google Shape;932;p8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3" name="Google Shape;933;p8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4" name="Google Shape;934;p8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5" name="Google Shape;935;p8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6" name="Google Shape;936;p8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7" name="Google Shape;937;p8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8" name="Google Shape;938;p8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9" name="Google Shape;939;p8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0" name="Google Shape;940;p8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1" name="Google Shape;941;p8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2" name="Google Shape;942;p8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3" name="Google Shape;943;p8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4" name="Google Shape;944;p8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5" name="Google Shape;945;p8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6" name="Google Shape;946;p8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7" name="Google Shape;947;p8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8" name="Google Shape;948;p8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9" name="Google Shape;949;p8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0" name="Google Shape;950;p8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1" name="Google Shape;951;p8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2" name="Google Shape;952;p8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3" name="Google Shape;953;p8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4" name="Google Shape;954;p8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5" name="Google Shape;955;p8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6" name="Google Shape;956;p8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7" name="Google Shape;957;p8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8" name="Google Shape;958;p8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959" name="Google Shape;959;p8"/>
          <p:cNvSpPr/>
          <p:nvPr/>
        </p:nvSpPr>
        <p:spPr>
          <a:xfrm>
            <a:off x="435563" y="809667"/>
            <a:ext cx="165000" cy="2200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960" name="Google Shape;960;p8"/>
          <p:cNvSpPr/>
          <p:nvPr/>
        </p:nvSpPr>
        <p:spPr>
          <a:xfrm>
            <a:off x="399588" y="5005000"/>
            <a:ext cx="165000" cy="220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53033540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" name="Google Shape;962;p9"/>
          <p:cNvSpPr txBox="1">
            <a:spLocks noGrp="1"/>
          </p:cNvSpPr>
          <p:nvPr>
            <p:ph type="title"/>
          </p:nvPr>
        </p:nvSpPr>
        <p:spPr>
          <a:xfrm>
            <a:off x="4676775" y="1824951"/>
            <a:ext cx="3407400" cy="148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4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963" name="Google Shape;963;p9"/>
          <p:cNvSpPr txBox="1">
            <a:spLocks noGrp="1"/>
          </p:cNvSpPr>
          <p:nvPr>
            <p:ph type="subTitle" idx="1"/>
          </p:nvPr>
        </p:nvSpPr>
        <p:spPr>
          <a:xfrm>
            <a:off x="4676775" y="3408664"/>
            <a:ext cx="3407400" cy="16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64" name="Google Shape;964;p9"/>
          <p:cNvGrpSpPr/>
          <p:nvPr/>
        </p:nvGrpSpPr>
        <p:grpSpPr>
          <a:xfrm>
            <a:off x="129764" y="5733451"/>
            <a:ext cx="583325" cy="537900"/>
            <a:chOff x="3736388" y="802750"/>
            <a:chExt cx="583325" cy="403425"/>
          </a:xfrm>
        </p:grpSpPr>
        <p:sp>
          <p:nvSpPr>
            <p:cNvPr id="965" name="Google Shape;965;p9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966" name="Google Shape;966;p9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967" name="Google Shape;967;p9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68" name="Google Shape;968;p9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69" name="Google Shape;969;p9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0" name="Google Shape;970;p9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1" name="Google Shape;971;p9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2" name="Google Shape;972;p9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3" name="Google Shape;973;p9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4" name="Google Shape;974;p9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5" name="Google Shape;975;p9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6" name="Google Shape;976;p9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7" name="Google Shape;977;p9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8" name="Google Shape;978;p9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9" name="Google Shape;979;p9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0" name="Google Shape;980;p9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1" name="Google Shape;981;p9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2" name="Google Shape;982;p9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3" name="Google Shape;983;p9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4" name="Google Shape;984;p9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5" name="Google Shape;985;p9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6" name="Google Shape;986;p9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7" name="Google Shape;987;p9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8" name="Google Shape;988;p9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9" name="Google Shape;989;p9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0" name="Google Shape;990;p9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991" name="Google Shape;991;p9"/>
          <p:cNvGrpSpPr/>
          <p:nvPr/>
        </p:nvGrpSpPr>
        <p:grpSpPr>
          <a:xfrm rot="-3780242">
            <a:off x="7938474" y="315029"/>
            <a:ext cx="681504" cy="1680641"/>
            <a:chOff x="2643963" y="1509025"/>
            <a:chExt cx="330600" cy="1087047"/>
          </a:xfrm>
        </p:grpSpPr>
        <p:sp>
          <p:nvSpPr>
            <p:cNvPr id="992" name="Google Shape;992;p9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993" name="Google Shape;993;p9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994" name="Google Shape;994;p9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5" name="Google Shape;995;p9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6" name="Google Shape;996;p9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7" name="Google Shape;997;p9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8" name="Google Shape;998;p9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9" name="Google Shape;999;p9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0" name="Google Shape;1000;p9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1" name="Google Shape;1001;p9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2" name="Google Shape;1002;p9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3" name="Google Shape;1003;p9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4" name="Google Shape;1004;p9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5" name="Google Shape;1005;p9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006" name="Google Shape;1006;p9"/>
          <p:cNvGrpSpPr/>
          <p:nvPr/>
        </p:nvGrpSpPr>
        <p:grpSpPr>
          <a:xfrm rot="1590691">
            <a:off x="6741688" y="4435957"/>
            <a:ext cx="1933923" cy="3405688"/>
            <a:chOff x="4027650" y="2008513"/>
            <a:chExt cx="792200" cy="1046275"/>
          </a:xfrm>
        </p:grpSpPr>
        <p:sp>
          <p:nvSpPr>
            <p:cNvPr id="1007" name="Google Shape;1007;p9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008" name="Google Shape;1008;p9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1009" name="Google Shape;1009;p9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0" name="Google Shape;1010;p9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1" name="Google Shape;1011;p9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2" name="Google Shape;1012;p9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3" name="Google Shape;1013;p9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4" name="Google Shape;1014;p9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5" name="Google Shape;1015;p9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6" name="Google Shape;1016;p9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7" name="Google Shape;1017;p9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8" name="Google Shape;1018;p9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9" name="Google Shape;1019;p9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0" name="Google Shape;1020;p9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1" name="Google Shape;1021;p9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2" name="Google Shape;1022;p9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3" name="Google Shape;1023;p9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4" name="Google Shape;1024;p9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5" name="Google Shape;1025;p9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6" name="Google Shape;1026;p9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7" name="Google Shape;1027;p9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8" name="Google Shape;1028;p9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9" name="Google Shape;1029;p9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0" name="Google Shape;1030;p9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1" name="Google Shape;1031;p9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2" name="Google Shape;1032;p9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3" name="Google Shape;1033;p9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4" name="Google Shape;1034;p9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5" name="Google Shape;1035;p9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6" name="Google Shape;1036;p9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7" name="Google Shape;1037;p9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8" name="Google Shape;1038;p9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9" name="Google Shape;1039;p9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0" name="Google Shape;1040;p9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1" name="Google Shape;1041;p9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2" name="Google Shape;1042;p9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3" name="Google Shape;1043;p9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4" name="Google Shape;1044;p9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5" name="Google Shape;1045;p9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6" name="Google Shape;1046;p9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7" name="Google Shape;1047;p9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8" name="Google Shape;1048;p9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9" name="Google Shape;1049;p9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0" name="Google Shape;1050;p9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1" name="Google Shape;1051;p9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2" name="Google Shape;1052;p9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3" name="Google Shape;1053;p9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4" name="Google Shape;1054;p9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5" name="Google Shape;1055;p9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6" name="Google Shape;1056;p9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7" name="Google Shape;1057;p9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8" name="Google Shape;1058;p9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9" name="Google Shape;1059;p9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0" name="Google Shape;1060;p9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1" name="Google Shape;1061;p9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2" name="Google Shape;1062;p9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3" name="Google Shape;1063;p9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4" name="Google Shape;1064;p9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5" name="Google Shape;1065;p9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6" name="Google Shape;1066;p9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7" name="Google Shape;1067;p9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8" name="Google Shape;1068;p9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9" name="Google Shape;1069;p9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0" name="Google Shape;1070;p9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1" name="Google Shape;1071;p9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2" name="Google Shape;1072;p9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3" name="Google Shape;1073;p9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4" name="Google Shape;1074;p9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5" name="Google Shape;1075;p9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6" name="Google Shape;1076;p9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7" name="Google Shape;1077;p9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8" name="Google Shape;1078;p9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9" name="Google Shape;1079;p9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0" name="Google Shape;1080;p9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1" name="Google Shape;1081;p9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2" name="Google Shape;1082;p9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3" name="Google Shape;1083;p9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4" name="Google Shape;1084;p9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5" name="Google Shape;1085;p9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086" name="Google Shape;1086;p9"/>
          <p:cNvGrpSpPr/>
          <p:nvPr/>
        </p:nvGrpSpPr>
        <p:grpSpPr>
          <a:xfrm rot="7173862">
            <a:off x="-32349" y="225672"/>
            <a:ext cx="1604396" cy="1087610"/>
            <a:chOff x="2401900" y="1895088"/>
            <a:chExt cx="1203300" cy="1087613"/>
          </a:xfrm>
        </p:grpSpPr>
        <p:sp>
          <p:nvSpPr>
            <p:cNvPr id="1087" name="Google Shape;1087;p9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088" name="Google Shape;1088;p9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1089" name="Google Shape;1089;p9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0" name="Google Shape;1090;p9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1" name="Google Shape;1091;p9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2" name="Google Shape;1092;p9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3" name="Google Shape;1093;p9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4" name="Google Shape;1094;p9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5" name="Google Shape;1095;p9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6" name="Google Shape;1096;p9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7" name="Google Shape;1097;p9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8" name="Google Shape;1098;p9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9" name="Google Shape;1099;p9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0" name="Google Shape;1100;p9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1" name="Google Shape;1101;p9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2" name="Google Shape;1102;p9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3" name="Google Shape;1103;p9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4" name="Google Shape;1104;p9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5" name="Google Shape;1105;p9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6" name="Google Shape;1106;p9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7" name="Google Shape;1107;p9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8" name="Google Shape;1108;p9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9" name="Google Shape;1109;p9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0" name="Google Shape;1110;p9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1" name="Google Shape;1111;p9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2" name="Google Shape;1112;p9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3" name="Google Shape;1113;p9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4" name="Google Shape;1114;p9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5" name="Google Shape;1115;p9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6" name="Google Shape;1116;p9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7" name="Google Shape;1117;p9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8" name="Google Shape;1118;p9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7872862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0" name="Google Shape;1120;p10"/>
          <p:cNvSpPr txBox="1">
            <a:spLocks noGrp="1"/>
          </p:cNvSpPr>
          <p:nvPr>
            <p:ph type="title"/>
          </p:nvPr>
        </p:nvSpPr>
        <p:spPr>
          <a:xfrm>
            <a:off x="5106400" y="4631367"/>
            <a:ext cx="3324600" cy="1507200"/>
          </a:xfrm>
          <a:prstGeom prst="rect">
            <a:avLst/>
          </a:prstGeom>
          <a:solidFill>
            <a:schemeClr val="lt1"/>
          </a:solidFill>
          <a:ln w="1524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30109924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2" name="Google Shape;1122;p11"/>
          <p:cNvSpPr txBox="1">
            <a:spLocks noGrp="1"/>
          </p:cNvSpPr>
          <p:nvPr>
            <p:ph type="title" hasCustomPrompt="1"/>
          </p:nvPr>
        </p:nvSpPr>
        <p:spPr>
          <a:xfrm>
            <a:off x="999725" y="1771133"/>
            <a:ext cx="7196400" cy="231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123" name="Google Shape;1123;p11"/>
          <p:cNvSpPr txBox="1">
            <a:spLocks noGrp="1"/>
          </p:cNvSpPr>
          <p:nvPr>
            <p:ph type="subTitle" idx="1"/>
          </p:nvPr>
        </p:nvSpPr>
        <p:spPr>
          <a:xfrm>
            <a:off x="1284000" y="4243833"/>
            <a:ext cx="6576000" cy="66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124" name="Google Shape;1124;p11"/>
          <p:cNvSpPr/>
          <p:nvPr/>
        </p:nvSpPr>
        <p:spPr>
          <a:xfrm rot="10800000">
            <a:off x="1482037" y="6050919"/>
            <a:ext cx="111600" cy="1488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1125" name="Google Shape;1125;p11"/>
          <p:cNvGrpSpPr/>
          <p:nvPr/>
        </p:nvGrpSpPr>
        <p:grpSpPr>
          <a:xfrm rot="-5400000">
            <a:off x="6779304" y="-130259"/>
            <a:ext cx="1958812" cy="1327757"/>
            <a:chOff x="2401900" y="1895088"/>
            <a:chExt cx="1203300" cy="1087613"/>
          </a:xfrm>
        </p:grpSpPr>
        <p:sp>
          <p:nvSpPr>
            <p:cNvPr id="1126" name="Google Shape;1126;p11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127" name="Google Shape;1127;p11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1128" name="Google Shape;1128;p11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29" name="Google Shape;1129;p11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0" name="Google Shape;1130;p11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1" name="Google Shape;1131;p11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2" name="Google Shape;1132;p11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3" name="Google Shape;1133;p11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4" name="Google Shape;1134;p11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5" name="Google Shape;1135;p11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6" name="Google Shape;1136;p11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7" name="Google Shape;1137;p11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8" name="Google Shape;1138;p11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9" name="Google Shape;1139;p11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0" name="Google Shape;1140;p11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1" name="Google Shape;1141;p11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2" name="Google Shape;1142;p11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3" name="Google Shape;1143;p11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4" name="Google Shape;1144;p11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5" name="Google Shape;1145;p11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6" name="Google Shape;1146;p11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7" name="Google Shape;1147;p11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8" name="Google Shape;1148;p11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9" name="Google Shape;1149;p11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0" name="Google Shape;1150;p11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1" name="Google Shape;1151;p11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2" name="Google Shape;1152;p11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3" name="Google Shape;1153;p11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4" name="Google Shape;1154;p11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5" name="Google Shape;1155;p11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6" name="Google Shape;1156;p11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7" name="Google Shape;1157;p11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1158" name="Google Shape;1158;p11"/>
          <p:cNvSpPr/>
          <p:nvPr/>
        </p:nvSpPr>
        <p:spPr>
          <a:xfrm rot="10800000">
            <a:off x="8871521" y="6479119"/>
            <a:ext cx="165000" cy="2200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159" name="Google Shape;1159;p11"/>
          <p:cNvSpPr/>
          <p:nvPr/>
        </p:nvSpPr>
        <p:spPr>
          <a:xfrm rot="10800000">
            <a:off x="1689671" y="6199719"/>
            <a:ext cx="165000" cy="220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160" name="Google Shape;1160;p11"/>
          <p:cNvSpPr/>
          <p:nvPr/>
        </p:nvSpPr>
        <p:spPr>
          <a:xfrm rot="10800000">
            <a:off x="8569371" y="2226352"/>
            <a:ext cx="165000" cy="220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1161" name="Google Shape;1161;p11"/>
          <p:cNvGrpSpPr/>
          <p:nvPr/>
        </p:nvGrpSpPr>
        <p:grpSpPr>
          <a:xfrm rot="-6762031">
            <a:off x="8078611" y="4024711"/>
            <a:ext cx="777737" cy="403410"/>
            <a:chOff x="3736388" y="802750"/>
            <a:chExt cx="583325" cy="403425"/>
          </a:xfrm>
        </p:grpSpPr>
        <p:sp>
          <p:nvSpPr>
            <p:cNvPr id="1162" name="Google Shape;1162;p11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163" name="Google Shape;1163;p11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1164" name="Google Shape;1164;p11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65" name="Google Shape;1165;p11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66" name="Google Shape;1166;p11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67" name="Google Shape;1167;p11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68" name="Google Shape;1168;p11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69" name="Google Shape;1169;p11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0" name="Google Shape;1170;p11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1" name="Google Shape;1171;p11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2" name="Google Shape;1172;p11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3" name="Google Shape;1173;p11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4" name="Google Shape;1174;p11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5" name="Google Shape;1175;p11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6" name="Google Shape;1176;p11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7" name="Google Shape;1177;p11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8" name="Google Shape;1178;p11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9" name="Google Shape;1179;p11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0" name="Google Shape;1180;p11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1" name="Google Shape;1181;p11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2" name="Google Shape;1182;p11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3" name="Google Shape;1183;p11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4" name="Google Shape;1184;p11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5" name="Google Shape;1185;p11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6" name="Google Shape;1186;p11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7" name="Google Shape;1187;p11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86834240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0759161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8CEB1B-3AFC-4B92-A390-47DBA1879660}" type="datetimeFigureOut">
              <a:rPr lang="vi-VN" smtClean="0"/>
              <a:t>15/03/2023</a:t>
            </a:fld>
            <a:endParaRPr lang="vi-VN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7828288-2D46-4135-BCC6-7D887DD3D531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4088739806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 1">
  <p:cSld name="Section title and description 1">
    <p:spTree>
      <p:nvGrpSpPr>
        <p:cNvPr id="1" name="Shape 1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4" name="Google Shape;1374;p14"/>
          <p:cNvSpPr txBox="1">
            <a:spLocks noGrp="1"/>
          </p:cNvSpPr>
          <p:nvPr>
            <p:ph type="title"/>
          </p:nvPr>
        </p:nvSpPr>
        <p:spPr>
          <a:xfrm>
            <a:off x="938425" y="2171861"/>
            <a:ext cx="3856200" cy="10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4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375" name="Google Shape;1375;p14"/>
          <p:cNvSpPr txBox="1">
            <a:spLocks noGrp="1"/>
          </p:cNvSpPr>
          <p:nvPr>
            <p:ph type="subTitle" idx="1"/>
          </p:nvPr>
        </p:nvSpPr>
        <p:spPr>
          <a:xfrm>
            <a:off x="938425" y="3218251"/>
            <a:ext cx="3648300" cy="170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76" name="Google Shape;1376;p14"/>
          <p:cNvGrpSpPr/>
          <p:nvPr/>
        </p:nvGrpSpPr>
        <p:grpSpPr>
          <a:xfrm>
            <a:off x="129764" y="5733451"/>
            <a:ext cx="583325" cy="537900"/>
            <a:chOff x="3736388" y="802750"/>
            <a:chExt cx="583325" cy="403425"/>
          </a:xfrm>
        </p:grpSpPr>
        <p:sp>
          <p:nvSpPr>
            <p:cNvPr id="1377" name="Google Shape;1377;p14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378" name="Google Shape;1378;p14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1379" name="Google Shape;1379;p14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0" name="Google Shape;1380;p14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1" name="Google Shape;1381;p14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2" name="Google Shape;1382;p14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3" name="Google Shape;1383;p14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4" name="Google Shape;1384;p14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5" name="Google Shape;1385;p14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6" name="Google Shape;1386;p14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7" name="Google Shape;1387;p14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8" name="Google Shape;1388;p14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9" name="Google Shape;1389;p14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0" name="Google Shape;1390;p14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1" name="Google Shape;1391;p14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2" name="Google Shape;1392;p14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3" name="Google Shape;1393;p14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4" name="Google Shape;1394;p14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5" name="Google Shape;1395;p14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6" name="Google Shape;1396;p14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7" name="Google Shape;1397;p14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8" name="Google Shape;1398;p14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9" name="Google Shape;1399;p14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0" name="Google Shape;1400;p14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1" name="Google Shape;1401;p14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2" name="Google Shape;1402;p14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403" name="Google Shape;1403;p14"/>
          <p:cNvGrpSpPr/>
          <p:nvPr/>
        </p:nvGrpSpPr>
        <p:grpSpPr>
          <a:xfrm rot="-8528902">
            <a:off x="281597" y="-864834"/>
            <a:ext cx="1380627" cy="2431231"/>
            <a:chOff x="4027650" y="2008513"/>
            <a:chExt cx="792200" cy="1046275"/>
          </a:xfrm>
        </p:grpSpPr>
        <p:sp>
          <p:nvSpPr>
            <p:cNvPr id="1404" name="Google Shape;1404;p14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405" name="Google Shape;1405;p14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1406" name="Google Shape;1406;p14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7" name="Google Shape;1407;p14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8" name="Google Shape;1408;p14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9" name="Google Shape;1409;p14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0" name="Google Shape;1410;p14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1" name="Google Shape;1411;p14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2" name="Google Shape;1412;p14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3" name="Google Shape;1413;p14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4" name="Google Shape;1414;p14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5" name="Google Shape;1415;p14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6" name="Google Shape;1416;p14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7" name="Google Shape;1417;p14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8" name="Google Shape;1418;p14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9" name="Google Shape;1419;p14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0" name="Google Shape;1420;p14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1" name="Google Shape;1421;p14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2" name="Google Shape;1422;p14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3" name="Google Shape;1423;p14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4" name="Google Shape;1424;p14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5" name="Google Shape;1425;p14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6" name="Google Shape;1426;p14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7" name="Google Shape;1427;p14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8" name="Google Shape;1428;p14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9" name="Google Shape;1429;p14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0" name="Google Shape;1430;p14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1" name="Google Shape;1431;p14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2" name="Google Shape;1432;p14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3" name="Google Shape;1433;p14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4" name="Google Shape;1434;p14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5" name="Google Shape;1435;p14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6" name="Google Shape;1436;p14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7" name="Google Shape;1437;p14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8" name="Google Shape;1438;p14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9" name="Google Shape;1439;p14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0" name="Google Shape;1440;p14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1" name="Google Shape;1441;p14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2" name="Google Shape;1442;p14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3" name="Google Shape;1443;p14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4" name="Google Shape;1444;p14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5" name="Google Shape;1445;p14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6" name="Google Shape;1446;p14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7" name="Google Shape;1447;p14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8" name="Google Shape;1448;p14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9" name="Google Shape;1449;p14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0" name="Google Shape;1450;p14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1" name="Google Shape;1451;p14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2" name="Google Shape;1452;p14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3" name="Google Shape;1453;p14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4" name="Google Shape;1454;p14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5" name="Google Shape;1455;p14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6" name="Google Shape;1456;p14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7" name="Google Shape;1457;p14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8" name="Google Shape;1458;p14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9" name="Google Shape;1459;p14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0" name="Google Shape;1460;p14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1" name="Google Shape;1461;p14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2" name="Google Shape;1462;p14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3" name="Google Shape;1463;p14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4" name="Google Shape;1464;p14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5" name="Google Shape;1465;p14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6" name="Google Shape;1466;p14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7" name="Google Shape;1467;p14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8" name="Google Shape;1468;p14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9" name="Google Shape;1469;p14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0" name="Google Shape;1470;p14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1" name="Google Shape;1471;p14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2" name="Google Shape;1472;p14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3" name="Google Shape;1473;p14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4" name="Google Shape;1474;p14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5" name="Google Shape;1475;p14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6" name="Google Shape;1476;p14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7" name="Google Shape;1477;p14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8" name="Google Shape;1478;p14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9" name="Google Shape;1479;p14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80" name="Google Shape;1480;p14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81" name="Google Shape;1481;p14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82" name="Google Shape;1482;p14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02345799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15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485" name="Google Shape;1485;p15"/>
          <p:cNvGrpSpPr/>
          <p:nvPr/>
        </p:nvGrpSpPr>
        <p:grpSpPr>
          <a:xfrm rot="1036479">
            <a:off x="8392664" y="4840991"/>
            <a:ext cx="511120" cy="2240821"/>
            <a:chOff x="2643963" y="1509025"/>
            <a:chExt cx="330600" cy="1087047"/>
          </a:xfrm>
        </p:grpSpPr>
        <p:sp>
          <p:nvSpPr>
            <p:cNvPr id="1486" name="Google Shape;1486;p15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487" name="Google Shape;1487;p15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1488" name="Google Shape;1488;p15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89" name="Google Shape;1489;p15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0" name="Google Shape;1490;p15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1" name="Google Shape;1491;p15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2" name="Google Shape;1492;p15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3" name="Google Shape;1493;p15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4" name="Google Shape;1494;p15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5" name="Google Shape;1495;p15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6" name="Google Shape;1496;p15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7" name="Google Shape;1497;p15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8" name="Google Shape;1498;p15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9" name="Google Shape;1499;p15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500" name="Google Shape;1500;p15"/>
          <p:cNvGrpSpPr/>
          <p:nvPr/>
        </p:nvGrpSpPr>
        <p:grpSpPr>
          <a:xfrm rot="-199485">
            <a:off x="318887" y="5413428"/>
            <a:ext cx="1203400" cy="1450271"/>
            <a:chOff x="2401900" y="1895088"/>
            <a:chExt cx="1203300" cy="1087613"/>
          </a:xfrm>
        </p:grpSpPr>
        <p:sp>
          <p:nvSpPr>
            <p:cNvPr id="1501" name="Google Shape;1501;p15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502" name="Google Shape;1502;p15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1503" name="Google Shape;1503;p15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4" name="Google Shape;1504;p15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5" name="Google Shape;1505;p15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6" name="Google Shape;1506;p15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7" name="Google Shape;1507;p15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8" name="Google Shape;1508;p15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9" name="Google Shape;1509;p15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0" name="Google Shape;1510;p15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1" name="Google Shape;1511;p15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2" name="Google Shape;1512;p15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3" name="Google Shape;1513;p15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4" name="Google Shape;1514;p15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5" name="Google Shape;1515;p15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6" name="Google Shape;1516;p15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7" name="Google Shape;1517;p15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8" name="Google Shape;1518;p15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9" name="Google Shape;1519;p15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0" name="Google Shape;1520;p15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1" name="Google Shape;1521;p15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2" name="Google Shape;1522;p15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3" name="Google Shape;1523;p15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4" name="Google Shape;1524;p15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5" name="Google Shape;1525;p15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6" name="Google Shape;1526;p15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7" name="Google Shape;1527;p15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8" name="Google Shape;1528;p15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9" name="Google Shape;1529;p15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30" name="Google Shape;1530;p15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31" name="Google Shape;1531;p15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32" name="Google Shape;1532;p15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533" name="Google Shape;1533;p15"/>
          <p:cNvGrpSpPr/>
          <p:nvPr/>
        </p:nvGrpSpPr>
        <p:grpSpPr>
          <a:xfrm rot="-9137151">
            <a:off x="352147" y="-522153"/>
            <a:ext cx="1409761" cy="2482724"/>
            <a:chOff x="4027650" y="2008513"/>
            <a:chExt cx="792200" cy="1046275"/>
          </a:xfrm>
        </p:grpSpPr>
        <p:sp>
          <p:nvSpPr>
            <p:cNvPr id="1534" name="Google Shape;1534;p15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535" name="Google Shape;1535;p15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1536" name="Google Shape;1536;p15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37" name="Google Shape;1537;p15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38" name="Google Shape;1538;p15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39" name="Google Shape;1539;p15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0" name="Google Shape;1540;p15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1" name="Google Shape;1541;p15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2" name="Google Shape;1542;p15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3" name="Google Shape;1543;p15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4" name="Google Shape;1544;p15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5" name="Google Shape;1545;p15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6" name="Google Shape;1546;p15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7" name="Google Shape;1547;p15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8" name="Google Shape;1548;p15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9" name="Google Shape;1549;p15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0" name="Google Shape;1550;p15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1" name="Google Shape;1551;p15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2" name="Google Shape;1552;p15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3" name="Google Shape;1553;p15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4" name="Google Shape;1554;p15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5" name="Google Shape;1555;p15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6" name="Google Shape;1556;p15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7" name="Google Shape;1557;p15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8" name="Google Shape;1558;p15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9" name="Google Shape;1559;p15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0" name="Google Shape;1560;p15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1" name="Google Shape;1561;p15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2" name="Google Shape;1562;p15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3" name="Google Shape;1563;p15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4" name="Google Shape;1564;p15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5" name="Google Shape;1565;p15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6" name="Google Shape;1566;p15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7" name="Google Shape;1567;p15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8" name="Google Shape;1568;p15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9" name="Google Shape;1569;p15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0" name="Google Shape;1570;p15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1" name="Google Shape;1571;p15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2" name="Google Shape;1572;p15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3" name="Google Shape;1573;p15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4" name="Google Shape;1574;p15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5" name="Google Shape;1575;p15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6" name="Google Shape;1576;p15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7" name="Google Shape;1577;p15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8" name="Google Shape;1578;p15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9" name="Google Shape;1579;p15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0" name="Google Shape;1580;p15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1" name="Google Shape;1581;p15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2" name="Google Shape;1582;p15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3" name="Google Shape;1583;p15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4" name="Google Shape;1584;p15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5" name="Google Shape;1585;p15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6" name="Google Shape;1586;p15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7" name="Google Shape;1587;p15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8" name="Google Shape;1588;p15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9" name="Google Shape;1589;p15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0" name="Google Shape;1590;p15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1" name="Google Shape;1591;p15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2" name="Google Shape;1592;p15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3" name="Google Shape;1593;p15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4" name="Google Shape;1594;p15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5" name="Google Shape;1595;p15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6" name="Google Shape;1596;p15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7" name="Google Shape;1597;p15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8" name="Google Shape;1598;p15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9" name="Google Shape;1599;p15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0" name="Google Shape;1600;p15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1" name="Google Shape;1601;p15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2" name="Google Shape;1602;p15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3" name="Google Shape;1603;p15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4" name="Google Shape;1604;p15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5" name="Google Shape;1605;p15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6" name="Google Shape;1606;p15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7" name="Google Shape;1607;p15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8" name="Google Shape;1608;p15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9" name="Google Shape;1609;p15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10" name="Google Shape;1610;p15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11" name="Google Shape;1611;p15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12" name="Google Shape;1612;p15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1613" name="Google Shape;1613;p15"/>
          <p:cNvSpPr/>
          <p:nvPr/>
        </p:nvSpPr>
        <p:spPr>
          <a:xfrm>
            <a:off x="3374275" y="6203951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614" name="Google Shape;1614;p15"/>
          <p:cNvSpPr/>
          <p:nvPr/>
        </p:nvSpPr>
        <p:spPr>
          <a:xfrm>
            <a:off x="8582577" y="4019384"/>
            <a:ext cx="142200" cy="190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615" name="Google Shape;1615;p15"/>
          <p:cNvSpPr/>
          <p:nvPr/>
        </p:nvSpPr>
        <p:spPr>
          <a:xfrm>
            <a:off x="8542379" y="342500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616" name="Google Shape;1616;p15"/>
          <p:cNvSpPr/>
          <p:nvPr/>
        </p:nvSpPr>
        <p:spPr>
          <a:xfrm>
            <a:off x="383804" y="2997667"/>
            <a:ext cx="222600" cy="296800"/>
          </a:xfrm>
          <a:prstGeom prst="ellipse">
            <a:avLst/>
          </a:prstGeom>
          <a:solidFill>
            <a:schemeClr val="dk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617" name="Google Shape;1617;p15"/>
          <p:cNvSpPr/>
          <p:nvPr/>
        </p:nvSpPr>
        <p:spPr>
          <a:xfrm>
            <a:off x="8764979" y="2700867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618" name="Google Shape;1618;p15"/>
          <p:cNvSpPr/>
          <p:nvPr/>
        </p:nvSpPr>
        <p:spPr>
          <a:xfrm>
            <a:off x="3734323" y="6396233"/>
            <a:ext cx="181500" cy="242000"/>
          </a:xfrm>
          <a:prstGeom prst="ellipse">
            <a:avLst/>
          </a:prstGeom>
          <a:solidFill>
            <a:schemeClr val="dk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5477805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" name="Google Shape;1620;p16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621" name="Google Shape;1621;p16"/>
          <p:cNvGrpSpPr/>
          <p:nvPr/>
        </p:nvGrpSpPr>
        <p:grpSpPr>
          <a:xfrm rot="-8801229">
            <a:off x="457532" y="-121020"/>
            <a:ext cx="511120" cy="2240821"/>
            <a:chOff x="2643963" y="1509025"/>
            <a:chExt cx="330600" cy="1087047"/>
          </a:xfrm>
        </p:grpSpPr>
        <p:sp>
          <p:nvSpPr>
            <p:cNvPr id="1622" name="Google Shape;1622;p16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623" name="Google Shape;1623;p16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1624" name="Google Shape;1624;p16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25" name="Google Shape;1625;p16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26" name="Google Shape;1626;p16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27" name="Google Shape;1627;p16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28" name="Google Shape;1628;p16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29" name="Google Shape;1629;p16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0" name="Google Shape;1630;p16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1" name="Google Shape;1631;p16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2" name="Google Shape;1632;p16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3" name="Google Shape;1633;p16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4" name="Google Shape;1634;p16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5" name="Google Shape;1635;p16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636" name="Google Shape;1636;p16"/>
          <p:cNvGrpSpPr/>
          <p:nvPr/>
        </p:nvGrpSpPr>
        <p:grpSpPr>
          <a:xfrm rot="3771199">
            <a:off x="7936008" y="5214125"/>
            <a:ext cx="1604505" cy="1087684"/>
            <a:chOff x="2401900" y="1895088"/>
            <a:chExt cx="1203300" cy="1087613"/>
          </a:xfrm>
        </p:grpSpPr>
        <p:sp>
          <p:nvSpPr>
            <p:cNvPr id="1637" name="Google Shape;1637;p16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638" name="Google Shape;1638;p16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1639" name="Google Shape;1639;p16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0" name="Google Shape;1640;p16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1" name="Google Shape;1641;p16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2" name="Google Shape;1642;p16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3" name="Google Shape;1643;p16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4" name="Google Shape;1644;p16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5" name="Google Shape;1645;p16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6" name="Google Shape;1646;p16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7" name="Google Shape;1647;p16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8" name="Google Shape;1648;p16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9" name="Google Shape;1649;p16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0" name="Google Shape;1650;p16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1" name="Google Shape;1651;p16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2" name="Google Shape;1652;p16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3" name="Google Shape;1653;p16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4" name="Google Shape;1654;p16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5" name="Google Shape;1655;p16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6" name="Google Shape;1656;p16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7" name="Google Shape;1657;p16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8" name="Google Shape;1658;p16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9" name="Google Shape;1659;p16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0" name="Google Shape;1660;p16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1" name="Google Shape;1661;p16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2" name="Google Shape;1662;p16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3" name="Google Shape;1663;p16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4" name="Google Shape;1664;p16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5" name="Google Shape;1665;p16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6" name="Google Shape;1666;p16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7" name="Google Shape;1667;p16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8" name="Google Shape;1668;p16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669" name="Google Shape;1669;p16"/>
          <p:cNvGrpSpPr/>
          <p:nvPr/>
        </p:nvGrpSpPr>
        <p:grpSpPr>
          <a:xfrm rot="5156969">
            <a:off x="-309595" y="5512364"/>
            <a:ext cx="1879675" cy="1861990"/>
            <a:chOff x="4027650" y="2008513"/>
            <a:chExt cx="792200" cy="1046275"/>
          </a:xfrm>
        </p:grpSpPr>
        <p:sp>
          <p:nvSpPr>
            <p:cNvPr id="1670" name="Google Shape;1670;p16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671" name="Google Shape;1671;p16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1672" name="Google Shape;1672;p16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3" name="Google Shape;1673;p16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4" name="Google Shape;1674;p16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5" name="Google Shape;1675;p16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6" name="Google Shape;1676;p16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7" name="Google Shape;1677;p16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8" name="Google Shape;1678;p16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9" name="Google Shape;1679;p16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0" name="Google Shape;1680;p16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1" name="Google Shape;1681;p16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2" name="Google Shape;1682;p16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3" name="Google Shape;1683;p16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4" name="Google Shape;1684;p16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5" name="Google Shape;1685;p16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6" name="Google Shape;1686;p16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7" name="Google Shape;1687;p16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8" name="Google Shape;1688;p16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9" name="Google Shape;1689;p16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0" name="Google Shape;1690;p16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1" name="Google Shape;1691;p16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2" name="Google Shape;1692;p16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3" name="Google Shape;1693;p16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4" name="Google Shape;1694;p16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5" name="Google Shape;1695;p16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6" name="Google Shape;1696;p16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7" name="Google Shape;1697;p16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8" name="Google Shape;1698;p16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9" name="Google Shape;1699;p16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0" name="Google Shape;1700;p16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1" name="Google Shape;1701;p16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2" name="Google Shape;1702;p16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3" name="Google Shape;1703;p16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4" name="Google Shape;1704;p16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5" name="Google Shape;1705;p16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6" name="Google Shape;1706;p16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7" name="Google Shape;1707;p16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8" name="Google Shape;1708;p16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9" name="Google Shape;1709;p16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0" name="Google Shape;1710;p16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1" name="Google Shape;1711;p16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2" name="Google Shape;1712;p16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3" name="Google Shape;1713;p16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4" name="Google Shape;1714;p16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5" name="Google Shape;1715;p16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6" name="Google Shape;1716;p16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7" name="Google Shape;1717;p16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8" name="Google Shape;1718;p16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9" name="Google Shape;1719;p16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0" name="Google Shape;1720;p16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1" name="Google Shape;1721;p16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2" name="Google Shape;1722;p16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3" name="Google Shape;1723;p16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4" name="Google Shape;1724;p16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5" name="Google Shape;1725;p16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6" name="Google Shape;1726;p16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7" name="Google Shape;1727;p16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8" name="Google Shape;1728;p16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9" name="Google Shape;1729;p16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0" name="Google Shape;1730;p16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1" name="Google Shape;1731;p16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2" name="Google Shape;1732;p16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3" name="Google Shape;1733;p16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4" name="Google Shape;1734;p16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5" name="Google Shape;1735;p16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6" name="Google Shape;1736;p16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7" name="Google Shape;1737;p16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8" name="Google Shape;1738;p16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9" name="Google Shape;1739;p16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0" name="Google Shape;1740;p16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1" name="Google Shape;1741;p16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2" name="Google Shape;1742;p16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3" name="Google Shape;1743;p16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4" name="Google Shape;1744;p16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5" name="Google Shape;1745;p16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6" name="Google Shape;1746;p16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7" name="Google Shape;1747;p16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8" name="Google Shape;1748;p16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1749" name="Google Shape;1749;p16"/>
          <p:cNvSpPr/>
          <p:nvPr/>
        </p:nvSpPr>
        <p:spPr>
          <a:xfrm>
            <a:off x="3717175" y="6119151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750" name="Google Shape;1750;p16"/>
          <p:cNvSpPr/>
          <p:nvPr/>
        </p:nvSpPr>
        <p:spPr>
          <a:xfrm>
            <a:off x="8582577" y="3816184"/>
            <a:ext cx="142200" cy="190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751" name="Google Shape;1751;p16"/>
          <p:cNvSpPr/>
          <p:nvPr/>
        </p:nvSpPr>
        <p:spPr>
          <a:xfrm>
            <a:off x="8637629" y="1117200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752" name="Google Shape;1752;p16"/>
          <p:cNvSpPr/>
          <p:nvPr/>
        </p:nvSpPr>
        <p:spPr>
          <a:xfrm>
            <a:off x="202829" y="4686767"/>
            <a:ext cx="222600" cy="296800"/>
          </a:xfrm>
          <a:prstGeom prst="ellipse">
            <a:avLst/>
          </a:prstGeom>
          <a:solidFill>
            <a:schemeClr val="dk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753" name="Google Shape;1753;p16"/>
          <p:cNvSpPr/>
          <p:nvPr/>
        </p:nvSpPr>
        <p:spPr>
          <a:xfrm>
            <a:off x="3354779" y="6371167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754" name="Google Shape;1754;p16"/>
          <p:cNvSpPr/>
          <p:nvPr/>
        </p:nvSpPr>
        <p:spPr>
          <a:xfrm>
            <a:off x="8724773" y="3375100"/>
            <a:ext cx="181500" cy="242000"/>
          </a:xfrm>
          <a:prstGeom prst="ellipse">
            <a:avLst/>
          </a:prstGeom>
          <a:solidFill>
            <a:schemeClr val="dk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5926138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6" name="Google Shape;1756;p17"/>
          <p:cNvSpPr txBox="1">
            <a:spLocks noGrp="1"/>
          </p:cNvSpPr>
          <p:nvPr>
            <p:ph type="title"/>
          </p:nvPr>
        </p:nvSpPr>
        <p:spPr>
          <a:xfrm>
            <a:off x="3557400" y="4560617"/>
            <a:ext cx="43602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757" name="Google Shape;1757;p17"/>
          <p:cNvSpPr txBox="1">
            <a:spLocks noGrp="1"/>
          </p:cNvSpPr>
          <p:nvPr>
            <p:ph type="subTitle" idx="1"/>
          </p:nvPr>
        </p:nvSpPr>
        <p:spPr>
          <a:xfrm>
            <a:off x="1226400" y="2421484"/>
            <a:ext cx="66912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758" name="Google Shape;1758;p17"/>
          <p:cNvSpPr/>
          <p:nvPr/>
        </p:nvSpPr>
        <p:spPr>
          <a:xfrm>
            <a:off x="7650827" y="6080033"/>
            <a:ext cx="144300" cy="1924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759" name="Google Shape;1759;p17"/>
          <p:cNvSpPr/>
          <p:nvPr/>
        </p:nvSpPr>
        <p:spPr>
          <a:xfrm>
            <a:off x="292799" y="3595167"/>
            <a:ext cx="222600" cy="296800"/>
          </a:xfrm>
          <a:prstGeom prst="ellipse">
            <a:avLst/>
          </a:prstGeom>
          <a:solidFill>
            <a:schemeClr val="accent5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3184056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" name="Google Shape;1761;p18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62" name="Google Shape;1762;p18"/>
          <p:cNvSpPr txBox="1">
            <a:spLocks noGrp="1"/>
          </p:cNvSpPr>
          <p:nvPr>
            <p:ph type="subTitle" idx="1"/>
          </p:nvPr>
        </p:nvSpPr>
        <p:spPr>
          <a:xfrm>
            <a:off x="720000" y="1740467"/>
            <a:ext cx="4294800" cy="439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1763" name="Google Shape;1763;p18"/>
          <p:cNvGrpSpPr/>
          <p:nvPr/>
        </p:nvGrpSpPr>
        <p:grpSpPr>
          <a:xfrm rot="4922613">
            <a:off x="7077698" y="-681291"/>
            <a:ext cx="1611639" cy="1596394"/>
            <a:chOff x="4027650" y="2008513"/>
            <a:chExt cx="792200" cy="1046275"/>
          </a:xfrm>
        </p:grpSpPr>
        <p:sp>
          <p:nvSpPr>
            <p:cNvPr id="1764" name="Google Shape;1764;p18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765" name="Google Shape;1765;p18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1766" name="Google Shape;1766;p18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67" name="Google Shape;1767;p18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68" name="Google Shape;1768;p18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69" name="Google Shape;1769;p18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0" name="Google Shape;1770;p18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1" name="Google Shape;1771;p18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2" name="Google Shape;1772;p18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3" name="Google Shape;1773;p18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4" name="Google Shape;1774;p18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5" name="Google Shape;1775;p18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6" name="Google Shape;1776;p18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7" name="Google Shape;1777;p18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8" name="Google Shape;1778;p18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9" name="Google Shape;1779;p18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0" name="Google Shape;1780;p18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1" name="Google Shape;1781;p18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2" name="Google Shape;1782;p18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3" name="Google Shape;1783;p18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4" name="Google Shape;1784;p18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5" name="Google Shape;1785;p18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6" name="Google Shape;1786;p18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7" name="Google Shape;1787;p18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8" name="Google Shape;1788;p18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9" name="Google Shape;1789;p18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0" name="Google Shape;1790;p18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1" name="Google Shape;1791;p18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2" name="Google Shape;1792;p18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3" name="Google Shape;1793;p18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4" name="Google Shape;1794;p18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5" name="Google Shape;1795;p18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6" name="Google Shape;1796;p18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7" name="Google Shape;1797;p18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8" name="Google Shape;1798;p18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9" name="Google Shape;1799;p18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0" name="Google Shape;1800;p18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1" name="Google Shape;1801;p18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2" name="Google Shape;1802;p18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3" name="Google Shape;1803;p18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4" name="Google Shape;1804;p18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5" name="Google Shape;1805;p18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6" name="Google Shape;1806;p18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7" name="Google Shape;1807;p18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8" name="Google Shape;1808;p18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9" name="Google Shape;1809;p18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0" name="Google Shape;1810;p18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1" name="Google Shape;1811;p18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2" name="Google Shape;1812;p18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3" name="Google Shape;1813;p18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4" name="Google Shape;1814;p18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5" name="Google Shape;1815;p18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6" name="Google Shape;1816;p18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7" name="Google Shape;1817;p18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8" name="Google Shape;1818;p18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9" name="Google Shape;1819;p18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0" name="Google Shape;1820;p18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1" name="Google Shape;1821;p18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2" name="Google Shape;1822;p18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3" name="Google Shape;1823;p18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4" name="Google Shape;1824;p18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5" name="Google Shape;1825;p18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6" name="Google Shape;1826;p18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7" name="Google Shape;1827;p18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8" name="Google Shape;1828;p18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9" name="Google Shape;1829;p18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0" name="Google Shape;1830;p18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1" name="Google Shape;1831;p18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2" name="Google Shape;1832;p18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3" name="Google Shape;1833;p18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4" name="Google Shape;1834;p18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5" name="Google Shape;1835;p18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6" name="Google Shape;1836;p18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7" name="Google Shape;1837;p18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8" name="Google Shape;1838;p18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9" name="Google Shape;1839;p18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40" name="Google Shape;1840;p18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41" name="Google Shape;1841;p18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42" name="Google Shape;1842;p18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1843" name="Google Shape;1843;p18"/>
          <p:cNvSpPr/>
          <p:nvPr/>
        </p:nvSpPr>
        <p:spPr>
          <a:xfrm>
            <a:off x="375100" y="384800"/>
            <a:ext cx="250800" cy="334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844" name="Google Shape;1844;p18"/>
          <p:cNvSpPr/>
          <p:nvPr/>
        </p:nvSpPr>
        <p:spPr>
          <a:xfrm>
            <a:off x="223600" y="1014833"/>
            <a:ext cx="151500" cy="2020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0774247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6" name="Google Shape;1846;p19"/>
          <p:cNvSpPr txBox="1">
            <a:spLocks noGrp="1"/>
          </p:cNvSpPr>
          <p:nvPr>
            <p:ph type="title"/>
          </p:nvPr>
        </p:nvSpPr>
        <p:spPr>
          <a:xfrm>
            <a:off x="1024800" y="2261100"/>
            <a:ext cx="25605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847" name="Google Shape;1847;p19"/>
          <p:cNvSpPr txBox="1">
            <a:spLocks noGrp="1"/>
          </p:cNvSpPr>
          <p:nvPr>
            <p:ph type="subTitle" idx="1"/>
          </p:nvPr>
        </p:nvSpPr>
        <p:spPr>
          <a:xfrm>
            <a:off x="1024800" y="3156500"/>
            <a:ext cx="29763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48" name="Google Shape;1848;p19"/>
          <p:cNvGrpSpPr/>
          <p:nvPr/>
        </p:nvGrpSpPr>
        <p:grpSpPr>
          <a:xfrm rot="6154607">
            <a:off x="58417" y="5565731"/>
            <a:ext cx="1309321" cy="887581"/>
            <a:chOff x="2401900" y="1895088"/>
            <a:chExt cx="1203300" cy="1087613"/>
          </a:xfrm>
        </p:grpSpPr>
        <p:sp>
          <p:nvSpPr>
            <p:cNvPr id="1849" name="Google Shape;1849;p19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850" name="Google Shape;1850;p19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1851" name="Google Shape;1851;p19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2" name="Google Shape;1852;p19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3" name="Google Shape;1853;p19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4" name="Google Shape;1854;p19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5" name="Google Shape;1855;p19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6" name="Google Shape;1856;p19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7" name="Google Shape;1857;p19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8" name="Google Shape;1858;p19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9" name="Google Shape;1859;p19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0" name="Google Shape;1860;p19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1" name="Google Shape;1861;p19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2" name="Google Shape;1862;p19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3" name="Google Shape;1863;p19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4" name="Google Shape;1864;p19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5" name="Google Shape;1865;p19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6" name="Google Shape;1866;p19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7" name="Google Shape;1867;p19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8" name="Google Shape;1868;p19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9" name="Google Shape;1869;p19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0" name="Google Shape;1870;p19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1" name="Google Shape;1871;p19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2" name="Google Shape;1872;p19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3" name="Google Shape;1873;p19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4" name="Google Shape;1874;p19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5" name="Google Shape;1875;p19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6" name="Google Shape;1876;p19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7" name="Google Shape;1877;p19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8" name="Google Shape;1878;p19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9" name="Google Shape;1879;p19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0" name="Google Shape;1880;p19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881" name="Google Shape;1881;p19"/>
          <p:cNvGrpSpPr/>
          <p:nvPr/>
        </p:nvGrpSpPr>
        <p:grpSpPr>
          <a:xfrm>
            <a:off x="8139239" y="5963401"/>
            <a:ext cx="583325" cy="537900"/>
            <a:chOff x="3736388" y="802750"/>
            <a:chExt cx="583325" cy="403425"/>
          </a:xfrm>
        </p:grpSpPr>
        <p:sp>
          <p:nvSpPr>
            <p:cNvPr id="1882" name="Google Shape;1882;p19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883" name="Google Shape;1883;p19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1884" name="Google Shape;1884;p19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5" name="Google Shape;1885;p19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6" name="Google Shape;1886;p19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7" name="Google Shape;1887;p19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8" name="Google Shape;1888;p19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9" name="Google Shape;1889;p19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0" name="Google Shape;1890;p19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1" name="Google Shape;1891;p19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2" name="Google Shape;1892;p19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3" name="Google Shape;1893;p19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4" name="Google Shape;1894;p19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5" name="Google Shape;1895;p19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6" name="Google Shape;1896;p19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7" name="Google Shape;1897;p19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8" name="Google Shape;1898;p19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9" name="Google Shape;1899;p19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0" name="Google Shape;1900;p19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1" name="Google Shape;1901;p19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2" name="Google Shape;1902;p19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3" name="Google Shape;1903;p19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4" name="Google Shape;1904;p19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5" name="Google Shape;1905;p19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6" name="Google Shape;1906;p19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7" name="Google Shape;1907;p19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908" name="Google Shape;1908;p19"/>
          <p:cNvGrpSpPr/>
          <p:nvPr/>
        </p:nvGrpSpPr>
        <p:grpSpPr>
          <a:xfrm rot="-5950668">
            <a:off x="7745694" y="-216154"/>
            <a:ext cx="681517" cy="1680675"/>
            <a:chOff x="2643963" y="1509025"/>
            <a:chExt cx="330600" cy="1087047"/>
          </a:xfrm>
        </p:grpSpPr>
        <p:sp>
          <p:nvSpPr>
            <p:cNvPr id="1909" name="Google Shape;1909;p19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910" name="Google Shape;1910;p19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1911" name="Google Shape;1911;p19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2" name="Google Shape;1912;p19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3" name="Google Shape;1913;p19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4" name="Google Shape;1914;p19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5" name="Google Shape;1915;p19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6" name="Google Shape;1916;p19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7" name="Google Shape;1917;p19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8" name="Google Shape;1918;p19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9" name="Google Shape;1919;p19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20" name="Google Shape;1920;p19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21" name="Google Shape;1921;p19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22" name="Google Shape;1922;p19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1923" name="Google Shape;1923;p19"/>
          <p:cNvSpPr/>
          <p:nvPr/>
        </p:nvSpPr>
        <p:spPr>
          <a:xfrm>
            <a:off x="8611825" y="3308001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924" name="Google Shape;1924;p19"/>
          <p:cNvSpPr/>
          <p:nvPr/>
        </p:nvSpPr>
        <p:spPr>
          <a:xfrm>
            <a:off x="353029" y="3826900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925" name="Google Shape;1925;p19"/>
          <p:cNvSpPr/>
          <p:nvPr/>
        </p:nvSpPr>
        <p:spPr>
          <a:xfrm>
            <a:off x="8722579" y="2728433"/>
            <a:ext cx="222600" cy="2968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926" name="Google Shape;1926;p19"/>
          <p:cNvSpPr/>
          <p:nvPr/>
        </p:nvSpPr>
        <p:spPr>
          <a:xfrm>
            <a:off x="206626" y="952600"/>
            <a:ext cx="144300" cy="192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1927" name="Google Shape;1927;p19"/>
          <p:cNvGrpSpPr/>
          <p:nvPr/>
        </p:nvGrpSpPr>
        <p:grpSpPr>
          <a:xfrm rot="10800000">
            <a:off x="3032624" y="-576178"/>
            <a:ext cx="1801293" cy="1806147"/>
            <a:chOff x="2434713" y="2011488"/>
            <a:chExt cx="1504463" cy="1131388"/>
          </a:xfrm>
        </p:grpSpPr>
        <p:sp>
          <p:nvSpPr>
            <p:cNvPr id="1928" name="Google Shape;1928;p19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929" name="Google Shape;1929;p19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1930" name="Google Shape;1930;p19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1" name="Google Shape;1931;p19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2" name="Google Shape;1932;p19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3" name="Google Shape;1933;p19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4" name="Google Shape;1934;p19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5" name="Google Shape;1935;p19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6" name="Google Shape;1936;p19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7" name="Google Shape;1937;p19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8" name="Google Shape;1938;p19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9" name="Google Shape;1939;p19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0" name="Google Shape;1940;p19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1" name="Google Shape;1941;p19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2" name="Google Shape;1942;p19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3" name="Google Shape;1943;p19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4" name="Google Shape;1944;p19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5" name="Google Shape;1945;p19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6" name="Google Shape;1946;p19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7" name="Google Shape;1947;p19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8" name="Google Shape;1948;p19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9" name="Google Shape;1949;p19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0" name="Google Shape;1950;p19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1" name="Google Shape;1951;p19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2" name="Google Shape;1952;p19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3" name="Google Shape;1953;p19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4" name="Google Shape;1954;p19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5" name="Google Shape;1955;p19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6" name="Google Shape;1956;p19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7" name="Google Shape;1957;p19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8" name="Google Shape;1958;p19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9" name="Google Shape;1959;p19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0" name="Google Shape;1960;p19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1" name="Google Shape;1961;p19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2" name="Google Shape;1962;p19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3" name="Google Shape;1963;p19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4" name="Google Shape;1964;p19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5" name="Google Shape;1965;p19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6" name="Google Shape;1966;p19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7" name="Google Shape;1967;p19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8" name="Google Shape;1968;p19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9" name="Google Shape;1969;p19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0" name="Google Shape;1970;p19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1" name="Google Shape;1971;p19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2" name="Google Shape;1972;p19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3" name="Google Shape;1973;p19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4" name="Google Shape;1974;p19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5" name="Google Shape;1975;p19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6" name="Google Shape;1976;p19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7" name="Google Shape;1977;p19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8" name="Google Shape;1978;p19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9" name="Google Shape;1979;p19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0" name="Google Shape;1980;p19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1" name="Google Shape;1981;p19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2" name="Google Shape;1982;p19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3" name="Google Shape;1983;p19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4" name="Google Shape;1984;p19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5" name="Google Shape;1985;p19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6" name="Google Shape;1986;p19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7" name="Google Shape;1987;p19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8" name="Google Shape;1988;p19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9" name="Google Shape;1989;p19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0" name="Google Shape;1990;p19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1" name="Google Shape;1991;p19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2" name="Google Shape;1992;p19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3" name="Google Shape;1993;p19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4" name="Google Shape;1994;p19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5" name="Google Shape;1995;p19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6" name="Google Shape;1996;p19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7" name="Google Shape;1997;p19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8" name="Google Shape;1998;p19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9" name="Google Shape;1999;p19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0" name="Google Shape;2000;p19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1" name="Google Shape;2001;p19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2" name="Google Shape;2002;p19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3" name="Google Shape;2003;p19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4" name="Google Shape;2004;p19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5" name="Google Shape;2005;p19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6" name="Google Shape;2006;p19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7" name="Google Shape;2007;p19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8" name="Google Shape;2008;p19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9" name="Google Shape;2009;p19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10" name="Google Shape;2010;p19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11" name="Google Shape;2011;p19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12" name="Google Shape;2012;p19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13" name="Google Shape;2013;p19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14054278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2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5" name="Google Shape;2015;p20"/>
          <p:cNvSpPr txBox="1">
            <a:spLocks noGrp="1"/>
          </p:cNvSpPr>
          <p:nvPr>
            <p:ph type="title"/>
          </p:nvPr>
        </p:nvSpPr>
        <p:spPr>
          <a:xfrm>
            <a:off x="4653000" y="878433"/>
            <a:ext cx="3293100" cy="142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016" name="Google Shape;2016;p20"/>
          <p:cNvGrpSpPr/>
          <p:nvPr/>
        </p:nvGrpSpPr>
        <p:grpSpPr>
          <a:xfrm rot="10324585">
            <a:off x="7629676" y="-11158"/>
            <a:ext cx="982003" cy="1183455"/>
            <a:chOff x="2401900" y="1895088"/>
            <a:chExt cx="1203300" cy="1087613"/>
          </a:xfrm>
        </p:grpSpPr>
        <p:sp>
          <p:nvSpPr>
            <p:cNvPr id="2017" name="Google Shape;2017;p20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018" name="Google Shape;2018;p20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2019" name="Google Shape;2019;p20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0" name="Google Shape;2020;p20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1" name="Google Shape;2021;p20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2" name="Google Shape;2022;p20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3" name="Google Shape;2023;p20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4" name="Google Shape;2024;p20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5" name="Google Shape;2025;p20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6" name="Google Shape;2026;p20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7" name="Google Shape;2027;p20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8" name="Google Shape;2028;p20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9" name="Google Shape;2029;p20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0" name="Google Shape;2030;p20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1" name="Google Shape;2031;p20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2" name="Google Shape;2032;p20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3" name="Google Shape;2033;p20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4" name="Google Shape;2034;p20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5" name="Google Shape;2035;p20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6" name="Google Shape;2036;p20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7" name="Google Shape;2037;p20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8" name="Google Shape;2038;p20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9" name="Google Shape;2039;p20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0" name="Google Shape;2040;p20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1" name="Google Shape;2041;p20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2" name="Google Shape;2042;p20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3" name="Google Shape;2043;p20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4" name="Google Shape;2044;p20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5" name="Google Shape;2045;p20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6" name="Google Shape;2046;p20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7" name="Google Shape;2047;p20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8" name="Google Shape;2048;p20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049" name="Google Shape;2049;p20"/>
          <p:cNvGrpSpPr/>
          <p:nvPr/>
        </p:nvGrpSpPr>
        <p:grpSpPr>
          <a:xfrm rot="-5950668">
            <a:off x="7289219" y="5575598"/>
            <a:ext cx="681517" cy="1680675"/>
            <a:chOff x="2643963" y="1509025"/>
            <a:chExt cx="330600" cy="1087047"/>
          </a:xfrm>
        </p:grpSpPr>
        <p:sp>
          <p:nvSpPr>
            <p:cNvPr id="2050" name="Google Shape;2050;p20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051" name="Google Shape;2051;p20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2052" name="Google Shape;2052;p20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3" name="Google Shape;2053;p20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4" name="Google Shape;2054;p20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5" name="Google Shape;2055;p20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6" name="Google Shape;2056;p20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7" name="Google Shape;2057;p20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8" name="Google Shape;2058;p20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9" name="Google Shape;2059;p20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60" name="Google Shape;2060;p20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61" name="Google Shape;2061;p20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62" name="Google Shape;2062;p20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63" name="Google Shape;2063;p20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064" name="Google Shape;2064;p20"/>
          <p:cNvSpPr/>
          <p:nvPr/>
        </p:nvSpPr>
        <p:spPr>
          <a:xfrm>
            <a:off x="1217513" y="6364568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065" name="Google Shape;2065;p20"/>
          <p:cNvSpPr/>
          <p:nvPr/>
        </p:nvSpPr>
        <p:spPr>
          <a:xfrm>
            <a:off x="8624529" y="2859700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066" name="Google Shape;2066;p20"/>
          <p:cNvSpPr/>
          <p:nvPr/>
        </p:nvSpPr>
        <p:spPr>
          <a:xfrm>
            <a:off x="1730317" y="6227833"/>
            <a:ext cx="222600" cy="2968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067" name="Google Shape;2067;p20"/>
          <p:cNvSpPr/>
          <p:nvPr/>
        </p:nvSpPr>
        <p:spPr>
          <a:xfrm>
            <a:off x="206626" y="952600"/>
            <a:ext cx="144300" cy="192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2068" name="Google Shape;2068;p20"/>
          <p:cNvGrpSpPr/>
          <p:nvPr/>
        </p:nvGrpSpPr>
        <p:grpSpPr>
          <a:xfrm rot="8563286">
            <a:off x="85429" y="-184146"/>
            <a:ext cx="1801309" cy="1806163"/>
            <a:chOff x="2434713" y="2011488"/>
            <a:chExt cx="1504463" cy="1131388"/>
          </a:xfrm>
        </p:grpSpPr>
        <p:sp>
          <p:nvSpPr>
            <p:cNvPr id="2069" name="Google Shape;2069;p20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070" name="Google Shape;2070;p20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2071" name="Google Shape;2071;p20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2" name="Google Shape;2072;p20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3" name="Google Shape;2073;p20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4" name="Google Shape;2074;p20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5" name="Google Shape;2075;p20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6" name="Google Shape;2076;p20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7" name="Google Shape;2077;p20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8" name="Google Shape;2078;p20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9" name="Google Shape;2079;p20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0" name="Google Shape;2080;p20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1" name="Google Shape;2081;p20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2" name="Google Shape;2082;p20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3" name="Google Shape;2083;p20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4" name="Google Shape;2084;p20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5" name="Google Shape;2085;p20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6" name="Google Shape;2086;p20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7" name="Google Shape;2087;p20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8" name="Google Shape;2088;p20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9" name="Google Shape;2089;p20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0" name="Google Shape;2090;p20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1" name="Google Shape;2091;p20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2" name="Google Shape;2092;p20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3" name="Google Shape;2093;p20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4" name="Google Shape;2094;p20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5" name="Google Shape;2095;p20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6" name="Google Shape;2096;p20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7" name="Google Shape;2097;p20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8" name="Google Shape;2098;p20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9" name="Google Shape;2099;p20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0" name="Google Shape;2100;p20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1" name="Google Shape;2101;p20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2" name="Google Shape;2102;p20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3" name="Google Shape;2103;p20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4" name="Google Shape;2104;p20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5" name="Google Shape;2105;p20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6" name="Google Shape;2106;p20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7" name="Google Shape;2107;p20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8" name="Google Shape;2108;p20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9" name="Google Shape;2109;p20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0" name="Google Shape;2110;p20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1" name="Google Shape;2111;p20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2" name="Google Shape;2112;p20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3" name="Google Shape;2113;p20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4" name="Google Shape;2114;p20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5" name="Google Shape;2115;p20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6" name="Google Shape;2116;p20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7" name="Google Shape;2117;p20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8" name="Google Shape;2118;p20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9" name="Google Shape;2119;p20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0" name="Google Shape;2120;p20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1" name="Google Shape;2121;p20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2" name="Google Shape;2122;p20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3" name="Google Shape;2123;p20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4" name="Google Shape;2124;p20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5" name="Google Shape;2125;p20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6" name="Google Shape;2126;p20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7" name="Google Shape;2127;p20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8" name="Google Shape;2128;p20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9" name="Google Shape;2129;p20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0" name="Google Shape;2130;p20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1" name="Google Shape;2131;p20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2" name="Google Shape;2132;p20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3" name="Google Shape;2133;p20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4" name="Google Shape;2134;p20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5" name="Google Shape;2135;p20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6" name="Google Shape;2136;p20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7" name="Google Shape;2137;p20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8" name="Google Shape;2138;p20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9" name="Google Shape;2139;p20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0" name="Google Shape;2140;p20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1" name="Google Shape;2141;p20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2" name="Google Shape;2142;p20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3" name="Google Shape;2143;p20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4" name="Google Shape;2144;p20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5" name="Google Shape;2145;p20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6" name="Google Shape;2146;p20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7" name="Google Shape;2147;p20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8" name="Google Shape;2148;p20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9" name="Google Shape;2149;p20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50" name="Google Shape;2150;p20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51" name="Google Shape;2151;p20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52" name="Google Shape;2152;p20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53" name="Google Shape;2153;p20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54" name="Google Shape;2154;p20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155" name="Google Shape;2155;p20"/>
          <p:cNvSpPr/>
          <p:nvPr/>
        </p:nvSpPr>
        <p:spPr>
          <a:xfrm>
            <a:off x="350926" y="4488167"/>
            <a:ext cx="144300" cy="192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156" name="Google Shape;2156;p20"/>
          <p:cNvSpPr/>
          <p:nvPr/>
        </p:nvSpPr>
        <p:spPr>
          <a:xfrm>
            <a:off x="214849" y="3869533"/>
            <a:ext cx="271800" cy="362400"/>
          </a:xfrm>
          <a:prstGeom prst="ellipse">
            <a:avLst/>
          </a:prstGeom>
          <a:solidFill>
            <a:schemeClr val="accent5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157" name="Google Shape;2157;p20"/>
          <p:cNvSpPr txBox="1">
            <a:spLocks noGrp="1"/>
          </p:cNvSpPr>
          <p:nvPr>
            <p:ph type="body" idx="1"/>
          </p:nvPr>
        </p:nvSpPr>
        <p:spPr>
          <a:xfrm>
            <a:off x="4653000" y="2418767"/>
            <a:ext cx="3293100" cy="356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189" lvl="0" indent="-317492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378" lvl="1" indent="-317492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566" lvl="2" indent="-317492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754" lvl="3" indent="-317492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5943" lvl="4" indent="-317492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132" lvl="5" indent="-317492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320" lvl="6" indent="-317492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509" lvl="7" indent="-317492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697" lvl="8" indent="-317492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3937083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2" name="Google Shape;2242;p22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243" name="Google Shape;2243;p22"/>
          <p:cNvGrpSpPr/>
          <p:nvPr/>
        </p:nvGrpSpPr>
        <p:grpSpPr>
          <a:xfrm rot="-3780242">
            <a:off x="734424" y="5662762"/>
            <a:ext cx="681504" cy="1680641"/>
            <a:chOff x="2643963" y="1509025"/>
            <a:chExt cx="330600" cy="1087047"/>
          </a:xfrm>
        </p:grpSpPr>
        <p:sp>
          <p:nvSpPr>
            <p:cNvPr id="2244" name="Google Shape;2244;p22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245" name="Google Shape;2245;p22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2246" name="Google Shape;2246;p22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47" name="Google Shape;2247;p22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48" name="Google Shape;2248;p22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49" name="Google Shape;2249;p22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0" name="Google Shape;2250;p22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1" name="Google Shape;2251;p22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2" name="Google Shape;2252;p22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3" name="Google Shape;2253;p22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4" name="Google Shape;2254;p22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5" name="Google Shape;2255;p22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6" name="Google Shape;2256;p22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7" name="Google Shape;2257;p22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258" name="Google Shape;2258;p22"/>
          <p:cNvGrpSpPr/>
          <p:nvPr/>
        </p:nvGrpSpPr>
        <p:grpSpPr>
          <a:xfrm rot="6827663">
            <a:off x="7502362" y="5696531"/>
            <a:ext cx="1604577" cy="1087732"/>
            <a:chOff x="2401900" y="1895088"/>
            <a:chExt cx="1203300" cy="1087613"/>
          </a:xfrm>
        </p:grpSpPr>
        <p:sp>
          <p:nvSpPr>
            <p:cNvPr id="2259" name="Google Shape;2259;p22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260" name="Google Shape;2260;p22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2261" name="Google Shape;2261;p22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2" name="Google Shape;2262;p22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3" name="Google Shape;2263;p22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4" name="Google Shape;2264;p22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5" name="Google Shape;2265;p22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6" name="Google Shape;2266;p22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7" name="Google Shape;2267;p22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8" name="Google Shape;2268;p22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9" name="Google Shape;2269;p22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0" name="Google Shape;2270;p22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1" name="Google Shape;2271;p22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2" name="Google Shape;2272;p22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3" name="Google Shape;2273;p22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4" name="Google Shape;2274;p22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5" name="Google Shape;2275;p22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6" name="Google Shape;2276;p22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7" name="Google Shape;2277;p22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8" name="Google Shape;2278;p22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9" name="Google Shape;2279;p22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0" name="Google Shape;2280;p22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1" name="Google Shape;2281;p22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2" name="Google Shape;2282;p22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3" name="Google Shape;2283;p22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4" name="Google Shape;2284;p22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5" name="Google Shape;2285;p22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6" name="Google Shape;2286;p22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7" name="Google Shape;2287;p22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8" name="Google Shape;2288;p22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9" name="Google Shape;2289;p22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90" name="Google Shape;2290;p22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291" name="Google Shape;2291;p22"/>
          <p:cNvSpPr/>
          <p:nvPr/>
        </p:nvSpPr>
        <p:spPr>
          <a:xfrm>
            <a:off x="4658175" y="6382084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292" name="Google Shape;2292;p22"/>
          <p:cNvSpPr/>
          <p:nvPr/>
        </p:nvSpPr>
        <p:spPr>
          <a:xfrm>
            <a:off x="5030029" y="6085300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2293" name="Google Shape;2293;p22"/>
          <p:cNvGrpSpPr/>
          <p:nvPr/>
        </p:nvGrpSpPr>
        <p:grpSpPr>
          <a:xfrm>
            <a:off x="210400" y="1004814"/>
            <a:ext cx="671174" cy="618908"/>
            <a:chOff x="3736388" y="802750"/>
            <a:chExt cx="583325" cy="403425"/>
          </a:xfrm>
        </p:grpSpPr>
        <p:sp>
          <p:nvSpPr>
            <p:cNvPr id="2294" name="Google Shape;2294;p22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295" name="Google Shape;2295;p22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296" name="Google Shape;2296;p22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97" name="Google Shape;2297;p22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98" name="Google Shape;2298;p22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99" name="Google Shape;2299;p22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0" name="Google Shape;2300;p22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1" name="Google Shape;2301;p22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2" name="Google Shape;2302;p22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3" name="Google Shape;2303;p22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4" name="Google Shape;2304;p22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5" name="Google Shape;2305;p22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6" name="Google Shape;2306;p22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7" name="Google Shape;2307;p22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8" name="Google Shape;2308;p22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9" name="Google Shape;2309;p22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0" name="Google Shape;2310;p22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1" name="Google Shape;2311;p22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2" name="Google Shape;2312;p22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3" name="Google Shape;2313;p22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4" name="Google Shape;2314;p22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5" name="Google Shape;2315;p22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6" name="Google Shape;2316;p22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7" name="Google Shape;2317;p22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8" name="Google Shape;2318;p22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9" name="Google Shape;2319;p22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320" name="Google Shape;2320;p22"/>
          <p:cNvSpPr txBox="1">
            <a:spLocks noGrp="1"/>
          </p:cNvSpPr>
          <p:nvPr>
            <p:ph type="body" idx="1"/>
          </p:nvPr>
        </p:nvSpPr>
        <p:spPr>
          <a:xfrm>
            <a:off x="726925" y="1776033"/>
            <a:ext cx="3629400" cy="41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189" lvl="0" indent="-317492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378" lvl="1" indent="-317492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566" lvl="2" indent="-317492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754" lvl="3" indent="-317492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5943" lvl="4" indent="-317492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132" lvl="5" indent="-317492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320" lvl="6" indent="-317492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509" lvl="7" indent="-317492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697" lvl="8" indent="-317492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321" name="Google Shape;2321;p22"/>
          <p:cNvSpPr txBox="1">
            <a:spLocks noGrp="1"/>
          </p:cNvSpPr>
          <p:nvPr>
            <p:ph type="body" idx="2"/>
          </p:nvPr>
        </p:nvSpPr>
        <p:spPr>
          <a:xfrm>
            <a:off x="4801450" y="1776033"/>
            <a:ext cx="3629400" cy="223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189" lvl="0" indent="-317492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378" lvl="1" indent="-317492" rtl="0">
              <a:spcBef>
                <a:spcPts val="1000"/>
              </a:spcBef>
              <a:spcAft>
                <a:spcPts val="0"/>
              </a:spcAft>
              <a:buSzPts val="1400"/>
              <a:buChar char="○"/>
              <a:defRPr/>
            </a:lvl2pPr>
            <a:lvl3pPr marL="1371566" lvl="2" indent="-317492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754" lvl="3" indent="-317492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5943" lvl="4" indent="-317492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132" lvl="5" indent="-317492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320" lvl="6" indent="-317492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509" lvl="7" indent="-317492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697" lvl="8" indent="-317492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2322" name="Google Shape;2322;p22"/>
          <p:cNvGrpSpPr/>
          <p:nvPr/>
        </p:nvGrpSpPr>
        <p:grpSpPr>
          <a:xfrm rot="-8100000">
            <a:off x="6933385" y="-185720"/>
            <a:ext cx="2401671" cy="1354580"/>
            <a:chOff x="2434713" y="2011488"/>
            <a:chExt cx="1504463" cy="1131388"/>
          </a:xfrm>
        </p:grpSpPr>
        <p:sp>
          <p:nvSpPr>
            <p:cNvPr id="2323" name="Google Shape;2323;p22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324" name="Google Shape;2324;p22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2325" name="Google Shape;2325;p22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26" name="Google Shape;2326;p22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27" name="Google Shape;2327;p22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28" name="Google Shape;2328;p22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29" name="Google Shape;2329;p22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0" name="Google Shape;2330;p22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1" name="Google Shape;2331;p22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2" name="Google Shape;2332;p22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3" name="Google Shape;2333;p22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4" name="Google Shape;2334;p22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5" name="Google Shape;2335;p22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6" name="Google Shape;2336;p22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7" name="Google Shape;2337;p22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8" name="Google Shape;2338;p22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9" name="Google Shape;2339;p22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0" name="Google Shape;2340;p22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1" name="Google Shape;2341;p22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2" name="Google Shape;2342;p22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3" name="Google Shape;2343;p22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4" name="Google Shape;2344;p22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5" name="Google Shape;2345;p22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6" name="Google Shape;2346;p22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7" name="Google Shape;2347;p22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8" name="Google Shape;2348;p22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9" name="Google Shape;2349;p22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0" name="Google Shape;2350;p22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1" name="Google Shape;2351;p22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2" name="Google Shape;2352;p22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3" name="Google Shape;2353;p22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4" name="Google Shape;2354;p22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5" name="Google Shape;2355;p22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6" name="Google Shape;2356;p22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7" name="Google Shape;2357;p22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8" name="Google Shape;2358;p22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9" name="Google Shape;2359;p22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0" name="Google Shape;2360;p22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1" name="Google Shape;2361;p22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2" name="Google Shape;2362;p22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3" name="Google Shape;2363;p22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4" name="Google Shape;2364;p22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5" name="Google Shape;2365;p22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6" name="Google Shape;2366;p22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7" name="Google Shape;2367;p22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8" name="Google Shape;2368;p22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9" name="Google Shape;2369;p22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0" name="Google Shape;2370;p22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1" name="Google Shape;2371;p22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2" name="Google Shape;2372;p22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3" name="Google Shape;2373;p22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4" name="Google Shape;2374;p22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5" name="Google Shape;2375;p22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6" name="Google Shape;2376;p22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7" name="Google Shape;2377;p22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8" name="Google Shape;2378;p22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9" name="Google Shape;2379;p22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0" name="Google Shape;2380;p22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1" name="Google Shape;2381;p22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2" name="Google Shape;2382;p22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3" name="Google Shape;2383;p22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4" name="Google Shape;2384;p22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5" name="Google Shape;2385;p22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6" name="Google Shape;2386;p22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7" name="Google Shape;2387;p22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8" name="Google Shape;2388;p22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9" name="Google Shape;2389;p22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0" name="Google Shape;2390;p22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1" name="Google Shape;2391;p22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2" name="Google Shape;2392;p22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3" name="Google Shape;2393;p22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4" name="Google Shape;2394;p22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5" name="Google Shape;2395;p22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6" name="Google Shape;2396;p22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7" name="Google Shape;2397;p22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8" name="Google Shape;2398;p22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9" name="Google Shape;2399;p22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0" name="Google Shape;2400;p22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1" name="Google Shape;2401;p22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2" name="Google Shape;2402;p22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3" name="Google Shape;2403;p22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4" name="Google Shape;2404;p22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5" name="Google Shape;2405;p22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6" name="Google Shape;2406;p22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7" name="Google Shape;2407;p22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8" name="Google Shape;2408;p22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13038929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0" name="Google Shape;2410;p23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411" name="Google Shape;2411;p23"/>
          <p:cNvSpPr txBox="1">
            <a:spLocks noGrp="1"/>
          </p:cNvSpPr>
          <p:nvPr>
            <p:ph type="title" idx="2"/>
          </p:nvPr>
        </p:nvSpPr>
        <p:spPr>
          <a:xfrm>
            <a:off x="825338" y="3815667"/>
            <a:ext cx="22425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12" name="Google Shape;2412;p23"/>
          <p:cNvSpPr txBox="1">
            <a:spLocks noGrp="1"/>
          </p:cNvSpPr>
          <p:nvPr>
            <p:ph type="subTitle" idx="1"/>
          </p:nvPr>
        </p:nvSpPr>
        <p:spPr>
          <a:xfrm>
            <a:off x="825338" y="4544433"/>
            <a:ext cx="2242500" cy="115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13" name="Google Shape;2413;p23"/>
          <p:cNvSpPr txBox="1">
            <a:spLocks noGrp="1"/>
          </p:cNvSpPr>
          <p:nvPr>
            <p:ph type="title" idx="3"/>
          </p:nvPr>
        </p:nvSpPr>
        <p:spPr>
          <a:xfrm>
            <a:off x="3450750" y="3815667"/>
            <a:ext cx="22425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14" name="Google Shape;2414;p23"/>
          <p:cNvSpPr txBox="1">
            <a:spLocks noGrp="1"/>
          </p:cNvSpPr>
          <p:nvPr>
            <p:ph type="subTitle" idx="4"/>
          </p:nvPr>
        </p:nvSpPr>
        <p:spPr>
          <a:xfrm>
            <a:off x="3450751" y="4544433"/>
            <a:ext cx="2242500" cy="115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15" name="Google Shape;2415;p23"/>
          <p:cNvSpPr txBox="1">
            <a:spLocks noGrp="1"/>
          </p:cNvSpPr>
          <p:nvPr>
            <p:ph type="title" idx="5"/>
          </p:nvPr>
        </p:nvSpPr>
        <p:spPr>
          <a:xfrm>
            <a:off x="6076168" y="3815667"/>
            <a:ext cx="22425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16" name="Google Shape;2416;p23"/>
          <p:cNvSpPr txBox="1">
            <a:spLocks noGrp="1"/>
          </p:cNvSpPr>
          <p:nvPr>
            <p:ph type="subTitle" idx="6"/>
          </p:nvPr>
        </p:nvSpPr>
        <p:spPr>
          <a:xfrm>
            <a:off x="6076172" y="4544433"/>
            <a:ext cx="2242500" cy="115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417" name="Google Shape;2417;p23"/>
          <p:cNvGrpSpPr/>
          <p:nvPr/>
        </p:nvGrpSpPr>
        <p:grpSpPr>
          <a:xfrm rot="-3780242">
            <a:off x="734424" y="5662762"/>
            <a:ext cx="681504" cy="1680641"/>
            <a:chOff x="2643963" y="1509025"/>
            <a:chExt cx="330600" cy="1087047"/>
          </a:xfrm>
        </p:grpSpPr>
        <p:sp>
          <p:nvSpPr>
            <p:cNvPr id="2418" name="Google Shape;2418;p23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419" name="Google Shape;2419;p23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2420" name="Google Shape;2420;p23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1" name="Google Shape;2421;p23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2" name="Google Shape;2422;p23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3" name="Google Shape;2423;p23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4" name="Google Shape;2424;p23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5" name="Google Shape;2425;p23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6" name="Google Shape;2426;p23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7" name="Google Shape;2427;p23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8" name="Google Shape;2428;p23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9" name="Google Shape;2429;p23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30" name="Google Shape;2430;p23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31" name="Google Shape;2431;p23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432" name="Google Shape;2432;p23"/>
          <p:cNvSpPr/>
          <p:nvPr/>
        </p:nvSpPr>
        <p:spPr>
          <a:xfrm>
            <a:off x="4658175" y="6382084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433" name="Google Shape;2433;p23"/>
          <p:cNvSpPr/>
          <p:nvPr/>
        </p:nvSpPr>
        <p:spPr>
          <a:xfrm>
            <a:off x="5030029" y="6085300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434" name="Google Shape;2434;p23"/>
          <p:cNvSpPr/>
          <p:nvPr/>
        </p:nvSpPr>
        <p:spPr>
          <a:xfrm>
            <a:off x="8601552" y="6322867"/>
            <a:ext cx="144300" cy="1924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435" name="Google Shape;2435;p23"/>
          <p:cNvSpPr/>
          <p:nvPr/>
        </p:nvSpPr>
        <p:spPr>
          <a:xfrm>
            <a:off x="8701599" y="4247633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0959524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2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" name="Google Shape;2437;p24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438" name="Google Shape;2438;p24"/>
          <p:cNvSpPr txBox="1">
            <a:spLocks noGrp="1"/>
          </p:cNvSpPr>
          <p:nvPr>
            <p:ph type="title" idx="2"/>
          </p:nvPr>
        </p:nvSpPr>
        <p:spPr>
          <a:xfrm>
            <a:off x="901538" y="4555633"/>
            <a:ext cx="22425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39" name="Google Shape;2439;p24"/>
          <p:cNvSpPr txBox="1">
            <a:spLocks noGrp="1"/>
          </p:cNvSpPr>
          <p:nvPr>
            <p:ph type="subTitle" idx="1"/>
          </p:nvPr>
        </p:nvSpPr>
        <p:spPr>
          <a:xfrm>
            <a:off x="901550" y="5195467"/>
            <a:ext cx="2242500" cy="94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0" name="Google Shape;2440;p24"/>
          <p:cNvSpPr txBox="1">
            <a:spLocks noGrp="1"/>
          </p:cNvSpPr>
          <p:nvPr>
            <p:ph type="title" idx="3"/>
          </p:nvPr>
        </p:nvSpPr>
        <p:spPr>
          <a:xfrm>
            <a:off x="3450750" y="4555633"/>
            <a:ext cx="22425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41" name="Google Shape;2441;p24"/>
          <p:cNvSpPr txBox="1">
            <a:spLocks noGrp="1"/>
          </p:cNvSpPr>
          <p:nvPr>
            <p:ph type="subTitle" idx="4"/>
          </p:nvPr>
        </p:nvSpPr>
        <p:spPr>
          <a:xfrm>
            <a:off x="3450760" y="5195467"/>
            <a:ext cx="2242500" cy="94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2" name="Google Shape;2442;p24"/>
          <p:cNvSpPr txBox="1">
            <a:spLocks noGrp="1"/>
          </p:cNvSpPr>
          <p:nvPr>
            <p:ph type="title" idx="5"/>
          </p:nvPr>
        </p:nvSpPr>
        <p:spPr>
          <a:xfrm>
            <a:off x="5999968" y="4555633"/>
            <a:ext cx="22425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43" name="Google Shape;2443;p24"/>
          <p:cNvSpPr txBox="1">
            <a:spLocks noGrp="1"/>
          </p:cNvSpPr>
          <p:nvPr>
            <p:ph type="subTitle" idx="6"/>
          </p:nvPr>
        </p:nvSpPr>
        <p:spPr>
          <a:xfrm>
            <a:off x="5999978" y="5195467"/>
            <a:ext cx="2242500" cy="94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444" name="Google Shape;2444;p24"/>
          <p:cNvGrpSpPr/>
          <p:nvPr/>
        </p:nvGrpSpPr>
        <p:grpSpPr>
          <a:xfrm rot="-2221577">
            <a:off x="559835" y="5480509"/>
            <a:ext cx="511123" cy="2240832"/>
            <a:chOff x="2643963" y="1509025"/>
            <a:chExt cx="330600" cy="1087047"/>
          </a:xfrm>
        </p:grpSpPr>
        <p:sp>
          <p:nvSpPr>
            <p:cNvPr id="2445" name="Google Shape;2445;p24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446" name="Google Shape;2446;p24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2447" name="Google Shape;2447;p24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48" name="Google Shape;2448;p24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49" name="Google Shape;2449;p24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0" name="Google Shape;2450;p24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1" name="Google Shape;2451;p24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2" name="Google Shape;2452;p24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3" name="Google Shape;2453;p24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4" name="Google Shape;2454;p24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5" name="Google Shape;2455;p24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6" name="Google Shape;2456;p24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7" name="Google Shape;2457;p24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8" name="Google Shape;2458;p24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459" name="Google Shape;2459;p24"/>
          <p:cNvSpPr/>
          <p:nvPr/>
        </p:nvSpPr>
        <p:spPr>
          <a:xfrm>
            <a:off x="8596600" y="5259217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460" name="Google Shape;2460;p24"/>
          <p:cNvSpPr/>
          <p:nvPr/>
        </p:nvSpPr>
        <p:spPr>
          <a:xfrm>
            <a:off x="8724929" y="4759033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461" name="Google Shape;2461;p24"/>
          <p:cNvSpPr/>
          <p:nvPr/>
        </p:nvSpPr>
        <p:spPr>
          <a:xfrm>
            <a:off x="6215199" y="318867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615853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8CEB1B-3AFC-4B92-A390-47DBA1879660}" type="datetimeFigureOut">
              <a:rPr lang="vi-VN" smtClean="0"/>
              <a:t>15/03/2023</a:t>
            </a:fld>
            <a:endParaRPr lang="vi-VN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7828288-2D46-4135-BCC6-7D887DD3D531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585947987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2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3" name="Google Shape;2463;p25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Itim"/>
                <a:ea typeface="Itim"/>
                <a:cs typeface="Itim"/>
                <a:sym typeface="Iti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464" name="Google Shape;2464;p25"/>
          <p:cNvSpPr txBox="1">
            <a:spLocks noGrp="1"/>
          </p:cNvSpPr>
          <p:nvPr>
            <p:ph type="title" idx="2"/>
          </p:nvPr>
        </p:nvSpPr>
        <p:spPr>
          <a:xfrm>
            <a:off x="1129450" y="2259267"/>
            <a:ext cx="1978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65" name="Google Shape;2465;p25"/>
          <p:cNvSpPr txBox="1">
            <a:spLocks noGrp="1"/>
          </p:cNvSpPr>
          <p:nvPr>
            <p:ph type="subTitle" idx="1"/>
          </p:nvPr>
        </p:nvSpPr>
        <p:spPr>
          <a:xfrm>
            <a:off x="1129450" y="2838100"/>
            <a:ext cx="1978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66" name="Google Shape;2466;p25"/>
          <p:cNvSpPr txBox="1">
            <a:spLocks noGrp="1"/>
          </p:cNvSpPr>
          <p:nvPr>
            <p:ph type="title" idx="3"/>
          </p:nvPr>
        </p:nvSpPr>
        <p:spPr>
          <a:xfrm>
            <a:off x="6036358" y="2259267"/>
            <a:ext cx="1978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67" name="Google Shape;2467;p25"/>
          <p:cNvSpPr txBox="1">
            <a:spLocks noGrp="1"/>
          </p:cNvSpPr>
          <p:nvPr>
            <p:ph type="subTitle" idx="4"/>
          </p:nvPr>
        </p:nvSpPr>
        <p:spPr>
          <a:xfrm>
            <a:off x="6036354" y="2838100"/>
            <a:ext cx="1978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68" name="Google Shape;2468;p25"/>
          <p:cNvSpPr txBox="1">
            <a:spLocks noGrp="1"/>
          </p:cNvSpPr>
          <p:nvPr>
            <p:ph type="title" idx="5"/>
          </p:nvPr>
        </p:nvSpPr>
        <p:spPr>
          <a:xfrm>
            <a:off x="1129450" y="4170467"/>
            <a:ext cx="1978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69" name="Google Shape;2469;p25"/>
          <p:cNvSpPr txBox="1">
            <a:spLocks noGrp="1"/>
          </p:cNvSpPr>
          <p:nvPr>
            <p:ph type="subTitle" idx="6"/>
          </p:nvPr>
        </p:nvSpPr>
        <p:spPr>
          <a:xfrm>
            <a:off x="1129450" y="4749300"/>
            <a:ext cx="1978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70" name="Google Shape;2470;p25"/>
          <p:cNvSpPr txBox="1">
            <a:spLocks noGrp="1"/>
          </p:cNvSpPr>
          <p:nvPr>
            <p:ph type="title" idx="7"/>
          </p:nvPr>
        </p:nvSpPr>
        <p:spPr>
          <a:xfrm>
            <a:off x="6036358" y="4170467"/>
            <a:ext cx="1978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71" name="Google Shape;2471;p25"/>
          <p:cNvSpPr txBox="1">
            <a:spLocks noGrp="1"/>
          </p:cNvSpPr>
          <p:nvPr>
            <p:ph type="subTitle" idx="8"/>
          </p:nvPr>
        </p:nvSpPr>
        <p:spPr>
          <a:xfrm>
            <a:off x="6036354" y="4749300"/>
            <a:ext cx="1978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472" name="Google Shape;2472;p25"/>
          <p:cNvGrpSpPr/>
          <p:nvPr/>
        </p:nvGrpSpPr>
        <p:grpSpPr>
          <a:xfrm>
            <a:off x="8139239" y="5963401"/>
            <a:ext cx="583325" cy="537900"/>
            <a:chOff x="3736388" y="802750"/>
            <a:chExt cx="583325" cy="403425"/>
          </a:xfrm>
        </p:grpSpPr>
        <p:sp>
          <p:nvSpPr>
            <p:cNvPr id="2473" name="Google Shape;2473;p25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474" name="Google Shape;2474;p25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475" name="Google Shape;2475;p25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76" name="Google Shape;2476;p25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77" name="Google Shape;2477;p25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78" name="Google Shape;2478;p25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79" name="Google Shape;2479;p25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0" name="Google Shape;2480;p25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1" name="Google Shape;2481;p25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2" name="Google Shape;2482;p25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3" name="Google Shape;2483;p25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4" name="Google Shape;2484;p25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5" name="Google Shape;2485;p25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6" name="Google Shape;2486;p25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7" name="Google Shape;2487;p25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8" name="Google Shape;2488;p25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9" name="Google Shape;2489;p25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0" name="Google Shape;2490;p25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1" name="Google Shape;2491;p25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2" name="Google Shape;2492;p25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3" name="Google Shape;2493;p25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4" name="Google Shape;2494;p25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5" name="Google Shape;2495;p25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6" name="Google Shape;2496;p25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7" name="Google Shape;2497;p25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8" name="Google Shape;2498;p25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499" name="Google Shape;2499;p25"/>
          <p:cNvGrpSpPr/>
          <p:nvPr/>
        </p:nvGrpSpPr>
        <p:grpSpPr>
          <a:xfrm rot="-3780242">
            <a:off x="728474" y="5611862"/>
            <a:ext cx="681504" cy="1680641"/>
            <a:chOff x="2643963" y="1509025"/>
            <a:chExt cx="330600" cy="1087047"/>
          </a:xfrm>
        </p:grpSpPr>
        <p:sp>
          <p:nvSpPr>
            <p:cNvPr id="2500" name="Google Shape;2500;p25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501" name="Google Shape;2501;p25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2502" name="Google Shape;2502;p25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3" name="Google Shape;2503;p25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4" name="Google Shape;2504;p25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5" name="Google Shape;2505;p25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6" name="Google Shape;2506;p25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7" name="Google Shape;2507;p25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8" name="Google Shape;2508;p25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9" name="Google Shape;2509;p25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10" name="Google Shape;2510;p25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11" name="Google Shape;2511;p25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12" name="Google Shape;2512;p25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13" name="Google Shape;2513;p25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514" name="Google Shape;2514;p25"/>
          <p:cNvSpPr/>
          <p:nvPr/>
        </p:nvSpPr>
        <p:spPr>
          <a:xfrm>
            <a:off x="353029" y="3826900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15" name="Google Shape;2515;p25"/>
          <p:cNvSpPr/>
          <p:nvPr/>
        </p:nvSpPr>
        <p:spPr>
          <a:xfrm>
            <a:off x="8722579" y="2728433"/>
            <a:ext cx="222600" cy="2968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16" name="Google Shape;2516;p25"/>
          <p:cNvSpPr/>
          <p:nvPr/>
        </p:nvSpPr>
        <p:spPr>
          <a:xfrm>
            <a:off x="206626" y="952600"/>
            <a:ext cx="144300" cy="192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2174278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2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8" name="Google Shape;2518;p26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519" name="Google Shape;2519;p26"/>
          <p:cNvSpPr txBox="1">
            <a:spLocks noGrp="1"/>
          </p:cNvSpPr>
          <p:nvPr>
            <p:ph type="title" idx="2"/>
          </p:nvPr>
        </p:nvSpPr>
        <p:spPr>
          <a:xfrm>
            <a:off x="1101175" y="2243800"/>
            <a:ext cx="19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520" name="Google Shape;2520;p26"/>
          <p:cNvSpPr txBox="1">
            <a:spLocks noGrp="1"/>
          </p:cNvSpPr>
          <p:nvPr>
            <p:ph type="subTitle" idx="1"/>
          </p:nvPr>
        </p:nvSpPr>
        <p:spPr>
          <a:xfrm>
            <a:off x="1101175" y="3025833"/>
            <a:ext cx="1986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1" name="Google Shape;2521;p26"/>
          <p:cNvSpPr txBox="1">
            <a:spLocks noGrp="1"/>
          </p:cNvSpPr>
          <p:nvPr>
            <p:ph type="title" idx="3"/>
          </p:nvPr>
        </p:nvSpPr>
        <p:spPr>
          <a:xfrm>
            <a:off x="3579000" y="2243800"/>
            <a:ext cx="19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522" name="Google Shape;2522;p26"/>
          <p:cNvSpPr txBox="1">
            <a:spLocks noGrp="1"/>
          </p:cNvSpPr>
          <p:nvPr>
            <p:ph type="subTitle" idx="4"/>
          </p:nvPr>
        </p:nvSpPr>
        <p:spPr>
          <a:xfrm>
            <a:off x="3579000" y="3025833"/>
            <a:ext cx="1986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3" name="Google Shape;2523;p26"/>
          <p:cNvSpPr txBox="1">
            <a:spLocks noGrp="1"/>
          </p:cNvSpPr>
          <p:nvPr>
            <p:ph type="title" idx="5"/>
          </p:nvPr>
        </p:nvSpPr>
        <p:spPr>
          <a:xfrm>
            <a:off x="1101175" y="4155000"/>
            <a:ext cx="19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524" name="Google Shape;2524;p26"/>
          <p:cNvSpPr txBox="1">
            <a:spLocks noGrp="1"/>
          </p:cNvSpPr>
          <p:nvPr>
            <p:ph type="subTitle" idx="6"/>
          </p:nvPr>
        </p:nvSpPr>
        <p:spPr>
          <a:xfrm>
            <a:off x="1101175" y="4937033"/>
            <a:ext cx="1986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5" name="Google Shape;2525;p26"/>
          <p:cNvSpPr txBox="1">
            <a:spLocks noGrp="1"/>
          </p:cNvSpPr>
          <p:nvPr>
            <p:ph type="title" idx="7"/>
          </p:nvPr>
        </p:nvSpPr>
        <p:spPr>
          <a:xfrm>
            <a:off x="3578948" y="4155000"/>
            <a:ext cx="19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526" name="Google Shape;2526;p26"/>
          <p:cNvSpPr txBox="1">
            <a:spLocks noGrp="1"/>
          </p:cNvSpPr>
          <p:nvPr>
            <p:ph type="subTitle" idx="8"/>
          </p:nvPr>
        </p:nvSpPr>
        <p:spPr>
          <a:xfrm>
            <a:off x="3578998" y="4937033"/>
            <a:ext cx="1986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7" name="Google Shape;2527;p26"/>
          <p:cNvSpPr txBox="1">
            <a:spLocks noGrp="1"/>
          </p:cNvSpPr>
          <p:nvPr>
            <p:ph type="title" idx="9"/>
          </p:nvPr>
        </p:nvSpPr>
        <p:spPr>
          <a:xfrm>
            <a:off x="6056727" y="2243800"/>
            <a:ext cx="19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528" name="Google Shape;2528;p26"/>
          <p:cNvSpPr txBox="1">
            <a:spLocks noGrp="1"/>
          </p:cNvSpPr>
          <p:nvPr>
            <p:ph type="subTitle" idx="13"/>
          </p:nvPr>
        </p:nvSpPr>
        <p:spPr>
          <a:xfrm>
            <a:off x="6056727" y="3025833"/>
            <a:ext cx="1986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9" name="Google Shape;2529;p26"/>
          <p:cNvSpPr txBox="1">
            <a:spLocks noGrp="1"/>
          </p:cNvSpPr>
          <p:nvPr>
            <p:ph type="title" idx="14"/>
          </p:nvPr>
        </p:nvSpPr>
        <p:spPr>
          <a:xfrm>
            <a:off x="6056727" y="4155000"/>
            <a:ext cx="19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530" name="Google Shape;2530;p26"/>
          <p:cNvSpPr txBox="1">
            <a:spLocks noGrp="1"/>
          </p:cNvSpPr>
          <p:nvPr>
            <p:ph type="subTitle" idx="15"/>
          </p:nvPr>
        </p:nvSpPr>
        <p:spPr>
          <a:xfrm>
            <a:off x="6056727" y="4937033"/>
            <a:ext cx="1986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531" name="Google Shape;2531;p26"/>
          <p:cNvGrpSpPr/>
          <p:nvPr/>
        </p:nvGrpSpPr>
        <p:grpSpPr>
          <a:xfrm>
            <a:off x="421426" y="5869834"/>
            <a:ext cx="583325" cy="537900"/>
            <a:chOff x="3736388" y="802750"/>
            <a:chExt cx="583325" cy="403425"/>
          </a:xfrm>
        </p:grpSpPr>
        <p:sp>
          <p:nvSpPr>
            <p:cNvPr id="2532" name="Google Shape;2532;p26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533" name="Google Shape;2533;p26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534" name="Google Shape;2534;p26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35" name="Google Shape;2535;p26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36" name="Google Shape;2536;p26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37" name="Google Shape;2537;p26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38" name="Google Shape;2538;p26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39" name="Google Shape;2539;p26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0" name="Google Shape;2540;p26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1" name="Google Shape;2541;p26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2" name="Google Shape;2542;p26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3" name="Google Shape;2543;p26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4" name="Google Shape;2544;p26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5" name="Google Shape;2545;p26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6" name="Google Shape;2546;p26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7" name="Google Shape;2547;p26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8" name="Google Shape;2548;p26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9" name="Google Shape;2549;p26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0" name="Google Shape;2550;p26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1" name="Google Shape;2551;p26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2" name="Google Shape;2552;p26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3" name="Google Shape;2553;p26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4" name="Google Shape;2554;p26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5" name="Google Shape;2555;p26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6" name="Google Shape;2556;p26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7" name="Google Shape;2557;p26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558" name="Google Shape;2558;p26"/>
          <p:cNvSpPr/>
          <p:nvPr/>
        </p:nvSpPr>
        <p:spPr>
          <a:xfrm>
            <a:off x="396979" y="3650767"/>
            <a:ext cx="222600" cy="2968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59" name="Google Shape;2559;p26"/>
          <p:cNvSpPr/>
          <p:nvPr/>
        </p:nvSpPr>
        <p:spPr>
          <a:xfrm>
            <a:off x="541302" y="4553800"/>
            <a:ext cx="144300" cy="1924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60" name="Google Shape;2560;p26"/>
          <p:cNvSpPr/>
          <p:nvPr/>
        </p:nvSpPr>
        <p:spPr>
          <a:xfrm>
            <a:off x="8670604" y="2649300"/>
            <a:ext cx="222600" cy="2968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61" name="Google Shape;2561;p26"/>
          <p:cNvSpPr/>
          <p:nvPr/>
        </p:nvSpPr>
        <p:spPr>
          <a:xfrm>
            <a:off x="8744826" y="3194900"/>
            <a:ext cx="144300" cy="1924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62" name="Google Shape;2562;p26"/>
          <p:cNvSpPr/>
          <p:nvPr/>
        </p:nvSpPr>
        <p:spPr>
          <a:xfrm>
            <a:off x="4440374" y="6332233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63" name="Google Shape;2563;p26"/>
          <p:cNvSpPr/>
          <p:nvPr/>
        </p:nvSpPr>
        <p:spPr>
          <a:xfrm>
            <a:off x="2090552" y="420533"/>
            <a:ext cx="144300" cy="192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2564" name="Google Shape;2564;p26"/>
          <p:cNvGrpSpPr/>
          <p:nvPr/>
        </p:nvGrpSpPr>
        <p:grpSpPr>
          <a:xfrm rot="-1817143">
            <a:off x="8042581" y="5583234"/>
            <a:ext cx="583311" cy="537887"/>
            <a:chOff x="3736388" y="802750"/>
            <a:chExt cx="583325" cy="403425"/>
          </a:xfrm>
        </p:grpSpPr>
        <p:sp>
          <p:nvSpPr>
            <p:cNvPr id="2565" name="Google Shape;2565;p26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566" name="Google Shape;2566;p26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567" name="Google Shape;2567;p26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68" name="Google Shape;2568;p26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69" name="Google Shape;2569;p26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0" name="Google Shape;2570;p26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1" name="Google Shape;2571;p26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2" name="Google Shape;2572;p26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3" name="Google Shape;2573;p26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4" name="Google Shape;2574;p26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5" name="Google Shape;2575;p26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6" name="Google Shape;2576;p26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7" name="Google Shape;2577;p26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8" name="Google Shape;2578;p26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9" name="Google Shape;2579;p26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0" name="Google Shape;2580;p26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1" name="Google Shape;2581;p26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2" name="Google Shape;2582;p26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3" name="Google Shape;2583;p26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4" name="Google Shape;2584;p26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5" name="Google Shape;2585;p26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6" name="Google Shape;2586;p26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7" name="Google Shape;2587;p26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8" name="Google Shape;2588;p26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9" name="Google Shape;2589;p26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90" name="Google Shape;2590;p26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98618016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2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2" name="Google Shape;2592;p27"/>
          <p:cNvSpPr txBox="1">
            <a:spLocks noGrp="1"/>
          </p:cNvSpPr>
          <p:nvPr>
            <p:ph type="title" hasCustomPrompt="1"/>
          </p:nvPr>
        </p:nvSpPr>
        <p:spPr>
          <a:xfrm>
            <a:off x="941700" y="893633"/>
            <a:ext cx="4696800" cy="102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593" name="Google Shape;2593;p27"/>
          <p:cNvSpPr txBox="1">
            <a:spLocks noGrp="1"/>
          </p:cNvSpPr>
          <p:nvPr>
            <p:ph type="subTitle" idx="1"/>
          </p:nvPr>
        </p:nvSpPr>
        <p:spPr>
          <a:xfrm>
            <a:off x="986125" y="1646433"/>
            <a:ext cx="4696800" cy="79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8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2594" name="Google Shape;2594;p27"/>
          <p:cNvSpPr txBox="1">
            <a:spLocks noGrp="1"/>
          </p:cNvSpPr>
          <p:nvPr>
            <p:ph type="title" idx="2" hasCustomPrompt="1"/>
          </p:nvPr>
        </p:nvSpPr>
        <p:spPr>
          <a:xfrm>
            <a:off x="2223600" y="2605748"/>
            <a:ext cx="4696800" cy="102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595" name="Google Shape;2595;p27"/>
          <p:cNvSpPr txBox="1">
            <a:spLocks noGrp="1"/>
          </p:cNvSpPr>
          <p:nvPr>
            <p:ph type="subTitle" idx="3"/>
          </p:nvPr>
        </p:nvSpPr>
        <p:spPr>
          <a:xfrm>
            <a:off x="2223600" y="3361025"/>
            <a:ext cx="4696800" cy="79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8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2596" name="Google Shape;2596;p27"/>
          <p:cNvSpPr txBox="1">
            <a:spLocks noGrp="1"/>
          </p:cNvSpPr>
          <p:nvPr>
            <p:ph type="title" idx="4" hasCustomPrompt="1"/>
          </p:nvPr>
        </p:nvSpPr>
        <p:spPr>
          <a:xfrm>
            <a:off x="3505500" y="4314284"/>
            <a:ext cx="4696800" cy="102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597" name="Google Shape;2597;p27"/>
          <p:cNvSpPr txBox="1">
            <a:spLocks noGrp="1"/>
          </p:cNvSpPr>
          <p:nvPr>
            <p:ph type="subTitle" idx="5"/>
          </p:nvPr>
        </p:nvSpPr>
        <p:spPr>
          <a:xfrm>
            <a:off x="3505500" y="5060484"/>
            <a:ext cx="4696800" cy="79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8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grpSp>
        <p:nvGrpSpPr>
          <p:cNvPr id="2598" name="Google Shape;2598;p27"/>
          <p:cNvGrpSpPr/>
          <p:nvPr/>
        </p:nvGrpSpPr>
        <p:grpSpPr>
          <a:xfrm rot="2519457">
            <a:off x="244284" y="1373327"/>
            <a:ext cx="795974" cy="734025"/>
            <a:chOff x="3736388" y="802750"/>
            <a:chExt cx="583325" cy="403425"/>
          </a:xfrm>
        </p:grpSpPr>
        <p:sp>
          <p:nvSpPr>
            <p:cNvPr id="2599" name="Google Shape;2599;p27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600" name="Google Shape;2600;p27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601" name="Google Shape;2601;p27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2" name="Google Shape;2602;p27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3" name="Google Shape;2603;p27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4" name="Google Shape;2604;p27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5" name="Google Shape;2605;p27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6" name="Google Shape;2606;p27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7" name="Google Shape;2607;p27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8" name="Google Shape;2608;p27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9" name="Google Shape;2609;p27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0" name="Google Shape;2610;p27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1" name="Google Shape;2611;p27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2" name="Google Shape;2612;p27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3" name="Google Shape;2613;p27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4" name="Google Shape;2614;p27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5" name="Google Shape;2615;p27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6" name="Google Shape;2616;p27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7" name="Google Shape;2617;p27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8" name="Google Shape;2618;p27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9" name="Google Shape;2619;p27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20" name="Google Shape;2620;p27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21" name="Google Shape;2621;p27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22" name="Google Shape;2622;p27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23" name="Google Shape;2623;p27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24" name="Google Shape;2624;p27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625" name="Google Shape;2625;p27"/>
          <p:cNvSpPr/>
          <p:nvPr/>
        </p:nvSpPr>
        <p:spPr>
          <a:xfrm>
            <a:off x="8708600" y="601800"/>
            <a:ext cx="176100" cy="234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626" name="Google Shape;2626;p27"/>
          <p:cNvSpPr/>
          <p:nvPr/>
        </p:nvSpPr>
        <p:spPr>
          <a:xfrm>
            <a:off x="8671250" y="6316533"/>
            <a:ext cx="250800" cy="3344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3718914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2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8" name="Google Shape;2628;p28"/>
          <p:cNvSpPr txBox="1">
            <a:spLocks noGrp="1"/>
          </p:cNvSpPr>
          <p:nvPr>
            <p:ph type="title"/>
          </p:nvPr>
        </p:nvSpPr>
        <p:spPr>
          <a:xfrm>
            <a:off x="2424600" y="719193"/>
            <a:ext cx="4294800" cy="169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80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629" name="Google Shape;2629;p28"/>
          <p:cNvSpPr txBox="1">
            <a:spLocks noGrp="1"/>
          </p:cNvSpPr>
          <p:nvPr>
            <p:ph type="subTitle" idx="1"/>
          </p:nvPr>
        </p:nvSpPr>
        <p:spPr>
          <a:xfrm>
            <a:off x="2854650" y="2420200"/>
            <a:ext cx="3434700" cy="144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30" name="Google Shape;2630;p28"/>
          <p:cNvSpPr txBox="1"/>
          <p:nvPr/>
        </p:nvSpPr>
        <p:spPr>
          <a:xfrm>
            <a:off x="2589600" y="4955100"/>
            <a:ext cx="39648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>
              <a:spcBef>
                <a:spcPts val="300"/>
              </a:spcBef>
            </a:pPr>
            <a:r>
              <a:rPr lang="en" sz="1000">
                <a:solidFill>
                  <a:srgbClr val="191919"/>
                </a:solidFill>
                <a:latin typeface="Oxygen"/>
                <a:ea typeface="Oxygen"/>
                <a:cs typeface="Oxygen"/>
                <a:sym typeface="Oxygen"/>
              </a:rPr>
              <a:t>CREDITS: This presentation template was created by </a:t>
            </a:r>
            <a:r>
              <a:rPr lang="en" sz="1000" b="1">
                <a:solidFill>
                  <a:srgbClr val="191919"/>
                </a:solidFill>
                <a:uFill>
                  <a:noFill/>
                </a:uFill>
                <a:latin typeface="Oxygen"/>
                <a:ea typeface="Oxygen"/>
                <a:cs typeface="Oxygen"/>
                <a:sym typeface="Oxygen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rgbClr val="191919"/>
                </a:solidFill>
                <a:latin typeface="Oxygen"/>
                <a:ea typeface="Oxygen"/>
                <a:cs typeface="Oxygen"/>
                <a:sym typeface="Oxygen"/>
              </a:rPr>
              <a:t>, including icons by </a:t>
            </a:r>
            <a:r>
              <a:rPr lang="en" sz="1000" b="1">
                <a:solidFill>
                  <a:srgbClr val="191919"/>
                </a:solidFill>
                <a:uFill>
                  <a:noFill/>
                </a:uFill>
                <a:latin typeface="Oxygen"/>
                <a:ea typeface="Oxygen"/>
                <a:cs typeface="Oxygen"/>
                <a:sym typeface="Oxygen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rgbClr val="191919"/>
                </a:solidFill>
                <a:latin typeface="Oxygen"/>
                <a:ea typeface="Oxygen"/>
                <a:cs typeface="Oxygen"/>
                <a:sym typeface="Oxygen"/>
              </a:rPr>
              <a:t> and infographics &amp; images by </a:t>
            </a:r>
            <a:r>
              <a:rPr lang="en" sz="1000" b="1">
                <a:solidFill>
                  <a:srgbClr val="191919"/>
                </a:solidFill>
                <a:uFill>
                  <a:noFill/>
                </a:uFill>
                <a:latin typeface="Oxygen"/>
                <a:ea typeface="Oxygen"/>
                <a:cs typeface="Oxygen"/>
                <a:sym typeface="Oxygen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000" b="1">
              <a:solidFill>
                <a:srgbClr val="191919"/>
              </a:solidFill>
              <a:latin typeface="Oxygen"/>
              <a:ea typeface="Oxygen"/>
              <a:cs typeface="Oxygen"/>
              <a:sym typeface="Oxygen"/>
            </a:endParaRPr>
          </a:p>
        </p:txBody>
      </p:sp>
      <p:grpSp>
        <p:nvGrpSpPr>
          <p:cNvPr id="2631" name="Google Shape;2631;p28"/>
          <p:cNvGrpSpPr/>
          <p:nvPr/>
        </p:nvGrpSpPr>
        <p:grpSpPr>
          <a:xfrm rot="-8100178">
            <a:off x="8032889" y="443014"/>
            <a:ext cx="796032" cy="734043"/>
            <a:chOff x="3736388" y="802750"/>
            <a:chExt cx="583325" cy="403425"/>
          </a:xfrm>
        </p:grpSpPr>
        <p:sp>
          <p:nvSpPr>
            <p:cNvPr id="2632" name="Google Shape;2632;p28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633" name="Google Shape;2633;p28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634" name="Google Shape;2634;p28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35" name="Google Shape;2635;p28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36" name="Google Shape;2636;p28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37" name="Google Shape;2637;p28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38" name="Google Shape;2638;p28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39" name="Google Shape;2639;p28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0" name="Google Shape;2640;p28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1" name="Google Shape;2641;p28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2" name="Google Shape;2642;p28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3" name="Google Shape;2643;p28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4" name="Google Shape;2644;p28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5" name="Google Shape;2645;p28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6" name="Google Shape;2646;p28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7" name="Google Shape;2647;p28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8" name="Google Shape;2648;p28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9" name="Google Shape;2649;p28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0" name="Google Shape;2650;p28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1" name="Google Shape;2651;p28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2" name="Google Shape;2652;p28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3" name="Google Shape;2653;p28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4" name="Google Shape;2654;p28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5" name="Google Shape;2655;p28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6" name="Google Shape;2656;p28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7" name="Google Shape;2657;p28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658" name="Google Shape;2658;p28"/>
          <p:cNvGrpSpPr/>
          <p:nvPr/>
        </p:nvGrpSpPr>
        <p:grpSpPr>
          <a:xfrm rot="2699644">
            <a:off x="256834" y="5771761"/>
            <a:ext cx="795991" cy="734081"/>
            <a:chOff x="3736388" y="802750"/>
            <a:chExt cx="583325" cy="403425"/>
          </a:xfrm>
        </p:grpSpPr>
        <p:sp>
          <p:nvSpPr>
            <p:cNvPr id="2659" name="Google Shape;2659;p28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660" name="Google Shape;2660;p28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661" name="Google Shape;2661;p28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2" name="Google Shape;2662;p28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3" name="Google Shape;2663;p28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4" name="Google Shape;2664;p28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5" name="Google Shape;2665;p28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6" name="Google Shape;2666;p28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7" name="Google Shape;2667;p28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8" name="Google Shape;2668;p28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9" name="Google Shape;2669;p28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0" name="Google Shape;2670;p28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1" name="Google Shape;2671;p28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2" name="Google Shape;2672;p28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3" name="Google Shape;2673;p28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4" name="Google Shape;2674;p28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5" name="Google Shape;2675;p28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6" name="Google Shape;2676;p28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7" name="Google Shape;2677;p28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8" name="Google Shape;2678;p28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9" name="Google Shape;2679;p28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0" name="Google Shape;2680;p28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1" name="Google Shape;2681;p28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2" name="Google Shape;2682;p28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3" name="Google Shape;2683;p28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4" name="Google Shape;2684;p28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685" name="Google Shape;2685;p28"/>
          <p:cNvGrpSpPr/>
          <p:nvPr/>
        </p:nvGrpSpPr>
        <p:grpSpPr>
          <a:xfrm rot="-2700000">
            <a:off x="7218744" y="5810484"/>
            <a:ext cx="1801253" cy="1806107"/>
            <a:chOff x="2434713" y="2011488"/>
            <a:chExt cx="1504463" cy="1131388"/>
          </a:xfrm>
        </p:grpSpPr>
        <p:sp>
          <p:nvSpPr>
            <p:cNvPr id="2686" name="Google Shape;2686;p28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687" name="Google Shape;2687;p28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2688" name="Google Shape;2688;p28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9" name="Google Shape;2689;p28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0" name="Google Shape;2690;p28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1" name="Google Shape;2691;p28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2" name="Google Shape;2692;p28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3" name="Google Shape;2693;p28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4" name="Google Shape;2694;p28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5" name="Google Shape;2695;p28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6" name="Google Shape;2696;p28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7" name="Google Shape;2697;p28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8" name="Google Shape;2698;p28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9" name="Google Shape;2699;p28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0" name="Google Shape;2700;p28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1" name="Google Shape;2701;p28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2" name="Google Shape;2702;p28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3" name="Google Shape;2703;p28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4" name="Google Shape;2704;p28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5" name="Google Shape;2705;p28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6" name="Google Shape;2706;p28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7" name="Google Shape;2707;p28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8" name="Google Shape;2708;p28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9" name="Google Shape;2709;p28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0" name="Google Shape;2710;p28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1" name="Google Shape;2711;p28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2" name="Google Shape;2712;p28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3" name="Google Shape;2713;p28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4" name="Google Shape;2714;p28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5" name="Google Shape;2715;p28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6" name="Google Shape;2716;p28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7" name="Google Shape;2717;p28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8" name="Google Shape;2718;p28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9" name="Google Shape;2719;p28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0" name="Google Shape;2720;p28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1" name="Google Shape;2721;p28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2" name="Google Shape;2722;p28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3" name="Google Shape;2723;p28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4" name="Google Shape;2724;p28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5" name="Google Shape;2725;p28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6" name="Google Shape;2726;p28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7" name="Google Shape;2727;p28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8" name="Google Shape;2728;p28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9" name="Google Shape;2729;p28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0" name="Google Shape;2730;p28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1" name="Google Shape;2731;p28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2" name="Google Shape;2732;p28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3" name="Google Shape;2733;p28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4" name="Google Shape;2734;p28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5" name="Google Shape;2735;p28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6" name="Google Shape;2736;p28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7" name="Google Shape;2737;p28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8" name="Google Shape;2738;p28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9" name="Google Shape;2739;p28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0" name="Google Shape;2740;p28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1" name="Google Shape;2741;p28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2" name="Google Shape;2742;p28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3" name="Google Shape;2743;p28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4" name="Google Shape;2744;p28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5" name="Google Shape;2745;p28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6" name="Google Shape;2746;p28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7" name="Google Shape;2747;p28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8" name="Google Shape;2748;p28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9" name="Google Shape;2749;p28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0" name="Google Shape;2750;p28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1" name="Google Shape;2751;p28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2" name="Google Shape;2752;p28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3" name="Google Shape;2753;p28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4" name="Google Shape;2754;p28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5" name="Google Shape;2755;p28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6" name="Google Shape;2756;p28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7" name="Google Shape;2757;p28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8" name="Google Shape;2758;p28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9" name="Google Shape;2759;p28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0" name="Google Shape;2760;p28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1" name="Google Shape;2761;p28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2" name="Google Shape;2762;p28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3" name="Google Shape;2763;p28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4" name="Google Shape;2764;p28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5" name="Google Shape;2765;p28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6" name="Google Shape;2766;p28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7" name="Google Shape;2767;p28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8" name="Google Shape;2768;p28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9" name="Google Shape;2769;p28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0" name="Google Shape;2770;p28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1" name="Google Shape;2771;p28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772" name="Google Shape;2772;p28"/>
          <p:cNvGrpSpPr/>
          <p:nvPr/>
        </p:nvGrpSpPr>
        <p:grpSpPr>
          <a:xfrm rot="4922613">
            <a:off x="443448" y="-413091"/>
            <a:ext cx="1611639" cy="1596394"/>
            <a:chOff x="4027650" y="2008513"/>
            <a:chExt cx="792200" cy="1046275"/>
          </a:xfrm>
        </p:grpSpPr>
        <p:sp>
          <p:nvSpPr>
            <p:cNvPr id="2773" name="Google Shape;2773;p28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774" name="Google Shape;2774;p28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2775" name="Google Shape;2775;p28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6" name="Google Shape;2776;p28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7" name="Google Shape;2777;p28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8" name="Google Shape;2778;p28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9" name="Google Shape;2779;p28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0" name="Google Shape;2780;p28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1" name="Google Shape;2781;p28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2" name="Google Shape;2782;p28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3" name="Google Shape;2783;p28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4" name="Google Shape;2784;p28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5" name="Google Shape;2785;p28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6" name="Google Shape;2786;p28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7" name="Google Shape;2787;p28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8" name="Google Shape;2788;p28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9" name="Google Shape;2789;p28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0" name="Google Shape;2790;p28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1" name="Google Shape;2791;p28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2" name="Google Shape;2792;p28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3" name="Google Shape;2793;p28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4" name="Google Shape;2794;p28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5" name="Google Shape;2795;p28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6" name="Google Shape;2796;p28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7" name="Google Shape;2797;p28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8" name="Google Shape;2798;p28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9" name="Google Shape;2799;p28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0" name="Google Shape;2800;p28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1" name="Google Shape;2801;p28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2" name="Google Shape;2802;p28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3" name="Google Shape;2803;p28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4" name="Google Shape;2804;p28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5" name="Google Shape;2805;p28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6" name="Google Shape;2806;p28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7" name="Google Shape;2807;p28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8" name="Google Shape;2808;p28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9" name="Google Shape;2809;p28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0" name="Google Shape;2810;p28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1" name="Google Shape;2811;p28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2" name="Google Shape;2812;p28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3" name="Google Shape;2813;p28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4" name="Google Shape;2814;p28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5" name="Google Shape;2815;p28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6" name="Google Shape;2816;p28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7" name="Google Shape;2817;p28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8" name="Google Shape;2818;p28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9" name="Google Shape;2819;p28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0" name="Google Shape;2820;p28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1" name="Google Shape;2821;p28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2" name="Google Shape;2822;p28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3" name="Google Shape;2823;p28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4" name="Google Shape;2824;p28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5" name="Google Shape;2825;p28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6" name="Google Shape;2826;p28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7" name="Google Shape;2827;p28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8" name="Google Shape;2828;p28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9" name="Google Shape;2829;p28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0" name="Google Shape;2830;p28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1" name="Google Shape;2831;p28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2" name="Google Shape;2832;p28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3" name="Google Shape;2833;p28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4" name="Google Shape;2834;p28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5" name="Google Shape;2835;p28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6" name="Google Shape;2836;p28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7" name="Google Shape;2837;p28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8" name="Google Shape;2838;p28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9" name="Google Shape;2839;p28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0" name="Google Shape;2840;p28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1" name="Google Shape;2841;p28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2" name="Google Shape;2842;p28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3" name="Google Shape;2843;p28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4" name="Google Shape;2844;p28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5" name="Google Shape;2845;p28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6" name="Google Shape;2846;p28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7" name="Google Shape;2847;p28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8" name="Google Shape;2848;p28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9" name="Google Shape;2849;p28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50" name="Google Shape;2850;p28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51" name="Google Shape;2851;p28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852" name="Google Shape;2852;p28"/>
          <p:cNvSpPr/>
          <p:nvPr/>
        </p:nvSpPr>
        <p:spPr>
          <a:xfrm>
            <a:off x="375100" y="1444767"/>
            <a:ext cx="250800" cy="334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853" name="Google Shape;2853;p28"/>
          <p:cNvSpPr/>
          <p:nvPr/>
        </p:nvSpPr>
        <p:spPr>
          <a:xfrm>
            <a:off x="8430900" y="1444767"/>
            <a:ext cx="165000" cy="2200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854" name="Google Shape;2854;p28"/>
          <p:cNvSpPr/>
          <p:nvPr/>
        </p:nvSpPr>
        <p:spPr>
          <a:xfrm>
            <a:off x="6855525" y="6138800"/>
            <a:ext cx="151500" cy="2020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855" name="Google Shape;2855;p28"/>
          <p:cNvSpPr/>
          <p:nvPr/>
        </p:nvSpPr>
        <p:spPr>
          <a:xfrm>
            <a:off x="7304250" y="284100"/>
            <a:ext cx="151500" cy="2020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856" name="Google Shape;2856;p28"/>
          <p:cNvSpPr/>
          <p:nvPr/>
        </p:nvSpPr>
        <p:spPr>
          <a:xfrm>
            <a:off x="223600" y="1014833"/>
            <a:ext cx="151500" cy="2020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9724965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2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58" name="Google Shape;2858;p29"/>
          <p:cNvGrpSpPr/>
          <p:nvPr/>
        </p:nvGrpSpPr>
        <p:grpSpPr>
          <a:xfrm rot="-3780242">
            <a:off x="734424" y="5662762"/>
            <a:ext cx="681504" cy="1680641"/>
            <a:chOff x="2643963" y="1509025"/>
            <a:chExt cx="330600" cy="1087047"/>
          </a:xfrm>
        </p:grpSpPr>
        <p:sp>
          <p:nvSpPr>
            <p:cNvPr id="2859" name="Google Shape;2859;p29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860" name="Google Shape;2860;p29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2861" name="Google Shape;2861;p29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2" name="Google Shape;2862;p29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3" name="Google Shape;2863;p29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4" name="Google Shape;2864;p29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5" name="Google Shape;2865;p29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6" name="Google Shape;2866;p29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7" name="Google Shape;2867;p29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8" name="Google Shape;2868;p29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9" name="Google Shape;2869;p29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0" name="Google Shape;2870;p29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1" name="Google Shape;2871;p29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2" name="Google Shape;2872;p29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873" name="Google Shape;2873;p29"/>
          <p:cNvGrpSpPr/>
          <p:nvPr/>
        </p:nvGrpSpPr>
        <p:grpSpPr>
          <a:xfrm rot="6827663">
            <a:off x="7502362" y="5696531"/>
            <a:ext cx="1604577" cy="1087732"/>
            <a:chOff x="2401900" y="1895088"/>
            <a:chExt cx="1203300" cy="1087613"/>
          </a:xfrm>
        </p:grpSpPr>
        <p:sp>
          <p:nvSpPr>
            <p:cNvPr id="2874" name="Google Shape;2874;p29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875" name="Google Shape;2875;p29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2876" name="Google Shape;2876;p29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7" name="Google Shape;2877;p29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8" name="Google Shape;2878;p29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9" name="Google Shape;2879;p29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0" name="Google Shape;2880;p29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1" name="Google Shape;2881;p29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2" name="Google Shape;2882;p29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3" name="Google Shape;2883;p29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4" name="Google Shape;2884;p29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5" name="Google Shape;2885;p29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6" name="Google Shape;2886;p29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7" name="Google Shape;2887;p29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8" name="Google Shape;2888;p29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9" name="Google Shape;2889;p29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0" name="Google Shape;2890;p29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1" name="Google Shape;2891;p29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2" name="Google Shape;2892;p29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3" name="Google Shape;2893;p29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4" name="Google Shape;2894;p29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5" name="Google Shape;2895;p29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6" name="Google Shape;2896;p29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7" name="Google Shape;2897;p29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8" name="Google Shape;2898;p29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9" name="Google Shape;2899;p29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0" name="Google Shape;2900;p29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1" name="Google Shape;2901;p29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2" name="Google Shape;2902;p29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3" name="Google Shape;2903;p29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4" name="Google Shape;2904;p29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5" name="Google Shape;2905;p29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906" name="Google Shape;2906;p29"/>
          <p:cNvSpPr/>
          <p:nvPr/>
        </p:nvSpPr>
        <p:spPr>
          <a:xfrm>
            <a:off x="4658175" y="6382084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907" name="Google Shape;2907;p29"/>
          <p:cNvSpPr/>
          <p:nvPr/>
        </p:nvSpPr>
        <p:spPr>
          <a:xfrm>
            <a:off x="5030029" y="6085300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2908" name="Google Shape;2908;p29"/>
          <p:cNvGrpSpPr/>
          <p:nvPr/>
        </p:nvGrpSpPr>
        <p:grpSpPr>
          <a:xfrm>
            <a:off x="210400" y="1004814"/>
            <a:ext cx="671174" cy="618908"/>
            <a:chOff x="3736388" y="802750"/>
            <a:chExt cx="583325" cy="403425"/>
          </a:xfrm>
        </p:grpSpPr>
        <p:sp>
          <p:nvSpPr>
            <p:cNvPr id="2909" name="Google Shape;2909;p29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910" name="Google Shape;2910;p29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911" name="Google Shape;2911;p29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2" name="Google Shape;2912;p29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3" name="Google Shape;2913;p29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4" name="Google Shape;2914;p29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5" name="Google Shape;2915;p29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6" name="Google Shape;2916;p29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7" name="Google Shape;2917;p29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8" name="Google Shape;2918;p29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9" name="Google Shape;2919;p29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0" name="Google Shape;2920;p29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1" name="Google Shape;2921;p29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2" name="Google Shape;2922;p29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3" name="Google Shape;2923;p29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4" name="Google Shape;2924;p29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5" name="Google Shape;2925;p29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6" name="Google Shape;2926;p29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7" name="Google Shape;2927;p29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8" name="Google Shape;2928;p29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9" name="Google Shape;2929;p29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0" name="Google Shape;2930;p29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1" name="Google Shape;2931;p29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2" name="Google Shape;2932;p29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3" name="Google Shape;2933;p29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4" name="Google Shape;2934;p29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935" name="Google Shape;2935;p29"/>
          <p:cNvGrpSpPr/>
          <p:nvPr/>
        </p:nvGrpSpPr>
        <p:grpSpPr>
          <a:xfrm rot="-8100000">
            <a:off x="6933385" y="-185720"/>
            <a:ext cx="2401671" cy="1354580"/>
            <a:chOff x="2434713" y="2011488"/>
            <a:chExt cx="1504463" cy="1131388"/>
          </a:xfrm>
        </p:grpSpPr>
        <p:sp>
          <p:nvSpPr>
            <p:cNvPr id="2936" name="Google Shape;2936;p29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937" name="Google Shape;2937;p29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2938" name="Google Shape;2938;p29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9" name="Google Shape;2939;p29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0" name="Google Shape;2940;p29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1" name="Google Shape;2941;p29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2" name="Google Shape;2942;p29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3" name="Google Shape;2943;p29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4" name="Google Shape;2944;p29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5" name="Google Shape;2945;p29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6" name="Google Shape;2946;p29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7" name="Google Shape;2947;p29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8" name="Google Shape;2948;p29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9" name="Google Shape;2949;p29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0" name="Google Shape;2950;p29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1" name="Google Shape;2951;p29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2" name="Google Shape;2952;p29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3" name="Google Shape;2953;p29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4" name="Google Shape;2954;p29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5" name="Google Shape;2955;p29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6" name="Google Shape;2956;p29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7" name="Google Shape;2957;p29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8" name="Google Shape;2958;p29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9" name="Google Shape;2959;p29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0" name="Google Shape;2960;p29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1" name="Google Shape;2961;p29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2" name="Google Shape;2962;p29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3" name="Google Shape;2963;p29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4" name="Google Shape;2964;p29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5" name="Google Shape;2965;p29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6" name="Google Shape;2966;p29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7" name="Google Shape;2967;p29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8" name="Google Shape;2968;p29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9" name="Google Shape;2969;p29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0" name="Google Shape;2970;p29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1" name="Google Shape;2971;p29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2" name="Google Shape;2972;p29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3" name="Google Shape;2973;p29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4" name="Google Shape;2974;p29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5" name="Google Shape;2975;p29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6" name="Google Shape;2976;p29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7" name="Google Shape;2977;p29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8" name="Google Shape;2978;p29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9" name="Google Shape;2979;p29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0" name="Google Shape;2980;p29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1" name="Google Shape;2981;p29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2" name="Google Shape;2982;p29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3" name="Google Shape;2983;p29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4" name="Google Shape;2984;p29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5" name="Google Shape;2985;p29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6" name="Google Shape;2986;p29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7" name="Google Shape;2987;p29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8" name="Google Shape;2988;p29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9" name="Google Shape;2989;p29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0" name="Google Shape;2990;p29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1" name="Google Shape;2991;p29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2" name="Google Shape;2992;p29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3" name="Google Shape;2993;p29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4" name="Google Shape;2994;p29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5" name="Google Shape;2995;p29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6" name="Google Shape;2996;p29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7" name="Google Shape;2997;p29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8" name="Google Shape;2998;p29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9" name="Google Shape;2999;p29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0" name="Google Shape;3000;p29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1" name="Google Shape;3001;p29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2" name="Google Shape;3002;p29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3" name="Google Shape;3003;p29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4" name="Google Shape;3004;p29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5" name="Google Shape;3005;p29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6" name="Google Shape;3006;p29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7" name="Google Shape;3007;p29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8" name="Google Shape;3008;p29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9" name="Google Shape;3009;p29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0" name="Google Shape;3010;p29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1" name="Google Shape;3011;p29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2" name="Google Shape;3012;p29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3" name="Google Shape;3013;p29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4" name="Google Shape;3014;p29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5" name="Google Shape;3015;p29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6" name="Google Shape;3016;p29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7" name="Google Shape;3017;p29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8" name="Google Shape;3018;p29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9" name="Google Shape;3019;p29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20" name="Google Shape;3020;p29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21" name="Google Shape;3021;p29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5089712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23" name="Google Shape;3023;p30"/>
          <p:cNvGrpSpPr/>
          <p:nvPr/>
        </p:nvGrpSpPr>
        <p:grpSpPr>
          <a:xfrm rot="-3780242">
            <a:off x="524024" y="5534095"/>
            <a:ext cx="681504" cy="1680641"/>
            <a:chOff x="2643963" y="1509025"/>
            <a:chExt cx="330600" cy="1087047"/>
          </a:xfrm>
        </p:grpSpPr>
        <p:sp>
          <p:nvSpPr>
            <p:cNvPr id="3024" name="Google Shape;3024;p30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3025" name="Google Shape;3025;p30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3026" name="Google Shape;3026;p30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27" name="Google Shape;3027;p30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28" name="Google Shape;3028;p30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29" name="Google Shape;3029;p30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0" name="Google Shape;3030;p30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1" name="Google Shape;3031;p30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2" name="Google Shape;3032;p30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3" name="Google Shape;3033;p30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4" name="Google Shape;3034;p30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5" name="Google Shape;3035;p30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6" name="Google Shape;3036;p30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7" name="Google Shape;3037;p30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3038" name="Google Shape;3038;p30"/>
          <p:cNvGrpSpPr/>
          <p:nvPr/>
        </p:nvGrpSpPr>
        <p:grpSpPr>
          <a:xfrm rot="9848423">
            <a:off x="307608" y="251011"/>
            <a:ext cx="1203382" cy="1450249"/>
            <a:chOff x="2401900" y="1895088"/>
            <a:chExt cx="1203300" cy="1087613"/>
          </a:xfrm>
        </p:grpSpPr>
        <p:sp>
          <p:nvSpPr>
            <p:cNvPr id="3039" name="Google Shape;3039;p30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3040" name="Google Shape;3040;p30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3041" name="Google Shape;3041;p30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2" name="Google Shape;3042;p30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3" name="Google Shape;3043;p30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4" name="Google Shape;3044;p30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5" name="Google Shape;3045;p30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6" name="Google Shape;3046;p30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7" name="Google Shape;3047;p30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8" name="Google Shape;3048;p30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9" name="Google Shape;3049;p30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0" name="Google Shape;3050;p30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1" name="Google Shape;3051;p30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2" name="Google Shape;3052;p30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3" name="Google Shape;3053;p30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4" name="Google Shape;3054;p30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5" name="Google Shape;3055;p30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6" name="Google Shape;3056;p30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7" name="Google Shape;3057;p30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8" name="Google Shape;3058;p30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9" name="Google Shape;3059;p30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0" name="Google Shape;3060;p30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1" name="Google Shape;3061;p30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2" name="Google Shape;3062;p30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3" name="Google Shape;3063;p30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4" name="Google Shape;3064;p30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5" name="Google Shape;3065;p30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6" name="Google Shape;3066;p30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7" name="Google Shape;3067;p30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8" name="Google Shape;3068;p30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9" name="Google Shape;3069;p30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0" name="Google Shape;3070;p30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3071" name="Google Shape;3071;p30"/>
          <p:cNvGrpSpPr/>
          <p:nvPr/>
        </p:nvGrpSpPr>
        <p:grpSpPr>
          <a:xfrm rot="-6979994">
            <a:off x="7230372" y="112950"/>
            <a:ext cx="1879697" cy="1862010"/>
            <a:chOff x="4027650" y="2008513"/>
            <a:chExt cx="792200" cy="1046275"/>
          </a:xfrm>
        </p:grpSpPr>
        <p:sp>
          <p:nvSpPr>
            <p:cNvPr id="3072" name="Google Shape;3072;p30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3073" name="Google Shape;3073;p30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3074" name="Google Shape;3074;p30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5" name="Google Shape;3075;p30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6" name="Google Shape;3076;p30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7" name="Google Shape;3077;p30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8" name="Google Shape;3078;p30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9" name="Google Shape;3079;p30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0" name="Google Shape;3080;p30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1" name="Google Shape;3081;p30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2" name="Google Shape;3082;p30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3" name="Google Shape;3083;p30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4" name="Google Shape;3084;p30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5" name="Google Shape;3085;p30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6" name="Google Shape;3086;p30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7" name="Google Shape;3087;p30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8" name="Google Shape;3088;p30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9" name="Google Shape;3089;p30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0" name="Google Shape;3090;p30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1" name="Google Shape;3091;p30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2" name="Google Shape;3092;p30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3" name="Google Shape;3093;p30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4" name="Google Shape;3094;p30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5" name="Google Shape;3095;p30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6" name="Google Shape;3096;p30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7" name="Google Shape;3097;p30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8" name="Google Shape;3098;p30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9" name="Google Shape;3099;p30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0" name="Google Shape;3100;p30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1" name="Google Shape;3101;p30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2" name="Google Shape;3102;p30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3" name="Google Shape;3103;p30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4" name="Google Shape;3104;p30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5" name="Google Shape;3105;p30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6" name="Google Shape;3106;p30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7" name="Google Shape;3107;p30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8" name="Google Shape;3108;p30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9" name="Google Shape;3109;p30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0" name="Google Shape;3110;p30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1" name="Google Shape;3111;p30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2" name="Google Shape;3112;p30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3" name="Google Shape;3113;p30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4" name="Google Shape;3114;p30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5" name="Google Shape;3115;p30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6" name="Google Shape;3116;p30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7" name="Google Shape;3117;p30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8" name="Google Shape;3118;p30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9" name="Google Shape;3119;p30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0" name="Google Shape;3120;p30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1" name="Google Shape;3121;p30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2" name="Google Shape;3122;p30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3" name="Google Shape;3123;p30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4" name="Google Shape;3124;p30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5" name="Google Shape;3125;p30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6" name="Google Shape;3126;p30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7" name="Google Shape;3127;p30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8" name="Google Shape;3128;p30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9" name="Google Shape;3129;p30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0" name="Google Shape;3130;p30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1" name="Google Shape;3131;p30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2" name="Google Shape;3132;p30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3" name="Google Shape;3133;p30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4" name="Google Shape;3134;p30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5" name="Google Shape;3135;p30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6" name="Google Shape;3136;p30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7" name="Google Shape;3137;p30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8" name="Google Shape;3138;p30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9" name="Google Shape;3139;p30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0" name="Google Shape;3140;p30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1" name="Google Shape;3141;p30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2" name="Google Shape;3142;p30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3" name="Google Shape;3143;p30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4" name="Google Shape;3144;p30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5" name="Google Shape;3145;p30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6" name="Google Shape;3146;p30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7" name="Google Shape;3147;p30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8" name="Google Shape;3148;p30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9" name="Google Shape;3149;p30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50" name="Google Shape;3150;p30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3151" name="Google Shape;3151;p30"/>
          <p:cNvSpPr/>
          <p:nvPr/>
        </p:nvSpPr>
        <p:spPr>
          <a:xfrm>
            <a:off x="4583950" y="6203951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3152" name="Google Shape;3152;p30"/>
          <p:cNvSpPr/>
          <p:nvPr/>
        </p:nvSpPr>
        <p:spPr>
          <a:xfrm>
            <a:off x="4926104" y="6332667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3153" name="Google Shape;3153;p30"/>
          <p:cNvSpPr/>
          <p:nvPr/>
        </p:nvSpPr>
        <p:spPr>
          <a:xfrm>
            <a:off x="8562929" y="5649833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3154" name="Google Shape;3154;p30"/>
          <p:cNvSpPr/>
          <p:nvPr/>
        </p:nvSpPr>
        <p:spPr>
          <a:xfrm>
            <a:off x="383804" y="2997667"/>
            <a:ext cx="222600" cy="2968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3155" name="Google Shape;3155;p30"/>
          <p:cNvSpPr/>
          <p:nvPr/>
        </p:nvSpPr>
        <p:spPr>
          <a:xfrm>
            <a:off x="8714729" y="3631033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3156" name="Google Shape;3156;p30"/>
          <p:cNvSpPr/>
          <p:nvPr/>
        </p:nvSpPr>
        <p:spPr>
          <a:xfrm>
            <a:off x="8583473" y="3124233"/>
            <a:ext cx="181500" cy="242000"/>
          </a:xfrm>
          <a:prstGeom prst="ellipse">
            <a:avLst/>
          </a:prstGeom>
          <a:solidFill>
            <a:schemeClr val="dk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1438087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DESIGN 2">
  <p:cSld name="TITLE + DESIGN 2">
    <p:bg>
      <p:bgPr>
        <a:solidFill>
          <a:schemeClr val="lt1"/>
        </a:solidFill>
        <a:effectLst/>
      </p:bgPr>
    </p:bg>
    <p:spTree>
      <p:nvGrpSpPr>
        <p:cNvPr id="1" name="Shape 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2" name="Google Shape;392;p7"/>
          <p:cNvGrpSpPr/>
          <p:nvPr/>
        </p:nvGrpSpPr>
        <p:grpSpPr>
          <a:xfrm>
            <a:off x="1" y="1"/>
            <a:ext cx="9144057" cy="6858012"/>
            <a:chOff x="0" y="0"/>
            <a:chExt cx="9144057" cy="5143509"/>
          </a:xfrm>
        </p:grpSpPr>
        <p:grpSp>
          <p:nvGrpSpPr>
            <p:cNvPr id="393" name="Google Shape;393;p7"/>
            <p:cNvGrpSpPr/>
            <p:nvPr/>
          </p:nvGrpSpPr>
          <p:grpSpPr>
            <a:xfrm>
              <a:off x="6516018" y="0"/>
              <a:ext cx="2627979" cy="4044405"/>
              <a:chOff x="6589593" y="0"/>
              <a:chExt cx="2627979" cy="4044405"/>
            </a:xfrm>
          </p:grpSpPr>
          <p:sp>
            <p:nvSpPr>
              <p:cNvPr id="394" name="Google Shape;394;p7"/>
              <p:cNvSpPr/>
              <p:nvPr/>
            </p:nvSpPr>
            <p:spPr>
              <a:xfrm>
                <a:off x="6589593" y="0"/>
                <a:ext cx="154229" cy="4044405"/>
              </a:xfrm>
              <a:custGeom>
                <a:avLst/>
                <a:gdLst/>
                <a:ahLst/>
                <a:cxnLst/>
                <a:rect l="l" t="t" r="r" b="b"/>
                <a:pathLst>
                  <a:path w="13752" h="26825" extrusionOk="0">
                    <a:moveTo>
                      <a:pt x="1" y="0"/>
                    </a:moveTo>
                    <a:lnTo>
                      <a:pt x="1" y="26825"/>
                    </a:lnTo>
                    <a:lnTo>
                      <a:pt x="13752" y="26825"/>
                    </a:lnTo>
                    <a:lnTo>
                      <a:pt x="13752" y="0"/>
                    </a:lnTo>
                    <a:close/>
                  </a:path>
                </a:pathLst>
              </a:custGeom>
              <a:solidFill>
                <a:schemeClr val="lt2">
                  <a:alpha val="4038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grpSp>
            <p:nvGrpSpPr>
              <p:cNvPr id="395" name="Google Shape;395;p7"/>
              <p:cNvGrpSpPr/>
              <p:nvPr/>
            </p:nvGrpSpPr>
            <p:grpSpPr>
              <a:xfrm>
                <a:off x="7746917" y="253849"/>
                <a:ext cx="359077" cy="1370278"/>
                <a:chOff x="8637920" y="205202"/>
                <a:chExt cx="225777" cy="861593"/>
              </a:xfrm>
            </p:grpSpPr>
            <p:sp>
              <p:nvSpPr>
                <p:cNvPr id="396" name="Google Shape;396;p7"/>
                <p:cNvSpPr/>
                <p:nvPr/>
              </p:nvSpPr>
              <p:spPr>
                <a:xfrm>
                  <a:off x="8637920" y="205202"/>
                  <a:ext cx="191156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7" h="73" extrusionOk="0">
                      <a:moveTo>
                        <a:pt x="36" y="1"/>
                      </a:moveTo>
                      <a:cubicBezTo>
                        <a:pt x="36" y="1"/>
                        <a:pt x="0" y="1"/>
                        <a:pt x="0" y="37"/>
                      </a:cubicBezTo>
                      <a:lnTo>
                        <a:pt x="36" y="73"/>
                      </a:lnTo>
                      <a:lnTo>
                        <a:pt x="2260" y="73"/>
                      </a:lnTo>
                      <a:cubicBezTo>
                        <a:pt x="2297" y="73"/>
                        <a:pt x="2297" y="37"/>
                        <a:pt x="2297" y="37"/>
                      </a:cubicBezTo>
                      <a:cubicBezTo>
                        <a:pt x="2297" y="1"/>
                        <a:pt x="2297" y="1"/>
                        <a:pt x="2260" y="1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397" name="Google Shape;397;p7"/>
                <p:cNvSpPr/>
                <p:nvPr/>
              </p:nvSpPr>
              <p:spPr>
                <a:xfrm>
                  <a:off x="8759755" y="230002"/>
                  <a:ext cx="94122" cy="61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1" h="74" extrusionOk="0">
                      <a:moveTo>
                        <a:pt x="37" y="1"/>
                      </a:moveTo>
                      <a:lnTo>
                        <a:pt x="1" y="37"/>
                      </a:lnTo>
                      <a:cubicBezTo>
                        <a:pt x="1" y="73"/>
                        <a:pt x="37" y="73"/>
                        <a:pt x="37" y="73"/>
                      </a:cubicBezTo>
                      <a:lnTo>
                        <a:pt x="1095" y="73"/>
                      </a:lnTo>
                      <a:cubicBezTo>
                        <a:pt x="1095" y="73"/>
                        <a:pt x="1131" y="73"/>
                        <a:pt x="1131" y="37"/>
                      </a:cubicBezTo>
                      <a:lnTo>
                        <a:pt x="1095" y="1"/>
                      </a:ln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398" name="Google Shape;398;p7"/>
                <p:cNvSpPr/>
                <p:nvPr/>
              </p:nvSpPr>
              <p:spPr>
                <a:xfrm>
                  <a:off x="8649904" y="743895"/>
                  <a:ext cx="188244" cy="69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" h="83" extrusionOk="0">
                      <a:moveTo>
                        <a:pt x="37" y="1"/>
                      </a:moveTo>
                      <a:cubicBezTo>
                        <a:pt x="1" y="1"/>
                        <a:pt x="1" y="37"/>
                        <a:pt x="1" y="37"/>
                      </a:cubicBezTo>
                      <a:cubicBezTo>
                        <a:pt x="1" y="82"/>
                        <a:pt x="1" y="82"/>
                        <a:pt x="37" y="82"/>
                      </a:cubicBezTo>
                      <a:lnTo>
                        <a:pt x="2261" y="82"/>
                      </a:lnTo>
                      <a:lnTo>
                        <a:pt x="2261" y="37"/>
                      </a:lnTo>
                      <a:lnTo>
                        <a:pt x="2261" y="1"/>
                      </a:ln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399" name="Google Shape;399;p7"/>
                <p:cNvSpPr/>
                <p:nvPr/>
              </p:nvSpPr>
              <p:spPr>
                <a:xfrm>
                  <a:off x="8772571" y="772523"/>
                  <a:ext cx="91126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5" h="73" extrusionOk="0">
                      <a:moveTo>
                        <a:pt x="37" y="0"/>
                      </a:moveTo>
                      <a:cubicBezTo>
                        <a:pt x="1" y="0"/>
                        <a:pt x="1" y="0"/>
                        <a:pt x="1" y="37"/>
                      </a:cubicBezTo>
                      <a:cubicBezTo>
                        <a:pt x="1" y="37"/>
                        <a:pt x="1" y="73"/>
                        <a:pt x="37" y="73"/>
                      </a:cubicBezTo>
                      <a:lnTo>
                        <a:pt x="1049" y="73"/>
                      </a:lnTo>
                      <a:cubicBezTo>
                        <a:pt x="1094" y="73"/>
                        <a:pt x="1094" y="37"/>
                        <a:pt x="1094" y="37"/>
                      </a:cubicBezTo>
                      <a:cubicBezTo>
                        <a:pt x="1094" y="0"/>
                        <a:pt x="1094" y="0"/>
                        <a:pt x="1049" y="0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00" name="Google Shape;400;p7"/>
                <p:cNvSpPr/>
                <p:nvPr/>
              </p:nvSpPr>
              <p:spPr>
                <a:xfrm>
                  <a:off x="8643912" y="399358"/>
                  <a:ext cx="91126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5" h="73" extrusionOk="0">
                      <a:moveTo>
                        <a:pt x="37" y="0"/>
                      </a:moveTo>
                      <a:cubicBezTo>
                        <a:pt x="0" y="0"/>
                        <a:pt x="0" y="0"/>
                        <a:pt x="0" y="36"/>
                      </a:cubicBezTo>
                      <a:cubicBezTo>
                        <a:pt x="0" y="36"/>
                        <a:pt x="0" y="72"/>
                        <a:pt x="37" y="72"/>
                      </a:cubicBezTo>
                      <a:lnTo>
                        <a:pt x="1058" y="72"/>
                      </a:lnTo>
                      <a:cubicBezTo>
                        <a:pt x="1094" y="72"/>
                        <a:pt x="1094" y="36"/>
                        <a:pt x="1094" y="36"/>
                      </a:cubicBezTo>
                      <a:cubicBezTo>
                        <a:pt x="1094" y="0"/>
                        <a:pt x="1094" y="0"/>
                        <a:pt x="1058" y="0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01" name="Google Shape;401;p7"/>
                <p:cNvSpPr/>
                <p:nvPr/>
              </p:nvSpPr>
              <p:spPr>
                <a:xfrm>
                  <a:off x="8675536" y="421162"/>
                  <a:ext cx="33954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" h="73" extrusionOk="0">
                      <a:moveTo>
                        <a:pt x="36" y="0"/>
                      </a:moveTo>
                      <a:cubicBezTo>
                        <a:pt x="36" y="0"/>
                        <a:pt x="0" y="0"/>
                        <a:pt x="0" y="36"/>
                      </a:cubicBezTo>
                      <a:lnTo>
                        <a:pt x="36" y="73"/>
                      </a:lnTo>
                      <a:lnTo>
                        <a:pt x="407" y="73"/>
                      </a:lnTo>
                      <a:lnTo>
                        <a:pt x="407" y="36"/>
                      </a:lnTo>
                      <a:lnTo>
                        <a:pt x="407" y="0"/>
                      </a:ln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02" name="Google Shape;402;p7"/>
                <p:cNvSpPr/>
                <p:nvPr/>
              </p:nvSpPr>
              <p:spPr>
                <a:xfrm>
                  <a:off x="8753763" y="1038832"/>
                  <a:ext cx="94122" cy="3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1" h="38" extrusionOk="0">
                      <a:moveTo>
                        <a:pt x="37" y="1"/>
                      </a:moveTo>
                      <a:cubicBezTo>
                        <a:pt x="37" y="1"/>
                        <a:pt x="0" y="1"/>
                        <a:pt x="0" y="37"/>
                      </a:cubicBezTo>
                      <a:lnTo>
                        <a:pt x="1131" y="37"/>
                      </a:lnTo>
                      <a:cubicBezTo>
                        <a:pt x="1131" y="1"/>
                        <a:pt x="1094" y="1"/>
                        <a:pt x="1094" y="1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03" name="Google Shape;403;p7"/>
                <p:cNvSpPr/>
                <p:nvPr/>
              </p:nvSpPr>
              <p:spPr>
                <a:xfrm>
                  <a:off x="8788383" y="1060720"/>
                  <a:ext cx="33954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" h="73" extrusionOk="0">
                      <a:moveTo>
                        <a:pt x="37" y="0"/>
                      </a:moveTo>
                      <a:cubicBezTo>
                        <a:pt x="0" y="0"/>
                        <a:pt x="0" y="0"/>
                        <a:pt x="0" y="36"/>
                      </a:cubicBezTo>
                      <a:cubicBezTo>
                        <a:pt x="0" y="36"/>
                        <a:pt x="0" y="72"/>
                        <a:pt x="37" y="72"/>
                      </a:cubicBezTo>
                      <a:lnTo>
                        <a:pt x="371" y="72"/>
                      </a:lnTo>
                      <a:lnTo>
                        <a:pt x="407" y="36"/>
                      </a:lnTo>
                      <a:cubicBezTo>
                        <a:pt x="407" y="0"/>
                        <a:pt x="371" y="0"/>
                        <a:pt x="371" y="0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</p:grpSp>
          <p:sp>
            <p:nvSpPr>
              <p:cNvPr id="404" name="Google Shape;404;p7"/>
              <p:cNvSpPr/>
              <p:nvPr/>
            </p:nvSpPr>
            <p:spPr>
              <a:xfrm>
                <a:off x="7348493" y="0"/>
                <a:ext cx="154229" cy="4044405"/>
              </a:xfrm>
              <a:custGeom>
                <a:avLst/>
                <a:gdLst/>
                <a:ahLst/>
                <a:cxnLst/>
                <a:rect l="l" t="t" r="r" b="b"/>
                <a:pathLst>
                  <a:path w="13752" h="26825" extrusionOk="0">
                    <a:moveTo>
                      <a:pt x="1" y="0"/>
                    </a:moveTo>
                    <a:lnTo>
                      <a:pt x="1" y="26825"/>
                    </a:lnTo>
                    <a:lnTo>
                      <a:pt x="13752" y="26825"/>
                    </a:lnTo>
                    <a:lnTo>
                      <a:pt x="13752" y="0"/>
                    </a:lnTo>
                    <a:close/>
                  </a:path>
                </a:pathLst>
              </a:custGeom>
              <a:solidFill>
                <a:schemeClr val="lt2">
                  <a:alpha val="4038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5" name="Google Shape;405;p7"/>
              <p:cNvSpPr/>
              <p:nvPr/>
            </p:nvSpPr>
            <p:spPr>
              <a:xfrm>
                <a:off x="8205918" y="0"/>
                <a:ext cx="154229" cy="4044405"/>
              </a:xfrm>
              <a:custGeom>
                <a:avLst/>
                <a:gdLst/>
                <a:ahLst/>
                <a:cxnLst/>
                <a:rect l="l" t="t" r="r" b="b"/>
                <a:pathLst>
                  <a:path w="13752" h="26825" extrusionOk="0">
                    <a:moveTo>
                      <a:pt x="1" y="0"/>
                    </a:moveTo>
                    <a:lnTo>
                      <a:pt x="1" y="26825"/>
                    </a:lnTo>
                    <a:lnTo>
                      <a:pt x="13752" y="26825"/>
                    </a:lnTo>
                    <a:lnTo>
                      <a:pt x="13752" y="0"/>
                    </a:lnTo>
                    <a:close/>
                  </a:path>
                </a:pathLst>
              </a:custGeom>
              <a:solidFill>
                <a:schemeClr val="lt2">
                  <a:alpha val="4038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grpSp>
            <p:nvGrpSpPr>
              <p:cNvPr id="406" name="Google Shape;406;p7"/>
              <p:cNvGrpSpPr/>
              <p:nvPr/>
            </p:nvGrpSpPr>
            <p:grpSpPr>
              <a:xfrm rot="10800000">
                <a:off x="8504637" y="2322834"/>
                <a:ext cx="312115" cy="1348221"/>
                <a:chOff x="8637920" y="205202"/>
                <a:chExt cx="225777" cy="861593"/>
              </a:xfrm>
            </p:grpSpPr>
            <p:sp>
              <p:nvSpPr>
                <p:cNvPr id="407" name="Google Shape;407;p7"/>
                <p:cNvSpPr/>
                <p:nvPr/>
              </p:nvSpPr>
              <p:spPr>
                <a:xfrm>
                  <a:off x="8637920" y="205202"/>
                  <a:ext cx="191156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7" h="73" extrusionOk="0">
                      <a:moveTo>
                        <a:pt x="36" y="1"/>
                      </a:moveTo>
                      <a:cubicBezTo>
                        <a:pt x="36" y="1"/>
                        <a:pt x="0" y="1"/>
                        <a:pt x="0" y="37"/>
                      </a:cubicBezTo>
                      <a:lnTo>
                        <a:pt x="36" y="73"/>
                      </a:lnTo>
                      <a:lnTo>
                        <a:pt x="2260" y="73"/>
                      </a:lnTo>
                      <a:cubicBezTo>
                        <a:pt x="2297" y="73"/>
                        <a:pt x="2297" y="37"/>
                        <a:pt x="2297" y="37"/>
                      </a:cubicBezTo>
                      <a:cubicBezTo>
                        <a:pt x="2297" y="1"/>
                        <a:pt x="2297" y="1"/>
                        <a:pt x="2260" y="1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08" name="Google Shape;408;p7"/>
                <p:cNvSpPr/>
                <p:nvPr/>
              </p:nvSpPr>
              <p:spPr>
                <a:xfrm>
                  <a:off x="8759755" y="230002"/>
                  <a:ext cx="94122" cy="61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1" h="74" extrusionOk="0">
                      <a:moveTo>
                        <a:pt x="37" y="1"/>
                      </a:moveTo>
                      <a:lnTo>
                        <a:pt x="1" y="37"/>
                      </a:lnTo>
                      <a:cubicBezTo>
                        <a:pt x="1" y="73"/>
                        <a:pt x="37" y="73"/>
                        <a:pt x="37" y="73"/>
                      </a:cubicBezTo>
                      <a:lnTo>
                        <a:pt x="1095" y="73"/>
                      </a:lnTo>
                      <a:cubicBezTo>
                        <a:pt x="1095" y="73"/>
                        <a:pt x="1131" y="73"/>
                        <a:pt x="1131" y="37"/>
                      </a:cubicBezTo>
                      <a:lnTo>
                        <a:pt x="1095" y="1"/>
                      </a:ln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09" name="Google Shape;409;p7"/>
                <p:cNvSpPr/>
                <p:nvPr/>
              </p:nvSpPr>
              <p:spPr>
                <a:xfrm>
                  <a:off x="8649904" y="743895"/>
                  <a:ext cx="188244" cy="69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" h="83" extrusionOk="0">
                      <a:moveTo>
                        <a:pt x="37" y="1"/>
                      </a:moveTo>
                      <a:cubicBezTo>
                        <a:pt x="1" y="1"/>
                        <a:pt x="1" y="37"/>
                        <a:pt x="1" y="37"/>
                      </a:cubicBezTo>
                      <a:cubicBezTo>
                        <a:pt x="1" y="82"/>
                        <a:pt x="1" y="82"/>
                        <a:pt x="37" y="82"/>
                      </a:cubicBezTo>
                      <a:lnTo>
                        <a:pt x="2261" y="82"/>
                      </a:lnTo>
                      <a:lnTo>
                        <a:pt x="2261" y="37"/>
                      </a:lnTo>
                      <a:lnTo>
                        <a:pt x="2261" y="1"/>
                      </a:ln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10" name="Google Shape;410;p7"/>
                <p:cNvSpPr/>
                <p:nvPr/>
              </p:nvSpPr>
              <p:spPr>
                <a:xfrm>
                  <a:off x="8772571" y="772523"/>
                  <a:ext cx="91126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5" h="73" extrusionOk="0">
                      <a:moveTo>
                        <a:pt x="37" y="0"/>
                      </a:moveTo>
                      <a:cubicBezTo>
                        <a:pt x="1" y="0"/>
                        <a:pt x="1" y="0"/>
                        <a:pt x="1" y="37"/>
                      </a:cubicBezTo>
                      <a:cubicBezTo>
                        <a:pt x="1" y="37"/>
                        <a:pt x="1" y="73"/>
                        <a:pt x="37" y="73"/>
                      </a:cubicBezTo>
                      <a:lnTo>
                        <a:pt x="1049" y="73"/>
                      </a:lnTo>
                      <a:cubicBezTo>
                        <a:pt x="1094" y="73"/>
                        <a:pt x="1094" y="37"/>
                        <a:pt x="1094" y="37"/>
                      </a:cubicBezTo>
                      <a:cubicBezTo>
                        <a:pt x="1094" y="0"/>
                        <a:pt x="1094" y="0"/>
                        <a:pt x="1049" y="0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11" name="Google Shape;411;p7"/>
                <p:cNvSpPr/>
                <p:nvPr/>
              </p:nvSpPr>
              <p:spPr>
                <a:xfrm>
                  <a:off x="8643912" y="399358"/>
                  <a:ext cx="91126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5" h="73" extrusionOk="0">
                      <a:moveTo>
                        <a:pt x="37" y="0"/>
                      </a:moveTo>
                      <a:cubicBezTo>
                        <a:pt x="0" y="0"/>
                        <a:pt x="0" y="0"/>
                        <a:pt x="0" y="36"/>
                      </a:cubicBezTo>
                      <a:cubicBezTo>
                        <a:pt x="0" y="36"/>
                        <a:pt x="0" y="72"/>
                        <a:pt x="37" y="72"/>
                      </a:cubicBezTo>
                      <a:lnTo>
                        <a:pt x="1058" y="72"/>
                      </a:lnTo>
                      <a:cubicBezTo>
                        <a:pt x="1094" y="72"/>
                        <a:pt x="1094" y="36"/>
                        <a:pt x="1094" y="36"/>
                      </a:cubicBezTo>
                      <a:cubicBezTo>
                        <a:pt x="1094" y="0"/>
                        <a:pt x="1094" y="0"/>
                        <a:pt x="1058" y="0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12" name="Google Shape;412;p7"/>
                <p:cNvSpPr/>
                <p:nvPr/>
              </p:nvSpPr>
              <p:spPr>
                <a:xfrm>
                  <a:off x="8675536" y="421162"/>
                  <a:ext cx="33954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" h="73" extrusionOk="0">
                      <a:moveTo>
                        <a:pt x="36" y="0"/>
                      </a:moveTo>
                      <a:cubicBezTo>
                        <a:pt x="36" y="0"/>
                        <a:pt x="0" y="0"/>
                        <a:pt x="0" y="36"/>
                      </a:cubicBezTo>
                      <a:lnTo>
                        <a:pt x="36" y="73"/>
                      </a:lnTo>
                      <a:lnTo>
                        <a:pt x="407" y="73"/>
                      </a:lnTo>
                      <a:lnTo>
                        <a:pt x="407" y="36"/>
                      </a:lnTo>
                      <a:lnTo>
                        <a:pt x="407" y="0"/>
                      </a:ln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13" name="Google Shape;413;p7"/>
                <p:cNvSpPr/>
                <p:nvPr/>
              </p:nvSpPr>
              <p:spPr>
                <a:xfrm>
                  <a:off x="8753763" y="1038832"/>
                  <a:ext cx="94122" cy="3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1" h="38" extrusionOk="0">
                      <a:moveTo>
                        <a:pt x="37" y="1"/>
                      </a:moveTo>
                      <a:cubicBezTo>
                        <a:pt x="37" y="1"/>
                        <a:pt x="0" y="1"/>
                        <a:pt x="0" y="37"/>
                      </a:cubicBezTo>
                      <a:lnTo>
                        <a:pt x="1131" y="37"/>
                      </a:lnTo>
                      <a:cubicBezTo>
                        <a:pt x="1131" y="1"/>
                        <a:pt x="1094" y="1"/>
                        <a:pt x="1094" y="1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14" name="Google Shape;414;p7"/>
                <p:cNvSpPr/>
                <p:nvPr/>
              </p:nvSpPr>
              <p:spPr>
                <a:xfrm>
                  <a:off x="8788383" y="1060720"/>
                  <a:ext cx="33954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" h="73" extrusionOk="0">
                      <a:moveTo>
                        <a:pt x="37" y="0"/>
                      </a:moveTo>
                      <a:cubicBezTo>
                        <a:pt x="0" y="0"/>
                        <a:pt x="0" y="0"/>
                        <a:pt x="0" y="36"/>
                      </a:cubicBezTo>
                      <a:cubicBezTo>
                        <a:pt x="0" y="36"/>
                        <a:pt x="0" y="72"/>
                        <a:pt x="37" y="72"/>
                      </a:cubicBezTo>
                      <a:lnTo>
                        <a:pt x="371" y="72"/>
                      </a:lnTo>
                      <a:lnTo>
                        <a:pt x="407" y="36"/>
                      </a:lnTo>
                      <a:cubicBezTo>
                        <a:pt x="407" y="0"/>
                        <a:pt x="371" y="0"/>
                        <a:pt x="371" y="0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</p:grpSp>
          <p:sp>
            <p:nvSpPr>
              <p:cNvPr id="415" name="Google Shape;415;p7"/>
              <p:cNvSpPr/>
              <p:nvPr/>
            </p:nvSpPr>
            <p:spPr>
              <a:xfrm>
                <a:off x="9063343" y="0"/>
                <a:ext cx="154229" cy="4044405"/>
              </a:xfrm>
              <a:custGeom>
                <a:avLst/>
                <a:gdLst/>
                <a:ahLst/>
                <a:cxnLst/>
                <a:rect l="l" t="t" r="r" b="b"/>
                <a:pathLst>
                  <a:path w="13752" h="26825" extrusionOk="0">
                    <a:moveTo>
                      <a:pt x="1" y="0"/>
                    </a:moveTo>
                    <a:lnTo>
                      <a:pt x="1" y="26825"/>
                    </a:lnTo>
                    <a:lnTo>
                      <a:pt x="13752" y="26825"/>
                    </a:lnTo>
                    <a:lnTo>
                      <a:pt x="13752" y="0"/>
                    </a:lnTo>
                    <a:close/>
                  </a:path>
                </a:pathLst>
              </a:custGeom>
              <a:solidFill>
                <a:schemeClr val="lt2">
                  <a:alpha val="4038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  <p:sp>
          <p:nvSpPr>
            <p:cNvPr id="416" name="Google Shape;416;p7"/>
            <p:cNvSpPr/>
            <p:nvPr/>
          </p:nvSpPr>
          <p:spPr>
            <a:xfrm>
              <a:off x="0" y="4044403"/>
              <a:ext cx="9144057" cy="1099107"/>
            </a:xfrm>
            <a:custGeom>
              <a:avLst/>
              <a:gdLst/>
              <a:ahLst/>
              <a:cxnLst/>
              <a:rect l="l" t="t" r="r" b="b"/>
              <a:pathLst>
                <a:path w="53343" h="7414" extrusionOk="0">
                  <a:moveTo>
                    <a:pt x="1" y="0"/>
                  </a:moveTo>
                  <a:lnTo>
                    <a:pt x="1" y="7414"/>
                  </a:lnTo>
                  <a:lnTo>
                    <a:pt x="53342" y="7414"/>
                  </a:lnTo>
                  <a:lnTo>
                    <a:pt x="53342" y="0"/>
                  </a:lnTo>
                  <a:close/>
                </a:path>
              </a:pathLst>
            </a:custGeom>
            <a:solidFill>
              <a:schemeClr val="lt2">
                <a:alpha val="16540"/>
              </a:schemeClr>
            </a:solidFill>
            <a:ln>
              <a:noFill/>
            </a:ln>
            <a:effectLst>
              <a:reflection endPos="30000" dist="38100" dir="5400000" fadeDir="5400012" sy="-100000" algn="bl" rotWithShape="0"/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</p:grpSp>
      <p:sp>
        <p:nvSpPr>
          <p:cNvPr id="417" name="Google Shape;417;p7"/>
          <p:cNvSpPr txBox="1">
            <a:spLocks noGrp="1"/>
          </p:cNvSpPr>
          <p:nvPr>
            <p:ph type="sldNum" idx="12"/>
          </p:nvPr>
        </p:nvSpPr>
        <p:spPr>
          <a:xfrm>
            <a:off x="8412462" y="6062955"/>
            <a:ext cx="316500" cy="52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1pPr>
            <a:lvl2pPr lvl="1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2pPr>
            <a:lvl3pPr lvl="2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3pPr>
            <a:lvl4pPr lvl="3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4pPr>
            <a:lvl5pPr lvl="4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5pPr>
            <a:lvl6pPr lvl="5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6pPr>
            <a:lvl7pPr lvl="6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7pPr>
            <a:lvl8pPr lvl="7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8pPr>
            <a:lvl9pPr lvl="8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9pPr>
          </a:lstStyle>
          <a:p>
            <a:fld id="{00000000-1234-1234-1234-123412341234}" type="slidenum">
              <a:rPr lang="es" smtClean="0"/>
              <a:pPr/>
              <a:t>‹#›</a:t>
            </a:fld>
            <a:endParaRPr lang="es">
              <a:solidFill>
                <a:srgbClr val="191919"/>
              </a:solidFill>
            </a:endParaRPr>
          </a:p>
        </p:txBody>
      </p:sp>
      <p:cxnSp>
        <p:nvCxnSpPr>
          <p:cNvPr id="418" name="Google Shape;418;p7"/>
          <p:cNvCxnSpPr/>
          <p:nvPr/>
        </p:nvCxnSpPr>
        <p:spPr>
          <a:xfrm>
            <a:off x="8481150" y="6090943"/>
            <a:ext cx="6627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419" name="Google Shape;419;p7"/>
          <p:cNvSpPr txBox="1">
            <a:spLocks noGrp="1"/>
          </p:cNvSpPr>
          <p:nvPr>
            <p:ph type="title"/>
          </p:nvPr>
        </p:nvSpPr>
        <p:spPr>
          <a:xfrm>
            <a:off x="-14054" y="808800"/>
            <a:ext cx="2036700" cy="38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>
            <a:endParaRPr/>
          </a:p>
        </p:txBody>
      </p:sp>
      <p:cxnSp>
        <p:nvCxnSpPr>
          <p:cNvPr id="420" name="Google Shape;420;p7"/>
          <p:cNvCxnSpPr/>
          <p:nvPr/>
        </p:nvCxnSpPr>
        <p:spPr>
          <a:xfrm>
            <a:off x="-14053" y="1167884"/>
            <a:ext cx="1950600" cy="0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1808150558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1_Title and four columns">
    <p:spTree>
      <p:nvGrpSpPr>
        <p:cNvPr id="1" name="Shape 1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" name="Google Shape;2068;p20"/>
          <p:cNvSpPr txBox="1">
            <a:spLocks noGrp="1"/>
          </p:cNvSpPr>
          <p:nvPr>
            <p:ph type="title"/>
          </p:nvPr>
        </p:nvSpPr>
        <p:spPr>
          <a:xfrm>
            <a:off x="720009" y="4144267"/>
            <a:ext cx="1828800" cy="70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069" name="Google Shape;2069;p20"/>
          <p:cNvSpPr txBox="1">
            <a:spLocks noGrp="1"/>
          </p:cNvSpPr>
          <p:nvPr>
            <p:ph type="subTitle" idx="1"/>
          </p:nvPr>
        </p:nvSpPr>
        <p:spPr>
          <a:xfrm>
            <a:off x="720009" y="4847867"/>
            <a:ext cx="18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0" name="Google Shape;2070;p20"/>
          <p:cNvSpPr txBox="1">
            <a:spLocks noGrp="1"/>
          </p:cNvSpPr>
          <p:nvPr>
            <p:ph type="title" idx="2"/>
          </p:nvPr>
        </p:nvSpPr>
        <p:spPr>
          <a:xfrm>
            <a:off x="4636792" y="4144267"/>
            <a:ext cx="1828800" cy="70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071" name="Google Shape;2071;p20"/>
          <p:cNvSpPr txBox="1">
            <a:spLocks noGrp="1"/>
          </p:cNvSpPr>
          <p:nvPr>
            <p:ph type="subTitle" idx="3"/>
          </p:nvPr>
        </p:nvSpPr>
        <p:spPr>
          <a:xfrm>
            <a:off x="4636792" y="4847867"/>
            <a:ext cx="18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2" name="Google Shape;2072;p20"/>
          <p:cNvSpPr txBox="1">
            <a:spLocks noGrp="1"/>
          </p:cNvSpPr>
          <p:nvPr>
            <p:ph type="title" idx="4"/>
          </p:nvPr>
        </p:nvSpPr>
        <p:spPr>
          <a:xfrm>
            <a:off x="2678401" y="4144267"/>
            <a:ext cx="1828800" cy="70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073" name="Google Shape;2073;p20"/>
          <p:cNvSpPr txBox="1">
            <a:spLocks noGrp="1"/>
          </p:cNvSpPr>
          <p:nvPr>
            <p:ph type="subTitle" idx="5"/>
          </p:nvPr>
        </p:nvSpPr>
        <p:spPr>
          <a:xfrm>
            <a:off x="2678401" y="4847867"/>
            <a:ext cx="18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4" name="Google Shape;2074;p20"/>
          <p:cNvSpPr txBox="1">
            <a:spLocks noGrp="1"/>
          </p:cNvSpPr>
          <p:nvPr>
            <p:ph type="title" idx="6"/>
          </p:nvPr>
        </p:nvSpPr>
        <p:spPr>
          <a:xfrm>
            <a:off x="6595184" y="4144267"/>
            <a:ext cx="1828800" cy="70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075" name="Google Shape;2075;p20"/>
          <p:cNvSpPr txBox="1">
            <a:spLocks noGrp="1"/>
          </p:cNvSpPr>
          <p:nvPr>
            <p:ph type="subTitle" idx="7"/>
          </p:nvPr>
        </p:nvSpPr>
        <p:spPr>
          <a:xfrm>
            <a:off x="6595184" y="4847867"/>
            <a:ext cx="18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6" name="Google Shape;2076;p20"/>
          <p:cNvSpPr txBox="1">
            <a:spLocks noGrp="1"/>
          </p:cNvSpPr>
          <p:nvPr>
            <p:ph type="title" idx="8"/>
          </p:nvPr>
        </p:nvSpPr>
        <p:spPr>
          <a:xfrm>
            <a:off x="720000" y="560460"/>
            <a:ext cx="7704000" cy="609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08113909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854225" y="1391267"/>
            <a:ext cx="4528800" cy="3441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0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854225" y="4832333"/>
            <a:ext cx="4528800" cy="63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 rot="-8100178">
            <a:off x="8032889" y="443014"/>
            <a:ext cx="796032" cy="734043"/>
            <a:chOff x="3736388" y="802750"/>
            <a:chExt cx="583325" cy="403425"/>
          </a:xfrm>
        </p:grpSpPr>
        <p:sp>
          <p:nvSpPr>
            <p:cNvPr id="12" name="Google Shape;12;p2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3" name="Google Shape;13;p2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38" name="Google Shape;38;p2"/>
          <p:cNvGrpSpPr/>
          <p:nvPr/>
        </p:nvGrpSpPr>
        <p:grpSpPr>
          <a:xfrm rot="2699644">
            <a:off x="256834" y="5771761"/>
            <a:ext cx="795991" cy="734081"/>
            <a:chOff x="3736388" y="802750"/>
            <a:chExt cx="583325" cy="403425"/>
          </a:xfrm>
        </p:grpSpPr>
        <p:sp>
          <p:nvSpPr>
            <p:cNvPr id="39" name="Google Shape;39;p2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40" name="Google Shape;40;p2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41" name="Google Shape;41;p2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65" name="Google Shape;65;p2"/>
          <p:cNvGrpSpPr/>
          <p:nvPr/>
        </p:nvGrpSpPr>
        <p:grpSpPr>
          <a:xfrm rot="-2700000">
            <a:off x="7218744" y="5810484"/>
            <a:ext cx="1801253" cy="1806107"/>
            <a:chOff x="2434713" y="2011488"/>
            <a:chExt cx="1504463" cy="1131388"/>
          </a:xfrm>
        </p:grpSpPr>
        <p:sp>
          <p:nvSpPr>
            <p:cNvPr id="66" name="Google Shape;66;p2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67" name="Google Shape;67;p2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68" name="Google Shape;68;p2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52" name="Google Shape;152;p2"/>
          <p:cNvGrpSpPr/>
          <p:nvPr/>
        </p:nvGrpSpPr>
        <p:grpSpPr>
          <a:xfrm rot="4922613">
            <a:off x="443448" y="-413091"/>
            <a:ext cx="1611639" cy="1596394"/>
            <a:chOff x="4027650" y="2008513"/>
            <a:chExt cx="792200" cy="1046275"/>
          </a:xfrm>
        </p:grpSpPr>
        <p:sp>
          <p:nvSpPr>
            <p:cNvPr id="153" name="Google Shape;153;p2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54" name="Google Shape;154;p2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155" name="Google Shape;155;p2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32" name="Google Shape;232;p2"/>
          <p:cNvSpPr/>
          <p:nvPr/>
        </p:nvSpPr>
        <p:spPr>
          <a:xfrm>
            <a:off x="375100" y="1444767"/>
            <a:ext cx="250800" cy="334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33" name="Google Shape;233;p2"/>
          <p:cNvSpPr/>
          <p:nvPr/>
        </p:nvSpPr>
        <p:spPr>
          <a:xfrm>
            <a:off x="223600" y="1014833"/>
            <a:ext cx="151500" cy="2020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34" name="Google Shape;234;p2"/>
          <p:cNvSpPr/>
          <p:nvPr/>
        </p:nvSpPr>
        <p:spPr>
          <a:xfrm>
            <a:off x="8430900" y="1444767"/>
            <a:ext cx="165000" cy="2200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35" name="Google Shape;235;p2"/>
          <p:cNvSpPr/>
          <p:nvPr/>
        </p:nvSpPr>
        <p:spPr>
          <a:xfrm>
            <a:off x="6855525" y="6138800"/>
            <a:ext cx="151500" cy="2020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4405670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Google Shape;237;p3"/>
          <p:cNvSpPr txBox="1">
            <a:spLocks noGrp="1"/>
          </p:cNvSpPr>
          <p:nvPr>
            <p:ph type="title"/>
          </p:nvPr>
        </p:nvSpPr>
        <p:spPr>
          <a:xfrm>
            <a:off x="4647200" y="2867800"/>
            <a:ext cx="34140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5000">
                <a:latin typeface="Itim"/>
                <a:ea typeface="Itim"/>
                <a:cs typeface="Itim"/>
                <a:sym typeface="Itim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38" name="Google Shape;238;p3"/>
          <p:cNvSpPr txBox="1">
            <a:spLocks noGrp="1"/>
          </p:cNvSpPr>
          <p:nvPr>
            <p:ph type="title" idx="2" hasCustomPrompt="1"/>
          </p:nvPr>
        </p:nvSpPr>
        <p:spPr>
          <a:xfrm>
            <a:off x="4647200" y="1742933"/>
            <a:ext cx="16314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600">
                <a:solidFill>
                  <a:schemeClr val="accent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39" name="Google Shape;239;p3"/>
          <p:cNvSpPr txBox="1">
            <a:spLocks noGrp="1"/>
          </p:cNvSpPr>
          <p:nvPr>
            <p:ph type="subTitle" idx="1"/>
          </p:nvPr>
        </p:nvSpPr>
        <p:spPr>
          <a:xfrm>
            <a:off x="4647200" y="3871433"/>
            <a:ext cx="2895300" cy="105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40" name="Google Shape;240;p3"/>
          <p:cNvGrpSpPr/>
          <p:nvPr/>
        </p:nvGrpSpPr>
        <p:grpSpPr>
          <a:xfrm rot="1610082">
            <a:off x="4675884" y="5561097"/>
            <a:ext cx="1801350" cy="1806204"/>
            <a:chOff x="2434713" y="2011488"/>
            <a:chExt cx="1504463" cy="1131388"/>
          </a:xfrm>
        </p:grpSpPr>
        <p:sp>
          <p:nvSpPr>
            <p:cNvPr id="241" name="Google Shape;241;p3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42" name="Google Shape;242;p3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243" name="Google Shape;243;p3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4" name="Google Shape;244;p3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" name="Google Shape;245;p3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6" name="Google Shape;246;p3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7" name="Google Shape;247;p3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" name="Google Shape;248;p3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" name="Google Shape;249;p3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" name="Google Shape;250;p3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1" name="Google Shape;251;p3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2" name="Google Shape;252;p3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3" name="Google Shape;253;p3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" name="Google Shape;254;p3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" name="Google Shape;255;p3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6" name="Google Shape;256;p3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" name="Google Shape;257;p3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" name="Google Shape;258;p3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9" name="Google Shape;259;p3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" name="Google Shape;260;p3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" name="Google Shape;261;p3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2" name="Google Shape;262;p3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3" name="Google Shape;263;p3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" name="Google Shape;264;p3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" name="Google Shape;265;p3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" name="Google Shape;266;p3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" name="Google Shape;267;p3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" name="Google Shape;268;p3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" name="Google Shape;269;p3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" name="Google Shape;270;p3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" name="Google Shape;271;p3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" name="Google Shape;272;p3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" name="Google Shape;273;p3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" name="Google Shape;274;p3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" name="Google Shape;275;p3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" name="Google Shape;276;p3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" name="Google Shape;277;p3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" name="Google Shape;278;p3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" name="Google Shape;279;p3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" name="Google Shape;280;p3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" name="Google Shape;281;p3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" name="Google Shape;282;p3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" name="Google Shape;283;p3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" name="Google Shape;284;p3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5" name="Google Shape;285;p3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" name="Google Shape;286;p3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" name="Google Shape;287;p3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" name="Google Shape;288;p3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" name="Google Shape;289;p3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" name="Google Shape;290;p3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" name="Google Shape;291;p3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" name="Google Shape;292;p3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" name="Google Shape;293;p3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" name="Google Shape;294;p3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" name="Google Shape;295;p3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" name="Google Shape;296;p3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" name="Google Shape;297;p3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" name="Google Shape;298;p3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" name="Google Shape;299;p3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" name="Google Shape;300;p3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" name="Google Shape;301;p3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2" name="Google Shape;302;p3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" name="Google Shape;303;p3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" name="Google Shape;304;p3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" name="Google Shape;305;p3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" name="Google Shape;306;p3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" name="Google Shape;307;p3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" name="Google Shape;308;p3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" name="Google Shape;309;p3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" name="Google Shape;310;p3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" name="Google Shape;311;p3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" name="Google Shape;312;p3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" name="Google Shape;313;p3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" name="Google Shape;314;p3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5" name="Google Shape;315;p3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6" name="Google Shape;316;p3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7" name="Google Shape;317;p3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8" name="Google Shape;318;p3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9" name="Google Shape;319;p3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0" name="Google Shape;320;p3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1" name="Google Shape;321;p3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2" name="Google Shape;322;p3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3" name="Google Shape;323;p3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4" name="Google Shape;324;p3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5" name="Google Shape;325;p3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6" name="Google Shape;326;p3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327" name="Google Shape;327;p3"/>
          <p:cNvGrpSpPr/>
          <p:nvPr/>
        </p:nvGrpSpPr>
        <p:grpSpPr>
          <a:xfrm>
            <a:off x="269067" y="719212"/>
            <a:ext cx="917920" cy="846440"/>
            <a:chOff x="3736388" y="802750"/>
            <a:chExt cx="583325" cy="403425"/>
          </a:xfrm>
        </p:grpSpPr>
        <p:sp>
          <p:nvSpPr>
            <p:cNvPr id="328" name="Google Shape;328;p3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329" name="Google Shape;329;p3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330" name="Google Shape;330;p3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1" name="Google Shape;331;p3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2" name="Google Shape;332;p3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3" name="Google Shape;333;p3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4" name="Google Shape;334;p3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5" name="Google Shape;335;p3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6" name="Google Shape;336;p3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7" name="Google Shape;337;p3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8" name="Google Shape;338;p3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9" name="Google Shape;339;p3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0" name="Google Shape;340;p3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1" name="Google Shape;341;p3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2" name="Google Shape;342;p3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3" name="Google Shape;343;p3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4" name="Google Shape;344;p3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5" name="Google Shape;345;p3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6" name="Google Shape;346;p3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7" name="Google Shape;347;p3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8" name="Google Shape;348;p3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9" name="Google Shape;349;p3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50" name="Google Shape;350;p3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51" name="Google Shape;351;p3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52" name="Google Shape;352;p3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53" name="Google Shape;353;p3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354" name="Google Shape;354;p3"/>
          <p:cNvSpPr/>
          <p:nvPr/>
        </p:nvSpPr>
        <p:spPr>
          <a:xfrm>
            <a:off x="538929" y="4739767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5637481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8CEB1B-3AFC-4B92-A390-47DBA1879660}" type="datetimeFigureOut">
              <a:rPr lang="vi-VN" smtClean="0"/>
              <a:t>15/03/2023</a:t>
            </a:fld>
            <a:endParaRPr lang="vi-VN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7828288-2D46-4135-BCC6-7D887DD3D531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039583372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" name="Google Shape;356;p4"/>
          <p:cNvSpPr txBox="1">
            <a:spLocks noGrp="1"/>
          </p:cNvSpPr>
          <p:nvPr>
            <p:ph type="title"/>
          </p:nvPr>
        </p:nvSpPr>
        <p:spPr>
          <a:xfrm>
            <a:off x="7131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Itim"/>
                <a:ea typeface="Itim"/>
                <a:cs typeface="Itim"/>
                <a:sym typeface="Iti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57" name="Google Shape;357;p4"/>
          <p:cNvSpPr txBox="1">
            <a:spLocks noGrp="1"/>
          </p:cNvSpPr>
          <p:nvPr>
            <p:ph type="body" idx="1"/>
          </p:nvPr>
        </p:nvSpPr>
        <p:spPr>
          <a:xfrm>
            <a:off x="720000" y="1583603"/>
            <a:ext cx="7704000" cy="4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189" lvl="0" indent="-30479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AutoNum type="arabicPeriod"/>
              <a:defRPr sz="1200">
                <a:solidFill>
                  <a:srgbClr val="434343"/>
                </a:solidFill>
              </a:defRPr>
            </a:lvl1pPr>
            <a:lvl2pPr marL="914378" lvl="1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2pPr>
            <a:lvl3pPr marL="1371566" lvl="2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3pPr>
            <a:lvl4pPr marL="1828754" lvl="3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4pPr>
            <a:lvl5pPr marL="2285943" lvl="4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5pPr>
            <a:lvl6pPr marL="2743132" lvl="5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6pPr>
            <a:lvl7pPr marL="3200320" lvl="6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7pPr>
            <a:lvl8pPr marL="3657509" lvl="7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8pPr>
            <a:lvl9pPr marL="4114697" lvl="8" indent="-304793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358" name="Google Shape;358;p4"/>
          <p:cNvSpPr/>
          <p:nvPr/>
        </p:nvSpPr>
        <p:spPr>
          <a:xfrm>
            <a:off x="281000" y="4102133"/>
            <a:ext cx="250800" cy="334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359" name="Google Shape;359;p4"/>
          <p:cNvSpPr/>
          <p:nvPr/>
        </p:nvSpPr>
        <p:spPr>
          <a:xfrm>
            <a:off x="8603850" y="3509033"/>
            <a:ext cx="250800" cy="334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360" name="Google Shape;360;p4"/>
          <p:cNvGrpSpPr/>
          <p:nvPr/>
        </p:nvGrpSpPr>
        <p:grpSpPr>
          <a:xfrm rot="2150411">
            <a:off x="6470356" y="5456743"/>
            <a:ext cx="1208744" cy="2128551"/>
            <a:chOff x="4027650" y="2008513"/>
            <a:chExt cx="792200" cy="1046275"/>
          </a:xfrm>
        </p:grpSpPr>
        <p:sp>
          <p:nvSpPr>
            <p:cNvPr id="361" name="Google Shape;361;p4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362" name="Google Shape;362;p4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363" name="Google Shape;363;p4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4" name="Google Shape;364;p4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5" name="Google Shape;365;p4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6" name="Google Shape;366;p4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7" name="Google Shape;367;p4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8" name="Google Shape;368;p4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9" name="Google Shape;369;p4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0" name="Google Shape;370;p4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1" name="Google Shape;371;p4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2" name="Google Shape;372;p4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3" name="Google Shape;373;p4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4" name="Google Shape;374;p4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5" name="Google Shape;375;p4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6" name="Google Shape;376;p4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7" name="Google Shape;377;p4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8" name="Google Shape;378;p4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9" name="Google Shape;379;p4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0" name="Google Shape;380;p4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1" name="Google Shape;381;p4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2" name="Google Shape;382;p4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3" name="Google Shape;383;p4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4" name="Google Shape;384;p4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5" name="Google Shape;385;p4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6" name="Google Shape;386;p4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7" name="Google Shape;387;p4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8" name="Google Shape;388;p4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9" name="Google Shape;389;p4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0" name="Google Shape;390;p4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1" name="Google Shape;391;p4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2" name="Google Shape;392;p4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3" name="Google Shape;393;p4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4" name="Google Shape;394;p4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5" name="Google Shape;395;p4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6" name="Google Shape;396;p4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7" name="Google Shape;397;p4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8" name="Google Shape;398;p4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9" name="Google Shape;399;p4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0" name="Google Shape;400;p4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1" name="Google Shape;401;p4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2" name="Google Shape;402;p4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3" name="Google Shape;403;p4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4" name="Google Shape;404;p4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5" name="Google Shape;405;p4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6" name="Google Shape;406;p4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7" name="Google Shape;407;p4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8" name="Google Shape;408;p4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9" name="Google Shape;409;p4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0" name="Google Shape;410;p4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1" name="Google Shape;411;p4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2" name="Google Shape;412;p4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3" name="Google Shape;413;p4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4" name="Google Shape;414;p4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5" name="Google Shape;415;p4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6" name="Google Shape;416;p4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7" name="Google Shape;417;p4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8" name="Google Shape;418;p4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9" name="Google Shape;419;p4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0" name="Google Shape;420;p4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1" name="Google Shape;421;p4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2" name="Google Shape;422;p4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3" name="Google Shape;423;p4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4" name="Google Shape;424;p4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5" name="Google Shape;425;p4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6" name="Google Shape;426;p4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7" name="Google Shape;427;p4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8" name="Google Shape;428;p4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9" name="Google Shape;429;p4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0" name="Google Shape;430;p4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1" name="Google Shape;431;p4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2" name="Google Shape;432;p4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3" name="Google Shape;433;p4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4" name="Google Shape;434;p4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5" name="Google Shape;435;p4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6" name="Google Shape;436;p4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7" name="Google Shape;437;p4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8" name="Google Shape;438;p4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9" name="Google Shape;439;p4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19081937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" name="Google Shape;441;p5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42" name="Google Shape;442;p5"/>
          <p:cNvSpPr txBox="1">
            <a:spLocks noGrp="1"/>
          </p:cNvSpPr>
          <p:nvPr>
            <p:ph type="title" idx="2"/>
          </p:nvPr>
        </p:nvSpPr>
        <p:spPr>
          <a:xfrm>
            <a:off x="1596675" y="2853629"/>
            <a:ext cx="2742600" cy="74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43" name="Google Shape;443;p5"/>
          <p:cNvSpPr txBox="1">
            <a:spLocks noGrp="1"/>
          </p:cNvSpPr>
          <p:nvPr>
            <p:ph type="title" idx="3"/>
          </p:nvPr>
        </p:nvSpPr>
        <p:spPr>
          <a:xfrm>
            <a:off x="4804722" y="2853629"/>
            <a:ext cx="2742600" cy="74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44" name="Google Shape;444;p5"/>
          <p:cNvSpPr txBox="1">
            <a:spLocks noGrp="1"/>
          </p:cNvSpPr>
          <p:nvPr>
            <p:ph type="subTitle" idx="1"/>
          </p:nvPr>
        </p:nvSpPr>
        <p:spPr>
          <a:xfrm>
            <a:off x="4923224" y="3456800"/>
            <a:ext cx="2505600" cy="268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Char char="●"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9pPr>
          </a:lstStyle>
          <a:p>
            <a:endParaRPr/>
          </a:p>
        </p:txBody>
      </p:sp>
      <p:sp>
        <p:nvSpPr>
          <p:cNvPr id="445" name="Google Shape;445;p5"/>
          <p:cNvSpPr txBox="1">
            <a:spLocks noGrp="1"/>
          </p:cNvSpPr>
          <p:nvPr>
            <p:ph type="subTitle" idx="4"/>
          </p:nvPr>
        </p:nvSpPr>
        <p:spPr>
          <a:xfrm>
            <a:off x="1715175" y="3456800"/>
            <a:ext cx="2505600" cy="268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9pPr>
          </a:lstStyle>
          <a:p>
            <a:endParaRPr/>
          </a:p>
        </p:txBody>
      </p:sp>
      <p:grpSp>
        <p:nvGrpSpPr>
          <p:cNvPr id="446" name="Google Shape;446;p5"/>
          <p:cNvGrpSpPr/>
          <p:nvPr/>
        </p:nvGrpSpPr>
        <p:grpSpPr>
          <a:xfrm rot="1708754">
            <a:off x="30023" y="5413442"/>
            <a:ext cx="1203451" cy="1450332"/>
            <a:chOff x="2401900" y="1895088"/>
            <a:chExt cx="1203300" cy="1087613"/>
          </a:xfrm>
        </p:grpSpPr>
        <p:sp>
          <p:nvSpPr>
            <p:cNvPr id="447" name="Google Shape;447;p5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448" name="Google Shape;448;p5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449" name="Google Shape;449;p5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0" name="Google Shape;450;p5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1" name="Google Shape;451;p5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2" name="Google Shape;452;p5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3" name="Google Shape;453;p5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4" name="Google Shape;454;p5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5" name="Google Shape;455;p5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6" name="Google Shape;456;p5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7" name="Google Shape;457;p5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8" name="Google Shape;458;p5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9" name="Google Shape;459;p5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0" name="Google Shape;460;p5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1" name="Google Shape;461;p5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2" name="Google Shape;462;p5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3" name="Google Shape;463;p5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4" name="Google Shape;464;p5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5" name="Google Shape;465;p5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6" name="Google Shape;466;p5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7" name="Google Shape;467;p5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8" name="Google Shape;468;p5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9" name="Google Shape;469;p5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0" name="Google Shape;470;p5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1" name="Google Shape;471;p5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2" name="Google Shape;472;p5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3" name="Google Shape;473;p5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4" name="Google Shape;474;p5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5" name="Google Shape;475;p5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6" name="Google Shape;476;p5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7" name="Google Shape;477;p5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8" name="Google Shape;478;p5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479" name="Google Shape;479;p5"/>
          <p:cNvGrpSpPr/>
          <p:nvPr/>
        </p:nvGrpSpPr>
        <p:grpSpPr>
          <a:xfrm rot="-5400000">
            <a:off x="7030000" y="310458"/>
            <a:ext cx="1879732" cy="1862056"/>
            <a:chOff x="4027650" y="2008513"/>
            <a:chExt cx="792200" cy="1046275"/>
          </a:xfrm>
        </p:grpSpPr>
        <p:sp>
          <p:nvSpPr>
            <p:cNvPr id="480" name="Google Shape;480;p5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481" name="Google Shape;481;p5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482" name="Google Shape;482;p5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3" name="Google Shape;483;p5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4" name="Google Shape;484;p5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5" name="Google Shape;485;p5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6" name="Google Shape;486;p5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7" name="Google Shape;487;p5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8" name="Google Shape;488;p5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9" name="Google Shape;489;p5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0" name="Google Shape;490;p5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1" name="Google Shape;491;p5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2" name="Google Shape;492;p5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3" name="Google Shape;493;p5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4" name="Google Shape;494;p5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5" name="Google Shape;495;p5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6" name="Google Shape;496;p5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7" name="Google Shape;497;p5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8" name="Google Shape;498;p5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9" name="Google Shape;499;p5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0" name="Google Shape;500;p5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1" name="Google Shape;501;p5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2" name="Google Shape;502;p5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3" name="Google Shape;503;p5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4" name="Google Shape;504;p5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5" name="Google Shape;505;p5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6" name="Google Shape;506;p5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7" name="Google Shape;507;p5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8" name="Google Shape;508;p5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9" name="Google Shape;509;p5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0" name="Google Shape;510;p5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1" name="Google Shape;511;p5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2" name="Google Shape;512;p5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3" name="Google Shape;513;p5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4" name="Google Shape;514;p5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5" name="Google Shape;515;p5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6" name="Google Shape;516;p5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7" name="Google Shape;517;p5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8" name="Google Shape;518;p5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9" name="Google Shape;519;p5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0" name="Google Shape;520;p5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1" name="Google Shape;521;p5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2" name="Google Shape;522;p5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3" name="Google Shape;523;p5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4" name="Google Shape;524;p5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5" name="Google Shape;525;p5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6" name="Google Shape;526;p5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7" name="Google Shape;527;p5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8" name="Google Shape;528;p5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9" name="Google Shape;529;p5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0" name="Google Shape;530;p5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1" name="Google Shape;531;p5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2" name="Google Shape;532;p5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3" name="Google Shape;533;p5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4" name="Google Shape;534;p5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5" name="Google Shape;535;p5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6" name="Google Shape;536;p5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7" name="Google Shape;537;p5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8" name="Google Shape;538;p5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9" name="Google Shape;539;p5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0" name="Google Shape;540;p5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1" name="Google Shape;541;p5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2" name="Google Shape;542;p5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3" name="Google Shape;543;p5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4" name="Google Shape;544;p5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5" name="Google Shape;545;p5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6" name="Google Shape;546;p5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7" name="Google Shape;547;p5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8" name="Google Shape;548;p5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9" name="Google Shape;549;p5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0" name="Google Shape;550;p5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1" name="Google Shape;551;p5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2" name="Google Shape;552;p5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3" name="Google Shape;553;p5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4" name="Google Shape;554;p5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5" name="Google Shape;555;p5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6" name="Google Shape;556;p5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7" name="Google Shape;557;p5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8" name="Google Shape;558;p5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559" name="Google Shape;559;p5"/>
          <p:cNvSpPr/>
          <p:nvPr/>
        </p:nvSpPr>
        <p:spPr>
          <a:xfrm>
            <a:off x="8722150" y="4971984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560" name="Google Shape;560;p5"/>
          <p:cNvSpPr/>
          <p:nvPr/>
        </p:nvSpPr>
        <p:spPr>
          <a:xfrm>
            <a:off x="4499852" y="6322867"/>
            <a:ext cx="144300" cy="1924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561" name="Google Shape;561;p5"/>
          <p:cNvSpPr/>
          <p:nvPr/>
        </p:nvSpPr>
        <p:spPr>
          <a:xfrm>
            <a:off x="8701599" y="4247633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5812353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" name="Google Shape;563;p6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564" name="Google Shape;564;p6"/>
          <p:cNvGrpSpPr/>
          <p:nvPr/>
        </p:nvGrpSpPr>
        <p:grpSpPr>
          <a:xfrm rot="-3780242">
            <a:off x="524024" y="5534095"/>
            <a:ext cx="681504" cy="1680641"/>
            <a:chOff x="2643963" y="1509025"/>
            <a:chExt cx="330600" cy="1087047"/>
          </a:xfrm>
        </p:grpSpPr>
        <p:sp>
          <p:nvSpPr>
            <p:cNvPr id="565" name="Google Shape;565;p6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566" name="Google Shape;566;p6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567" name="Google Shape;567;p6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68" name="Google Shape;568;p6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69" name="Google Shape;569;p6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0" name="Google Shape;570;p6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1" name="Google Shape;571;p6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2" name="Google Shape;572;p6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3" name="Google Shape;573;p6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4" name="Google Shape;574;p6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5" name="Google Shape;575;p6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6" name="Google Shape;576;p6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7" name="Google Shape;577;p6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8" name="Google Shape;578;p6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579" name="Google Shape;579;p6"/>
          <p:cNvGrpSpPr/>
          <p:nvPr/>
        </p:nvGrpSpPr>
        <p:grpSpPr>
          <a:xfrm rot="9848423">
            <a:off x="307608" y="251011"/>
            <a:ext cx="1203382" cy="1450249"/>
            <a:chOff x="2401900" y="1895088"/>
            <a:chExt cx="1203300" cy="1087613"/>
          </a:xfrm>
        </p:grpSpPr>
        <p:sp>
          <p:nvSpPr>
            <p:cNvPr id="580" name="Google Shape;580;p6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581" name="Google Shape;581;p6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582" name="Google Shape;582;p6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3" name="Google Shape;583;p6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4" name="Google Shape;584;p6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5" name="Google Shape;585;p6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6" name="Google Shape;586;p6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7" name="Google Shape;587;p6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8" name="Google Shape;588;p6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9" name="Google Shape;589;p6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0" name="Google Shape;590;p6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1" name="Google Shape;591;p6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2" name="Google Shape;592;p6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3" name="Google Shape;593;p6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4" name="Google Shape;594;p6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5" name="Google Shape;595;p6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6" name="Google Shape;596;p6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7" name="Google Shape;597;p6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8" name="Google Shape;598;p6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9" name="Google Shape;599;p6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0" name="Google Shape;600;p6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1" name="Google Shape;601;p6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2" name="Google Shape;602;p6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3" name="Google Shape;603;p6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4" name="Google Shape;604;p6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5" name="Google Shape;605;p6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6" name="Google Shape;606;p6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7" name="Google Shape;607;p6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8" name="Google Shape;608;p6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9" name="Google Shape;609;p6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0" name="Google Shape;610;p6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1" name="Google Shape;611;p6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612" name="Google Shape;612;p6"/>
          <p:cNvGrpSpPr/>
          <p:nvPr/>
        </p:nvGrpSpPr>
        <p:grpSpPr>
          <a:xfrm rot="-6979994">
            <a:off x="7230372" y="112950"/>
            <a:ext cx="1879697" cy="1862010"/>
            <a:chOff x="4027650" y="2008513"/>
            <a:chExt cx="792200" cy="1046275"/>
          </a:xfrm>
        </p:grpSpPr>
        <p:sp>
          <p:nvSpPr>
            <p:cNvPr id="613" name="Google Shape;613;p6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614" name="Google Shape;614;p6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615" name="Google Shape;615;p6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6" name="Google Shape;616;p6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7" name="Google Shape;617;p6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8" name="Google Shape;618;p6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9" name="Google Shape;619;p6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0" name="Google Shape;620;p6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1" name="Google Shape;621;p6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2" name="Google Shape;622;p6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3" name="Google Shape;623;p6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4" name="Google Shape;624;p6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5" name="Google Shape;625;p6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6" name="Google Shape;626;p6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7" name="Google Shape;627;p6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8" name="Google Shape;628;p6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9" name="Google Shape;629;p6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0" name="Google Shape;630;p6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1" name="Google Shape;631;p6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2" name="Google Shape;632;p6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3" name="Google Shape;633;p6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4" name="Google Shape;634;p6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5" name="Google Shape;635;p6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6" name="Google Shape;636;p6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7" name="Google Shape;637;p6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8" name="Google Shape;638;p6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9" name="Google Shape;639;p6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0" name="Google Shape;640;p6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1" name="Google Shape;641;p6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2" name="Google Shape;642;p6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3" name="Google Shape;643;p6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4" name="Google Shape;644;p6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5" name="Google Shape;645;p6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6" name="Google Shape;646;p6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7" name="Google Shape;647;p6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8" name="Google Shape;648;p6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9" name="Google Shape;649;p6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0" name="Google Shape;650;p6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1" name="Google Shape;651;p6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2" name="Google Shape;652;p6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3" name="Google Shape;653;p6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4" name="Google Shape;654;p6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5" name="Google Shape;655;p6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6" name="Google Shape;656;p6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7" name="Google Shape;657;p6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8" name="Google Shape;658;p6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59" name="Google Shape;659;p6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0" name="Google Shape;660;p6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1" name="Google Shape;661;p6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2" name="Google Shape;662;p6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3" name="Google Shape;663;p6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4" name="Google Shape;664;p6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5" name="Google Shape;665;p6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6" name="Google Shape;666;p6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7" name="Google Shape;667;p6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8" name="Google Shape;668;p6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69" name="Google Shape;669;p6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0" name="Google Shape;670;p6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1" name="Google Shape;671;p6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2" name="Google Shape;672;p6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3" name="Google Shape;673;p6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4" name="Google Shape;674;p6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5" name="Google Shape;675;p6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6" name="Google Shape;676;p6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7" name="Google Shape;677;p6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8" name="Google Shape;678;p6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79" name="Google Shape;679;p6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0" name="Google Shape;680;p6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1" name="Google Shape;681;p6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2" name="Google Shape;682;p6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3" name="Google Shape;683;p6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4" name="Google Shape;684;p6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5" name="Google Shape;685;p6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6" name="Google Shape;686;p6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7" name="Google Shape;687;p6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8" name="Google Shape;688;p6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89" name="Google Shape;689;p6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90" name="Google Shape;690;p6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91" name="Google Shape;691;p6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692" name="Google Shape;692;p6"/>
          <p:cNvSpPr/>
          <p:nvPr/>
        </p:nvSpPr>
        <p:spPr>
          <a:xfrm>
            <a:off x="4583950" y="6203951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693" name="Google Shape;693;p6"/>
          <p:cNvSpPr/>
          <p:nvPr/>
        </p:nvSpPr>
        <p:spPr>
          <a:xfrm>
            <a:off x="4926104" y="6332667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694" name="Google Shape;694;p6"/>
          <p:cNvSpPr/>
          <p:nvPr/>
        </p:nvSpPr>
        <p:spPr>
          <a:xfrm>
            <a:off x="8562929" y="5649833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695" name="Google Shape;695;p6"/>
          <p:cNvSpPr/>
          <p:nvPr/>
        </p:nvSpPr>
        <p:spPr>
          <a:xfrm>
            <a:off x="383804" y="2997667"/>
            <a:ext cx="222600" cy="2968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696" name="Google Shape;696;p6"/>
          <p:cNvSpPr/>
          <p:nvPr/>
        </p:nvSpPr>
        <p:spPr>
          <a:xfrm>
            <a:off x="8714729" y="3631033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697" name="Google Shape;697;p6"/>
          <p:cNvSpPr/>
          <p:nvPr/>
        </p:nvSpPr>
        <p:spPr>
          <a:xfrm>
            <a:off x="8583473" y="3124233"/>
            <a:ext cx="181500" cy="242000"/>
          </a:xfrm>
          <a:prstGeom prst="ellipse">
            <a:avLst/>
          </a:prstGeom>
          <a:solidFill>
            <a:schemeClr val="dk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8355227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1" name="Google Shape;871;p8"/>
          <p:cNvSpPr txBox="1">
            <a:spLocks noGrp="1"/>
          </p:cNvSpPr>
          <p:nvPr>
            <p:ph type="title"/>
          </p:nvPr>
        </p:nvSpPr>
        <p:spPr>
          <a:xfrm>
            <a:off x="1189350" y="1742800"/>
            <a:ext cx="6765300" cy="337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0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872" name="Google Shape;872;p8"/>
          <p:cNvGrpSpPr/>
          <p:nvPr/>
        </p:nvGrpSpPr>
        <p:grpSpPr>
          <a:xfrm rot="10157723">
            <a:off x="3245998" y="-556475"/>
            <a:ext cx="1801347" cy="1806201"/>
            <a:chOff x="2434713" y="2011488"/>
            <a:chExt cx="1504463" cy="1131388"/>
          </a:xfrm>
        </p:grpSpPr>
        <p:sp>
          <p:nvSpPr>
            <p:cNvPr id="873" name="Google Shape;873;p8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874" name="Google Shape;874;p8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875" name="Google Shape;875;p8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76" name="Google Shape;876;p8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77" name="Google Shape;877;p8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78" name="Google Shape;878;p8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79" name="Google Shape;879;p8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0" name="Google Shape;880;p8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1" name="Google Shape;881;p8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2" name="Google Shape;882;p8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3" name="Google Shape;883;p8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4" name="Google Shape;884;p8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5" name="Google Shape;885;p8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6" name="Google Shape;886;p8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7" name="Google Shape;887;p8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8" name="Google Shape;888;p8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9" name="Google Shape;889;p8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0" name="Google Shape;890;p8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1" name="Google Shape;891;p8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2" name="Google Shape;892;p8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3" name="Google Shape;893;p8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4" name="Google Shape;894;p8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5" name="Google Shape;895;p8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6" name="Google Shape;896;p8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7" name="Google Shape;897;p8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8" name="Google Shape;898;p8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9" name="Google Shape;899;p8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0" name="Google Shape;900;p8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1" name="Google Shape;901;p8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2" name="Google Shape;902;p8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3" name="Google Shape;903;p8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4" name="Google Shape;904;p8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5" name="Google Shape;905;p8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6" name="Google Shape;906;p8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7" name="Google Shape;907;p8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8" name="Google Shape;908;p8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9" name="Google Shape;909;p8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0" name="Google Shape;910;p8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1" name="Google Shape;911;p8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2" name="Google Shape;912;p8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3" name="Google Shape;913;p8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4" name="Google Shape;914;p8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5" name="Google Shape;915;p8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6" name="Google Shape;916;p8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7" name="Google Shape;917;p8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8" name="Google Shape;918;p8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9" name="Google Shape;919;p8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0" name="Google Shape;920;p8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1" name="Google Shape;921;p8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2" name="Google Shape;922;p8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3" name="Google Shape;923;p8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4" name="Google Shape;924;p8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5" name="Google Shape;925;p8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6" name="Google Shape;926;p8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7" name="Google Shape;927;p8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8" name="Google Shape;928;p8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9" name="Google Shape;929;p8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0" name="Google Shape;930;p8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1" name="Google Shape;931;p8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2" name="Google Shape;932;p8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3" name="Google Shape;933;p8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4" name="Google Shape;934;p8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5" name="Google Shape;935;p8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6" name="Google Shape;936;p8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7" name="Google Shape;937;p8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8" name="Google Shape;938;p8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9" name="Google Shape;939;p8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0" name="Google Shape;940;p8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1" name="Google Shape;941;p8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2" name="Google Shape;942;p8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3" name="Google Shape;943;p8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4" name="Google Shape;944;p8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5" name="Google Shape;945;p8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6" name="Google Shape;946;p8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7" name="Google Shape;947;p8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8" name="Google Shape;948;p8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9" name="Google Shape;949;p8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0" name="Google Shape;950;p8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1" name="Google Shape;951;p8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2" name="Google Shape;952;p8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3" name="Google Shape;953;p8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4" name="Google Shape;954;p8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5" name="Google Shape;955;p8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6" name="Google Shape;956;p8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7" name="Google Shape;957;p8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8" name="Google Shape;958;p8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959" name="Google Shape;959;p8"/>
          <p:cNvSpPr/>
          <p:nvPr/>
        </p:nvSpPr>
        <p:spPr>
          <a:xfrm>
            <a:off x="435563" y="809667"/>
            <a:ext cx="165000" cy="2200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960" name="Google Shape;960;p8"/>
          <p:cNvSpPr/>
          <p:nvPr/>
        </p:nvSpPr>
        <p:spPr>
          <a:xfrm>
            <a:off x="399588" y="5005000"/>
            <a:ext cx="165000" cy="220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9125750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" name="Google Shape;962;p9"/>
          <p:cNvSpPr txBox="1">
            <a:spLocks noGrp="1"/>
          </p:cNvSpPr>
          <p:nvPr>
            <p:ph type="title"/>
          </p:nvPr>
        </p:nvSpPr>
        <p:spPr>
          <a:xfrm>
            <a:off x="4676775" y="1824951"/>
            <a:ext cx="3407400" cy="148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4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963" name="Google Shape;963;p9"/>
          <p:cNvSpPr txBox="1">
            <a:spLocks noGrp="1"/>
          </p:cNvSpPr>
          <p:nvPr>
            <p:ph type="subTitle" idx="1"/>
          </p:nvPr>
        </p:nvSpPr>
        <p:spPr>
          <a:xfrm>
            <a:off x="4676775" y="3408664"/>
            <a:ext cx="3407400" cy="162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64" name="Google Shape;964;p9"/>
          <p:cNvGrpSpPr/>
          <p:nvPr/>
        </p:nvGrpSpPr>
        <p:grpSpPr>
          <a:xfrm>
            <a:off x="129764" y="5733451"/>
            <a:ext cx="583325" cy="537900"/>
            <a:chOff x="3736388" y="802750"/>
            <a:chExt cx="583325" cy="403425"/>
          </a:xfrm>
        </p:grpSpPr>
        <p:sp>
          <p:nvSpPr>
            <p:cNvPr id="965" name="Google Shape;965;p9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966" name="Google Shape;966;p9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967" name="Google Shape;967;p9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68" name="Google Shape;968;p9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69" name="Google Shape;969;p9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0" name="Google Shape;970;p9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1" name="Google Shape;971;p9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2" name="Google Shape;972;p9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3" name="Google Shape;973;p9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4" name="Google Shape;974;p9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5" name="Google Shape;975;p9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6" name="Google Shape;976;p9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7" name="Google Shape;977;p9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8" name="Google Shape;978;p9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9" name="Google Shape;979;p9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0" name="Google Shape;980;p9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1" name="Google Shape;981;p9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2" name="Google Shape;982;p9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3" name="Google Shape;983;p9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4" name="Google Shape;984;p9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5" name="Google Shape;985;p9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6" name="Google Shape;986;p9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7" name="Google Shape;987;p9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8" name="Google Shape;988;p9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9" name="Google Shape;989;p9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0" name="Google Shape;990;p9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991" name="Google Shape;991;p9"/>
          <p:cNvGrpSpPr/>
          <p:nvPr/>
        </p:nvGrpSpPr>
        <p:grpSpPr>
          <a:xfrm rot="-3780242">
            <a:off x="7938474" y="315029"/>
            <a:ext cx="681504" cy="1680641"/>
            <a:chOff x="2643963" y="1509025"/>
            <a:chExt cx="330600" cy="1087047"/>
          </a:xfrm>
        </p:grpSpPr>
        <p:sp>
          <p:nvSpPr>
            <p:cNvPr id="992" name="Google Shape;992;p9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993" name="Google Shape;993;p9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994" name="Google Shape;994;p9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5" name="Google Shape;995;p9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6" name="Google Shape;996;p9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7" name="Google Shape;997;p9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8" name="Google Shape;998;p9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9" name="Google Shape;999;p9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0" name="Google Shape;1000;p9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1" name="Google Shape;1001;p9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2" name="Google Shape;1002;p9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3" name="Google Shape;1003;p9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4" name="Google Shape;1004;p9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5" name="Google Shape;1005;p9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006" name="Google Shape;1006;p9"/>
          <p:cNvGrpSpPr/>
          <p:nvPr/>
        </p:nvGrpSpPr>
        <p:grpSpPr>
          <a:xfrm rot="1590691">
            <a:off x="6741688" y="4435957"/>
            <a:ext cx="1933923" cy="3405688"/>
            <a:chOff x="4027650" y="2008513"/>
            <a:chExt cx="792200" cy="1046275"/>
          </a:xfrm>
        </p:grpSpPr>
        <p:sp>
          <p:nvSpPr>
            <p:cNvPr id="1007" name="Google Shape;1007;p9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008" name="Google Shape;1008;p9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1009" name="Google Shape;1009;p9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0" name="Google Shape;1010;p9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1" name="Google Shape;1011;p9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2" name="Google Shape;1012;p9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3" name="Google Shape;1013;p9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4" name="Google Shape;1014;p9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5" name="Google Shape;1015;p9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6" name="Google Shape;1016;p9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7" name="Google Shape;1017;p9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8" name="Google Shape;1018;p9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9" name="Google Shape;1019;p9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0" name="Google Shape;1020;p9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1" name="Google Shape;1021;p9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2" name="Google Shape;1022;p9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3" name="Google Shape;1023;p9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4" name="Google Shape;1024;p9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5" name="Google Shape;1025;p9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6" name="Google Shape;1026;p9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7" name="Google Shape;1027;p9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8" name="Google Shape;1028;p9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9" name="Google Shape;1029;p9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0" name="Google Shape;1030;p9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1" name="Google Shape;1031;p9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2" name="Google Shape;1032;p9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3" name="Google Shape;1033;p9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4" name="Google Shape;1034;p9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5" name="Google Shape;1035;p9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6" name="Google Shape;1036;p9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7" name="Google Shape;1037;p9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8" name="Google Shape;1038;p9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9" name="Google Shape;1039;p9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0" name="Google Shape;1040;p9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1" name="Google Shape;1041;p9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2" name="Google Shape;1042;p9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3" name="Google Shape;1043;p9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4" name="Google Shape;1044;p9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5" name="Google Shape;1045;p9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6" name="Google Shape;1046;p9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7" name="Google Shape;1047;p9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8" name="Google Shape;1048;p9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9" name="Google Shape;1049;p9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0" name="Google Shape;1050;p9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1" name="Google Shape;1051;p9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2" name="Google Shape;1052;p9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3" name="Google Shape;1053;p9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4" name="Google Shape;1054;p9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5" name="Google Shape;1055;p9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6" name="Google Shape;1056;p9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7" name="Google Shape;1057;p9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8" name="Google Shape;1058;p9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9" name="Google Shape;1059;p9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0" name="Google Shape;1060;p9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1" name="Google Shape;1061;p9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2" name="Google Shape;1062;p9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3" name="Google Shape;1063;p9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4" name="Google Shape;1064;p9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5" name="Google Shape;1065;p9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6" name="Google Shape;1066;p9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7" name="Google Shape;1067;p9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8" name="Google Shape;1068;p9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9" name="Google Shape;1069;p9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0" name="Google Shape;1070;p9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1" name="Google Shape;1071;p9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2" name="Google Shape;1072;p9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3" name="Google Shape;1073;p9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4" name="Google Shape;1074;p9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5" name="Google Shape;1075;p9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6" name="Google Shape;1076;p9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7" name="Google Shape;1077;p9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8" name="Google Shape;1078;p9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9" name="Google Shape;1079;p9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0" name="Google Shape;1080;p9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1" name="Google Shape;1081;p9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2" name="Google Shape;1082;p9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3" name="Google Shape;1083;p9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4" name="Google Shape;1084;p9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5" name="Google Shape;1085;p9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086" name="Google Shape;1086;p9"/>
          <p:cNvGrpSpPr/>
          <p:nvPr/>
        </p:nvGrpSpPr>
        <p:grpSpPr>
          <a:xfrm rot="7173862">
            <a:off x="-32349" y="225672"/>
            <a:ext cx="1604396" cy="1087610"/>
            <a:chOff x="2401900" y="1895088"/>
            <a:chExt cx="1203300" cy="1087613"/>
          </a:xfrm>
        </p:grpSpPr>
        <p:sp>
          <p:nvSpPr>
            <p:cNvPr id="1087" name="Google Shape;1087;p9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088" name="Google Shape;1088;p9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1089" name="Google Shape;1089;p9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0" name="Google Shape;1090;p9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1" name="Google Shape;1091;p9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2" name="Google Shape;1092;p9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3" name="Google Shape;1093;p9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4" name="Google Shape;1094;p9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5" name="Google Shape;1095;p9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6" name="Google Shape;1096;p9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7" name="Google Shape;1097;p9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8" name="Google Shape;1098;p9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9" name="Google Shape;1099;p9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0" name="Google Shape;1100;p9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1" name="Google Shape;1101;p9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2" name="Google Shape;1102;p9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3" name="Google Shape;1103;p9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4" name="Google Shape;1104;p9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5" name="Google Shape;1105;p9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6" name="Google Shape;1106;p9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7" name="Google Shape;1107;p9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8" name="Google Shape;1108;p9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9" name="Google Shape;1109;p9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0" name="Google Shape;1110;p9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1" name="Google Shape;1111;p9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2" name="Google Shape;1112;p9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3" name="Google Shape;1113;p9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4" name="Google Shape;1114;p9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5" name="Google Shape;1115;p9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6" name="Google Shape;1116;p9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7" name="Google Shape;1117;p9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8" name="Google Shape;1118;p9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05678452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0" name="Google Shape;1120;p10"/>
          <p:cNvSpPr txBox="1">
            <a:spLocks noGrp="1"/>
          </p:cNvSpPr>
          <p:nvPr>
            <p:ph type="title"/>
          </p:nvPr>
        </p:nvSpPr>
        <p:spPr>
          <a:xfrm>
            <a:off x="5106400" y="4631367"/>
            <a:ext cx="3324600" cy="1507200"/>
          </a:xfrm>
          <a:prstGeom prst="rect">
            <a:avLst/>
          </a:prstGeom>
          <a:solidFill>
            <a:schemeClr val="lt1"/>
          </a:solidFill>
          <a:ln w="1524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50238129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2" name="Google Shape;1122;p11"/>
          <p:cNvSpPr txBox="1">
            <a:spLocks noGrp="1"/>
          </p:cNvSpPr>
          <p:nvPr>
            <p:ph type="title" hasCustomPrompt="1"/>
          </p:nvPr>
        </p:nvSpPr>
        <p:spPr>
          <a:xfrm>
            <a:off x="999725" y="1771133"/>
            <a:ext cx="7196400" cy="231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30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123" name="Google Shape;1123;p11"/>
          <p:cNvSpPr txBox="1">
            <a:spLocks noGrp="1"/>
          </p:cNvSpPr>
          <p:nvPr>
            <p:ph type="subTitle" idx="1"/>
          </p:nvPr>
        </p:nvSpPr>
        <p:spPr>
          <a:xfrm>
            <a:off x="1284000" y="4243833"/>
            <a:ext cx="6576000" cy="66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124" name="Google Shape;1124;p11"/>
          <p:cNvSpPr/>
          <p:nvPr/>
        </p:nvSpPr>
        <p:spPr>
          <a:xfrm rot="10800000">
            <a:off x="1482037" y="6050919"/>
            <a:ext cx="111600" cy="1488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1125" name="Google Shape;1125;p11"/>
          <p:cNvGrpSpPr/>
          <p:nvPr/>
        </p:nvGrpSpPr>
        <p:grpSpPr>
          <a:xfrm rot="-5400000">
            <a:off x="6779304" y="-130259"/>
            <a:ext cx="1958812" cy="1327757"/>
            <a:chOff x="2401900" y="1895088"/>
            <a:chExt cx="1203300" cy="1087613"/>
          </a:xfrm>
        </p:grpSpPr>
        <p:sp>
          <p:nvSpPr>
            <p:cNvPr id="1126" name="Google Shape;1126;p11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127" name="Google Shape;1127;p11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1128" name="Google Shape;1128;p11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29" name="Google Shape;1129;p11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0" name="Google Shape;1130;p11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1" name="Google Shape;1131;p11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2" name="Google Shape;1132;p11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3" name="Google Shape;1133;p11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4" name="Google Shape;1134;p11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5" name="Google Shape;1135;p11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6" name="Google Shape;1136;p11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7" name="Google Shape;1137;p11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8" name="Google Shape;1138;p11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9" name="Google Shape;1139;p11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0" name="Google Shape;1140;p11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1" name="Google Shape;1141;p11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2" name="Google Shape;1142;p11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3" name="Google Shape;1143;p11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4" name="Google Shape;1144;p11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5" name="Google Shape;1145;p11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6" name="Google Shape;1146;p11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7" name="Google Shape;1147;p11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8" name="Google Shape;1148;p11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9" name="Google Shape;1149;p11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0" name="Google Shape;1150;p11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1" name="Google Shape;1151;p11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2" name="Google Shape;1152;p11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3" name="Google Shape;1153;p11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4" name="Google Shape;1154;p11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5" name="Google Shape;1155;p11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6" name="Google Shape;1156;p11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7" name="Google Shape;1157;p11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1158" name="Google Shape;1158;p11"/>
          <p:cNvSpPr/>
          <p:nvPr/>
        </p:nvSpPr>
        <p:spPr>
          <a:xfrm rot="10800000">
            <a:off x="8871521" y="6479119"/>
            <a:ext cx="165000" cy="2200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159" name="Google Shape;1159;p11"/>
          <p:cNvSpPr/>
          <p:nvPr/>
        </p:nvSpPr>
        <p:spPr>
          <a:xfrm rot="10800000">
            <a:off x="1689671" y="6199719"/>
            <a:ext cx="165000" cy="220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160" name="Google Shape;1160;p11"/>
          <p:cNvSpPr/>
          <p:nvPr/>
        </p:nvSpPr>
        <p:spPr>
          <a:xfrm rot="10800000">
            <a:off x="8569371" y="2226352"/>
            <a:ext cx="165000" cy="220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1161" name="Google Shape;1161;p11"/>
          <p:cNvGrpSpPr/>
          <p:nvPr/>
        </p:nvGrpSpPr>
        <p:grpSpPr>
          <a:xfrm rot="-6762031">
            <a:off x="8078611" y="4024711"/>
            <a:ext cx="777737" cy="403410"/>
            <a:chOff x="3736388" y="802750"/>
            <a:chExt cx="583325" cy="403425"/>
          </a:xfrm>
        </p:grpSpPr>
        <p:sp>
          <p:nvSpPr>
            <p:cNvPr id="1162" name="Google Shape;1162;p11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163" name="Google Shape;1163;p11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1164" name="Google Shape;1164;p11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65" name="Google Shape;1165;p11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66" name="Google Shape;1166;p11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67" name="Google Shape;1167;p11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68" name="Google Shape;1168;p11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69" name="Google Shape;1169;p11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0" name="Google Shape;1170;p11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1" name="Google Shape;1171;p11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2" name="Google Shape;1172;p11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3" name="Google Shape;1173;p11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4" name="Google Shape;1174;p11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5" name="Google Shape;1175;p11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6" name="Google Shape;1176;p11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7" name="Google Shape;1177;p11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8" name="Google Shape;1178;p11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9" name="Google Shape;1179;p11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0" name="Google Shape;1180;p11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1" name="Google Shape;1181;p11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2" name="Google Shape;1182;p11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3" name="Google Shape;1183;p11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4" name="Google Shape;1184;p11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5" name="Google Shape;1185;p11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6" name="Google Shape;1186;p11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7" name="Google Shape;1187;p11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67014364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92412814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 1">
  <p:cSld name="Section title and description 1">
    <p:spTree>
      <p:nvGrpSpPr>
        <p:cNvPr id="1" name="Shape 1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4" name="Google Shape;1374;p14"/>
          <p:cNvSpPr txBox="1">
            <a:spLocks noGrp="1"/>
          </p:cNvSpPr>
          <p:nvPr>
            <p:ph type="title"/>
          </p:nvPr>
        </p:nvSpPr>
        <p:spPr>
          <a:xfrm>
            <a:off x="938425" y="2171861"/>
            <a:ext cx="3856200" cy="10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4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375" name="Google Shape;1375;p14"/>
          <p:cNvSpPr txBox="1">
            <a:spLocks noGrp="1"/>
          </p:cNvSpPr>
          <p:nvPr>
            <p:ph type="subTitle" idx="1"/>
          </p:nvPr>
        </p:nvSpPr>
        <p:spPr>
          <a:xfrm>
            <a:off x="938425" y="3218251"/>
            <a:ext cx="3648300" cy="170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76" name="Google Shape;1376;p14"/>
          <p:cNvGrpSpPr/>
          <p:nvPr/>
        </p:nvGrpSpPr>
        <p:grpSpPr>
          <a:xfrm>
            <a:off x="129764" y="5733451"/>
            <a:ext cx="583325" cy="537900"/>
            <a:chOff x="3736388" y="802750"/>
            <a:chExt cx="583325" cy="403425"/>
          </a:xfrm>
        </p:grpSpPr>
        <p:sp>
          <p:nvSpPr>
            <p:cNvPr id="1377" name="Google Shape;1377;p14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378" name="Google Shape;1378;p14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1379" name="Google Shape;1379;p14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0" name="Google Shape;1380;p14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1" name="Google Shape;1381;p14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2" name="Google Shape;1382;p14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3" name="Google Shape;1383;p14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4" name="Google Shape;1384;p14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5" name="Google Shape;1385;p14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6" name="Google Shape;1386;p14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7" name="Google Shape;1387;p14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8" name="Google Shape;1388;p14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9" name="Google Shape;1389;p14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0" name="Google Shape;1390;p14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1" name="Google Shape;1391;p14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2" name="Google Shape;1392;p14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3" name="Google Shape;1393;p14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4" name="Google Shape;1394;p14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5" name="Google Shape;1395;p14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6" name="Google Shape;1396;p14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7" name="Google Shape;1397;p14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8" name="Google Shape;1398;p14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9" name="Google Shape;1399;p14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0" name="Google Shape;1400;p14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1" name="Google Shape;1401;p14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2" name="Google Shape;1402;p14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403" name="Google Shape;1403;p14"/>
          <p:cNvGrpSpPr/>
          <p:nvPr/>
        </p:nvGrpSpPr>
        <p:grpSpPr>
          <a:xfrm rot="-8528902">
            <a:off x="281597" y="-864834"/>
            <a:ext cx="1380627" cy="2431231"/>
            <a:chOff x="4027650" y="2008513"/>
            <a:chExt cx="792200" cy="1046275"/>
          </a:xfrm>
        </p:grpSpPr>
        <p:sp>
          <p:nvSpPr>
            <p:cNvPr id="1404" name="Google Shape;1404;p14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405" name="Google Shape;1405;p14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1406" name="Google Shape;1406;p14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7" name="Google Shape;1407;p14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8" name="Google Shape;1408;p14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9" name="Google Shape;1409;p14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0" name="Google Shape;1410;p14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1" name="Google Shape;1411;p14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2" name="Google Shape;1412;p14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3" name="Google Shape;1413;p14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4" name="Google Shape;1414;p14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5" name="Google Shape;1415;p14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6" name="Google Shape;1416;p14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7" name="Google Shape;1417;p14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8" name="Google Shape;1418;p14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9" name="Google Shape;1419;p14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0" name="Google Shape;1420;p14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1" name="Google Shape;1421;p14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2" name="Google Shape;1422;p14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3" name="Google Shape;1423;p14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4" name="Google Shape;1424;p14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5" name="Google Shape;1425;p14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6" name="Google Shape;1426;p14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7" name="Google Shape;1427;p14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8" name="Google Shape;1428;p14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9" name="Google Shape;1429;p14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0" name="Google Shape;1430;p14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1" name="Google Shape;1431;p14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2" name="Google Shape;1432;p14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3" name="Google Shape;1433;p14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4" name="Google Shape;1434;p14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5" name="Google Shape;1435;p14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6" name="Google Shape;1436;p14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7" name="Google Shape;1437;p14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8" name="Google Shape;1438;p14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9" name="Google Shape;1439;p14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0" name="Google Shape;1440;p14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1" name="Google Shape;1441;p14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2" name="Google Shape;1442;p14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3" name="Google Shape;1443;p14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4" name="Google Shape;1444;p14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5" name="Google Shape;1445;p14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6" name="Google Shape;1446;p14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7" name="Google Shape;1447;p14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8" name="Google Shape;1448;p14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9" name="Google Shape;1449;p14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0" name="Google Shape;1450;p14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1" name="Google Shape;1451;p14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2" name="Google Shape;1452;p14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3" name="Google Shape;1453;p14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4" name="Google Shape;1454;p14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5" name="Google Shape;1455;p14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6" name="Google Shape;1456;p14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7" name="Google Shape;1457;p14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8" name="Google Shape;1458;p14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9" name="Google Shape;1459;p14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0" name="Google Shape;1460;p14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1" name="Google Shape;1461;p14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2" name="Google Shape;1462;p14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3" name="Google Shape;1463;p14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4" name="Google Shape;1464;p14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5" name="Google Shape;1465;p14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6" name="Google Shape;1466;p14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7" name="Google Shape;1467;p14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8" name="Google Shape;1468;p14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9" name="Google Shape;1469;p14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0" name="Google Shape;1470;p14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1" name="Google Shape;1471;p14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2" name="Google Shape;1472;p14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3" name="Google Shape;1473;p14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4" name="Google Shape;1474;p14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5" name="Google Shape;1475;p14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6" name="Google Shape;1476;p14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7" name="Google Shape;1477;p14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8" name="Google Shape;1478;p14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9" name="Google Shape;1479;p14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80" name="Google Shape;1480;p14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81" name="Google Shape;1481;p14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82" name="Google Shape;1482;p14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10946297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15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485" name="Google Shape;1485;p15"/>
          <p:cNvGrpSpPr/>
          <p:nvPr/>
        </p:nvGrpSpPr>
        <p:grpSpPr>
          <a:xfrm rot="1036479">
            <a:off x="8392664" y="4840991"/>
            <a:ext cx="511120" cy="2240821"/>
            <a:chOff x="2643963" y="1509025"/>
            <a:chExt cx="330600" cy="1087047"/>
          </a:xfrm>
        </p:grpSpPr>
        <p:sp>
          <p:nvSpPr>
            <p:cNvPr id="1486" name="Google Shape;1486;p15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487" name="Google Shape;1487;p15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1488" name="Google Shape;1488;p15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89" name="Google Shape;1489;p15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0" name="Google Shape;1490;p15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1" name="Google Shape;1491;p15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2" name="Google Shape;1492;p15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3" name="Google Shape;1493;p15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4" name="Google Shape;1494;p15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5" name="Google Shape;1495;p15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6" name="Google Shape;1496;p15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7" name="Google Shape;1497;p15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8" name="Google Shape;1498;p15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9" name="Google Shape;1499;p15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500" name="Google Shape;1500;p15"/>
          <p:cNvGrpSpPr/>
          <p:nvPr/>
        </p:nvGrpSpPr>
        <p:grpSpPr>
          <a:xfrm rot="-199485">
            <a:off x="318887" y="5413428"/>
            <a:ext cx="1203400" cy="1450271"/>
            <a:chOff x="2401900" y="1895088"/>
            <a:chExt cx="1203300" cy="1087613"/>
          </a:xfrm>
        </p:grpSpPr>
        <p:sp>
          <p:nvSpPr>
            <p:cNvPr id="1501" name="Google Shape;1501;p15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502" name="Google Shape;1502;p15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1503" name="Google Shape;1503;p15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4" name="Google Shape;1504;p15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5" name="Google Shape;1505;p15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6" name="Google Shape;1506;p15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7" name="Google Shape;1507;p15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8" name="Google Shape;1508;p15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9" name="Google Shape;1509;p15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0" name="Google Shape;1510;p15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1" name="Google Shape;1511;p15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2" name="Google Shape;1512;p15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3" name="Google Shape;1513;p15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4" name="Google Shape;1514;p15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5" name="Google Shape;1515;p15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6" name="Google Shape;1516;p15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7" name="Google Shape;1517;p15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8" name="Google Shape;1518;p15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9" name="Google Shape;1519;p15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0" name="Google Shape;1520;p15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1" name="Google Shape;1521;p15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2" name="Google Shape;1522;p15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3" name="Google Shape;1523;p15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4" name="Google Shape;1524;p15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5" name="Google Shape;1525;p15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6" name="Google Shape;1526;p15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7" name="Google Shape;1527;p15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8" name="Google Shape;1528;p15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29" name="Google Shape;1529;p15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30" name="Google Shape;1530;p15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31" name="Google Shape;1531;p15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32" name="Google Shape;1532;p15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533" name="Google Shape;1533;p15"/>
          <p:cNvGrpSpPr/>
          <p:nvPr/>
        </p:nvGrpSpPr>
        <p:grpSpPr>
          <a:xfrm rot="-9137151">
            <a:off x="352147" y="-522153"/>
            <a:ext cx="1409761" cy="2482724"/>
            <a:chOff x="4027650" y="2008513"/>
            <a:chExt cx="792200" cy="1046275"/>
          </a:xfrm>
        </p:grpSpPr>
        <p:sp>
          <p:nvSpPr>
            <p:cNvPr id="1534" name="Google Shape;1534;p15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535" name="Google Shape;1535;p15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1536" name="Google Shape;1536;p15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37" name="Google Shape;1537;p15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38" name="Google Shape;1538;p15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39" name="Google Shape;1539;p15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0" name="Google Shape;1540;p15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1" name="Google Shape;1541;p15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2" name="Google Shape;1542;p15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3" name="Google Shape;1543;p15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4" name="Google Shape;1544;p15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5" name="Google Shape;1545;p15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6" name="Google Shape;1546;p15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7" name="Google Shape;1547;p15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8" name="Google Shape;1548;p15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49" name="Google Shape;1549;p15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0" name="Google Shape;1550;p15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1" name="Google Shape;1551;p15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2" name="Google Shape;1552;p15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3" name="Google Shape;1553;p15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4" name="Google Shape;1554;p15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5" name="Google Shape;1555;p15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6" name="Google Shape;1556;p15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7" name="Google Shape;1557;p15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8" name="Google Shape;1558;p15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59" name="Google Shape;1559;p15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0" name="Google Shape;1560;p15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1" name="Google Shape;1561;p15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2" name="Google Shape;1562;p15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3" name="Google Shape;1563;p15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4" name="Google Shape;1564;p15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5" name="Google Shape;1565;p15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6" name="Google Shape;1566;p15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7" name="Google Shape;1567;p15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8" name="Google Shape;1568;p15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9" name="Google Shape;1569;p15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0" name="Google Shape;1570;p15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1" name="Google Shape;1571;p15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2" name="Google Shape;1572;p15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3" name="Google Shape;1573;p15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4" name="Google Shape;1574;p15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5" name="Google Shape;1575;p15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6" name="Google Shape;1576;p15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7" name="Google Shape;1577;p15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8" name="Google Shape;1578;p15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9" name="Google Shape;1579;p15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0" name="Google Shape;1580;p15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1" name="Google Shape;1581;p15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2" name="Google Shape;1582;p15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3" name="Google Shape;1583;p15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4" name="Google Shape;1584;p15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5" name="Google Shape;1585;p15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6" name="Google Shape;1586;p15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7" name="Google Shape;1587;p15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8" name="Google Shape;1588;p15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9" name="Google Shape;1589;p15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0" name="Google Shape;1590;p15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1" name="Google Shape;1591;p15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2" name="Google Shape;1592;p15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3" name="Google Shape;1593;p15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4" name="Google Shape;1594;p15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5" name="Google Shape;1595;p15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6" name="Google Shape;1596;p15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7" name="Google Shape;1597;p15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8" name="Google Shape;1598;p15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9" name="Google Shape;1599;p15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0" name="Google Shape;1600;p15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1" name="Google Shape;1601;p15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2" name="Google Shape;1602;p15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3" name="Google Shape;1603;p15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4" name="Google Shape;1604;p15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5" name="Google Shape;1605;p15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6" name="Google Shape;1606;p15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7" name="Google Shape;1607;p15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8" name="Google Shape;1608;p15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9" name="Google Shape;1609;p15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10" name="Google Shape;1610;p15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11" name="Google Shape;1611;p15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12" name="Google Shape;1612;p15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1613" name="Google Shape;1613;p15"/>
          <p:cNvSpPr/>
          <p:nvPr/>
        </p:nvSpPr>
        <p:spPr>
          <a:xfrm>
            <a:off x="3374275" y="6203951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614" name="Google Shape;1614;p15"/>
          <p:cNvSpPr/>
          <p:nvPr/>
        </p:nvSpPr>
        <p:spPr>
          <a:xfrm>
            <a:off x="8582577" y="4019384"/>
            <a:ext cx="142200" cy="190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615" name="Google Shape;1615;p15"/>
          <p:cNvSpPr/>
          <p:nvPr/>
        </p:nvSpPr>
        <p:spPr>
          <a:xfrm>
            <a:off x="8542379" y="342500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616" name="Google Shape;1616;p15"/>
          <p:cNvSpPr/>
          <p:nvPr/>
        </p:nvSpPr>
        <p:spPr>
          <a:xfrm>
            <a:off x="383804" y="2997667"/>
            <a:ext cx="222600" cy="296800"/>
          </a:xfrm>
          <a:prstGeom prst="ellipse">
            <a:avLst/>
          </a:prstGeom>
          <a:solidFill>
            <a:schemeClr val="dk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617" name="Google Shape;1617;p15"/>
          <p:cNvSpPr/>
          <p:nvPr/>
        </p:nvSpPr>
        <p:spPr>
          <a:xfrm>
            <a:off x="8764979" y="2700867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618" name="Google Shape;1618;p15"/>
          <p:cNvSpPr/>
          <p:nvPr/>
        </p:nvSpPr>
        <p:spPr>
          <a:xfrm>
            <a:off x="3734323" y="6396233"/>
            <a:ext cx="181500" cy="242000"/>
          </a:xfrm>
          <a:prstGeom prst="ellipse">
            <a:avLst/>
          </a:prstGeom>
          <a:solidFill>
            <a:schemeClr val="dk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54193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8CEB1B-3AFC-4B92-A390-47DBA1879660}" type="datetimeFigureOut">
              <a:rPr lang="vi-VN" smtClean="0"/>
              <a:t>15/03/2023</a:t>
            </a:fld>
            <a:endParaRPr lang="vi-V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7828288-2D46-4135-BCC6-7D887DD3D531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404014374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" name="Google Shape;1620;p16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621" name="Google Shape;1621;p16"/>
          <p:cNvGrpSpPr/>
          <p:nvPr/>
        </p:nvGrpSpPr>
        <p:grpSpPr>
          <a:xfrm rot="-8801229">
            <a:off x="457532" y="-121020"/>
            <a:ext cx="511120" cy="2240821"/>
            <a:chOff x="2643963" y="1509025"/>
            <a:chExt cx="330600" cy="1087047"/>
          </a:xfrm>
        </p:grpSpPr>
        <p:sp>
          <p:nvSpPr>
            <p:cNvPr id="1622" name="Google Shape;1622;p16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623" name="Google Shape;1623;p16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1624" name="Google Shape;1624;p16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25" name="Google Shape;1625;p16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26" name="Google Shape;1626;p16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27" name="Google Shape;1627;p16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28" name="Google Shape;1628;p16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29" name="Google Shape;1629;p16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0" name="Google Shape;1630;p16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1" name="Google Shape;1631;p16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2" name="Google Shape;1632;p16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3" name="Google Shape;1633;p16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4" name="Google Shape;1634;p16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5" name="Google Shape;1635;p16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636" name="Google Shape;1636;p16"/>
          <p:cNvGrpSpPr/>
          <p:nvPr/>
        </p:nvGrpSpPr>
        <p:grpSpPr>
          <a:xfrm rot="3771199">
            <a:off x="7936008" y="5214125"/>
            <a:ext cx="1604505" cy="1087684"/>
            <a:chOff x="2401900" y="1895088"/>
            <a:chExt cx="1203300" cy="1087613"/>
          </a:xfrm>
        </p:grpSpPr>
        <p:sp>
          <p:nvSpPr>
            <p:cNvPr id="1637" name="Google Shape;1637;p16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638" name="Google Shape;1638;p16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1639" name="Google Shape;1639;p16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0" name="Google Shape;1640;p16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1" name="Google Shape;1641;p16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2" name="Google Shape;1642;p16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3" name="Google Shape;1643;p16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4" name="Google Shape;1644;p16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5" name="Google Shape;1645;p16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6" name="Google Shape;1646;p16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7" name="Google Shape;1647;p16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8" name="Google Shape;1648;p16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9" name="Google Shape;1649;p16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0" name="Google Shape;1650;p16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1" name="Google Shape;1651;p16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2" name="Google Shape;1652;p16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3" name="Google Shape;1653;p16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4" name="Google Shape;1654;p16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5" name="Google Shape;1655;p16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6" name="Google Shape;1656;p16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7" name="Google Shape;1657;p16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8" name="Google Shape;1658;p16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9" name="Google Shape;1659;p16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0" name="Google Shape;1660;p16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1" name="Google Shape;1661;p16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2" name="Google Shape;1662;p16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3" name="Google Shape;1663;p16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4" name="Google Shape;1664;p16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5" name="Google Shape;1665;p16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6" name="Google Shape;1666;p16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7" name="Google Shape;1667;p16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8" name="Google Shape;1668;p16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669" name="Google Shape;1669;p16"/>
          <p:cNvGrpSpPr/>
          <p:nvPr/>
        </p:nvGrpSpPr>
        <p:grpSpPr>
          <a:xfrm rot="5156969">
            <a:off x="-309595" y="5512364"/>
            <a:ext cx="1879675" cy="1861990"/>
            <a:chOff x="4027650" y="2008513"/>
            <a:chExt cx="792200" cy="1046275"/>
          </a:xfrm>
        </p:grpSpPr>
        <p:sp>
          <p:nvSpPr>
            <p:cNvPr id="1670" name="Google Shape;1670;p16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671" name="Google Shape;1671;p16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1672" name="Google Shape;1672;p16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3" name="Google Shape;1673;p16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4" name="Google Shape;1674;p16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5" name="Google Shape;1675;p16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6" name="Google Shape;1676;p16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7" name="Google Shape;1677;p16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8" name="Google Shape;1678;p16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9" name="Google Shape;1679;p16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0" name="Google Shape;1680;p16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1" name="Google Shape;1681;p16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2" name="Google Shape;1682;p16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3" name="Google Shape;1683;p16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4" name="Google Shape;1684;p16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5" name="Google Shape;1685;p16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6" name="Google Shape;1686;p16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7" name="Google Shape;1687;p16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8" name="Google Shape;1688;p16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9" name="Google Shape;1689;p16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0" name="Google Shape;1690;p16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1" name="Google Shape;1691;p16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2" name="Google Shape;1692;p16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3" name="Google Shape;1693;p16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4" name="Google Shape;1694;p16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5" name="Google Shape;1695;p16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6" name="Google Shape;1696;p16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7" name="Google Shape;1697;p16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8" name="Google Shape;1698;p16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9" name="Google Shape;1699;p16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0" name="Google Shape;1700;p16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1" name="Google Shape;1701;p16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2" name="Google Shape;1702;p16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3" name="Google Shape;1703;p16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4" name="Google Shape;1704;p16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5" name="Google Shape;1705;p16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6" name="Google Shape;1706;p16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7" name="Google Shape;1707;p16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8" name="Google Shape;1708;p16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9" name="Google Shape;1709;p16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0" name="Google Shape;1710;p16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1" name="Google Shape;1711;p16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2" name="Google Shape;1712;p16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3" name="Google Shape;1713;p16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4" name="Google Shape;1714;p16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5" name="Google Shape;1715;p16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6" name="Google Shape;1716;p16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7" name="Google Shape;1717;p16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8" name="Google Shape;1718;p16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9" name="Google Shape;1719;p16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0" name="Google Shape;1720;p16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1" name="Google Shape;1721;p16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2" name="Google Shape;1722;p16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3" name="Google Shape;1723;p16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4" name="Google Shape;1724;p16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5" name="Google Shape;1725;p16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6" name="Google Shape;1726;p16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7" name="Google Shape;1727;p16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8" name="Google Shape;1728;p16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9" name="Google Shape;1729;p16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0" name="Google Shape;1730;p16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1" name="Google Shape;1731;p16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2" name="Google Shape;1732;p16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3" name="Google Shape;1733;p16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4" name="Google Shape;1734;p16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5" name="Google Shape;1735;p16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6" name="Google Shape;1736;p16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7" name="Google Shape;1737;p16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8" name="Google Shape;1738;p16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9" name="Google Shape;1739;p16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0" name="Google Shape;1740;p16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1" name="Google Shape;1741;p16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2" name="Google Shape;1742;p16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3" name="Google Shape;1743;p16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4" name="Google Shape;1744;p16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5" name="Google Shape;1745;p16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6" name="Google Shape;1746;p16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7" name="Google Shape;1747;p16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8" name="Google Shape;1748;p16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1749" name="Google Shape;1749;p16"/>
          <p:cNvSpPr/>
          <p:nvPr/>
        </p:nvSpPr>
        <p:spPr>
          <a:xfrm>
            <a:off x="3717175" y="6119151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750" name="Google Shape;1750;p16"/>
          <p:cNvSpPr/>
          <p:nvPr/>
        </p:nvSpPr>
        <p:spPr>
          <a:xfrm>
            <a:off x="8582577" y="3816184"/>
            <a:ext cx="142200" cy="190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751" name="Google Shape;1751;p16"/>
          <p:cNvSpPr/>
          <p:nvPr/>
        </p:nvSpPr>
        <p:spPr>
          <a:xfrm>
            <a:off x="8637629" y="1117200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752" name="Google Shape;1752;p16"/>
          <p:cNvSpPr/>
          <p:nvPr/>
        </p:nvSpPr>
        <p:spPr>
          <a:xfrm>
            <a:off x="202829" y="4686767"/>
            <a:ext cx="222600" cy="296800"/>
          </a:xfrm>
          <a:prstGeom prst="ellipse">
            <a:avLst/>
          </a:prstGeom>
          <a:solidFill>
            <a:schemeClr val="dk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753" name="Google Shape;1753;p16"/>
          <p:cNvSpPr/>
          <p:nvPr/>
        </p:nvSpPr>
        <p:spPr>
          <a:xfrm>
            <a:off x="3354779" y="6371167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754" name="Google Shape;1754;p16"/>
          <p:cNvSpPr/>
          <p:nvPr/>
        </p:nvSpPr>
        <p:spPr>
          <a:xfrm>
            <a:off x="8724773" y="3375100"/>
            <a:ext cx="181500" cy="242000"/>
          </a:xfrm>
          <a:prstGeom prst="ellipse">
            <a:avLst/>
          </a:prstGeom>
          <a:solidFill>
            <a:schemeClr val="dk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4163208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6" name="Google Shape;1756;p17"/>
          <p:cNvSpPr txBox="1">
            <a:spLocks noGrp="1"/>
          </p:cNvSpPr>
          <p:nvPr>
            <p:ph type="title"/>
          </p:nvPr>
        </p:nvSpPr>
        <p:spPr>
          <a:xfrm>
            <a:off x="3557400" y="4560617"/>
            <a:ext cx="43602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757" name="Google Shape;1757;p17"/>
          <p:cNvSpPr txBox="1">
            <a:spLocks noGrp="1"/>
          </p:cNvSpPr>
          <p:nvPr>
            <p:ph type="subTitle" idx="1"/>
          </p:nvPr>
        </p:nvSpPr>
        <p:spPr>
          <a:xfrm>
            <a:off x="1226400" y="2421484"/>
            <a:ext cx="66912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758" name="Google Shape;1758;p17"/>
          <p:cNvSpPr/>
          <p:nvPr/>
        </p:nvSpPr>
        <p:spPr>
          <a:xfrm>
            <a:off x="7650827" y="6080033"/>
            <a:ext cx="144300" cy="1924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759" name="Google Shape;1759;p17"/>
          <p:cNvSpPr/>
          <p:nvPr/>
        </p:nvSpPr>
        <p:spPr>
          <a:xfrm>
            <a:off x="292799" y="3595167"/>
            <a:ext cx="222600" cy="296800"/>
          </a:xfrm>
          <a:prstGeom prst="ellipse">
            <a:avLst/>
          </a:prstGeom>
          <a:solidFill>
            <a:schemeClr val="accent5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921276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" name="Google Shape;1761;p18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62" name="Google Shape;1762;p18"/>
          <p:cNvSpPr txBox="1">
            <a:spLocks noGrp="1"/>
          </p:cNvSpPr>
          <p:nvPr>
            <p:ph type="subTitle" idx="1"/>
          </p:nvPr>
        </p:nvSpPr>
        <p:spPr>
          <a:xfrm>
            <a:off x="720000" y="1740467"/>
            <a:ext cx="4294800" cy="439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1763" name="Google Shape;1763;p18"/>
          <p:cNvGrpSpPr/>
          <p:nvPr/>
        </p:nvGrpSpPr>
        <p:grpSpPr>
          <a:xfrm rot="4922613">
            <a:off x="7077698" y="-681291"/>
            <a:ext cx="1611639" cy="1596394"/>
            <a:chOff x="4027650" y="2008513"/>
            <a:chExt cx="792200" cy="1046275"/>
          </a:xfrm>
        </p:grpSpPr>
        <p:sp>
          <p:nvSpPr>
            <p:cNvPr id="1764" name="Google Shape;1764;p18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765" name="Google Shape;1765;p18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1766" name="Google Shape;1766;p18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67" name="Google Shape;1767;p18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68" name="Google Shape;1768;p18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69" name="Google Shape;1769;p18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0" name="Google Shape;1770;p18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1" name="Google Shape;1771;p18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2" name="Google Shape;1772;p18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3" name="Google Shape;1773;p18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4" name="Google Shape;1774;p18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5" name="Google Shape;1775;p18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6" name="Google Shape;1776;p18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7" name="Google Shape;1777;p18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8" name="Google Shape;1778;p18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9" name="Google Shape;1779;p18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0" name="Google Shape;1780;p18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1" name="Google Shape;1781;p18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2" name="Google Shape;1782;p18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3" name="Google Shape;1783;p18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4" name="Google Shape;1784;p18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5" name="Google Shape;1785;p18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6" name="Google Shape;1786;p18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7" name="Google Shape;1787;p18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8" name="Google Shape;1788;p18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9" name="Google Shape;1789;p18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0" name="Google Shape;1790;p18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1" name="Google Shape;1791;p18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2" name="Google Shape;1792;p18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3" name="Google Shape;1793;p18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4" name="Google Shape;1794;p18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5" name="Google Shape;1795;p18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6" name="Google Shape;1796;p18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7" name="Google Shape;1797;p18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8" name="Google Shape;1798;p18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9" name="Google Shape;1799;p18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0" name="Google Shape;1800;p18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1" name="Google Shape;1801;p18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2" name="Google Shape;1802;p18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3" name="Google Shape;1803;p18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4" name="Google Shape;1804;p18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5" name="Google Shape;1805;p18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6" name="Google Shape;1806;p18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7" name="Google Shape;1807;p18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8" name="Google Shape;1808;p18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9" name="Google Shape;1809;p18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0" name="Google Shape;1810;p18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1" name="Google Shape;1811;p18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2" name="Google Shape;1812;p18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3" name="Google Shape;1813;p18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4" name="Google Shape;1814;p18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5" name="Google Shape;1815;p18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6" name="Google Shape;1816;p18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7" name="Google Shape;1817;p18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8" name="Google Shape;1818;p18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9" name="Google Shape;1819;p18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0" name="Google Shape;1820;p18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1" name="Google Shape;1821;p18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2" name="Google Shape;1822;p18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3" name="Google Shape;1823;p18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4" name="Google Shape;1824;p18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5" name="Google Shape;1825;p18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6" name="Google Shape;1826;p18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7" name="Google Shape;1827;p18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8" name="Google Shape;1828;p18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9" name="Google Shape;1829;p18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0" name="Google Shape;1830;p18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1" name="Google Shape;1831;p18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2" name="Google Shape;1832;p18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3" name="Google Shape;1833;p18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4" name="Google Shape;1834;p18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5" name="Google Shape;1835;p18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6" name="Google Shape;1836;p18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7" name="Google Shape;1837;p18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8" name="Google Shape;1838;p18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9" name="Google Shape;1839;p18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40" name="Google Shape;1840;p18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41" name="Google Shape;1841;p18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42" name="Google Shape;1842;p18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1843" name="Google Shape;1843;p18"/>
          <p:cNvSpPr/>
          <p:nvPr/>
        </p:nvSpPr>
        <p:spPr>
          <a:xfrm>
            <a:off x="375100" y="384800"/>
            <a:ext cx="250800" cy="334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844" name="Google Shape;1844;p18"/>
          <p:cNvSpPr/>
          <p:nvPr/>
        </p:nvSpPr>
        <p:spPr>
          <a:xfrm>
            <a:off x="223600" y="1014833"/>
            <a:ext cx="151500" cy="2020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9264669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6" name="Google Shape;1846;p19"/>
          <p:cNvSpPr txBox="1">
            <a:spLocks noGrp="1"/>
          </p:cNvSpPr>
          <p:nvPr>
            <p:ph type="title"/>
          </p:nvPr>
        </p:nvSpPr>
        <p:spPr>
          <a:xfrm>
            <a:off x="1024800" y="2261100"/>
            <a:ext cx="25605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847" name="Google Shape;1847;p19"/>
          <p:cNvSpPr txBox="1">
            <a:spLocks noGrp="1"/>
          </p:cNvSpPr>
          <p:nvPr>
            <p:ph type="subTitle" idx="1"/>
          </p:nvPr>
        </p:nvSpPr>
        <p:spPr>
          <a:xfrm>
            <a:off x="1024800" y="3156500"/>
            <a:ext cx="29763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48" name="Google Shape;1848;p19"/>
          <p:cNvGrpSpPr/>
          <p:nvPr/>
        </p:nvGrpSpPr>
        <p:grpSpPr>
          <a:xfrm rot="6154607">
            <a:off x="58417" y="5565731"/>
            <a:ext cx="1309321" cy="887581"/>
            <a:chOff x="2401900" y="1895088"/>
            <a:chExt cx="1203300" cy="1087613"/>
          </a:xfrm>
        </p:grpSpPr>
        <p:sp>
          <p:nvSpPr>
            <p:cNvPr id="1849" name="Google Shape;1849;p19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850" name="Google Shape;1850;p19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1851" name="Google Shape;1851;p19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2" name="Google Shape;1852;p19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3" name="Google Shape;1853;p19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4" name="Google Shape;1854;p19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5" name="Google Shape;1855;p19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6" name="Google Shape;1856;p19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7" name="Google Shape;1857;p19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8" name="Google Shape;1858;p19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9" name="Google Shape;1859;p19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0" name="Google Shape;1860;p19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1" name="Google Shape;1861;p19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2" name="Google Shape;1862;p19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3" name="Google Shape;1863;p19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4" name="Google Shape;1864;p19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5" name="Google Shape;1865;p19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6" name="Google Shape;1866;p19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7" name="Google Shape;1867;p19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8" name="Google Shape;1868;p19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9" name="Google Shape;1869;p19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0" name="Google Shape;1870;p19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1" name="Google Shape;1871;p19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2" name="Google Shape;1872;p19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3" name="Google Shape;1873;p19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4" name="Google Shape;1874;p19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5" name="Google Shape;1875;p19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6" name="Google Shape;1876;p19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7" name="Google Shape;1877;p19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8" name="Google Shape;1878;p19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9" name="Google Shape;1879;p19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0" name="Google Shape;1880;p19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881" name="Google Shape;1881;p19"/>
          <p:cNvGrpSpPr/>
          <p:nvPr/>
        </p:nvGrpSpPr>
        <p:grpSpPr>
          <a:xfrm>
            <a:off x="8139239" y="5963401"/>
            <a:ext cx="583325" cy="537900"/>
            <a:chOff x="3736388" y="802750"/>
            <a:chExt cx="583325" cy="403425"/>
          </a:xfrm>
        </p:grpSpPr>
        <p:sp>
          <p:nvSpPr>
            <p:cNvPr id="1882" name="Google Shape;1882;p19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883" name="Google Shape;1883;p19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1884" name="Google Shape;1884;p19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5" name="Google Shape;1885;p19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6" name="Google Shape;1886;p19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7" name="Google Shape;1887;p19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8" name="Google Shape;1888;p19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9" name="Google Shape;1889;p19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0" name="Google Shape;1890;p19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1" name="Google Shape;1891;p19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2" name="Google Shape;1892;p19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3" name="Google Shape;1893;p19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4" name="Google Shape;1894;p19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5" name="Google Shape;1895;p19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6" name="Google Shape;1896;p19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7" name="Google Shape;1897;p19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8" name="Google Shape;1898;p19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9" name="Google Shape;1899;p19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0" name="Google Shape;1900;p19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1" name="Google Shape;1901;p19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2" name="Google Shape;1902;p19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3" name="Google Shape;1903;p19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4" name="Google Shape;1904;p19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5" name="Google Shape;1905;p19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6" name="Google Shape;1906;p19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7" name="Google Shape;1907;p19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908" name="Google Shape;1908;p19"/>
          <p:cNvGrpSpPr/>
          <p:nvPr/>
        </p:nvGrpSpPr>
        <p:grpSpPr>
          <a:xfrm rot="-5950668">
            <a:off x="7745694" y="-216154"/>
            <a:ext cx="681517" cy="1680675"/>
            <a:chOff x="2643963" y="1509025"/>
            <a:chExt cx="330600" cy="1087047"/>
          </a:xfrm>
        </p:grpSpPr>
        <p:sp>
          <p:nvSpPr>
            <p:cNvPr id="1909" name="Google Shape;1909;p19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910" name="Google Shape;1910;p19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1911" name="Google Shape;1911;p19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2" name="Google Shape;1912;p19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3" name="Google Shape;1913;p19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4" name="Google Shape;1914;p19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5" name="Google Shape;1915;p19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6" name="Google Shape;1916;p19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7" name="Google Shape;1917;p19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8" name="Google Shape;1918;p19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9" name="Google Shape;1919;p19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20" name="Google Shape;1920;p19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21" name="Google Shape;1921;p19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22" name="Google Shape;1922;p19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1923" name="Google Shape;1923;p19"/>
          <p:cNvSpPr/>
          <p:nvPr/>
        </p:nvSpPr>
        <p:spPr>
          <a:xfrm>
            <a:off x="8611825" y="3308001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924" name="Google Shape;1924;p19"/>
          <p:cNvSpPr/>
          <p:nvPr/>
        </p:nvSpPr>
        <p:spPr>
          <a:xfrm>
            <a:off x="353029" y="3826900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925" name="Google Shape;1925;p19"/>
          <p:cNvSpPr/>
          <p:nvPr/>
        </p:nvSpPr>
        <p:spPr>
          <a:xfrm>
            <a:off x="8722579" y="2728433"/>
            <a:ext cx="222600" cy="2968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1926" name="Google Shape;1926;p19"/>
          <p:cNvSpPr/>
          <p:nvPr/>
        </p:nvSpPr>
        <p:spPr>
          <a:xfrm>
            <a:off x="206626" y="952600"/>
            <a:ext cx="144300" cy="192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1927" name="Google Shape;1927;p19"/>
          <p:cNvGrpSpPr/>
          <p:nvPr/>
        </p:nvGrpSpPr>
        <p:grpSpPr>
          <a:xfrm rot="10800000">
            <a:off x="3032624" y="-576178"/>
            <a:ext cx="1801293" cy="1806147"/>
            <a:chOff x="2434713" y="2011488"/>
            <a:chExt cx="1504463" cy="1131388"/>
          </a:xfrm>
        </p:grpSpPr>
        <p:sp>
          <p:nvSpPr>
            <p:cNvPr id="1928" name="Google Shape;1928;p19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929" name="Google Shape;1929;p19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1930" name="Google Shape;1930;p19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1" name="Google Shape;1931;p19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2" name="Google Shape;1932;p19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3" name="Google Shape;1933;p19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4" name="Google Shape;1934;p19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5" name="Google Shape;1935;p19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6" name="Google Shape;1936;p19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7" name="Google Shape;1937;p19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8" name="Google Shape;1938;p19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9" name="Google Shape;1939;p19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0" name="Google Shape;1940;p19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1" name="Google Shape;1941;p19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2" name="Google Shape;1942;p19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3" name="Google Shape;1943;p19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4" name="Google Shape;1944;p19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5" name="Google Shape;1945;p19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6" name="Google Shape;1946;p19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7" name="Google Shape;1947;p19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8" name="Google Shape;1948;p19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9" name="Google Shape;1949;p19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0" name="Google Shape;1950;p19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1" name="Google Shape;1951;p19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2" name="Google Shape;1952;p19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3" name="Google Shape;1953;p19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4" name="Google Shape;1954;p19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5" name="Google Shape;1955;p19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6" name="Google Shape;1956;p19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7" name="Google Shape;1957;p19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8" name="Google Shape;1958;p19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9" name="Google Shape;1959;p19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0" name="Google Shape;1960;p19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1" name="Google Shape;1961;p19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2" name="Google Shape;1962;p19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3" name="Google Shape;1963;p19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4" name="Google Shape;1964;p19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5" name="Google Shape;1965;p19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6" name="Google Shape;1966;p19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7" name="Google Shape;1967;p19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8" name="Google Shape;1968;p19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9" name="Google Shape;1969;p19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0" name="Google Shape;1970;p19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1" name="Google Shape;1971;p19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2" name="Google Shape;1972;p19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3" name="Google Shape;1973;p19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4" name="Google Shape;1974;p19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5" name="Google Shape;1975;p19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6" name="Google Shape;1976;p19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7" name="Google Shape;1977;p19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8" name="Google Shape;1978;p19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9" name="Google Shape;1979;p19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0" name="Google Shape;1980;p19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1" name="Google Shape;1981;p19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2" name="Google Shape;1982;p19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3" name="Google Shape;1983;p19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4" name="Google Shape;1984;p19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5" name="Google Shape;1985;p19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6" name="Google Shape;1986;p19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7" name="Google Shape;1987;p19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8" name="Google Shape;1988;p19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9" name="Google Shape;1989;p19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0" name="Google Shape;1990;p19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1" name="Google Shape;1991;p19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2" name="Google Shape;1992;p19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3" name="Google Shape;1993;p19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4" name="Google Shape;1994;p19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5" name="Google Shape;1995;p19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6" name="Google Shape;1996;p19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7" name="Google Shape;1997;p19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8" name="Google Shape;1998;p19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9" name="Google Shape;1999;p19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0" name="Google Shape;2000;p19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1" name="Google Shape;2001;p19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2" name="Google Shape;2002;p19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3" name="Google Shape;2003;p19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4" name="Google Shape;2004;p19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5" name="Google Shape;2005;p19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6" name="Google Shape;2006;p19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7" name="Google Shape;2007;p19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8" name="Google Shape;2008;p19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9" name="Google Shape;2009;p19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10" name="Google Shape;2010;p19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11" name="Google Shape;2011;p19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12" name="Google Shape;2012;p19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13" name="Google Shape;2013;p19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4716961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2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5" name="Google Shape;2015;p20"/>
          <p:cNvSpPr txBox="1">
            <a:spLocks noGrp="1"/>
          </p:cNvSpPr>
          <p:nvPr>
            <p:ph type="title"/>
          </p:nvPr>
        </p:nvSpPr>
        <p:spPr>
          <a:xfrm>
            <a:off x="4653000" y="878433"/>
            <a:ext cx="3293100" cy="142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016" name="Google Shape;2016;p20"/>
          <p:cNvGrpSpPr/>
          <p:nvPr/>
        </p:nvGrpSpPr>
        <p:grpSpPr>
          <a:xfrm rot="10324585">
            <a:off x="7629676" y="-11158"/>
            <a:ext cx="982003" cy="1183455"/>
            <a:chOff x="2401900" y="1895088"/>
            <a:chExt cx="1203300" cy="1087613"/>
          </a:xfrm>
        </p:grpSpPr>
        <p:sp>
          <p:nvSpPr>
            <p:cNvPr id="2017" name="Google Shape;2017;p20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018" name="Google Shape;2018;p20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2019" name="Google Shape;2019;p20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0" name="Google Shape;2020;p20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1" name="Google Shape;2021;p20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2" name="Google Shape;2022;p20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3" name="Google Shape;2023;p20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4" name="Google Shape;2024;p20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5" name="Google Shape;2025;p20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6" name="Google Shape;2026;p20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7" name="Google Shape;2027;p20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8" name="Google Shape;2028;p20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9" name="Google Shape;2029;p20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0" name="Google Shape;2030;p20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1" name="Google Shape;2031;p20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2" name="Google Shape;2032;p20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3" name="Google Shape;2033;p20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4" name="Google Shape;2034;p20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5" name="Google Shape;2035;p20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6" name="Google Shape;2036;p20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7" name="Google Shape;2037;p20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8" name="Google Shape;2038;p20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9" name="Google Shape;2039;p20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0" name="Google Shape;2040;p20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1" name="Google Shape;2041;p20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2" name="Google Shape;2042;p20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3" name="Google Shape;2043;p20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4" name="Google Shape;2044;p20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5" name="Google Shape;2045;p20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6" name="Google Shape;2046;p20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7" name="Google Shape;2047;p20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8" name="Google Shape;2048;p20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049" name="Google Shape;2049;p20"/>
          <p:cNvGrpSpPr/>
          <p:nvPr/>
        </p:nvGrpSpPr>
        <p:grpSpPr>
          <a:xfrm rot="-5950668">
            <a:off x="7289219" y="5575598"/>
            <a:ext cx="681517" cy="1680675"/>
            <a:chOff x="2643963" y="1509025"/>
            <a:chExt cx="330600" cy="1087047"/>
          </a:xfrm>
        </p:grpSpPr>
        <p:sp>
          <p:nvSpPr>
            <p:cNvPr id="2050" name="Google Shape;2050;p20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051" name="Google Shape;2051;p20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2052" name="Google Shape;2052;p20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3" name="Google Shape;2053;p20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4" name="Google Shape;2054;p20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5" name="Google Shape;2055;p20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6" name="Google Shape;2056;p20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7" name="Google Shape;2057;p20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8" name="Google Shape;2058;p20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9" name="Google Shape;2059;p20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60" name="Google Shape;2060;p20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61" name="Google Shape;2061;p20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62" name="Google Shape;2062;p20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63" name="Google Shape;2063;p20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064" name="Google Shape;2064;p20"/>
          <p:cNvSpPr/>
          <p:nvPr/>
        </p:nvSpPr>
        <p:spPr>
          <a:xfrm>
            <a:off x="1217513" y="6364568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065" name="Google Shape;2065;p20"/>
          <p:cNvSpPr/>
          <p:nvPr/>
        </p:nvSpPr>
        <p:spPr>
          <a:xfrm>
            <a:off x="8624529" y="2859700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066" name="Google Shape;2066;p20"/>
          <p:cNvSpPr/>
          <p:nvPr/>
        </p:nvSpPr>
        <p:spPr>
          <a:xfrm>
            <a:off x="1730317" y="6227833"/>
            <a:ext cx="222600" cy="2968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067" name="Google Shape;2067;p20"/>
          <p:cNvSpPr/>
          <p:nvPr/>
        </p:nvSpPr>
        <p:spPr>
          <a:xfrm>
            <a:off x="206626" y="952600"/>
            <a:ext cx="144300" cy="192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2068" name="Google Shape;2068;p20"/>
          <p:cNvGrpSpPr/>
          <p:nvPr/>
        </p:nvGrpSpPr>
        <p:grpSpPr>
          <a:xfrm rot="8563286">
            <a:off x="85429" y="-184146"/>
            <a:ext cx="1801309" cy="1806163"/>
            <a:chOff x="2434713" y="2011488"/>
            <a:chExt cx="1504463" cy="1131388"/>
          </a:xfrm>
        </p:grpSpPr>
        <p:sp>
          <p:nvSpPr>
            <p:cNvPr id="2069" name="Google Shape;2069;p20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070" name="Google Shape;2070;p20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2071" name="Google Shape;2071;p20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2" name="Google Shape;2072;p20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3" name="Google Shape;2073;p20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4" name="Google Shape;2074;p20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5" name="Google Shape;2075;p20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6" name="Google Shape;2076;p20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7" name="Google Shape;2077;p20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8" name="Google Shape;2078;p20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9" name="Google Shape;2079;p20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0" name="Google Shape;2080;p20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1" name="Google Shape;2081;p20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2" name="Google Shape;2082;p20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3" name="Google Shape;2083;p20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4" name="Google Shape;2084;p20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5" name="Google Shape;2085;p20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6" name="Google Shape;2086;p20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7" name="Google Shape;2087;p20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8" name="Google Shape;2088;p20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9" name="Google Shape;2089;p20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0" name="Google Shape;2090;p20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1" name="Google Shape;2091;p20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2" name="Google Shape;2092;p20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3" name="Google Shape;2093;p20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4" name="Google Shape;2094;p20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5" name="Google Shape;2095;p20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6" name="Google Shape;2096;p20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7" name="Google Shape;2097;p20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8" name="Google Shape;2098;p20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9" name="Google Shape;2099;p20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0" name="Google Shape;2100;p20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1" name="Google Shape;2101;p20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2" name="Google Shape;2102;p20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3" name="Google Shape;2103;p20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4" name="Google Shape;2104;p20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5" name="Google Shape;2105;p20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6" name="Google Shape;2106;p20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7" name="Google Shape;2107;p20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8" name="Google Shape;2108;p20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9" name="Google Shape;2109;p20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0" name="Google Shape;2110;p20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1" name="Google Shape;2111;p20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2" name="Google Shape;2112;p20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3" name="Google Shape;2113;p20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4" name="Google Shape;2114;p20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5" name="Google Shape;2115;p20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6" name="Google Shape;2116;p20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7" name="Google Shape;2117;p20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8" name="Google Shape;2118;p20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9" name="Google Shape;2119;p20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0" name="Google Shape;2120;p20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1" name="Google Shape;2121;p20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2" name="Google Shape;2122;p20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3" name="Google Shape;2123;p20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4" name="Google Shape;2124;p20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5" name="Google Shape;2125;p20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6" name="Google Shape;2126;p20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7" name="Google Shape;2127;p20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8" name="Google Shape;2128;p20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9" name="Google Shape;2129;p20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0" name="Google Shape;2130;p20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1" name="Google Shape;2131;p20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2" name="Google Shape;2132;p20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3" name="Google Shape;2133;p20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4" name="Google Shape;2134;p20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5" name="Google Shape;2135;p20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6" name="Google Shape;2136;p20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7" name="Google Shape;2137;p20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8" name="Google Shape;2138;p20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9" name="Google Shape;2139;p20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0" name="Google Shape;2140;p20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1" name="Google Shape;2141;p20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2" name="Google Shape;2142;p20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3" name="Google Shape;2143;p20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4" name="Google Shape;2144;p20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5" name="Google Shape;2145;p20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6" name="Google Shape;2146;p20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7" name="Google Shape;2147;p20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8" name="Google Shape;2148;p20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9" name="Google Shape;2149;p20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50" name="Google Shape;2150;p20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51" name="Google Shape;2151;p20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52" name="Google Shape;2152;p20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53" name="Google Shape;2153;p20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54" name="Google Shape;2154;p20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155" name="Google Shape;2155;p20"/>
          <p:cNvSpPr/>
          <p:nvPr/>
        </p:nvSpPr>
        <p:spPr>
          <a:xfrm>
            <a:off x="350926" y="4488167"/>
            <a:ext cx="144300" cy="192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156" name="Google Shape;2156;p20"/>
          <p:cNvSpPr/>
          <p:nvPr/>
        </p:nvSpPr>
        <p:spPr>
          <a:xfrm>
            <a:off x="214849" y="3869533"/>
            <a:ext cx="271800" cy="362400"/>
          </a:xfrm>
          <a:prstGeom prst="ellipse">
            <a:avLst/>
          </a:prstGeom>
          <a:solidFill>
            <a:schemeClr val="accent5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157" name="Google Shape;2157;p20"/>
          <p:cNvSpPr txBox="1">
            <a:spLocks noGrp="1"/>
          </p:cNvSpPr>
          <p:nvPr>
            <p:ph type="body" idx="1"/>
          </p:nvPr>
        </p:nvSpPr>
        <p:spPr>
          <a:xfrm>
            <a:off x="4653000" y="2418767"/>
            <a:ext cx="3293100" cy="356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189" lvl="0" indent="-317492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378" lvl="1" indent="-317492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566" lvl="2" indent="-317492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754" lvl="3" indent="-317492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5943" lvl="4" indent="-317492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132" lvl="5" indent="-317492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320" lvl="6" indent="-317492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509" lvl="7" indent="-317492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697" lvl="8" indent="-317492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02189840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2" name="Google Shape;2242;p22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243" name="Google Shape;2243;p22"/>
          <p:cNvGrpSpPr/>
          <p:nvPr/>
        </p:nvGrpSpPr>
        <p:grpSpPr>
          <a:xfrm rot="-3780242">
            <a:off x="734424" y="5662762"/>
            <a:ext cx="681504" cy="1680641"/>
            <a:chOff x="2643963" y="1509025"/>
            <a:chExt cx="330600" cy="1087047"/>
          </a:xfrm>
        </p:grpSpPr>
        <p:sp>
          <p:nvSpPr>
            <p:cNvPr id="2244" name="Google Shape;2244;p22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245" name="Google Shape;2245;p22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2246" name="Google Shape;2246;p22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47" name="Google Shape;2247;p22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48" name="Google Shape;2248;p22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49" name="Google Shape;2249;p22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0" name="Google Shape;2250;p22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1" name="Google Shape;2251;p22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2" name="Google Shape;2252;p22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3" name="Google Shape;2253;p22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4" name="Google Shape;2254;p22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5" name="Google Shape;2255;p22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6" name="Google Shape;2256;p22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7" name="Google Shape;2257;p22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258" name="Google Shape;2258;p22"/>
          <p:cNvGrpSpPr/>
          <p:nvPr/>
        </p:nvGrpSpPr>
        <p:grpSpPr>
          <a:xfrm rot="6827663">
            <a:off x="7502362" y="5696531"/>
            <a:ext cx="1604577" cy="1087732"/>
            <a:chOff x="2401900" y="1895088"/>
            <a:chExt cx="1203300" cy="1087613"/>
          </a:xfrm>
        </p:grpSpPr>
        <p:sp>
          <p:nvSpPr>
            <p:cNvPr id="2259" name="Google Shape;2259;p22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260" name="Google Shape;2260;p22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2261" name="Google Shape;2261;p22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2" name="Google Shape;2262;p22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3" name="Google Shape;2263;p22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4" name="Google Shape;2264;p22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5" name="Google Shape;2265;p22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6" name="Google Shape;2266;p22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7" name="Google Shape;2267;p22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8" name="Google Shape;2268;p22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9" name="Google Shape;2269;p22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0" name="Google Shape;2270;p22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1" name="Google Shape;2271;p22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2" name="Google Shape;2272;p22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3" name="Google Shape;2273;p22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4" name="Google Shape;2274;p22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5" name="Google Shape;2275;p22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6" name="Google Shape;2276;p22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7" name="Google Shape;2277;p22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8" name="Google Shape;2278;p22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9" name="Google Shape;2279;p22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0" name="Google Shape;2280;p22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1" name="Google Shape;2281;p22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2" name="Google Shape;2282;p22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3" name="Google Shape;2283;p22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4" name="Google Shape;2284;p22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5" name="Google Shape;2285;p22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6" name="Google Shape;2286;p22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7" name="Google Shape;2287;p22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8" name="Google Shape;2288;p22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9" name="Google Shape;2289;p22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90" name="Google Shape;2290;p22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291" name="Google Shape;2291;p22"/>
          <p:cNvSpPr/>
          <p:nvPr/>
        </p:nvSpPr>
        <p:spPr>
          <a:xfrm>
            <a:off x="4658175" y="6382084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292" name="Google Shape;2292;p22"/>
          <p:cNvSpPr/>
          <p:nvPr/>
        </p:nvSpPr>
        <p:spPr>
          <a:xfrm>
            <a:off x="5030029" y="6085300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2293" name="Google Shape;2293;p22"/>
          <p:cNvGrpSpPr/>
          <p:nvPr/>
        </p:nvGrpSpPr>
        <p:grpSpPr>
          <a:xfrm>
            <a:off x="210400" y="1004814"/>
            <a:ext cx="671174" cy="618908"/>
            <a:chOff x="3736388" y="802750"/>
            <a:chExt cx="583325" cy="403425"/>
          </a:xfrm>
        </p:grpSpPr>
        <p:sp>
          <p:nvSpPr>
            <p:cNvPr id="2294" name="Google Shape;2294;p22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295" name="Google Shape;2295;p22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296" name="Google Shape;2296;p22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97" name="Google Shape;2297;p22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98" name="Google Shape;2298;p22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99" name="Google Shape;2299;p22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0" name="Google Shape;2300;p22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1" name="Google Shape;2301;p22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2" name="Google Shape;2302;p22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3" name="Google Shape;2303;p22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4" name="Google Shape;2304;p22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5" name="Google Shape;2305;p22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6" name="Google Shape;2306;p22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7" name="Google Shape;2307;p22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8" name="Google Shape;2308;p22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9" name="Google Shape;2309;p22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0" name="Google Shape;2310;p22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1" name="Google Shape;2311;p22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2" name="Google Shape;2312;p22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3" name="Google Shape;2313;p22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4" name="Google Shape;2314;p22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5" name="Google Shape;2315;p22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6" name="Google Shape;2316;p22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7" name="Google Shape;2317;p22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8" name="Google Shape;2318;p22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9" name="Google Shape;2319;p22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320" name="Google Shape;2320;p22"/>
          <p:cNvSpPr txBox="1">
            <a:spLocks noGrp="1"/>
          </p:cNvSpPr>
          <p:nvPr>
            <p:ph type="body" idx="1"/>
          </p:nvPr>
        </p:nvSpPr>
        <p:spPr>
          <a:xfrm>
            <a:off x="726925" y="1776033"/>
            <a:ext cx="3629400" cy="415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189" lvl="0" indent="-317492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378" lvl="1" indent="-317492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566" lvl="2" indent="-317492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754" lvl="3" indent="-317492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5943" lvl="4" indent="-317492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132" lvl="5" indent="-317492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320" lvl="6" indent="-317492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509" lvl="7" indent="-317492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697" lvl="8" indent="-317492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321" name="Google Shape;2321;p22"/>
          <p:cNvSpPr txBox="1">
            <a:spLocks noGrp="1"/>
          </p:cNvSpPr>
          <p:nvPr>
            <p:ph type="body" idx="2"/>
          </p:nvPr>
        </p:nvSpPr>
        <p:spPr>
          <a:xfrm>
            <a:off x="4801450" y="1776033"/>
            <a:ext cx="3629400" cy="223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189" lvl="0" indent="-317492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378" lvl="1" indent="-317492" rtl="0">
              <a:spcBef>
                <a:spcPts val="1000"/>
              </a:spcBef>
              <a:spcAft>
                <a:spcPts val="0"/>
              </a:spcAft>
              <a:buSzPts val="1400"/>
              <a:buChar char="○"/>
              <a:defRPr/>
            </a:lvl2pPr>
            <a:lvl3pPr marL="1371566" lvl="2" indent="-317492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754" lvl="3" indent="-317492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5943" lvl="4" indent="-317492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132" lvl="5" indent="-317492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320" lvl="6" indent="-317492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509" lvl="7" indent="-317492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697" lvl="8" indent="-317492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2322" name="Google Shape;2322;p22"/>
          <p:cNvGrpSpPr/>
          <p:nvPr/>
        </p:nvGrpSpPr>
        <p:grpSpPr>
          <a:xfrm rot="-8100000">
            <a:off x="6933385" y="-185720"/>
            <a:ext cx="2401671" cy="1354580"/>
            <a:chOff x="2434713" y="2011488"/>
            <a:chExt cx="1504463" cy="1131388"/>
          </a:xfrm>
        </p:grpSpPr>
        <p:sp>
          <p:nvSpPr>
            <p:cNvPr id="2323" name="Google Shape;2323;p22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324" name="Google Shape;2324;p22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2325" name="Google Shape;2325;p22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26" name="Google Shape;2326;p22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27" name="Google Shape;2327;p22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28" name="Google Shape;2328;p22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29" name="Google Shape;2329;p22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0" name="Google Shape;2330;p22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1" name="Google Shape;2331;p22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2" name="Google Shape;2332;p22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3" name="Google Shape;2333;p22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4" name="Google Shape;2334;p22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5" name="Google Shape;2335;p22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6" name="Google Shape;2336;p22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7" name="Google Shape;2337;p22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8" name="Google Shape;2338;p22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39" name="Google Shape;2339;p22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0" name="Google Shape;2340;p22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1" name="Google Shape;2341;p22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2" name="Google Shape;2342;p22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3" name="Google Shape;2343;p22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4" name="Google Shape;2344;p22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5" name="Google Shape;2345;p22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6" name="Google Shape;2346;p22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7" name="Google Shape;2347;p22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8" name="Google Shape;2348;p22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49" name="Google Shape;2349;p22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0" name="Google Shape;2350;p22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1" name="Google Shape;2351;p22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2" name="Google Shape;2352;p22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3" name="Google Shape;2353;p22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4" name="Google Shape;2354;p22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5" name="Google Shape;2355;p22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6" name="Google Shape;2356;p22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7" name="Google Shape;2357;p22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8" name="Google Shape;2358;p22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59" name="Google Shape;2359;p22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0" name="Google Shape;2360;p22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1" name="Google Shape;2361;p22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2" name="Google Shape;2362;p22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3" name="Google Shape;2363;p22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4" name="Google Shape;2364;p22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5" name="Google Shape;2365;p22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6" name="Google Shape;2366;p22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7" name="Google Shape;2367;p22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8" name="Google Shape;2368;p22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69" name="Google Shape;2369;p22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0" name="Google Shape;2370;p22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1" name="Google Shape;2371;p22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2" name="Google Shape;2372;p22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3" name="Google Shape;2373;p22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4" name="Google Shape;2374;p22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5" name="Google Shape;2375;p22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6" name="Google Shape;2376;p22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7" name="Google Shape;2377;p22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8" name="Google Shape;2378;p22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79" name="Google Shape;2379;p22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0" name="Google Shape;2380;p22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1" name="Google Shape;2381;p22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2" name="Google Shape;2382;p22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3" name="Google Shape;2383;p22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4" name="Google Shape;2384;p22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5" name="Google Shape;2385;p22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6" name="Google Shape;2386;p22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7" name="Google Shape;2387;p22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8" name="Google Shape;2388;p22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89" name="Google Shape;2389;p22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0" name="Google Shape;2390;p22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1" name="Google Shape;2391;p22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2" name="Google Shape;2392;p22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3" name="Google Shape;2393;p22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4" name="Google Shape;2394;p22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5" name="Google Shape;2395;p22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6" name="Google Shape;2396;p22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7" name="Google Shape;2397;p22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8" name="Google Shape;2398;p22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99" name="Google Shape;2399;p22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0" name="Google Shape;2400;p22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1" name="Google Shape;2401;p22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2" name="Google Shape;2402;p22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3" name="Google Shape;2403;p22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4" name="Google Shape;2404;p22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5" name="Google Shape;2405;p22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6" name="Google Shape;2406;p22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7" name="Google Shape;2407;p22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08" name="Google Shape;2408;p22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8158655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0" name="Google Shape;2410;p23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411" name="Google Shape;2411;p23"/>
          <p:cNvSpPr txBox="1">
            <a:spLocks noGrp="1"/>
          </p:cNvSpPr>
          <p:nvPr>
            <p:ph type="title" idx="2"/>
          </p:nvPr>
        </p:nvSpPr>
        <p:spPr>
          <a:xfrm>
            <a:off x="825338" y="3815667"/>
            <a:ext cx="22425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12" name="Google Shape;2412;p23"/>
          <p:cNvSpPr txBox="1">
            <a:spLocks noGrp="1"/>
          </p:cNvSpPr>
          <p:nvPr>
            <p:ph type="subTitle" idx="1"/>
          </p:nvPr>
        </p:nvSpPr>
        <p:spPr>
          <a:xfrm>
            <a:off x="825338" y="4544433"/>
            <a:ext cx="2242500" cy="115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13" name="Google Shape;2413;p23"/>
          <p:cNvSpPr txBox="1">
            <a:spLocks noGrp="1"/>
          </p:cNvSpPr>
          <p:nvPr>
            <p:ph type="title" idx="3"/>
          </p:nvPr>
        </p:nvSpPr>
        <p:spPr>
          <a:xfrm>
            <a:off x="3450750" y="3815667"/>
            <a:ext cx="22425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14" name="Google Shape;2414;p23"/>
          <p:cNvSpPr txBox="1">
            <a:spLocks noGrp="1"/>
          </p:cNvSpPr>
          <p:nvPr>
            <p:ph type="subTitle" idx="4"/>
          </p:nvPr>
        </p:nvSpPr>
        <p:spPr>
          <a:xfrm>
            <a:off x="3450751" y="4544433"/>
            <a:ext cx="2242500" cy="115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15" name="Google Shape;2415;p23"/>
          <p:cNvSpPr txBox="1">
            <a:spLocks noGrp="1"/>
          </p:cNvSpPr>
          <p:nvPr>
            <p:ph type="title" idx="5"/>
          </p:nvPr>
        </p:nvSpPr>
        <p:spPr>
          <a:xfrm>
            <a:off x="6076168" y="3815667"/>
            <a:ext cx="22425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16" name="Google Shape;2416;p23"/>
          <p:cNvSpPr txBox="1">
            <a:spLocks noGrp="1"/>
          </p:cNvSpPr>
          <p:nvPr>
            <p:ph type="subTitle" idx="6"/>
          </p:nvPr>
        </p:nvSpPr>
        <p:spPr>
          <a:xfrm>
            <a:off x="6076172" y="4544433"/>
            <a:ext cx="2242500" cy="115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417" name="Google Shape;2417;p23"/>
          <p:cNvGrpSpPr/>
          <p:nvPr/>
        </p:nvGrpSpPr>
        <p:grpSpPr>
          <a:xfrm rot="-3780242">
            <a:off x="734424" y="5662762"/>
            <a:ext cx="681504" cy="1680641"/>
            <a:chOff x="2643963" y="1509025"/>
            <a:chExt cx="330600" cy="1087047"/>
          </a:xfrm>
        </p:grpSpPr>
        <p:sp>
          <p:nvSpPr>
            <p:cNvPr id="2418" name="Google Shape;2418;p23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419" name="Google Shape;2419;p23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2420" name="Google Shape;2420;p23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1" name="Google Shape;2421;p23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2" name="Google Shape;2422;p23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3" name="Google Shape;2423;p23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4" name="Google Shape;2424;p23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5" name="Google Shape;2425;p23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6" name="Google Shape;2426;p23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7" name="Google Shape;2427;p23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8" name="Google Shape;2428;p23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29" name="Google Shape;2429;p23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30" name="Google Shape;2430;p23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31" name="Google Shape;2431;p23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432" name="Google Shape;2432;p23"/>
          <p:cNvSpPr/>
          <p:nvPr/>
        </p:nvSpPr>
        <p:spPr>
          <a:xfrm>
            <a:off x="4658175" y="6382084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433" name="Google Shape;2433;p23"/>
          <p:cNvSpPr/>
          <p:nvPr/>
        </p:nvSpPr>
        <p:spPr>
          <a:xfrm>
            <a:off x="5030029" y="6085300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434" name="Google Shape;2434;p23"/>
          <p:cNvSpPr/>
          <p:nvPr/>
        </p:nvSpPr>
        <p:spPr>
          <a:xfrm>
            <a:off x="8601552" y="6322867"/>
            <a:ext cx="144300" cy="1924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435" name="Google Shape;2435;p23"/>
          <p:cNvSpPr/>
          <p:nvPr/>
        </p:nvSpPr>
        <p:spPr>
          <a:xfrm>
            <a:off x="8701599" y="4247633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9038577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2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" name="Google Shape;2437;p24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438" name="Google Shape;2438;p24"/>
          <p:cNvSpPr txBox="1">
            <a:spLocks noGrp="1"/>
          </p:cNvSpPr>
          <p:nvPr>
            <p:ph type="title" idx="2"/>
          </p:nvPr>
        </p:nvSpPr>
        <p:spPr>
          <a:xfrm>
            <a:off x="901538" y="4555633"/>
            <a:ext cx="22425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39" name="Google Shape;2439;p24"/>
          <p:cNvSpPr txBox="1">
            <a:spLocks noGrp="1"/>
          </p:cNvSpPr>
          <p:nvPr>
            <p:ph type="subTitle" idx="1"/>
          </p:nvPr>
        </p:nvSpPr>
        <p:spPr>
          <a:xfrm>
            <a:off x="901550" y="5195467"/>
            <a:ext cx="2242500" cy="94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0" name="Google Shape;2440;p24"/>
          <p:cNvSpPr txBox="1">
            <a:spLocks noGrp="1"/>
          </p:cNvSpPr>
          <p:nvPr>
            <p:ph type="title" idx="3"/>
          </p:nvPr>
        </p:nvSpPr>
        <p:spPr>
          <a:xfrm>
            <a:off x="3450750" y="4555633"/>
            <a:ext cx="22425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41" name="Google Shape;2441;p24"/>
          <p:cNvSpPr txBox="1">
            <a:spLocks noGrp="1"/>
          </p:cNvSpPr>
          <p:nvPr>
            <p:ph type="subTitle" idx="4"/>
          </p:nvPr>
        </p:nvSpPr>
        <p:spPr>
          <a:xfrm>
            <a:off x="3450760" y="5195467"/>
            <a:ext cx="2242500" cy="94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2" name="Google Shape;2442;p24"/>
          <p:cNvSpPr txBox="1">
            <a:spLocks noGrp="1"/>
          </p:cNvSpPr>
          <p:nvPr>
            <p:ph type="title" idx="5"/>
          </p:nvPr>
        </p:nvSpPr>
        <p:spPr>
          <a:xfrm>
            <a:off x="5999968" y="4555633"/>
            <a:ext cx="22425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43" name="Google Shape;2443;p24"/>
          <p:cNvSpPr txBox="1">
            <a:spLocks noGrp="1"/>
          </p:cNvSpPr>
          <p:nvPr>
            <p:ph type="subTitle" idx="6"/>
          </p:nvPr>
        </p:nvSpPr>
        <p:spPr>
          <a:xfrm>
            <a:off x="5999978" y="5195467"/>
            <a:ext cx="2242500" cy="94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444" name="Google Shape;2444;p24"/>
          <p:cNvGrpSpPr/>
          <p:nvPr/>
        </p:nvGrpSpPr>
        <p:grpSpPr>
          <a:xfrm rot="-2221577">
            <a:off x="559835" y="5480509"/>
            <a:ext cx="511123" cy="2240832"/>
            <a:chOff x="2643963" y="1509025"/>
            <a:chExt cx="330600" cy="1087047"/>
          </a:xfrm>
        </p:grpSpPr>
        <p:sp>
          <p:nvSpPr>
            <p:cNvPr id="2445" name="Google Shape;2445;p24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446" name="Google Shape;2446;p24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2447" name="Google Shape;2447;p24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48" name="Google Shape;2448;p24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49" name="Google Shape;2449;p24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0" name="Google Shape;2450;p24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1" name="Google Shape;2451;p24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2" name="Google Shape;2452;p24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3" name="Google Shape;2453;p24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4" name="Google Shape;2454;p24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5" name="Google Shape;2455;p24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6" name="Google Shape;2456;p24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7" name="Google Shape;2457;p24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8" name="Google Shape;2458;p24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459" name="Google Shape;2459;p24"/>
          <p:cNvSpPr/>
          <p:nvPr/>
        </p:nvSpPr>
        <p:spPr>
          <a:xfrm>
            <a:off x="8596600" y="5259217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460" name="Google Shape;2460;p24"/>
          <p:cNvSpPr/>
          <p:nvPr/>
        </p:nvSpPr>
        <p:spPr>
          <a:xfrm>
            <a:off x="8724929" y="4759033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461" name="Google Shape;2461;p24"/>
          <p:cNvSpPr/>
          <p:nvPr/>
        </p:nvSpPr>
        <p:spPr>
          <a:xfrm>
            <a:off x="6215199" y="318867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61097158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2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3" name="Google Shape;2463;p25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Itim"/>
                <a:ea typeface="Itim"/>
                <a:cs typeface="Itim"/>
                <a:sym typeface="Iti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464" name="Google Shape;2464;p25"/>
          <p:cNvSpPr txBox="1">
            <a:spLocks noGrp="1"/>
          </p:cNvSpPr>
          <p:nvPr>
            <p:ph type="title" idx="2"/>
          </p:nvPr>
        </p:nvSpPr>
        <p:spPr>
          <a:xfrm>
            <a:off x="1129450" y="2259267"/>
            <a:ext cx="1978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65" name="Google Shape;2465;p25"/>
          <p:cNvSpPr txBox="1">
            <a:spLocks noGrp="1"/>
          </p:cNvSpPr>
          <p:nvPr>
            <p:ph type="subTitle" idx="1"/>
          </p:nvPr>
        </p:nvSpPr>
        <p:spPr>
          <a:xfrm>
            <a:off x="1129450" y="2838100"/>
            <a:ext cx="1978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66" name="Google Shape;2466;p25"/>
          <p:cNvSpPr txBox="1">
            <a:spLocks noGrp="1"/>
          </p:cNvSpPr>
          <p:nvPr>
            <p:ph type="title" idx="3"/>
          </p:nvPr>
        </p:nvSpPr>
        <p:spPr>
          <a:xfrm>
            <a:off x="6036358" y="2259267"/>
            <a:ext cx="1978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67" name="Google Shape;2467;p25"/>
          <p:cNvSpPr txBox="1">
            <a:spLocks noGrp="1"/>
          </p:cNvSpPr>
          <p:nvPr>
            <p:ph type="subTitle" idx="4"/>
          </p:nvPr>
        </p:nvSpPr>
        <p:spPr>
          <a:xfrm>
            <a:off x="6036354" y="2838100"/>
            <a:ext cx="1978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68" name="Google Shape;2468;p25"/>
          <p:cNvSpPr txBox="1">
            <a:spLocks noGrp="1"/>
          </p:cNvSpPr>
          <p:nvPr>
            <p:ph type="title" idx="5"/>
          </p:nvPr>
        </p:nvSpPr>
        <p:spPr>
          <a:xfrm>
            <a:off x="1129450" y="4170467"/>
            <a:ext cx="1978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69" name="Google Shape;2469;p25"/>
          <p:cNvSpPr txBox="1">
            <a:spLocks noGrp="1"/>
          </p:cNvSpPr>
          <p:nvPr>
            <p:ph type="subTitle" idx="6"/>
          </p:nvPr>
        </p:nvSpPr>
        <p:spPr>
          <a:xfrm>
            <a:off x="1129450" y="4749300"/>
            <a:ext cx="1978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70" name="Google Shape;2470;p25"/>
          <p:cNvSpPr txBox="1">
            <a:spLocks noGrp="1"/>
          </p:cNvSpPr>
          <p:nvPr>
            <p:ph type="title" idx="7"/>
          </p:nvPr>
        </p:nvSpPr>
        <p:spPr>
          <a:xfrm>
            <a:off x="6036358" y="4170467"/>
            <a:ext cx="1978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471" name="Google Shape;2471;p25"/>
          <p:cNvSpPr txBox="1">
            <a:spLocks noGrp="1"/>
          </p:cNvSpPr>
          <p:nvPr>
            <p:ph type="subTitle" idx="8"/>
          </p:nvPr>
        </p:nvSpPr>
        <p:spPr>
          <a:xfrm>
            <a:off x="6036354" y="4749300"/>
            <a:ext cx="1978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472" name="Google Shape;2472;p25"/>
          <p:cNvGrpSpPr/>
          <p:nvPr/>
        </p:nvGrpSpPr>
        <p:grpSpPr>
          <a:xfrm>
            <a:off x="8139239" y="5963401"/>
            <a:ext cx="583325" cy="537900"/>
            <a:chOff x="3736388" y="802750"/>
            <a:chExt cx="583325" cy="403425"/>
          </a:xfrm>
        </p:grpSpPr>
        <p:sp>
          <p:nvSpPr>
            <p:cNvPr id="2473" name="Google Shape;2473;p25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474" name="Google Shape;2474;p25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475" name="Google Shape;2475;p25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76" name="Google Shape;2476;p25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77" name="Google Shape;2477;p25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78" name="Google Shape;2478;p25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79" name="Google Shape;2479;p25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0" name="Google Shape;2480;p25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1" name="Google Shape;2481;p25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2" name="Google Shape;2482;p25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3" name="Google Shape;2483;p25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4" name="Google Shape;2484;p25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5" name="Google Shape;2485;p25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6" name="Google Shape;2486;p25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7" name="Google Shape;2487;p25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8" name="Google Shape;2488;p25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9" name="Google Shape;2489;p25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0" name="Google Shape;2490;p25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1" name="Google Shape;2491;p25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2" name="Google Shape;2492;p25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3" name="Google Shape;2493;p25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4" name="Google Shape;2494;p25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5" name="Google Shape;2495;p25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6" name="Google Shape;2496;p25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7" name="Google Shape;2497;p25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8" name="Google Shape;2498;p25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499" name="Google Shape;2499;p25"/>
          <p:cNvGrpSpPr/>
          <p:nvPr/>
        </p:nvGrpSpPr>
        <p:grpSpPr>
          <a:xfrm rot="-3780242">
            <a:off x="728474" y="5611862"/>
            <a:ext cx="681504" cy="1680641"/>
            <a:chOff x="2643963" y="1509025"/>
            <a:chExt cx="330600" cy="1087047"/>
          </a:xfrm>
        </p:grpSpPr>
        <p:sp>
          <p:nvSpPr>
            <p:cNvPr id="2500" name="Google Shape;2500;p25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501" name="Google Shape;2501;p25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2502" name="Google Shape;2502;p25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3" name="Google Shape;2503;p25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4" name="Google Shape;2504;p25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5" name="Google Shape;2505;p25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6" name="Google Shape;2506;p25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7" name="Google Shape;2507;p25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8" name="Google Shape;2508;p25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9" name="Google Shape;2509;p25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10" name="Google Shape;2510;p25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11" name="Google Shape;2511;p25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12" name="Google Shape;2512;p25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13" name="Google Shape;2513;p25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514" name="Google Shape;2514;p25"/>
          <p:cNvSpPr/>
          <p:nvPr/>
        </p:nvSpPr>
        <p:spPr>
          <a:xfrm>
            <a:off x="353029" y="3826900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15" name="Google Shape;2515;p25"/>
          <p:cNvSpPr/>
          <p:nvPr/>
        </p:nvSpPr>
        <p:spPr>
          <a:xfrm>
            <a:off x="8722579" y="2728433"/>
            <a:ext cx="222600" cy="2968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16" name="Google Shape;2516;p25"/>
          <p:cNvSpPr/>
          <p:nvPr/>
        </p:nvSpPr>
        <p:spPr>
          <a:xfrm>
            <a:off x="206626" y="952600"/>
            <a:ext cx="144300" cy="192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18698074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2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8" name="Google Shape;2518;p26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519" name="Google Shape;2519;p26"/>
          <p:cNvSpPr txBox="1">
            <a:spLocks noGrp="1"/>
          </p:cNvSpPr>
          <p:nvPr>
            <p:ph type="title" idx="2"/>
          </p:nvPr>
        </p:nvSpPr>
        <p:spPr>
          <a:xfrm>
            <a:off x="1101175" y="2243800"/>
            <a:ext cx="19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520" name="Google Shape;2520;p26"/>
          <p:cNvSpPr txBox="1">
            <a:spLocks noGrp="1"/>
          </p:cNvSpPr>
          <p:nvPr>
            <p:ph type="subTitle" idx="1"/>
          </p:nvPr>
        </p:nvSpPr>
        <p:spPr>
          <a:xfrm>
            <a:off x="1101175" y="3025833"/>
            <a:ext cx="1986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1" name="Google Shape;2521;p26"/>
          <p:cNvSpPr txBox="1">
            <a:spLocks noGrp="1"/>
          </p:cNvSpPr>
          <p:nvPr>
            <p:ph type="title" idx="3"/>
          </p:nvPr>
        </p:nvSpPr>
        <p:spPr>
          <a:xfrm>
            <a:off x="3579000" y="2243800"/>
            <a:ext cx="19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522" name="Google Shape;2522;p26"/>
          <p:cNvSpPr txBox="1">
            <a:spLocks noGrp="1"/>
          </p:cNvSpPr>
          <p:nvPr>
            <p:ph type="subTitle" idx="4"/>
          </p:nvPr>
        </p:nvSpPr>
        <p:spPr>
          <a:xfrm>
            <a:off x="3579000" y="3025833"/>
            <a:ext cx="1986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3" name="Google Shape;2523;p26"/>
          <p:cNvSpPr txBox="1">
            <a:spLocks noGrp="1"/>
          </p:cNvSpPr>
          <p:nvPr>
            <p:ph type="title" idx="5"/>
          </p:nvPr>
        </p:nvSpPr>
        <p:spPr>
          <a:xfrm>
            <a:off x="1101175" y="4155000"/>
            <a:ext cx="19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524" name="Google Shape;2524;p26"/>
          <p:cNvSpPr txBox="1">
            <a:spLocks noGrp="1"/>
          </p:cNvSpPr>
          <p:nvPr>
            <p:ph type="subTitle" idx="6"/>
          </p:nvPr>
        </p:nvSpPr>
        <p:spPr>
          <a:xfrm>
            <a:off x="1101175" y="4937033"/>
            <a:ext cx="1986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5" name="Google Shape;2525;p26"/>
          <p:cNvSpPr txBox="1">
            <a:spLocks noGrp="1"/>
          </p:cNvSpPr>
          <p:nvPr>
            <p:ph type="title" idx="7"/>
          </p:nvPr>
        </p:nvSpPr>
        <p:spPr>
          <a:xfrm>
            <a:off x="3578948" y="4155000"/>
            <a:ext cx="19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526" name="Google Shape;2526;p26"/>
          <p:cNvSpPr txBox="1">
            <a:spLocks noGrp="1"/>
          </p:cNvSpPr>
          <p:nvPr>
            <p:ph type="subTitle" idx="8"/>
          </p:nvPr>
        </p:nvSpPr>
        <p:spPr>
          <a:xfrm>
            <a:off x="3578998" y="4937033"/>
            <a:ext cx="1986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7" name="Google Shape;2527;p26"/>
          <p:cNvSpPr txBox="1">
            <a:spLocks noGrp="1"/>
          </p:cNvSpPr>
          <p:nvPr>
            <p:ph type="title" idx="9"/>
          </p:nvPr>
        </p:nvSpPr>
        <p:spPr>
          <a:xfrm>
            <a:off x="6056727" y="2243800"/>
            <a:ext cx="19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528" name="Google Shape;2528;p26"/>
          <p:cNvSpPr txBox="1">
            <a:spLocks noGrp="1"/>
          </p:cNvSpPr>
          <p:nvPr>
            <p:ph type="subTitle" idx="13"/>
          </p:nvPr>
        </p:nvSpPr>
        <p:spPr>
          <a:xfrm>
            <a:off x="6056727" y="3025833"/>
            <a:ext cx="1986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9" name="Google Shape;2529;p26"/>
          <p:cNvSpPr txBox="1">
            <a:spLocks noGrp="1"/>
          </p:cNvSpPr>
          <p:nvPr>
            <p:ph type="title" idx="14"/>
          </p:nvPr>
        </p:nvSpPr>
        <p:spPr>
          <a:xfrm>
            <a:off x="6056727" y="4155000"/>
            <a:ext cx="1986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530" name="Google Shape;2530;p26"/>
          <p:cNvSpPr txBox="1">
            <a:spLocks noGrp="1"/>
          </p:cNvSpPr>
          <p:nvPr>
            <p:ph type="subTitle" idx="15"/>
          </p:nvPr>
        </p:nvSpPr>
        <p:spPr>
          <a:xfrm>
            <a:off x="6056727" y="4937033"/>
            <a:ext cx="1986000" cy="64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531" name="Google Shape;2531;p26"/>
          <p:cNvGrpSpPr/>
          <p:nvPr/>
        </p:nvGrpSpPr>
        <p:grpSpPr>
          <a:xfrm>
            <a:off x="421426" y="5869834"/>
            <a:ext cx="583325" cy="537900"/>
            <a:chOff x="3736388" y="802750"/>
            <a:chExt cx="583325" cy="403425"/>
          </a:xfrm>
        </p:grpSpPr>
        <p:sp>
          <p:nvSpPr>
            <p:cNvPr id="2532" name="Google Shape;2532;p26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533" name="Google Shape;2533;p26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534" name="Google Shape;2534;p26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35" name="Google Shape;2535;p26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36" name="Google Shape;2536;p26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37" name="Google Shape;2537;p26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38" name="Google Shape;2538;p26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39" name="Google Shape;2539;p26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0" name="Google Shape;2540;p26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1" name="Google Shape;2541;p26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2" name="Google Shape;2542;p26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3" name="Google Shape;2543;p26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4" name="Google Shape;2544;p26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5" name="Google Shape;2545;p26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6" name="Google Shape;2546;p26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7" name="Google Shape;2547;p26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8" name="Google Shape;2548;p26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9" name="Google Shape;2549;p26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0" name="Google Shape;2550;p26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1" name="Google Shape;2551;p26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2" name="Google Shape;2552;p26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3" name="Google Shape;2553;p26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4" name="Google Shape;2554;p26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5" name="Google Shape;2555;p26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6" name="Google Shape;2556;p26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7" name="Google Shape;2557;p26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558" name="Google Shape;2558;p26"/>
          <p:cNvSpPr/>
          <p:nvPr/>
        </p:nvSpPr>
        <p:spPr>
          <a:xfrm>
            <a:off x="396979" y="3650767"/>
            <a:ext cx="222600" cy="2968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59" name="Google Shape;2559;p26"/>
          <p:cNvSpPr/>
          <p:nvPr/>
        </p:nvSpPr>
        <p:spPr>
          <a:xfrm>
            <a:off x="541302" y="4553800"/>
            <a:ext cx="144300" cy="1924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60" name="Google Shape;2560;p26"/>
          <p:cNvSpPr/>
          <p:nvPr/>
        </p:nvSpPr>
        <p:spPr>
          <a:xfrm>
            <a:off x="8670604" y="2649300"/>
            <a:ext cx="222600" cy="2968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61" name="Google Shape;2561;p26"/>
          <p:cNvSpPr/>
          <p:nvPr/>
        </p:nvSpPr>
        <p:spPr>
          <a:xfrm>
            <a:off x="8744826" y="3194900"/>
            <a:ext cx="144300" cy="1924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62" name="Google Shape;2562;p26"/>
          <p:cNvSpPr/>
          <p:nvPr/>
        </p:nvSpPr>
        <p:spPr>
          <a:xfrm>
            <a:off x="4440374" y="6332233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563" name="Google Shape;2563;p26"/>
          <p:cNvSpPr/>
          <p:nvPr/>
        </p:nvSpPr>
        <p:spPr>
          <a:xfrm>
            <a:off x="2090552" y="420533"/>
            <a:ext cx="144300" cy="192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2564" name="Google Shape;2564;p26"/>
          <p:cNvGrpSpPr/>
          <p:nvPr/>
        </p:nvGrpSpPr>
        <p:grpSpPr>
          <a:xfrm rot="-1817143">
            <a:off x="8042581" y="5583234"/>
            <a:ext cx="583311" cy="537887"/>
            <a:chOff x="3736388" y="802750"/>
            <a:chExt cx="583325" cy="403425"/>
          </a:xfrm>
        </p:grpSpPr>
        <p:sp>
          <p:nvSpPr>
            <p:cNvPr id="2565" name="Google Shape;2565;p26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566" name="Google Shape;2566;p26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567" name="Google Shape;2567;p26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68" name="Google Shape;2568;p26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69" name="Google Shape;2569;p26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0" name="Google Shape;2570;p26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1" name="Google Shape;2571;p26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2" name="Google Shape;2572;p26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3" name="Google Shape;2573;p26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4" name="Google Shape;2574;p26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5" name="Google Shape;2575;p26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6" name="Google Shape;2576;p26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7" name="Google Shape;2577;p26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8" name="Google Shape;2578;p26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9" name="Google Shape;2579;p26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0" name="Google Shape;2580;p26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1" name="Google Shape;2581;p26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2" name="Google Shape;2582;p26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3" name="Google Shape;2583;p26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4" name="Google Shape;2584;p26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5" name="Google Shape;2585;p26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6" name="Google Shape;2586;p26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7" name="Google Shape;2587;p26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8" name="Google Shape;2588;p26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9" name="Google Shape;2589;p26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90" name="Google Shape;2590;p26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345318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vi-VN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8CEB1B-3AFC-4B92-A390-47DBA1879660}" type="datetimeFigureOut">
              <a:rPr lang="vi-VN" smtClean="0"/>
              <a:t>15/03/2023</a:t>
            </a:fld>
            <a:endParaRPr lang="vi-V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7828288-2D46-4135-BCC6-7D887DD3D531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731892980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2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2" name="Google Shape;2592;p27"/>
          <p:cNvSpPr txBox="1">
            <a:spLocks noGrp="1"/>
          </p:cNvSpPr>
          <p:nvPr>
            <p:ph type="title" hasCustomPrompt="1"/>
          </p:nvPr>
        </p:nvSpPr>
        <p:spPr>
          <a:xfrm>
            <a:off x="941700" y="893633"/>
            <a:ext cx="4696800" cy="102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593" name="Google Shape;2593;p27"/>
          <p:cNvSpPr txBox="1">
            <a:spLocks noGrp="1"/>
          </p:cNvSpPr>
          <p:nvPr>
            <p:ph type="subTitle" idx="1"/>
          </p:nvPr>
        </p:nvSpPr>
        <p:spPr>
          <a:xfrm>
            <a:off x="986125" y="1646433"/>
            <a:ext cx="4696800" cy="79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8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2594" name="Google Shape;2594;p27"/>
          <p:cNvSpPr txBox="1">
            <a:spLocks noGrp="1"/>
          </p:cNvSpPr>
          <p:nvPr>
            <p:ph type="title" idx="2" hasCustomPrompt="1"/>
          </p:nvPr>
        </p:nvSpPr>
        <p:spPr>
          <a:xfrm>
            <a:off x="2223600" y="2605748"/>
            <a:ext cx="4696800" cy="102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595" name="Google Shape;2595;p27"/>
          <p:cNvSpPr txBox="1">
            <a:spLocks noGrp="1"/>
          </p:cNvSpPr>
          <p:nvPr>
            <p:ph type="subTitle" idx="3"/>
          </p:nvPr>
        </p:nvSpPr>
        <p:spPr>
          <a:xfrm>
            <a:off x="2223600" y="3361025"/>
            <a:ext cx="4696800" cy="79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8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2596" name="Google Shape;2596;p27"/>
          <p:cNvSpPr txBox="1">
            <a:spLocks noGrp="1"/>
          </p:cNvSpPr>
          <p:nvPr>
            <p:ph type="title" idx="4" hasCustomPrompt="1"/>
          </p:nvPr>
        </p:nvSpPr>
        <p:spPr>
          <a:xfrm>
            <a:off x="3505500" y="4314284"/>
            <a:ext cx="4696800" cy="102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597" name="Google Shape;2597;p27"/>
          <p:cNvSpPr txBox="1">
            <a:spLocks noGrp="1"/>
          </p:cNvSpPr>
          <p:nvPr>
            <p:ph type="subTitle" idx="5"/>
          </p:nvPr>
        </p:nvSpPr>
        <p:spPr>
          <a:xfrm>
            <a:off x="3505500" y="5060484"/>
            <a:ext cx="4696800" cy="79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1800">
                <a:solidFill>
                  <a:srgbClr val="24242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1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grpSp>
        <p:nvGrpSpPr>
          <p:cNvPr id="2598" name="Google Shape;2598;p27"/>
          <p:cNvGrpSpPr/>
          <p:nvPr/>
        </p:nvGrpSpPr>
        <p:grpSpPr>
          <a:xfrm rot="2519457">
            <a:off x="244284" y="1373327"/>
            <a:ext cx="795974" cy="734025"/>
            <a:chOff x="3736388" y="802750"/>
            <a:chExt cx="583325" cy="403425"/>
          </a:xfrm>
        </p:grpSpPr>
        <p:sp>
          <p:nvSpPr>
            <p:cNvPr id="2599" name="Google Shape;2599;p27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600" name="Google Shape;2600;p27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601" name="Google Shape;2601;p27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2" name="Google Shape;2602;p27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3" name="Google Shape;2603;p27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4" name="Google Shape;2604;p27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5" name="Google Shape;2605;p27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6" name="Google Shape;2606;p27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7" name="Google Shape;2607;p27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8" name="Google Shape;2608;p27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9" name="Google Shape;2609;p27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0" name="Google Shape;2610;p27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1" name="Google Shape;2611;p27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2" name="Google Shape;2612;p27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3" name="Google Shape;2613;p27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4" name="Google Shape;2614;p27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5" name="Google Shape;2615;p27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6" name="Google Shape;2616;p27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7" name="Google Shape;2617;p27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8" name="Google Shape;2618;p27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9" name="Google Shape;2619;p27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20" name="Google Shape;2620;p27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21" name="Google Shape;2621;p27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22" name="Google Shape;2622;p27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23" name="Google Shape;2623;p27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24" name="Google Shape;2624;p27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625" name="Google Shape;2625;p27"/>
          <p:cNvSpPr/>
          <p:nvPr/>
        </p:nvSpPr>
        <p:spPr>
          <a:xfrm>
            <a:off x="8708600" y="601800"/>
            <a:ext cx="176100" cy="234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626" name="Google Shape;2626;p27"/>
          <p:cNvSpPr/>
          <p:nvPr/>
        </p:nvSpPr>
        <p:spPr>
          <a:xfrm>
            <a:off x="8671250" y="6316533"/>
            <a:ext cx="250800" cy="3344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9803269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2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8" name="Google Shape;2628;p28"/>
          <p:cNvSpPr txBox="1">
            <a:spLocks noGrp="1"/>
          </p:cNvSpPr>
          <p:nvPr>
            <p:ph type="title"/>
          </p:nvPr>
        </p:nvSpPr>
        <p:spPr>
          <a:xfrm>
            <a:off x="2424600" y="719193"/>
            <a:ext cx="4294800" cy="169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80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629" name="Google Shape;2629;p28"/>
          <p:cNvSpPr txBox="1">
            <a:spLocks noGrp="1"/>
          </p:cNvSpPr>
          <p:nvPr>
            <p:ph type="subTitle" idx="1"/>
          </p:nvPr>
        </p:nvSpPr>
        <p:spPr>
          <a:xfrm>
            <a:off x="2854650" y="2420200"/>
            <a:ext cx="3434700" cy="144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30" name="Google Shape;2630;p28"/>
          <p:cNvSpPr txBox="1"/>
          <p:nvPr/>
        </p:nvSpPr>
        <p:spPr>
          <a:xfrm>
            <a:off x="2589600" y="4955100"/>
            <a:ext cx="39648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>
              <a:spcBef>
                <a:spcPts val="300"/>
              </a:spcBef>
            </a:pPr>
            <a:r>
              <a:rPr lang="en" sz="1000">
                <a:solidFill>
                  <a:srgbClr val="191919"/>
                </a:solidFill>
                <a:latin typeface="Oxygen"/>
                <a:ea typeface="Oxygen"/>
                <a:cs typeface="Oxygen"/>
                <a:sym typeface="Oxygen"/>
              </a:rPr>
              <a:t>CREDITS: This presentation template was created by </a:t>
            </a:r>
            <a:r>
              <a:rPr lang="en" sz="1000" b="1">
                <a:solidFill>
                  <a:srgbClr val="191919"/>
                </a:solidFill>
                <a:uFill>
                  <a:noFill/>
                </a:uFill>
                <a:latin typeface="Oxygen"/>
                <a:ea typeface="Oxygen"/>
                <a:cs typeface="Oxygen"/>
                <a:sym typeface="Oxygen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rgbClr val="191919"/>
                </a:solidFill>
                <a:latin typeface="Oxygen"/>
                <a:ea typeface="Oxygen"/>
                <a:cs typeface="Oxygen"/>
                <a:sym typeface="Oxygen"/>
              </a:rPr>
              <a:t>, including icons by </a:t>
            </a:r>
            <a:r>
              <a:rPr lang="en" sz="1000" b="1">
                <a:solidFill>
                  <a:srgbClr val="191919"/>
                </a:solidFill>
                <a:uFill>
                  <a:noFill/>
                </a:uFill>
                <a:latin typeface="Oxygen"/>
                <a:ea typeface="Oxygen"/>
                <a:cs typeface="Oxygen"/>
                <a:sym typeface="Oxygen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rgbClr val="191919"/>
                </a:solidFill>
                <a:latin typeface="Oxygen"/>
                <a:ea typeface="Oxygen"/>
                <a:cs typeface="Oxygen"/>
                <a:sym typeface="Oxygen"/>
              </a:rPr>
              <a:t> and infographics &amp; images by </a:t>
            </a:r>
            <a:r>
              <a:rPr lang="en" sz="1000" b="1">
                <a:solidFill>
                  <a:srgbClr val="191919"/>
                </a:solidFill>
                <a:uFill>
                  <a:noFill/>
                </a:uFill>
                <a:latin typeface="Oxygen"/>
                <a:ea typeface="Oxygen"/>
                <a:cs typeface="Oxygen"/>
                <a:sym typeface="Oxygen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000" b="1">
              <a:solidFill>
                <a:srgbClr val="191919"/>
              </a:solidFill>
              <a:latin typeface="Oxygen"/>
              <a:ea typeface="Oxygen"/>
              <a:cs typeface="Oxygen"/>
              <a:sym typeface="Oxygen"/>
            </a:endParaRPr>
          </a:p>
        </p:txBody>
      </p:sp>
      <p:grpSp>
        <p:nvGrpSpPr>
          <p:cNvPr id="2631" name="Google Shape;2631;p28"/>
          <p:cNvGrpSpPr/>
          <p:nvPr/>
        </p:nvGrpSpPr>
        <p:grpSpPr>
          <a:xfrm rot="-8100178">
            <a:off x="8032889" y="443014"/>
            <a:ext cx="796032" cy="734043"/>
            <a:chOff x="3736388" y="802750"/>
            <a:chExt cx="583325" cy="403425"/>
          </a:xfrm>
        </p:grpSpPr>
        <p:sp>
          <p:nvSpPr>
            <p:cNvPr id="2632" name="Google Shape;2632;p28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633" name="Google Shape;2633;p28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634" name="Google Shape;2634;p28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35" name="Google Shape;2635;p28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36" name="Google Shape;2636;p28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37" name="Google Shape;2637;p28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38" name="Google Shape;2638;p28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39" name="Google Shape;2639;p28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0" name="Google Shape;2640;p28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1" name="Google Shape;2641;p28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2" name="Google Shape;2642;p28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3" name="Google Shape;2643;p28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4" name="Google Shape;2644;p28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5" name="Google Shape;2645;p28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6" name="Google Shape;2646;p28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7" name="Google Shape;2647;p28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8" name="Google Shape;2648;p28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9" name="Google Shape;2649;p28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0" name="Google Shape;2650;p28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1" name="Google Shape;2651;p28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2" name="Google Shape;2652;p28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3" name="Google Shape;2653;p28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4" name="Google Shape;2654;p28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5" name="Google Shape;2655;p28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6" name="Google Shape;2656;p28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7" name="Google Shape;2657;p28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658" name="Google Shape;2658;p28"/>
          <p:cNvGrpSpPr/>
          <p:nvPr/>
        </p:nvGrpSpPr>
        <p:grpSpPr>
          <a:xfrm rot="2699644">
            <a:off x="256834" y="5771761"/>
            <a:ext cx="795991" cy="734081"/>
            <a:chOff x="3736388" y="802750"/>
            <a:chExt cx="583325" cy="403425"/>
          </a:xfrm>
        </p:grpSpPr>
        <p:sp>
          <p:nvSpPr>
            <p:cNvPr id="2659" name="Google Shape;2659;p28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660" name="Google Shape;2660;p28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661" name="Google Shape;2661;p28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2" name="Google Shape;2662;p28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3" name="Google Shape;2663;p28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4" name="Google Shape;2664;p28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5" name="Google Shape;2665;p28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6" name="Google Shape;2666;p28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7" name="Google Shape;2667;p28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8" name="Google Shape;2668;p28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9" name="Google Shape;2669;p28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0" name="Google Shape;2670;p28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1" name="Google Shape;2671;p28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2" name="Google Shape;2672;p28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3" name="Google Shape;2673;p28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4" name="Google Shape;2674;p28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5" name="Google Shape;2675;p28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6" name="Google Shape;2676;p28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7" name="Google Shape;2677;p28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8" name="Google Shape;2678;p28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9" name="Google Shape;2679;p28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0" name="Google Shape;2680;p28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1" name="Google Shape;2681;p28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2" name="Google Shape;2682;p28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3" name="Google Shape;2683;p28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4" name="Google Shape;2684;p28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685" name="Google Shape;2685;p28"/>
          <p:cNvGrpSpPr/>
          <p:nvPr/>
        </p:nvGrpSpPr>
        <p:grpSpPr>
          <a:xfrm rot="-2700000">
            <a:off x="7218744" y="5810484"/>
            <a:ext cx="1801253" cy="1806107"/>
            <a:chOff x="2434713" y="2011488"/>
            <a:chExt cx="1504463" cy="1131388"/>
          </a:xfrm>
        </p:grpSpPr>
        <p:sp>
          <p:nvSpPr>
            <p:cNvPr id="2686" name="Google Shape;2686;p28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687" name="Google Shape;2687;p28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2688" name="Google Shape;2688;p28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9" name="Google Shape;2689;p28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0" name="Google Shape;2690;p28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1" name="Google Shape;2691;p28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2" name="Google Shape;2692;p28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3" name="Google Shape;2693;p28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4" name="Google Shape;2694;p28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5" name="Google Shape;2695;p28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6" name="Google Shape;2696;p28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7" name="Google Shape;2697;p28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8" name="Google Shape;2698;p28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9" name="Google Shape;2699;p28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0" name="Google Shape;2700;p28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1" name="Google Shape;2701;p28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2" name="Google Shape;2702;p28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3" name="Google Shape;2703;p28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4" name="Google Shape;2704;p28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5" name="Google Shape;2705;p28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6" name="Google Shape;2706;p28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7" name="Google Shape;2707;p28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8" name="Google Shape;2708;p28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9" name="Google Shape;2709;p28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0" name="Google Shape;2710;p28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1" name="Google Shape;2711;p28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2" name="Google Shape;2712;p28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3" name="Google Shape;2713;p28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4" name="Google Shape;2714;p28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5" name="Google Shape;2715;p28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6" name="Google Shape;2716;p28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7" name="Google Shape;2717;p28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8" name="Google Shape;2718;p28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9" name="Google Shape;2719;p28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0" name="Google Shape;2720;p28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1" name="Google Shape;2721;p28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2" name="Google Shape;2722;p28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3" name="Google Shape;2723;p28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4" name="Google Shape;2724;p28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5" name="Google Shape;2725;p28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6" name="Google Shape;2726;p28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7" name="Google Shape;2727;p28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8" name="Google Shape;2728;p28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9" name="Google Shape;2729;p28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0" name="Google Shape;2730;p28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1" name="Google Shape;2731;p28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2" name="Google Shape;2732;p28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3" name="Google Shape;2733;p28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4" name="Google Shape;2734;p28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5" name="Google Shape;2735;p28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6" name="Google Shape;2736;p28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7" name="Google Shape;2737;p28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8" name="Google Shape;2738;p28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9" name="Google Shape;2739;p28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0" name="Google Shape;2740;p28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1" name="Google Shape;2741;p28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2" name="Google Shape;2742;p28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3" name="Google Shape;2743;p28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4" name="Google Shape;2744;p28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5" name="Google Shape;2745;p28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6" name="Google Shape;2746;p28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7" name="Google Shape;2747;p28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8" name="Google Shape;2748;p28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9" name="Google Shape;2749;p28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0" name="Google Shape;2750;p28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1" name="Google Shape;2751;p28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2" name="Google Shape;2752;p28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3" name="Google Shape;2753;p28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4" name="Google Shape;2754;p28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5" name="Google Shape;2755;p28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6" name="Google Shape;2756;p28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7" name="Google Shape;2757;p28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8" name="Google Shape;2758;p28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9" name="Google Shape;2759;p28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0" name="Google Shape;2760;p28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1" name="Google Shape;2761;p28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2" name="Google Shape;2762;p28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3" name="Google Shape;2763;p28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4" name="Google Shape;2764;p28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5" name="Google Shape;2765;p28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6" name="Google Shape;2766;p28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7" name="Google Shape;2767;p28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8" name="Google Shape;2768;p28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9" name="Google Shape;2769;p28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0" name="Google Shape;2770;p28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1" name="Google Shape;2771;p28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772" name="Google Shape;2772;p28"/>
          <p:cNvGrpSpPr/>
          <p:nvPr/>
        </p:nvGrpSpPr>
        <p:grpSpPr>
          <a:xfrm rot="4922613">
            <a:off x="443448" y="-413091"/>
            <a:ext cx="1611639" cy="1596394"/>
            <a:chOff x="4027650" y="2008513"/>
            <a:chExt cx="792200" cy="1046275"/>
          </a:xfrm>
        </p:grpSpPr>
        <p:sp>
          <p:nvSpPr>
            <p:cNvPr id="2773" name="Google Shape;2773;p28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774" name="Google Shape;2774;p28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2775" name="Google Shape;2775;p28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6" name="Google Shape;2776;p28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7" name="Google Shape;2777;p28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8" name="Google Shape;2778;p28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9" name="Google Shape;2779;p28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0" name="Google Shape;2780;p28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1" name="Google Shape;2781;p28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2" name="Google Shape;2782;p28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3" name="Google Shape;2783;p28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4" name="Google Shape;2784;p28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5" name="Google Shape;2785;p28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6" name="Google Shape;2786;p28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7" name="Google Shape;2787;p28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8" name="Google Shape;2788;p28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9" name="Google Shape;2789;p28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0" name="Google Shape;2790;p28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1" name="Google Shape;2791;p28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2" name="Google Shape;2792;p28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3" name="Google Shape;2793;p28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4" name="Google Shape;2794;p28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5" name="Google Shape;2795;p28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6" name="Google Shape;2796;p28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7" name="Google Shape;2797;p28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8" name="Google Shape;2798;p28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9" name="Google Shape;2799;p28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0" name="Google Shape;2800;p28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1" name="Google Shape;2801;p28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2" name="Google Shape;2802;p28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3" name="Google Shape;2803;p28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4" name="Google Shape;2804;p28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5" name="Google Shape;2805;p28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6" name="Google Shape;2806;p28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7" name="Google Shape;2807;p28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8" name="Google Shape;2808;p28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9" name="Google Shape;2809;p28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0" name="Google Shape;2810;p28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1" name="Google Shape;2811;p28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2" name="Google Shape;2812;p28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3" name="Google Shape;2813;p28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4" name="Google Shape;2814;p28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5" name="Google Shape;2815;p28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6" name="Google Shape;2816;p28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7" name="Google Shape;2817;p28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8" name="Google Shape;2818;p28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9" name="Google Shape;2819;p28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0" name="Google Shape;2820;p28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1" name="Google Shape;2821;p28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2" name="Google Shape;2822;p28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3" name="Google Shape;2823;p28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4" name="Google Shape;2824;p28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5" name="Google Shape;2825;p28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6" name="Google Shape;2826;p28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7" name="Google Shape;2827;p28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8" name="Google Shape;2828;p28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9" name="Google Shape;2829;p28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0" name="Google Shape;2830;p28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1" name="Google Shape;2831;p28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2" name="Google Shape;2832;p28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3" name="Google Shape;2833;p28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4" name="Google Shape;2834;p28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5" name="Google Shape;2835;p28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6" name="Google Shape;2836;p28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7" name="Google Shape;2837;p28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8" name="Google Shape;2838;p28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9" name="Google Shape;2839;p28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0" name="Google Shape;2840;p28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1" name="Google Shape;2841;p28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2" name="Google Shape;2842;p28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3" name="Google Shape;2843;p28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4" name="Google Shape;2844;p28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5" name="Google Shape;2845;p28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6" name="Google Shape;2846;p28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7" name="Google Shape;2847;p28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8" name="Google Shape;2848;p28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9" name="Google Shape;2849;p28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50" name="Google Shape;2850;p28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51" name="Google Shape;2851;p28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852" name="Google Shape;2852;p28"/>
          <p:cNvSpPr/>
          <p:nvPr/>
        </p:nvSpPr>
        <p:spPr>
          <a:xfrm>
            <a:off x="375100" y="1444767"/>
            <a:ext cx="250800" cy="334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853" name="Google Shape;2853;p28"/>
          <p:cNvSpPr/>
          <p:nvPr/>
        </p:nvSpPr>
        <p:spPr>
          <a:xfrm>
            <a:off x="8430900" y="1444767"/>
            <a:ext cx="165000" cy="2200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854" name="Google Shape;2854;p28"/>
          <p:cNvSpPr/>
          <p:nvPr/>
        </p:nvSpPr>
        <p:spPr>
          <a:xfrm>
            <a:off x="6855525" y="6138800"/>
            <a:ext cx="151500" cy="2020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855" name="Google Shape;2855;p28"/>
          <p:cNvSpPr/>
          <p:nvPr/>
        </p:nvSpPr>
        <p:spPr>
          <a:xfrm>
            <a:off x="7304250" y="284100"/>
            <a:ext cx="151500" cy="2020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856" name="Google Shape;2856;p28"/>
          <p:cNvSpPr/>
          <p:nvPr/>
        </p:nvSpPr>
        <p:spPr>
          <a:xfrm>
            <a:off x="223600" y="1014833"/>
            <a:ext cx="151500" cy="2020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96946151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2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58" name="Google Shape;2858;p29"/>
          <p:cNvGrpSpPr/>
          <p:nvPr/>
        </p:nvGrpSpPr>
        <p:grpSpPr>
          <a:xfrm rot="-3780242">
            <a:off x="734424" y="5662762"/>
            <a:ext cx="681504" cy="1680641"/>
            <a:chOff x="2643963" y="1509025"/>
            <a:chExt cx="330600" cy="1087047"/>
          </a:xfrm>
        </p:grpSpPr>
        <p:sp>
          <p:nvSpPr>
            <p:cNvPr id="2859" name="Google Shape;2859;p29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860" name="Google Shape;2860;p29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2861" name="Google Shape;2861;p29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2" name="Google Shape;2862;p29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3" name="Google Shape;2863;p29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4" name="Google Shape;2864;p29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5" name="Google Shape;2865;p29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6" name="Google Shape;2866;p29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7" name="Google Shape;2867;p29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8" name="Google Shape;2868;p29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9" name="Google Shape;2869;p29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0" name="Google Shape;2870;p29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1" name="Google Shape;2871;p29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2" name="Google Shape;2872;p29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873" name="Google Shape;2873;p29"/>
          <p:cNvGrpSpPr/>
          <p:nvPr/>
        </p:nvGrpSpPr>
        <p:grpSpPr>
          <a:xfrm rot="6827663">
            <a:off x="7502362" y="5696531"/>
            <a:ext cx="1604577" cy="1087732"/>
            <a:chOff x="2401900" y="1895088"/>
            <a:chExt cx="1203300" cy="1087613"/>
          </a:xfrm>
        </p:grpSpPr>
        <p:sp>
          <p:nvSpPr>
            <p:cNvPr id="2874" name="Google Shape;2874;p29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875" name="Google Shape;2875;p29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2876" name="Google Shape;2876;p29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7" name="Google Shape;2877;p29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8" name="Google Shape;2878;p29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9" name="Google Shape;2879;p29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0" name="Google Shape;2880;p29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1" name="Google Shape;2881;p29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2" name="Google Shape;2882;p29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3" name="Google Shape;2883;p29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4" name="Google Shape;2884;p29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5" name="Google Shape;2885;p29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6" name="Google Shape;2886;p29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7" name="Google Shape;2887;p29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8" name="Google Shape;2888;p29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9" name="Google Shape;2889;p29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0" name="Google Shape;2890;p29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1" name="Google Shape;2891;p29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2" name="Google Shape;2892;p29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3" name="Google Shape;2893;p29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4" name="Google Shape;2894;p29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5" name="Google Shape;2895;p29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6" name="Google Shape;2896;p29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7" name="Google Shape;2897;p29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8" name="Google Shape;2898;p29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9" name="Google Shape;2899;p29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0" name="Google Shape;2900;p29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1" name="Google Shape;2901;p29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2" name="Google Shape;2902;p29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3" name="Google Shape;2903;p29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4" name="Google Shape;2904;p29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5" name="Google Shape;2905;p29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906" name="Google Shape;2906;p29"/>
          <p:cNvSpPr/>
          <p:nvPr/>
        </p:nvSpPr>
        <p:spPr>
          <a:xfrm>
            <a:off x="4658175" y="6382084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907" name="Google Shape;2907;p29"/>
          <p:cNvSpPr/>
          <p:nvPr/>
        </p:nvSpPr>
        <p:spPr>
          <a:xfrm>
            <a:off x="5030029" y="6085300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2908" name="Google Shape;2908;p29"/>
          <p:cNvGrpSpPr/>
          <p:nvPr/>
        </p:nvGrpSpPr>
        <p:grpSpPr>
          <a:xfrm>
            <a:off x="210400" y="1004814"/>
            <a:ext cx="671174" cy="618908"/>
            <a:chOff x="3736388" y="802750"/>
            <a:chExt cx="583325" cy="403425"/>
          </a:xfrm>
        </p:grpSpPr>
        <p:sp>
          <p:nvSpPr>
            <p:cNvPr id="2909" name="Google Shape;2909;p29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910" name="Google Shape;2910;p29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2911" name="Google Shape;2911;p29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2" name="Google Shape;2912;p29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3" name="Google Shape;2913;p29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4" name="Google Shape;2914;p29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5" name="Google Shape;2915;p29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6" name="Google Shape;2916;p29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7" name="Google Shape;2917;p29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8" name="Google Shape;2918;p29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9" name="Google Shape;2919;p29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0" name="Google Shape;2920;p29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1" name="Google Shape;2921;p29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2" name="Google Shape;2922;p29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3" name="Google Shape;2923;p29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4" name="Google Shape;2924;p29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5" name="Google Shape;2925;p29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6" name="Google Shape;2926;p29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7" name="Google Shape;2927;p29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8" name="Google Shape;2928;p29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9" name="Google Shape;2929;p29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0" name="Google Shape;2930;p29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1" name="Google Shape;2931;p29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2" name="Google Shape;2932;p29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3" name="Google Shape;2933;p29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4" name="Google Shape;2934;p29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2935" name="Google Shape;2935;p29"/>
          <p:cNvGrpSpPr/>
          <p:nvPr/>
        </p:nvGrpSpPr>
        <p:grpSpPr>
          <a:xfrm rot="-8100000">
            <a:off x="6933385" y="-185720"/>
            <a:ext cx="2401671" cy="1354580"/>
            <a:chOff x="2434713" y="2011488"/>
            <a:chExt cx="1504463" cy="1131388"/>
          </a:xfrm>
        </p:grpSpPr>
        <p:sp>
          <p:nvSpPr>
            <p:cNvPr id="2936" name="Google Shape;2936;p29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937" name="Google Shape;2937;p29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2938" name="Google Shape;2938;p29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9" name="Google Shape;2939;p29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0" name="Google Shape;2940;p29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1" name="Google Shape;2941;p29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2" name="Google Shape;2942;p29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3" name="Google Shape;2943;p29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4" name="Google Shape;2944;p29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5" name="Google Shape;2945;p29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6" name="Google Shape;2946;p29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7" name="Google Shape;2947;p29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8" name="Google Shape;2948;p29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9" name="Google Shape;2949;p29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0" name="Google Shape;2950;p29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1" name="Google Shape;2951;p29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2" name="Google Shape;2952;p29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3" name="Google Shape;2953;p29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4" name="Google Shape;2954;p29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5" name="Google Shape;2955;p29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6" name="Google Shape;2956;p29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7" name="Google Shape;2957;p29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8" name="Google Shape;2958;p29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9" name="Google Shape;2959;p29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0" name="Google Shape;2960;p29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1" name="Google Shape;2961;p29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2" name="Google Shape;2962;p29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3" name="Google Shape;2963;p29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4" name="Google Shape;2964;p29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5" name="Google Shape;2965;p29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6" name="Google Shape;2966;p29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7" name="Google Shape;2967;p29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8" name="Google Shape;2968;p29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9" name="Google Shape;2969;p29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0" name="Google Shape;2970;p29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1" name="Google Shape;2971;p29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2" name="Google Shape;2972;p29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3" name="Google Shape;2973;p29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4" name="Google Shape;2974;p29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5" name="Google Shape;2975;p29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6" name="Google Shape;2976;p29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7" name="Google Shape;2977;p29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8" name="Google Shape;2978;p29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9" name="Google Shape;2979;p29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0" name="Google Shape;2980;p29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1" name="Google Shape;2981;p29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2" name="Google Shape;2982;p29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3" name="Google Shape;2983;p29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4" name="Google Shape;2984;p29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5" name="Google Shape;2985;p29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6" name="Google Shape;2986;p29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7" name="Google Shape;2987;p29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8" name="Google Shape;2988;p29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9" name="Google Shape;2989;p29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0" name="Google Shape;2990;p29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1" name="Google Shape;2991;p29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2" name="Google Shape;2992;p29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3" name="Google Shape;2993;p29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4" name="Google Shape;2994;p29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5" name="Google Shape;2995;p29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6" name="Google Shape;2996;p29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7" name="Google Shape;2997;p29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8" name="Google Shape;2998;p29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9" name="Google Shape;2999;p29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0" name="Google Shape;3000;p29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1" name="Google Shape;3001;p29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2" name="Google Shape;3002;p29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3" name="Google Shape;3003;p29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4" name="Google Shape;3004;p29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5" name="Google Shape;3005;p29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6" name="Google Shape;3006;p29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7" name="Google Shape;3007;p29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8" name="Google Shape;3008;p29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9" name="Google Shape;3009;p29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0" name="Google Shape;3010;p29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1" name="Google Shape;3011;p29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2" name="Google Shape;3012;p29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3" name="Google Shape;3013;p29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4" name="Google Shape;3014;p29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5" name="Google Shape;3015;p29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6" name="Google Shape;3016;p29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7" name="Google Shape;3017;p29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8" name="Google Shape;3018;p29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9" name="Google Shape;3019;p29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20" name="Google Shape;3020;p29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21" name="Google Shape;3021;p29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89294973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23" name="Google Shape;3023;p30"/>
          <p:cNvGrpSpPr/>
          <p:nvPr/>
        </p:nvGrpSpPr>
        <p:grpSpPr>
          <a:xfrm rot="-3780242">
            <a:off x="524024" y="5534095"/>
            <a:ext cx="681504" cy="1680641"/>
            <a:chOff x="2643963" y="1509025"/>
            <a:chExt cx="330600" cy="1087047"/>
          </a:xfrm>
        </p:grpSpPr>
        <p:sp>
          <p:nvSpPr>
            <p:cNvPr id="3024" name="Google Shape;3024;p30"/>
            <p:cNvSpPr/>
            <p:nvPr/>
          </p:nvSpPr>
          <p:spPr>
            <a:xfrm>
              <a:off x="2643963" y="1509273"/>
              <a:ext cx="330600" cy="1086550"/>
            </a:xfrm>
            <a:custGeom>
              <a:avLst/>
              <a:gdLst/>
              <a:ahLst/>
              <a:cxnLst/>
              <a:rect l="l" t="t" r="r" b="b"/>
              <a:pathLst>
                <a:path w="13224" h="43462" extrusionOk="0">
                  <a:moveTo>
                    <a:pt x="6622" y="0"/>
                  </a:moveTo>
                  <a:cubicBezTo>
                    <a:pt x="4065" y="614"/>
                    <a:pt x="4462" y="9237"/>
                    <a:pt x="4639" y="9713"/>
                  </a:cubicBezTo>
                  <a:cubicBezTo>
                    <a:pt x="4690" y="9837"/>
                    <a:pt x="4711" y="9891"/>
                    <a:pt x="4710" y="9891"/>
                  </a:cubicBezTo>
                  <a:cubicBezTo>
                    <a:pt x="4699" y="9891"/>
                    <a:pt x="3834" y="7899"/>
                    <a:pt x="3391" y="7235"/>
                  </a:cubicBezTo>
                  <a:cubicBezTo>
                    <a:pt x="3197" y="6928"/>
                    <a:pt x="2898" y="6608"/>
                    <a:pt x="2589" y="6608"/>
                  </a:cubicBezTo>
                  <a:cubicBezTo>
                    <a:pt x="2519" y="6608"/>
                    <a:pt x="2449" y="6624"/>
                    <a:pt x="2379" y="6661"/>
                  </a:cubicBezTo>
                  <a:cubicBezTo>
                    <a:pt x="952" y="7572"/>
                    <a:pt x="2678" y="14291"/>
                    <a:pt x="3629" y="18018"/>
                  </a:cubicBezTo>
                  <a:cubicBezTo>
                    <a:pt x="3014" y="16612"/>
                    <a:pt x="2261" y="15303"/>
                    <a:pt x="1349" y="14114"/>
                  </a:cubicBezTo>
                  <a:cubicBezTo>
                    <a:pt x="1181" y="13879"/>
                    <a:pt x="944" y="13630"/>
                    <a:pt x="694" y="13630"/>
                  </a:cubicBezTo>
                  <a:cubicBezTo>
                    <a:pt x="648" y="13630"/>
                    <a:pt x="602" y="13639"/>
                    <a:pt x="556" y="13657"/>
                  </a:cubicBezTo>
                  <a:cubicBezTo>
                    <a:pt x="299" y="13757"/>
                    <a:pt x="220" y="14093"/>
                    <a:pt x="180" y="14371"/>
                  </a:cubicBezTo>
                  <a:cubicBezTo>
                    <a:pt x="1" y="15700"/>
                    <a:pt x="239" y="17048"/>
                    <a:pt x="556" y="18335"/>
                  </a:cubicBezTo>
                  <a:cubicBezTo>
                    <a:pt x="1211" y="20992"/>
                    <a:pt x="2162" y="23549"/>
                    <a:pt x="3371" y="25968"/>
                  </a:cubicBezTo>
                  <a:cubicBezTo>
                    <a:pt x="2955" y="25334"/>
                    <a:pt x="2459" y="24758"/>
                    <a:pt x="1904" y="24282"/>
                  </a:cubicBezTo>
                  <a:cubicBezTo>
                    <a:pt x="1658" y="24070"/>
                    <a:pt x="1358" y="23856"/>
                    <a:pt x="1048" y="23856"/>
                  </a:cubicBezTo>
                  <a:cubicBezTo>
                    <a:pt x="984" y="23856"/>
                    <a:pt x="919" y="23865"/>
                    <a:pt x="854" y="23886"/>
                  </a:cubicBezTo>
                  <a:cubicBezTo>
                    <a:pt x="378" y="24025"/>
                    <a:pt x="220" y="24679"/>
                    <a:pt x="259" y="25215"/>
                  </a:cubicBezTo>
                  <a:cubicBezTo>
                    <a:pt x="318" y="26008"/>
                    <a:pt x="595" y="26761"/>
                    <a:pt x="913" y="27474"/>
                  </a:cubicBezTo>
                  <a:cubicBezTo>
                    <a:pt x="2360" y="31003"/>
                    <a:pt x="4243" y="34333"/>
                    <a:pt x="6463" y="37365"/>
                  </a:cubicBezTo>
                  <a:lnTo>
                    <a:pt x="6463" y="43372"/>
                  </a:lnTo>
                  <a:cubicBezTo>
                    <a:pt x="6463" y="43432"/>
                    <a:pt x="6518" y="43461"/>
                    <a:pt x="6572" y="43461"/>
                  </a:cubicBezTo>
                  <a:cubicBezTo>
                    <a:pt x="6627" y="43461"/>
                    <a:pt x="6682" y="43432"/>
                    <a:pt x="6682" y="43372"/>
                  </a:cubicBezTo>
                  <a:lnTo>
                    <a:pt x="6682" y="37465"/>
                  </a:lnTo>
                  <a:cubicBezTo>
                    <a:pt x="8942" y="34412"/>
                    <a:pt x="10845" y="31042"/>
                    <a:pt x="12330" y="27474"/>
                  </a:cubicBezTo>
                  <a:cubicBezTo>
                    <a:pt x="12629" y="26761"/>
                    <a:pt x="12925" y="26008"/>
                    <a:pt x="12965" y="25215"/>
                  </a:cubicBezTo>
                  <a:cubicBezTo>
                    <a:pt x="13004" y="24679"/>
                    <a:pt x="12846" y="24025"/>
                    <a:pt x="12370" y="23886"/>
                  </a:cubicBezTo>
                  <a:cubicBezTo>
                    <a:pt x="12309" y="23865"/>
                    <a:pt x="12246" y="23856"/>
                    <a:pt x="12184" y="23856"/>
                  </a:cubicBezTo>
                  <a:cubicBezTo>
                    <a:pt x="11886" y="23856"/>
                    <a:pt x="11586" y="24070"/>
                    <a:pt x="11339" y="24282"/>
                  </a:cubicBezTo>
                  <a:cubicBezTo>
                    <a:pt x="10765" y="24758"/>
                    <a:pt x="10269" y="25334"/>
                    <a:pt x="9853" y="25968"/>
                  </a:cubicBezTo>
                  <a:cubicBezTo>
                    <a:pt x="11082" y="23549"/>
                    <a:pt x="12013" y="20992"/>
                    <a:pt x="12668" y="18335"/>
                  </a:cubicBezTo>
                  <a:cubicBezTo>
                    <a:pt x="12985" y="17048"/>
                    <a:pt x="13223" y="15700"/>
                    <a:pt x="13065" y="14371"/>
                  </a:cubicBezTo>
                  <a:cubicBezTo>
                    <a:pt x="13025" y="14093"/>
                    <a:pt x="12925" y="13757"/>
                    <a:pt x="12687" y="13657"/>
                  </a:cubicBezTo>
                  <a:cubicBezTo>
                    <a:pt x="12638" y="13639"/>
                    <a:pt x="12589" y="13630"/>
                    <a:pt x="12541" y="13630"/>
                  </a:cubicBezTo>
                  <a:cubicBezTo>
                    <a:pt x="12280" y="13630"/>
                    <a:pt x="12043" y="13879"/>
                    <a:pt x="11875" y="14114"/>
                  </a:cubicBezTo>
                  <a:cubicBezTo>
                    <a:pt x="10983" y="15303"/>
                    <a:pt x="10210" y="16612"/>
                    <a:pt x="9595" y="18018"/>
                  </a:cubicBezTo>
                  <a:cubicBezTo>
                    <a:pt x="10546" y="14291"/>
                    <a:pt x="12291" y="7572"/>
                    <a:pt x="10864" y="6661"/>
                  </a:cubicBezTo>
                  <a:cubicBezTo>
                    <a:pt x="10791" y="6624"/>
                    <a:pt x="10718" y="6608"/>
                    <a:pt x="10645" y="6608"/>
                  </a:cubicBezTo>
                  <a:cubicBezTo>
                    <a:pt x="10326" y="6608"/>
                    <a:pt x="10027" y="6928"/>
                    <a:pt x="9833" y="7235"/>
                  </a:cubicBezTo>
                  <a:cubicBezTo>
                    <a:pt x="9408" y="7899"/>
                    <a:pt x="8544" y="9891"/>
                    <a:pt x="8521" y="9891"/>
                  </a:cubicBezTo>
                  <a:cubicBezTo>
                    <a:pt x="8518" y="9891"/>
                    <a:pt x="8537" y="9837"/>
                    <a:pt x="8585" y="9713"/>
                  </a:cubicBezTo>
                  <a:cubicBezTo>
                    <a:pt x="8783" y="9237"/>
                    <a:pt x="9179" y="614"/>
                    <a:pt x="6622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3025" name="Google Shape;3025;p30"/>
            <p:cNvGrpSpPr/>
            <p:nvPr/>
          </p:nvGrpSpPr>
          <p:grpSpPr>
            <a:xfrm>
              <a:off x="2643988" y="1509025"/>
              <a:ext cx="330550" cy="1087047"/>
              <a:chOff x="5683100" y="2795850"/>
              <a:chExt cx="330550" cy="1087047"/>
            </a:xfrm>
          </p:grpSpPr>
          <p:sp>
            <p:nvSpPr>
              <p:cNvPr id="3026" name="Google Shape;3026;p30"/>
              <p:cNvSpPr/>
              <p:nvPr/>
            </p:nvSpPr>
            <p:spPr>
              <a:xfrm>
                <a:off x="5683100" y="2795850"/>
                <a:ext cx="330550" cy="939100"/>
              </a:xfrm>
              <a:custGeom>
                <a:avLst/>
                <a:gdLst/>
                <a:ahLst/>
                <a:cxnLst/>
                <a:rect l="l" t="t" r="r" b="b"/>
                <a:pathLst>
                  <a:path w="13222" h="37564" extrusionOk="0">
                    <a:moveTo>
                      <a:pt x="6621" y="1"/>
                    </a:moveTo>
                    <a:cubicBezTo>
                      <a:pt x="4063" y="614"/>
                      <a:pt x="4459" y="9257"/>
                      <a:pt x="4639" y="9733"/>
                    </a:cubicBezTo>
                    <a:cubicBezTo>
                      <a:pt x="4689" y="9852"/>
                      <a:pt x="4710" y="9905"/>
                      <a:pt x="4709" y="9905"/>
                    </a:cubicBezTo>
                    <a:cubicBezTo>
                      <a:pt x="4701" y="9905"/>
                      <a:pt x="3832" y="7920"/>
                      <a:pt x="3389" y="7256"/>
                    </a:cubicBezTo>
                    <a:cubicBezTo>
                      <a:pt x="3192" y="6943"/>
                      <a:pt x="2885" y="6617"/>
                      <a:pt x="2572" y="6617"/>
                    </a:cubicBezTo>
                    <a:cubicBezTo>
                      <a:pt x="2508" y="6617"/>
                      <a:pt x="2443" y="6631"/>
                      <a:pt x="2379" y="6661"/>
                    </a:cubicBezTo>
                    <a:cubicBezTo>
                      <a:pt x="952" y="7592"/>
                      <a:pt x="2675" y="14313"/>
                      <a:pt x="3627" y="18019"/>
                    </a:cubicBezTo>
                    <a:cubicBezTo>
                      <a:pt x="3013" y="16631"/>
                      <a:pt x="2260" y="15323"/>
                      <a:pt x="1348" y="14115"/>
                    </a:cubicBezTo>
                    <a:cubicBezTo>
                      <a:pt x="1185" y="13886"/>
                      <a:pt x="953" y="13643"/>
                      <a:pt x="711" y="13643"/>
                    </a:cubicBezTo>
                    <a:cubicBezTo>
                      <a:pt x="659" y="13643"/>
                      <a:pt x="607" y="13654"/>
                      <a:pt x="555" y="13678"/>
                    </a:cubicBezTo>
                    <a:cubicBezTo>
                      <a:pt x="297" y="13777"/>
                      <a:pt x="217" y="14094"/>
                      <a:pt x="178" y="14392"/>
                    </a:cubicBezTo>
                    <a:cubicBezTo>
                      <a:pt x="0" y="15700"/>
                      <a:pt x="238" y="17048"/>
                      <a:pt x="555" y="18336"/>
                    </a:cubicBezTo>
                    <a:cubicBezTo>
                      <a:pt x="1208" y="20992"/>
                      <a:pt x="2160" y="23569"/>
                      <a:pt x="3370" y="25968"/>
                    </a:cubicBezTo>
                    <a:cubicBezTo>
                      <a:pt x="2953" y="25334"/>
                      <a:pt x="2458" y="24779"/>
                      <a:pt x="1903" y="24283"/>
                    </a:cubicBezTo>
                    <a:cubicBezTo>
                      <a:pt x="1659" y="24073"/>
                      <a:pt x="1364" y="23875"/>
                      <a:pt x="1058" y="23875"/>
                    </a:cubicBezTo>
                    <a:cubicBezTo>
                      <a:pt x="989" y="23875"/>
                      <a:pt x="921" y="23885"/>
                      <a:pt x="852" y="23907"/>
                    </a:cubicBezTo>
                    <a:cubicBezTo>
                      <a:pt x="376" y="24045"/>
                      <a:pt x="217" y="24700"/>
                      <a:pt x="257" y="25234"/>
                    </a:cubicBezTo>
                    <a:cubicBezTo>
                      <a:pt x="317" y="26027"/>
                      <a:pt x="595" y="26761"/>
                      <a:pt x="912" y="27494"/>
                    </a:cubicBezTo>
                    <a:cubicBezTo>
                      <a:pt x="2398" y="31102"/>
                      <a:pt x="4321" y="34492"/>
                      <a:pt x="6621" y="37564"/>
                    </a:cubicBezTo>
                    <a:cubicBezTo>
                      <a:pt x="8920" y="34492"/>
                      <a:pt x="10842" y="31102"/>
                      <a:pt x="12330" y="27494"/>
                    </a:cubicBezTo>
                    <a:cubicBezTo>
                      <a:pt x="12626" y="26761"/>
                      <a:pt x="12924" y="26027"/>
                      <a:pt x="12964" y="25234"/>
                    </a:cubicBezTo>
                    <a:cubicBezTo>
                      <a:pt x="13004" y="24700"/>
                      <a:pt x="12845" y="24045"/>
                      <a:pt x="12369" y="23907"/>
                    </a:cubicBezTo>
                    <a:cubicBezTo>
                      <a:pt x="12304" y="23885"/>
                      <a:pt x="12239" y="23875"/>
                      <a:pt x="12173" y="23875"/>
                    </a:cubicBezTo>
                    <a:cubicBezTo>
                      <a:pt x="11878" y="23875"/>
                      <a:pt x="11581" y="24073"/>
                      <a:pt x="11339" y="24283"/>
                    </a:cubicBezTo>
                    <a:cubicBezTo>
                      <a:pt x="10763" y="24779"/>
                      <a:pt x="10268" y="25334"/>
                      <a:pt x="9851" y="25968"/>
                    </a:cubicBezTo>
                    <a:cubicBezTo>
                      <a:pt x="11080" y="23569"/>
                      <a:pt x="12013" y="20992"/>
                      <a:pt x="12666" y="18336"/>
                    </a:cubicBezTo>
                    <a:cubicBezTo>
                      <a:pt x="12983" y="17048"/>
                      <a:pt x="13221" y="15700"/>
                      <a:pt x="13062" y="14392"/>
                    </a:cubicBezTo>
                    <a:cubicBezTo>
                      <a:pt x="13023" y="14094"/>
                      <a:pt x="12924" y="13777"/>
                      <a:pt x="12687" y="13678"/>
                    </a:cubicBezTo>
                    <a:cubicBezTo>
                      <a:pt x="12631" y="13654"/>
                      <a:pt x="12576" y="13643"/>
                      <a:pt x="12522" y="13643"/>
                    </a:cubicBezTo>
                    <a:cubicBezTo>
                      <a:pt x="12268" y="13643"/>
                      <a:pt x="12037" y="13886"/>
                      <a:pt x="11873" y="14115"/>
                    </a:cubicBezTo>
                    <a:cubicBezTo>
                      <a:pt x="10982" y="15323"/>
                      <a:pt x="10208" y="16631"/>
                      <a:pt x="9594" y="18019"/>
                    </a:cubicBezTo>
                    <a:cubicBezTo>
                      <a:pt x="10546" y="14313"/>
                      <a:pt x="12290" y="7592"/>
                      <a:pt x="10863" y="6661"/>
                    </a:cubicBezTo>
                    <a:cubicBezTo>
                      <a:pt x="10795" y="6631"/>
                      <a:pt x="10728" y="6617"/>
                      <a:pt x="10661" y="6617"/>
                    </a:cubicBezTo>
                    <a:cubicBezTo>
                      <a:pt x="10336" y="6617"/>
                      <a:pt x="10029" y="6943"/>
                      <a:pt x="9832" y="7256"/>
                    </a:cubicBezTo>
                    <a:cubicBezTo>
                      <a:pt x="9405" y="7920"/>
                      <a:pt x="8540" y="9905"/>
                      <a:pt x="8520" y="9905"/>
                    </a:cubicBezTo>
                    <a:cubicBezTo>
                      <a:pt x="8516" y="9905"/>
                      <a:pt x="8535" y="9852"/>
                      <a:pt x="8583" y="9733"/>
                    </a:cubicBezTo>
                    <a:cubicBezTo>
                      <a:pt x="8781" y="9257"/>
                      <a:pt x="9177" y="614"/>
                      <a:pt x="66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27" name="Google Shape;3027;p30"/>
              <p:cNvSpPr/>
              <p:nvPr/>
            </p:nvSpPr>
            <p:spPr>
              <a:xfrm>
                <a:off x="5759400" y="2990350"/>
                <a:ext cx="178425" cy="703986"/>
              </a:xfrm>
              <a:custGeom>
                <a:avLst/>
                <a:gdLst/>
                <a:ahLst/>
                <a:cxnLst/>
                <a:rect l="l" t="t" r="r" b="b"/>
                <a:pathLst>
                  <a:path w="7137" h="26563" extrusionOk="0">
                    <a:moveTo>
                      <a:pt x="3569" y="0"/>
                    </a:moveTo>
                    <a:cubicBezTo>
                      <a:pt x="2181" y="436"/>
                      <a:pt x="2399" y="6542"/>
                      <a:pt x="2498" y="6879"/>
                    </a:cubicBezTo>
                    <a:cubicBezTo>
                      <a:pt x="2524" y="6966"/>
                      <a:pt x="2534" y="7004"/>
                      <a:pt x="2532" y="7004"/>
                    </a:cubicBezTo>
                    <a:cubicBezTo>
                      <a:pt x="2520" y="7004"/>
                      <a:pt x="2063" y="5594"/>
                      <a:pt x="1824" y="5135"/>
                    </a:cubicBezTo>
                    <a:cubicBezTo>
                      <a:pt x="1727" y="4908"/>
                      <a:pt x="1563" y="4681"/>
                      <a:pt x="1388" y="4681"/>
                    </a:cubicBezTo>
                    <a:cubicBezTo>
                      <a:pt x="1349" y="4681"/>
                      <a:pt x="1309" y="4693"/>
                      <a:pt x="1269" y="4718"/>
                    </a:cubicBezTo>
                    <a:cubicBezTo>
                      <a:pt x="496" y="5373"/>
                      <a:pt x="1447" y="10110"/>
                      <a:pt x="1962" y="12747"/>
                    </a:cubicBezTo>
                    <a:cubicBezTo>
                      <a:pt x="1626" y="11756"/>
                      <a:pt x="1209" y="10823"/>
                      <a:pt x="733" y="9972"/>
                    </a:cubicBezTo>
                    <a:cubicBezTo>
                      <a:pt x="632" y="9819"/>
                      <a:pt x="501" y="9638"/>
                      <a:pt x="367" y="9638"/>
                    </a:cubicBezTo>
                    <a:cubicBezTo>
                      <a:pt x="344" y="9638"/>
                      <a:pt x="320" y="9643"/>
                      <a:pt x="297" y="9655"/>
                    </a:cubicBezTo>
                    <a:cubicBezTo>
                      <a:pt x="159" y="9734"/>
                      <a:pt x="99" y="9972"/>
                      <a:pt x="80" y="10170"/>
                    </a:cubicBezTo>
                    <a:cubicBezTo>
                      <a:pt x="1" y="11101"/>
                      <a:pt x="120" y="12052"/>
                      <a:pt x="297" y="12964"/>
                    </a:cubicBezTo>
                    <a:cubicBezTo>
                      <a:pt x="654" y="14848"/>
                      <a:pt x="1150" y="16651"/>
                      <a:pt x="1824" y="18356"/>
                    </a:cubicBezTo>
                    <a:cubicBezTo>
                      <a:pt x="1587" y="17920"/>
                      <a:pt x="1328" y="17504"/>
                      <a:pt x="1011" y="17167"/>
                    </a:cubicBezTo>
                    <a:cubicBezTo>
                      <a:pt x="879" y="17019"/>
                      <a:pt x="719" y="16870"/>
                      <a:pt x="555" y="16870"/>
                    </a:cubicBezTo>
                    <a:cubicBezTo>
                      <a:pt x="522" y="16870"/>
                      <a:pt x="489" y="16876"/>
                      <a:pt x="456" y="16889"/>
                    </a:cubicBezTo>
                    <a:cubicBezTo>
                      <a:pt x="199" y="16989"/>
                      <a:pt x="120" y="17465"/>
                      <a:pt x="139" y="17841"/>
                    </a:cubicBezTo>
                    <a:cubicBezTo>
                      <a:pt x="159" y="18396"/>
                      <a:pt x="318" y="18932"/>
                      <a:pt x="477" y="19426"/>
                    </a:cubicBezTo>
                    <a:cubicBezTo>
                      <a:pt x="1288" y="21984"/>
                      <a:pt x="2319" y="24382"/>
                      <a:pt x="3569" y="26563"/>
                    </a:cubicBezTo>
                    <a:cubicBezTo>
                      <a:pt x="4798" y="24382"/>
                      <a:pt x="5848" y="21984"/>
                      <a:pt x="6641" y="19426"/>
                    </a:cubicBezTo>
                    <a:cubicBezTo>
                      <a:pt x="6799" y="18932"/>
                      <a:pt x="6958" y="18396"/>
                      <a:pt x="6997" y="17841"/>
                    </a:cubicBezTo>
                    <a:cubicBezTo>
                      <a:pt x="7018" y="17465"/>
                      <a:pt x="6918" y="16989"/>
                      <a:pt x="6680" y="16889"/>
                    </a:cubicBezTo>
                    <a:cubicBezTo>
                      <a:pt x="6647" y="16876"/>
                      <a:pt x="6613" y="16870"/>
                      <a:pt x="6579" y="16870"/>
                    </a:cubicBezTo>
                    <a:cubicBezTo>
                      <a:pt x="6411" y="16870"/>
                      <a:pt x="6238" y="17019"/>
                      <a:pt x="6106" y="17167"/>
                    </a:cubicBezTo>
                    <a:cubicBezTo>
                      <a:pt x="5808" y="17504"/>
                      <a:pt x="5531" y="17920"/>
                      <a:pt x="5313" y="18356"/>
                    </a:cubicBezTo>
                    <a:cubicBezTo>
                      <a:pt x="5967" y="16651"/>
                      <a:pt x="6482" y="14848"/>
                      <a:pt x="6839" y="12964"/>
                    </a:cubicBezTo>
                    <a:cubicBezTo>
                      <a:pt x="6997" y="12052"/>
                      <a:pt x="7137" y="11101"/>
                      <a:pt x="7037" y="10170"/>
                    </a:cubicBezTo>
                    <a:cubicBezTo>
                      <a:pt x="7018" y="9972"/>
                      <a:pt x="6978" y="9734"/>
                      <a:pt x="6839" y="9655"/>
                    </a:cubicBezTo>
                    <a:cubicBezTo>
                      <a:pt x="6816" y="9643"/>
                      <a:pt x="6792" y="9638"/>
                      <a:pt x="6769" y="9638"/>
                    </a:cubicBezTo>
                    <a:cubicBezTo>
                      <a:pt x="6630" y="9638"/>
                      <a:pt x="6488" y="9819"/>
                      <a:pt x="6403" y="9972"/>
                    </a:cubicBezTo>
                    <a:cubicBezTo>
                      <a:pt x="5908" y="10823"/>
                      <a:pt x="5511" y="11756"/>
                      <a:pt x="5174" y="12747"/>
                    </a:cubicBezTo>
                    <a:cubicBezTo>
                      <a:pt x="5689" y="10110"/>
                      <a:pt x="6622" y="5373"/>
                      <a:pt x="5848" y="4718"/>
                    </a:cubicBezTo>
                    <a:cubicBezTo>
                      <a:pt x="5811" y="4693"/>
                      <a:pt x="5775" y="4681"/>
                      <a:pt x="5738" y="4681"/>
                    </a:cubicBezTo>
                    <a:cubicBezTo>
                      <a:pt x="5573" y="4681"/>
                      <a:pt x="5407" y="4908"/>
                      <a:pt x="5293" y="5135"/>
                    </a:cubicBezTo>
                    <a:cubicBezTo>
                      <a:pt x="5072" y="5594"/>
                      <a:pt x="4602" y="7004"/>
                      <a:pt x="4587" y="7004"/>
                    </a:cubicBezTo>
                    <a:cubicBezTo>
                      <a:pt x="4584" y="7004"/>
                      <a:pt x="4594" y="6966"/>
                      <a:pt x="4619" y="6879"/>
                    </a:cubicBezTo>
                    <a:cubicBezTo>
                      <a:pt x="4738" y="6542"/>
                      <a:pt x="4936" y="436"/>
                      <a:pt x="3569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28" name="Google Shape;3028;p30"/>
              <p:cNvSpPr/>
              <p:nvPr/>
            </p:nvSpPr>
            <p:spPr>
              <a:xfrm>
                <a:off x="5725918" y="3408154"/>
                <a:ext cx="120741" cy="278783"/>
              </a:xfrm>
              <a:custGeom>
                <a:avLst/>
                <a:gdLst/>
                <a:ahLst/>
                <a:cxnLst/>
                <a:rect l="l" t="t" r="r" b="b"/>
                <a:pathLst>
                  <a:path w="6176" h="11910" extrusionOk="0">
                    <a:moveTo>
                      <a:pt x="144" y="0"/>
                    </a:moveTo>
                    <a:cubicBezTo>
                      <a:pt x="75" y="0"/>
                      <a:pt x="0" y="73"/>
                      <a:pt x="28" y="154"/>
                    </a:cubicBezTo>
                    <a:cubicBezTo>
                      <a:pt x="722" y="1740"/>
                      <a:pt x="1396" y="3345"/>
                      <a:pt x="2110" y="4930"/>
                    </a:cubicBezTo>
                    <a:cubicBezTo>
                      <a:pt x="2803" y="6458"/>
                      <a:pt x="3635" y="7924"/>
                      <a:pt x="4488" y="9371"/>
                    </a:cubicBezTo>
                    <a:cubicBezTo>
                      <a:pt x="4964" y="10203"/>
                      <a:pt x="5459" y="11036"/>
                      <a:pt x="5935" y="11868"/>
                    </a:cubicBezTo>
                    <a:cubicBezTo>
                      <a:pt x="5957" y="11897"/>
                      <a:pt x="5988" y="11909"/>
                      <a:pt x="6020" y="11909"/>
                    </a:cubicBezTo>
                    <a:cubicBezTo>
                      <a:pt x="6097" y="11909"/>
                      <a:pt x="6176" y="11834"/>
                      <a:pt x="6133" y="11749"/>
                    </a:cubicBezTo>
                    <a:cubicBezTo>
                      <a:pt x="5261" y="10283"/>
                      <a:pt x="4369" y="8816"/>
                      <a:pt x="3556" y="7309"/>
                    </a:cubicBezTo>
                    <a:cubicBezTo>
                      <a:pt x="2744" y="5842"/>
                      <a:pt x="2049" y="4296"/>
                      <a:pt x="1375" y="2750"/>
                    </a:cubicBezTo>
                    <a:cubicBezTo>
                      <a:pt x="1000" y="1838"/>
                      <a:pt x="603" y="947"/>
                      <a:pt x="226" y="54"/>
                    </a:cubicBezTo>
                    <a:cubicBezTo>
                      <a:pt x="207" y="16"/>
                      <a:pt x="176" y="0"/>
                      <a:pt x="1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29" name="Google Shape;3029;p30"/>
              <p:cNvSpPr/>
              <p:nvPr/>
            </p:nvSpPr>
            <p:spPr>
              <a:xfrm>
                <a:off x="5843926" y="3418358"/>
                <a:ext cx="149968" cy="209895"/>
              </a:xfrm>
              <a:custGeom>
                <a:avLst/>
                <a:gdLst/>
                <a:ahLst/>
                <a:cxnLst/>
                <a:rect l="l" t="t" r="r" b="b"/>
                <a:pathLst>
                  <a:path w="7671" h="8967" extrusionOk="0">
                    <a:moveTo>
                      <a:pt x="7533" y="1"/>
                    </a:moveTo>
                    <a:cubicBezTo>
                      <a:pt x="7501" y="1"/>
                      <a:pt x="7471" y="16"/>
                      <a:pt x="7452" y="54"/>
                    </a:cubicBezTo>
                    <a:cubicBezTo>
                      <a:pt x="5945" y="2631"/>
                      <a:pt x="4101" y="4991"/>
                      <a:pt x="1960" y="7071"/>
                    </a:cubicBezTo>
                    <a:cubicBezTo>
                      <a:pt x="1366" y="7666"/>
                      <a:pt x="731" y="8242"/>
                      <a:pt x="78" y="8797"/>
                    </a:cubicBezTo>
                    <a:cubicBezTo>
                      <a:pt x="1" y="8858"/>
                      <a:pt x="78" y="8967"/>
                      <a:pt x="163" y="8967"/>
                    </a:cubicBezTo>
                    <a:cubicBezTo>
                      <a:pt x="188" y="8967"/>
                      <a:pt x="214" y="8957"/>
                      <a:pt x="236" y="8935"/>
                    </a:cubicBezTo>
                    <a:cubicBezTo>
                      <a:pt x="2536" y="6992"/>
                      <a:pt x="4577" y="4772"/>
                      <a:pt x="6282" y="2295"/>
                    </a:cubicBezTo>
                    <a:cubicBezTo>
                      <a:pt x="6757" y="1600"/>
                      <a:pt x="7214" y="887"/>
                      <a:pt x="7630" y="154"/>
                    </a:cubicBezTo>
                    <a:cubicBezTo>
                      <a:pt x="7671" y="73"/>
                      <a:pt x="7600" y="1"/>
                      <a:pt x="7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0" name="Google Shape;3030;p30"/>
              <p:cNvSpPr/>
              <p:nvPr/>
            </p:nvSpPr>
            <p:spPr>
              <a:xfrm>
                <a:off x="5841638" y="3353504"/>
                <a:ext cx="128522" cy="169026"/>
              </a:xfrm>
              <a:custGeom>
                <a:avLst/>
                <a:gdLst/>
                <a:ahLst/>
                <a:cxnLst/>
                <a:rect l="l" t="t" r="r" b="b"/>
                <a:pathLst>
                  <a:path w="6574" h="7221" extrusionOk="0">
                    <a:moveTo>
                      <a:pt x="6428" y="0"/>
                    </a:moveTo>
                    <a:cubicBezTo>
                      <a:pt x="6396" y="0"/>
                      <a:pt x="6364" y="14"/>
                      <a:pt x="6340" y="50"/>
                    </a:cubicBezTo>
                    <a:cubicBezTo>
                      <a:pt x="4932" y="2053"/>
                      <a:pt x="3208" y="3777"/>
                      <a:pt x="1503" y="5542"/>
                    </a:cubicBezTo>
                    <a:cubicBezTo>
                      <a:pt x="1027" y="6036"/>
                      <a:pt x="531" y="6533"/>
                      <a:pt x="76" y="7048"/>
                    </a:cubicBezTo>
                    <a:cubicBezTo>
                      <a:pt x="0" y="7123"/>
                      <a:pt x="73" y="7221"/>
                      <a:pt x="147" y="7221"/>
                    </a:cubicBezTo>
                    <a:cubicBezTo>
                      <a:pt x="171" y="7221"/>
                      <a:pt x="195" y="7210"/>
                      <a:pt x="214" y="7186"/>
                    </a:cubicBezTo>
                    <a:cubicBezTo>
                      <a:pt x="1900" y="5383"/>
                      <a:pt x="3684" y="3678"/>
                      <a:pt x="5269" y="1775"/>
                    </a:cubicBezTo>
                    <a:cubicBezTo>
                      <a:pt x="5706" y="1260"/>
                      <a:pt x="6121" y="724"/>
                      <a:pt x="6518" y="150"/>
                    </a:cubicBezTo>
                    <a:cubicBezTo>
                      <a:pt x="6573" y="80"/>
                      <a:pt x="6502" y="0"/>
                      <a:pt x="64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1" name="Google Shape;3031;p30"/>
              <p:cNvSpPr/>
              <p:nvPr/>
            </p:nvSpPr>
            <p:spPr>
              <a:xfrm>
                <a:off x="5843965" y="3224896"/>
                <a:ext cx="141014" cy="199291"/>
              </a:xfrm>
              <a:custGeom>
                <a:avLst/>
                <a:gdLst/>
                <a:ahLst/>
                <a:cxnLst/>
                <a:rect l="l" t="t" r="r" b="b"/>
                <a:pathLst>
                  <a:path w="7213" h="8514" extrusionOk="0">
                    <a:moveTo>
                      <a:pt x="7070" y="1"/>
                    </a:moveTo>
                    <a:cubicBezTo>
                      <a:pt x="7035" y="1"/>
                      <a:pt x="7000" y="17"/>
                      <a:pt x="6974" y="55"/>
                    </a:cubicBezTo>
                    <a:cubicBezTo>
                      <a:pt x="5566" y="2434"/>
                      <a:pt x="3684" y="4495"/>
                      <a:pt x="1781" y="6517"/>
                    </a:cubicBezTo>
                    <a:cubicBezTo>
                      <a:pt x="1205" y="7112"/>
                      <a:pt x="650" y="7725"/>
                      <a:pt x="76" y="8341"/>
                    </a:cubicBezTo>
                    <a:cubicBezTo>
                      <a:pt x="0" y="8415"/>
                      <a:pt x="73" y="8513"/>
                      <a:pt x="147" y="8513"/>
                    </a:cubicBezTo>
                    <a:cubicBezTo>
                      <a:pt x="171" y="8513"/>
                      <a:pt x="195" y="8503"/>
                      <a:pt x="214" y="8479"/>
                    </a:cubicBezTo>
                    <a:cubicBezTo>
                      <a:pt x="2177" y="6417"/>
                      <a:pt x="4178" y="4376"/>
                      <a:pt x="5864" y="2096"/>
                    </a:cubicBezTo>
                    <a:cubicBezTo>
                      <a:pt x="6340" y="1461"/>
                      <a:pt x="6776" y="827"/>
                      <a:pt x="7172" y="153"/>
                    </a:cubicBezTo>
                    <a:cubicBezTo>
                      <a:pt x="7212" y="72"/>
                      <a:pt x="7143" y="1"/>
                      <a:pt x="7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2" name="Google Shape;3032;p30"/>
              <p:cNvSpPr/>
              <p:nvPr/>
            </p:nvSpPr>
            <p:spPr>
              <a:xfrm>
                <a:off x="5706250" y="3179070"/>
                <a:ext cx="141464" cy="285642"/>
              </a:xfrm>
              <a:custGeom>
                <a:avLst/>
                <a:gdLst/>
                <a:ahLst/>
                <a:cxnLst/>
                <a:rect l="l" t="t" r="r" b="b"/>
                <a:pathLst>
                  <a:path w="7236" h="12203" extrusionOk="0">
                    <a:moveTo>
                      <a:pt x="154" y="0"/>
                    </a:moveTo>
                    <a:cubicBezTo>
                      <a:pt x="78" y="0"/>
                      <a:pt x="1" y="84"/>
                      <a:pt x="42" y="168"/>
                    </a:cubicBezTo>
                    <a:cubicBezTo>
                      <a:pt x="975" y="1696"/>
                      <a:pt x="1747" y="3281"/>
                      <a:pt x="2561" y="4867"/>
                    </a:cubicBezTo>
                    <a:cubicBezTo>
                      <a:pt x="3393" y="6493"/>
                      <a:pt x="4265" y="8058"/>
                      <a:pt x="5257" y="9564"/>
                    </a:cubicBezTo>
                    <a:cubicBezTo>
                      <a:pt x="5831" y="10437"/>
                      <a:pt x="6425" y="11290"/>
                      <a:pt x="7001" y="12162"/>
                    </a:cubicBezTo>
                    <a:cubicBezTo>
                      <a:pt x="7024" y="12190"/>
                      <a:pt x="7055" y="12202"/>
                      <a:pt x="7085" y="12202"/>
                    </a:cubicBezTo>
                    <a:cubicBezTo>
                      <a:pt x="7161" y="12202"/>
                      <a:pt x="7235" y="12128"/>
                      <a:pt x="7179" y="12043"/>
                    </a:cubicBezTo>
                    <a:cubicBezTo>
                      <a:pt x="6168" y="10537"/>
                      <a:pt x="5117" y="9030"/>
                      <a:pt x="4186" y="7444"/>
                    </a:cubicBezTo>
                    <a:cubicBezTo>
                      <a:pt x="3293" y="5898"/>
                      <a:pt x="2521" y="4292"/>
                      <a:pt x="1688" y="2706"/>
                    </a:cubicBezTo>
                    <a:cubicBezTo>
                      <a:pt x="1232" y="1815"/>
                      <a:pt x="756" y="922"/>
                      <a:pt x="241" y="50"/>
                    </a:cubicBezTo>
                    <a:cubicBezTo>
                      <a:pt x="217" y="15"/>
                      <a:pt x="18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3" name="Google Shape;3033;p30"/>
              <p:cNvSpPr/>
              <p:nvPr/>
            </p:nvSpPr>
            <p:spPr>
              <a:xfrm>
                <a:off x="5748851" y="3051725"/>
                <a:ext cx="97379" cy="277824"/>
              </a:xfrm>
              <a:custGeom>
                <a:avLst/>
                <a:gdLst/>
                <a:ahLst/>
                <a:cxnLst/>
                <a:rect l="l" t="t" r="r" b="b"/>
                <a:pathLst>
                  <a:path w="4981" h="11869" extrusionOk="0">
                    <a:moveTo>
                      <a:pt x="126" y="0"/>
                    </a:moveTo>
                    <a:cubicBezTo>
                      <a:pt x="63" y="0"/>
                      <a:pt x="1" y="55"/>
                      <a:pt x="25" y="138"/>
                    </a:cubicBezTo>
                    <a:cubicBezTo>
                      <a:pt x="1035" y="3251"/>
                      <a:pt x="2285" y="6264"/>
                      <a:pt x="3612" y="9257"/>
                    </a:cubicBezTo>
                    <a:cubicBezTo>
                      <a:pt x="3989" y="10110"/>
                      <a:pt x="4386" y="10962"/>
                      <a:pt x="4762" y="11815"/>
                    </a:cubicBezTo>
                    <a:cubicBezTo>
                      <a:pt x="4781" y="11853"/>
                      <a:pt x="4812" y="11868"/>
                      <a:pt x="4843" y="11868"/>
                    </a:cubicBezTo>
                    <a:cubicBezTo>
                      <a:pt x="4911" y="11868"/>
                      <a:pt x="4981" y="11796"/>
                      <a:pt x="4941" y="11715"/>
                    </a:cubicBezTo>
                    <a:cubicBezTo>
                      <a:pt x="3593" y="8722"/>
                      <a:pt x="2245" y="5728"/>
                      <a:pt x="1114" y="2636"/>
                    </a:cubicBezTo>
                    <a:cubicBezTo>
                      <a:pt x="797" y="1785"/>
                      <a:pt x="520" y="931"/>
                      <a:pt x="223" y="80"/>
                    </a:cubicBezTo>
                    <a:cubicBezTo>
                      <a:pt x="207" y="24"/>
                      <a:pt x="166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4" name="Google Shape;3034;p30"/>
              <p:cNvSpPr/>
              <p:nvPr/>
            </p:nvSpPr>
            <p:spPr>
              <a:xfrm>
                <a:off x="5843476" y="3059355"/>
                <a:ext cx="119333" cy="199643"/>
              </a:xfrm>
              <a:custGeom>
                <a:avLst/>
                <a:gdLst/>
                <a:ahLst/>
                <a:cxnLst/>
                <a:rect l="l" t="t" r="r" b="b"/>
                <a:pathLst>
                  <a:path w="6104" h="8529" extrusionOk="0">
                    <a:moveTo>
                      <a:pt x="5948" y="1"/>
                    </a:moveTo>
                    <a:cubicBezTo>
                      <a:pt x="5917" y="1"/>
                      <a:pt x="5886" y="15"/>
                      <a:pt x="5868" y="50"/>
                    </a:cubicBezTo>
                    <a:cubicBezTo>
                      <a:pt x="4441" y="2251"/>
                      <a:pt x="3035" y="4451"/>
                      <a:pt x="1468" y="6552"/>
                    </a:cubicBezTo>
                    <a:cubicBezTo>
                      <a:pt x="1013" y="7167"/>
                      <a:pt x="537" y="7762"/>
                      <a:pt x="61" y="8336"/>
                    </a:cubicBezTo>
                    <a:cubicBezTo>
                      <a:pt x="1" y="8427"/>
                      <a:pt x="66" y="8529"/>
                      <a:pt x="145" y="8529"/>
                    </a:cubicBezTo>
                    <a:cubicBezTo>
                      <a:pt x="170" y="8529"/>
                      <a:pt x="196" y="8519"/>
                      <a:pt x="220" y="8495"/>
                    </a:cubicBezTo>
                    <a:cubicBezTo>
                      <a:pt x="1904" y="6454"/>
                      <a:pt x="3391" y="4253"/>
                      <a:pt x="4838" y="2033"/>
                    </a:cubicBezTo>
                    <a:cubicBezTo>
                      <a:pt x="5234" y="1419"/>
                      <a:pt x="5651" y="785"/>
                      <a:pt x="6048" y="150"/>
                    </a:cubicBezTo>
                    <a:cubicBezTo>
                      <a:pt x="6103" y="80"/>
                      <a:pt x="6022" y="1"/>
                      <a:pt x="5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5" name="Google Shape;3035;p30"/>
              <p:cNvSpPr/>
              <p:nvPr/>
            </p:nvSpPr>
            <p:spPr>
              <a:xfrm>
                <a:off x="5842349" y="2975202"/>
                <a:ext cx="56049" cy="93803"/>
              </a:xfrm>
              <a:custGeom>
                <a:avLst/>
                <a:gdLst/>
                <a:ahLst/>
                <a:cxnLst/>
                <a:rect l="l" t="t" r="r" b="b"/>
                <a:pathLst>
                  <a:path w="3427" h="4803" extrusionOk="0">
                    <a:moveTo>
                      <a:pt x="3275" y="0"/>
                    </a:moveTo>
                    <a:cubicBezTo>
                      <a:pt x="3245" y="0"/>
                      <a:pt x="3214" y="12"/>
                      <a:pt x="3191" y="41"/>
                    </a:cubicBezTo>
                    <a:cubicBezTo>
                      <a:pt x="2339" y="1190"/>
                      <a:pt x="1784" y="2538"/>
                      <a:pt x="912" y="3688"/>
                    </a:cubicBezTo>
                    <a:cubicBezTo>
                      <a:pt x="674" y="4026"/>
                      <a:pt x="397" y="4343"/>
                      <a:pt x="80" y="4620"/>
                    </a:cubicBezTo>
                    <a:cubicBezTo>
                      <a:pt x="0" y="4699"/>
                      <a:pt x="84" y="4802"/>
                      <a:pt x="172" y="4802"/>
                    </a:cubicBezTo>
                    <a:cubicBezTo>
                      <a:pt x="194" y="4802"/>
                      <a:pt x="218" y="4795"/>
                      <a:pt x="238" y="4779"/>
                    </a:cubicBezTo>
                    <a:cubicBezTo>
                      <a:pt x="1309" y="3767"/>
                      <a:pt x="1943" y="2440"/>
                      <a:pt x="2676" y="1211"/>
                    </a:cubicBezTo>
                    <a:cubicBezTo>
                      <a:pt x="2894" y="834"/>
                      <a:pt x="3112" y="497"/>
                      <a:pt x="3370" y="160"/>
                    </a:cubicBezTo>
                    <a:cubicBezTo>
                      <a:pt x="3427" y="75"/>
                      <a:pt x="3352" y="0"/>
                      <a:pt x="3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6" name="Google Shape;3036;p30"/>
              <p:cNvSpPr/>
              <p:nvPr/>
            </p:nvSpPr>
            <p:spPr>
              <a:xfrm>
                <a:off x="5797825" y="2921315"/>
                <a:ext cx="47956" cy="79890"/>
              </a:xfrm>
              <a:custGeom>
                <a:avLst/>
                <a:gdLst/>
                <a:ahLst/>
                <a:cxnLst/>
                <a:rect l="l" t="t" r="r" b="b"/>
                <a:pathLst>
                  <a:path w="2453" h="3413" extrusionOk="0">
                    <a:moveTo>
                      <a:pt x="160" y="1"/>
                    </a:moveTo>
                    <a:cubicBezTo>
                      <a:pt x="85" y="1"/>
                      <a:pt x="1" y="75"/>
                      <a:pt x="57" y="160"/>
                    </a:cubicBezTo>
                    <a:cubicBezTo>
                      <a:pt x="771" y="1230"/>
                      <a:pt x="1503" y="2301"/>
                      <a:pt x="2217" y="3371"/>
                    </a:cubicBezTo>
                    <a:cubicBezTo>
                      <a:pt x="2240" y="3400"/>
                      <a:pt x="2271" y="3412"/>
                      <a:pt x="2302" y="3412"/>
                    </a:cubicBezTo>
                    <a:cubicBezTo>
                      <a:pt x="2378" y="3412"/>
                      <a:pt x="2453" y="3337"/>
                      <a:pt x="2396" y="3252"/>
                    </a:cubicBezTo>
                    <a:cubicBezTo>
                      <a:pt x="1683" y="2182"/>
                      <a:pt x="969" y="1112"/>
                      <a:pt x="235" y="41"/>
                    </a:cubicBezTo>
                    <a:cubicBezTo>
                      <a:pt x="218" y="13"/>
                      <a:pt x="190" y="1"/>
                      <a:pt x="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7" name="Google Shape;3037;p30"/>
              <p:cNvSpPr/>
              <p:nvPr/>
            </p:nvSpPr>
            <p:spPr>
              <a:xfrm>
                <a:off x="5842342" y="2908700"/>
                <a:ext cx="4262" cy="974197"/>
              </a:xfrm>
              <a:custGeom>
                <a:avLst/>
                <a:gdLst/>
                <a:ahLst/>
                <a:cxnLst/>
                <a:rect l="l" t="t" r="r" b="b"/>
                <a:pathLst>
                  <a:path w="218" h="41619" extrusionOk="0">
                    <a:moveTo>
                      <a:pt x="109" y="1"/>
                    </a:moveTo>
                    <a:cubicBezTo>
                      <a:pt x="55" y="1"/>
                      <a:pt x="0" y="35"/>
                      <a:pt x="0" y="104"/>
                    </a:cubicBezTo>
                    <a:lnTo>
                      <a:pt x="0" y="16300"/>
                    </a:lnTo>
                    <a:lnTo>
                      <a:pt x="0" y="32415"/>
                    </a:lnTo>
                    <a:lnTo>
                      <a:pt x="0" y="41515"/>
                    </a:lnTo>
                    <a:cubicBezTo>
                      <a:pt x="0" y="41584"/>
                      <a:pt x="55" y="41618"/>
                      <a:pt x="109" y="41618"/>
                    </a:cubicBezTo>
                    <a:cubicBezTo>
                      <a:pt x="163" y="41618"/>
                      <a:pt x="218" y="41584"/>
                      <a:pt x="218" y="41515"/>
                    </a:cubicBezTo>
                    <a:lnTo>
                      <a:pt x="218" y="25319"/>
                    </a:lnTo>
                    <a:lnTo>
                      <a:pt x="218" y="9204"/>
                    </a:lnTo>
                    <a:lnTo>
                      <a:pt x="218" y="104"/>
                    </a:lnTo>
                    <a:cubicBezTo>
                      <a:pt x="218" y="35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3038" name="Google Shape;3038;p30"/>
          <p:cNvGrpSpPr/>
          <p:nvPr/>
        </p:nvGrpSpPr>
        <p:grpSpPr>
          <a:xfrm rot="9848423">
            <a:off x="307608" y="251011"/>
            <a:ext cx="1203382" cy="1450249"/>
            <a:chOff x="2401900" y="1895088"/>
            <a:chExt cx="1203300" cy="1087613"/>
          </a:xfrm>
        </p:grpSpPr>
        <p:sp>
          <p:nvSpPr>
            <p:cNvPr id="3039" name="Google Shape;3039;p30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3040" name="Google Shape;3040;p30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3041" name="Google Shape;3041;p30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2" name="Google Shape;3042;p30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3" name="Google Shape;3043;p30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4" name="Google Shape;3044;p30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5" name="Google Shape;3045;p30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6" name="Google Shape;3046;p30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7" name="Google Shape;3047;p30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8" name="Google Shape;3048;p30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9" name="Google Shape;3049;p30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0" name="Google Shape;3050;p30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1" name="Google Shape;3051;p30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2" name="Google Shape;3052;p30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3" name="Google Shape;3053;p30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4" name="Google Shape;3054;p30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5" name="Google Shape;3055;p30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6" name="Google Shape;3056;p30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7" name="Google Shape;3057;p30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8" name="Google Shape;3058;p30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9" name="Google Shape;3059;p30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0" name="Google Shape;3060;p30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1" name="Google Shape;3061;p30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2" name="Google Shape;3062;p30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3" name="Google Shape;3063;p30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4" name="Google Shape;3064;p30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5" name="Google Shape;3065;p30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6" name="Google Shape;3066;p30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7" name="Google Shape;3067;p30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8" name="Google Shape;3068;p30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9" name="Google Shape;3069;p30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0" name="Google Shape;3070;p30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3071" name="Google Shape;3071;p30"/>
          <p:cNvGrpSpPr/>
          <p:nvPr/>
        </p:nvGrpSpPr>
        <p:grpSpPr>
          <a:xfrm rot="-6979994">
            <a:off x="7230372" y="112950"/>
            <a:ext cx="1879697" cy="1862010"/>
            <a:chOff x="4027650" y="2008513"/>
            <a:chExt cx="792200" cy="1046275"/>
          </a:xfrm>
        </p:grpSpPr>
        <p:sp>
          <p:nvSpPr>
            <p:cNvPr id="3072" name="Google Shape;3072;p30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3073" name="Google Shape;3073;p30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3074" name="Google Shape;3074;p30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5" name="Google Shape;3075;p30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6" name="Google Shape;3076;p30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7" name="Google Shape;3077;p30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8" name="Google Shape;3078;p30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9" name="Google Shape;3079;p30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0" name="Google Shape;3080;p30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1" name="Google Shape;3081;p30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2" name="Google Shape;3082;p30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3" name="Google Shape;3083;p30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4" name="Google Shape;3084;p30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5" name="Google Shape;3085;p30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6" name="Google Shape;3086;p30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7" name="Google Shape;3087;p30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8" name="Google Shape;3088;p30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9" name="Google Shape;3089;p30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0" name="Google Shape;3090;p30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1" name="Google Shape;3091;p30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2" name="Google Shape;3092;p30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3" name="Google Shape;3093;p30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4" name="Google Shape;3094;p30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5" name="Google Shape;3095;p30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6" name="Google Shape;3096;p30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7" name="Google Shape;3097;p30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8" name="Google Shape;3098;p30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9" name="Google Shape;3099;p30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0" name="Google Shape;3100;p30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1" name="Google Shape;3101;p30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2" name="Google Shape;3102;p30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3" name="Google Shape;3103;p30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4" name="Google Shape;3104;p30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5" name="Google Shape;3105;p30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6" name="Google Shape;3106;p30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7" name="Google Shape;3107;p30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8" name="Google Shape;3108;p30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9" name="Google Shape;3109;p30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0" name="Google Shape;3110;p30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1" name="Google Shape;3111;p30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2" name="Google Shape;3112;p30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3" name="Google Shape;3113;p30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4" name="Google Shape;3114;p30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5" name="Google Shape;3115;p30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6" name="Google Shape;3116;p30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7" name="Google Shape;3117;p30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8" name="Google Shape;3118;p30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9" name="Google Shape;3119;p30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0" name="Google Shape;3120;p30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1" name="Google Shape;3121;p30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2" name="Google Shape;3122;p30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3" name="Google Shape;3123;p30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4" name="Google Shape;3124;p30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5" name="Google Shape;3125;p30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6" name="Google Shape;3126;p30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7" name="Google Shape;3127;p30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8" name="Google Shape;3128;p30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9" name="Google Shape;3129;p30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0" name="Google Shape;3130;p30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1" name="Google Shape;3131;p30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2" name="Google Shape;3132;p30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3" name="Google Shape;3133;p30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4" name="Google Shape;3134;p30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5" name="Google Shape;3135;p30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6" name="Google Shape;3136;p30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7" name="Google Shape;3137;p30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8" name="Google Shape;3138;p30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9" name="Google Shape;3139;p30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0" name="Google Shape;3140;p30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1" name="Google Shape;3141;p30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2" name="Google Shape;3142;p30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3" name="Google Shape;3143;p30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4" name="Google Shape;3144;p30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5" name="Google Shape;3145;p30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6" name="Google Shape;3146;p30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7" name="Google Shape;3147;p30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8" name="Google Shape;3148;p30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9" name="Google Shape;3149;p30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50" name="Google Shape;3150;p30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3151" name="Google Shape;3151;p30"/>
          <p:cNvSpPr/>
          <p:nvPr/>
        </p:nvSpPr>
        <p:spPr>
          <a:xfrm>
            <a:off x="4583950" y="6203951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3152" name="Google Shape;3152;p30"/>
          <p:cNvSpPr/>
          <p:nvPr/>
        </p:nvSpPr>
        <p:spPr>
          <a:xfrm>
            <a:off x="4926104" y="6332667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3153" name="Google Shape;3153;p30"/>
          <p:cNvSpPr/>
          <p:nvPr/>
        </p:nvSpPr>
        <p:spPr>
          <a:xfrm>
            <a:off x="8562929" y="5649833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3154" name="Google Shape;3154;p30"/>
          <p:cNvSpPr/>
          <p:nvPr/>
        </p:nvSpPr>
        <p:spPr>
          <a:xfrm>
            <a:off x="383804" y="2997667"/>
            <a:ext cx="222600" cy="2968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3155" name="Google Shape;3155;p30"/>
          <p:cNvSpPr/>
          <p:nvPr/>
        </p:nvSpPr>
        <p:spPr>
          <a:xfrm>
            <a:off x="8714729" y="3631033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3156" name="Google Shape;3156;p30"/>
          <p:cNvSpPr/>
          <p:nvPr/>
        </p:nvSpPr>
        <p:spPr>
          <a:xfrm>
            <a:off x="8583473" y="3124233"/>
            <a:ext cx="181500" cy="242000"/>
          </a:xfrm>
          <a:prstGeom prst="ellipse">
            <a:avLst/>
          </a:prstGeom>
          <a:solidFill>
            <a:schemeClr val="dk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9775554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DESIGN 2">
  <p:cSld name="TITLE + DESIGN 2">
    <p:bg>
      <p:bgPr>
        <a:solidFill>
          <a:schemeClr val="lt1"/>
        </a:solidFill>
        <a:effectLst/>
      </p:bgPr>
    </p:bg>
    <p:spTree>
      <p:nvGrpSpPr>
        <p:cNvPr id="1" name="Shape 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2" name="Google Shape;392;p7"/>
          <p:cNvGrpSpPr/>
          <p:nvPr/>
        </p:nvGrpSpPr>
        <p:grpSpPr>
          <a:xfrm>
            <a:off x="1" y="1"/>
            <a:ext cx="9144057" cy="6858012"/>
            <a:chOff x="0" y="0"/>
            <a:chExt cx="9144057" cy="5143509"/>
          </a:xfrm>
        </p:grpSpPr>
        <p:grpSp>
          <p:nvGrpSpPr>
            <p:cNvPr id="393" name="Google Shape;393;p7"/>
            <p:cNvGrpSpPr/>
            <p:nvPr/>
          </p:nvGrpSpPr>
          <p:grpSpPr>
            <a:xfrm>
              <a:off x="6516018" y="0"/>
              <a:ext cx="2627979" cy="4044405"/>
              <a:chOff x="6589593" y="0"/>
              <a:chExt cx="2627979" cy="4044405"/>
            </a:xfrm>
          </p:grpSpPr>
          <p:sp>
            <p:nvSpPr>
              <p:cNvPr id="394" name="Google Shape;394;p7"/>
              <p:cNvSpPr/>
              <p:nvPr/>
            </p:nvSpPr>
            <p:spPr>
              <a:xfrm>
                <a:off x="6589593" y="0"/>
                <a:ext cx="154229" cy="4044405"/>
              </a:xfrm>
              <a:custGeom>
                <a:avLst/>
                <a:gdLst/>
                <a:ahLst/>
                <a:cxnLst/>
                <a:rect l="l" t="t" r="r" b="b"/>
                <a:pathLst>
                  <a:path w="13752" h="26825" extrusionOk="0">
                    <a:moveTo>
                      <a:pt x="1" y="0"/>
                    </a:moveTo>
                    <a:lnTo>
                      <a:pt x="1" y="26825"/>
                    </a:lnTo>
                    <a:lnTo>
                      <a:pt x="13752" y="26825"/>
                    </a:lnTo>
                    <a:lnTo>
                      <a:pt x="13752" y="0"/>
                    </a:lnTo>
                    <a:close/>
                  </a:path>
                </a:pathLst>
              </a:custGeom>
              <a:solidFill>
                <a:schemeClr val="lt2">
                  <a:alpha val="4038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grpSp>
            <p:nvGrpSpPr>
              <p:cNvPr id="395" name="Google Shape;395;p7"/>
              <p:cNvGrpSpPr/>
              <p:nvPr/>
            </p:nvGrpSpPr>
            <p:grpSpPr>
              <a:xfrm>
                <a:off x="7746917" y="253849"/>
                <a:ext cx="359077" cy="1370278"/>
                <a:chOff x="8637920" y="205202"/>
                <a:chExt cx="225777" cy="861593"/>
              </a:xfrm>
            </p:grpSpPr>
            <p:sp>
              <p:nvSpPr>
                <p:cNvPr id="396" name="Google Shape;396;p7"/>
                <p:cNvSpPr/>
                <p:nvPr/>
              </p:nvSpPr>
              <p:spPr>
                <a:xfrm>
                  <a:off x="8637920" y="205202"/>
                  <a:ext cx="191156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7" h="73" extrusionOk="0">
                      <a:moveTo>
                        <a:pt x="36" y="1"/>
                      </a:moveTo>
                      <a:cubicBezTo>
                        <a:pt x="36" y="1"/>
                        <a:pt x="0" y="1"/>
                        <a:pt x="0" y="37"/>
                      </a:cubicBezTo>
                      <a:lnTo>
                        <a:pt x="36" y="73"/>
                      </a:lnTo>
                      <a:lnTo>
                        <a:pt x="2260" y="73"/>
                      </a:lnTo>
                      <a:cubicBezTo>
                        <a:pt x="2297" y="73"/>
                        <a:pt x="2297" y="37"/>
                        <a:pt x="2297" y="37"/>
                      </a:cubicBezTo>
                      <a:cubicBezTo>
                        <a:pt x="2297" y="1"/>
                        <a:pt x="2297" y="1"/>
                        <a:pt x="2260" y="1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397" name="Google Shape;397;p7"/>
                <p:cNvSpPr/>
                <p:nvPr/>
              </p:nvSpPr>
              <p:spPr>
                <a:xfrm>
                  <a:off x="8759755" y="230002"/>
                  <a:ext cx="94122" cy="61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1" h="74" extrusionOk="0">
                      <a:moveTo>
                        <a:pt x="37" y="1"/>
                      </a:moveTo>
                      <a:lnTo>
                        <a:pt x="1" y="37"/>
                      </a:lnTo>
                      <a:cubicBezTo>
                        <a:pt x="1" y="73"/>
                        <a:pt x="37" y="73"/>
                        <a:pt x="37" y="73"/>
                      </a:cubicBezTo>
                      <a:lnTo>
                        <a:pt x="1095" y="73"/>
                      </a:lnTo>
                      <a:cubicBezTo>
                        <a:pt x="1095" y="73"/>
                        <a:pt x="1131" y="73"/>
                        <a:pt x="1131" y="37"/>
                      </a:cubicBezTo>
                      <a:lnTo>
                        <a:pt x="1095" y="1"/>
                      </a:ln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398" name="Google Shape;398;p7"/>
                <p:cNvSpPr/>
                <p:nvPr/>
              </p:nvSpPr>
              <p:spPr>
                <a:xfrm>
                  <a:off x="8649904" y="743895"/>
                  <a:ext cx="188244" cy="69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" h="83" extrusionOk="0">
                      <a:moveTo>
                        <a:pt x="37" y="1"/>
                      </a:moveTo>
                      <a:cubicBezTo>
                        <a:pt x="1" y="1"/>
                        <a:pt x="1" y="37"/>
                        <a:pt x="1" y="37"/>
                      </a:cubicBezTo>
                      <a:cubicBezTo>
                        <a:pt x="1" y="82"/>
                        <a:pt x="1" y="82"/>
                        <a:pt x="37" y="82"/>
                      </a:cubicBezTo>
                      <a:lnTo>
                        <a:pt x="2261" y="82"/>
                      </a:lnTo>
                      <a:lnTo>
                        <a:pt x="2261" y="37"/>
                      </a:lnTo>
                      <a:lnTo>
                        <a:pt x="2261" y="1"/>
                      </a:ln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399" name="Google Shape;399;p7"/>
                <p:cNvSpPr/>
                <p:nvPr/>
              </p:nvSpPr>
              <p:spPr>
                <a:xfrm>
                  <a:off x="8772571" y="772523"/>
                  <a:ext cx="91126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5" h="73" extrusionOk="0">
                      <a:moveTo>
                        <a:pt x="37" y="0"/>
                      </a:moveTo>
                      <a:cubicBezTo>
                        <a:pt x="1" y="0"/>
                        <a:pt x="1" y="0"/>
                        <a:pt x="1" y="37"/>
                      </a:cubicBezTo>
                      <a:cubicBezTo>
                        <a:pt x="1" y="37"/>
                        <a:pt x="1" y="73"/>
                        <a:pt x="37" y="73"/>
                      </a:cubicBezTo>
                      <a:lnTo>
                        <a:pt x="1049" y="73"/>
                      </a:lnTo>
                      <a:cubicBezTo>
                        <a:pt x="1094" y="73"/>
                        <a:pt x="1094" y="37"/>
                        <a:pt x="1094" y="37"/>
                      </a:cubicBezTo>
                      <a:cubicBezTo>
                        <a:pt x="1094" y="0"/>
                        <a:pt x="1094" y="0"/>
                        <a:pt x="1049" y="0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00" name="Google Shape;400;p7"/>
                <p:cNvSpPr/>
                <p:nvPr/>
              </p:nvSpPr>
              <p:spPr>
                <a:xfrm>
                  <a:off x="8643912" y="399358"/>
                  <a:ext cx="91126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5" h="73" extrusionOk="0">
                      <a:moveTo>
                        <a:pt x="37" y="0"/>
                      </a:moveTo>
                      <a:cubicBezTo>
                        <a:pt x="0" y="0"/>
                        <a:pt x="0" y="0"/>
                        <a:pt x="0" y="36"/>
                      </a:cubicBezTo>
                      <a:cubicBezTo>
                        <a:pt x="0" y="36"/>
                        <a:pt x="0" y="72"/>
                        <a:pt x="37" y="72"/>
                      </a:cubicBezTo>
                      <a:lnTo>
                        <a:pt x="1058" y="72"/>
                      </a:lnTo>
                      <a:cubicBezTo>
                        <a:pt x="1094" y="72"/>
                        <a:pt x="1094" y="36"/>
                        <a:pt x="1094" y="36"/>
                      </a:cubicBezTo>
                      <a:cubicBezTo>
                        <a:pt x="1094" y="0"/>
                        <a:pt x="1094" y="0"/>
                        <a:pt x="1058" y="0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01" name="Google Shape;401;p7"/>
                <p:cNvSpPr/>
                <p:nvPr/>
              </p:nvSpPr>
              <p:spPr>
                <a:xfrm>
                  <a:off x="8675536" y="421162"/>
                  <a:ext cx="33954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" h="73" extrusionOk="0">
                      <a:moveTo>
                        <a:pt x="36" y="0"/>
                      </a:moveTo>
                      <a:cubicBezTo>
                        <a:pt x="36" y="0"/>
                        <a:pt x="0" y="0"/>
                        <a:pt x="0" y="36"/>
                      </a:cubicBezTo>
                      <a:lnTo>
                        <a:pt x="36" y="73"/>
                      </a:lnTo>
                      <a:lnTo>
                        <a:pt x="407" y="73"/>
                      </a:lnTo>
                      <a:lnTo>
                        <a:pt x="407" y="36"/>
                      </a:lnTo>
                      <a:lnTo>
                        <a:pt x="407" y="0"/>
                      </a:ln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02" name="Google Shape;402;p7"/>
                <p:cNvSpPr/>
                <p:nvPr/>
              </p:nvSpPr>
              <p:spPr>
                <a:xfrm>
                  <a:off x="8753763" y="1038832"/>
                  <a:ext cx="94122" cy="3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1" h="38" extrusionOk="0">
                      <a:moveTo>
                        <a:pt x="37" y="1"/>
                      </a:moveTo>
                      <a:cubicBezTo>
                        <a:pt x="37" y="1"/>
                        <a:pt x="0" y="1"/>
                        <a:pt x="0" y="37"/>
                      </a:cubicBezTo>
                      <a:lnTo>
                        <a:pt x="1131" y="37"/>
                      </a:lnTo>
                      <a:cubicBezTo>
                        <a:pt x="1131" y="1"/>
                        <a:pt x="1094" y="1"/>
                        <a:pt x="1094" y="1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03" name="Google Shape;403;p7"/>
                <p:cNvSpPr/>
                <p:nvPr/>
              </p:nvSpPr>
              <p:spPr>
                <a:xfrm>
                  <a:off x="8788383" y="1060720"/>
                  <a:ext cx="33954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" h="73" extrusionOk="0">
                      <a:moveTo>
                        <a:pt x="37" y="0"/>
                      </a:moveTo>
                      <a:cubicBezTo>
                        <a:pt x="0" y="0"/>
                        <a:pt x="0" y="0"/>
                        <a:pt x="0" y="36"/>
                      </a:cubicBezTo>
                      <a:cubicBezTo>
                        <a:pt x="0" y="36"/>
                        <a:pt x="0" y="72"/>
                        <a:pt x="37" y="72"/>
                      </a:cubicBezTo>
                      <a:lnTo>
                        <a:pt x="371" y="72"/>
                      </a:lnTo>
                      <a:lnTo>
                        <a:pt x="407" y="36"/>
                      </a:lnTo>
                      <a:cubicBezTo>
                        <a:pt x="407" y="0"/>
                        <a:pt x="371" y="0"/>
                        <a:pt x="371" y="0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</p:grpSp>
          <p:sp>
            <p:nvSpPr>
              <p:cNvPr id="404" name="Google Shape;404;p7"/>
              <p:cNvSpPr/>
              <p:nvPr/>
            </p:nvSpPr>
            <p:spPr>
              <a:xfrm>
                <a:off x="7348493" y="0"/>
                <a:ext cx="154229" cy="4044405"/>
              </a:xfrm>
              <a:custGeom>
                <a:avLst/>
                <a:gdLst/>
                <a:ahLst/>
                <a:cxnLst/>
                <a:rect l="l" t="t" r="r" b="b"/>
                <a:pathLst>
                  <a:path w="13752" h="26825" extrusionOk="0">
                    <a:moveTo>
                      <a:pt x="1" y="0"/>
                    </a:moveTo>
                    <a:lnTo>
                      <a:pt x="1" y="26825"/>
                    </a:lnTo>
                    <a:lnTo>
                      <a:pt x="13752" y="26825"/>
                    </a:lnTo>
                    <a:lnTo>
                      <a:pt x="13752" y="0"/>
                    </a:lnTo>
                    <a:close/>
                  </a:path>
                </a:pathLst>
              </a:custGeom>
              <a:solidFill>
                <a:schemeClr val="lt2">
                  <a:alpha val="4038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5" name="Google Shape;405;p7"/>
              <p:cNvSpPr/>
              <p:nvPr/>
            </p:nvSpPr>
            <p:spPr>
              <a:xfrm>
                <a:off x="8205918" y="0"/>
                <a:ext cx="154229" cy="4044405"/>
              </a:xfrm>
              <a:custGeom>
                <a:avLst/>
                <a:gdLst/>
                <a:ahLst/>
                <a:cxnLst/>
                <a:rect l="l" t="t" r="r" b="b"/>
                <a:pathLst>
                  <a:path w="13752" h="26825" extrusionOk="0">
                    <a:moveTo>
                      <a:pt x="1" y="0"/>
                    </a:moveTo>
                    <a:lnTo>
                      <a:pt x="1" y="26825"/>
                    </a:lnTo>
                    <a:lnTo>
                      <a:pt x="13752" y="26825"/>
                    </a:lnTo>
                    <a:lnTo>
                      <a:pt x="13752" y="0"/>
                    </a:lnTo>
                    <a:close/>
                  </a:path>
                </a:pathLst>
              </a:custGeom>
              <a:solidFill>
                <a:schemeClr val="lt2">
                  <a:alpha val="4038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grpSp>
            <p:nvGrpSpPr>
              <p:cNvPr id="406" name="Google Shape;406;p7"/>
              <p:cNvGrpSpPr/>
              <p:nvPr/>
            </p:nvGrpSpPr>
            <p:grpSpPr>
              <a:xfrm rot="10800000">
                <a:off x="8504637" y="2322834"/>
                <a:ext cx="312115" cy="1348221"/>
                <a:chOff x="8637920" y="205202"/>
                <a:chExt cx="225777" cy="861593"/>
              </a:xfrm>
            </p:grpSpPr>
            <p:sp>
              <p:nvSpPr>
                <p:cNvPr id="407" name="Google Shape;407;p7"/>
                <p:cNvSpPr/>
                <p:nvPr/>
              </p:nvSpPr>
              <p:spPr>
                <a:xfrm>
                  <a:off x="8637920" y="205202"/>
                  <a:ext cx="191156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7" h="73" extrusionOk="0">
                      <a:moveTo>
                        <a:pt x="36" y="1"/>
                      </a:moveTo>
                      <a:cubicBezTo>
                        <a:pt x="36" y="1"/>
                        <a:pt x="0" y="1"/>
                        <a:pt x="0" y="37"/>
                      </a:cubicBezTo>
                      <a:lnTo>
                        <a:pt x="36" y="73"/>
                      </a:lnTo>
                      <a:lnTo>
                        <a:pt x="2260" y="73"/>
                      </a:lnTo>
                      <a:cubicBezTo>
                        <a:pt x="2297" y="73"/>
                        <a:pt x="2297" y="37"/>
                        <a:pt x="2297" y="37"/>
                      </a:cubicBezTo>
                      <a:cubicBezTo>
                        <a:pt x="2297" y="1"/>
                        <a:pt x="2297" y="1"/>
                        <a:pt x="2260" y="1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08" name="Google Shape;408;p7"/>
                <p:cNvSpPr/>
                <p:nvPr/>
              </p:nvSpPr>
              <p:spPr>
                <a:xfrm>
                  <a:off x="8759755" y="230002"/>
                  <a:ext cx="94122" cy="61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1" h="74" extrusionOk="0">
                      <a:moveTo>
                        <a:pt x="37" y="1"/>
                      </a:moveTo>
                      <a:lnTo>
                        <a:pt x="1" y="37"/>
                      </a:lnTo>
                      <a:cubicBezTo>
                        <a:pt x="1" y="73"/>
                        <a:pt x="37" y="73"/>
                        <a:pt x="37" y="73"/>
                      </a:cubicBezTo>
                      <a:lnTo>
                        <a:pt x="1095" y="73"/>
                      </a:lnTo>
                      <a:cubicBezTo>
                        <a:pt x="1095" y="73"/>
                        <a:pt x="1131" y="73"/>
                        <a:pt x="1131" y="37"/>
                      </a:cubicBezTo>
                      <a:lnTo>
                        <a:pt x="1095" y="1"/>
                      </a:ln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09" name="Google Shape;409;p7"/>
                <p:cNvSpPr/>
                <p:nvPr/>
              </p:nvSpPr>
              <p:spPr>
                <a:xfrm>
                  <a:off x="8649904" y="743895"/>
                  <a:ext cx="188244" cy="69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2" h="83" extrusionOk="0">
                      <a:moveTo>
                        <a:pt x="37" y="1"/>
                      </a:moveTo>
                      <a:cubicBezTo>
                        <a:pt x="1" y="1"/>
                        <a:pt x="1" y="37"/>
                        <a:pt x="1" y="37"/>
                      </a:cubicBezTo>
                      <a:cubicBezTo>
                        <a:pt x="1" y="82"/>
                        <a:pt x="1" y="82"/>
                        <a:pt x="37" y="82"/>
                      </a:cubicBezTo>
                      <a:lnTo>
                        <a:pt x="2261" y="82"/>
                      </a:lnTo>
                      <a:lnTo>
                        <a:pt x="2261" y="37"/>
                      </a:lnTo>
                      <a:lnTo>
                        <a:pt x="2261" y="1"/>
                      </a:ln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10" name="Google Shape;410;p7"/>
                <p:cNvSpPr/>
                <p:nvPr/>
              </p:nvSpPr>
              <p:spPr>
                <a:xfrm>
                  <a:off x="8772571" y="772523"/>
                  <a:ext cx="91126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5" h="73" extrusionOk="0">
                      <a:moveTo>
                        <a:pt x="37" y="0"/>
                      </a:moveTo>
                      <a:cubicBezTo>
                        <a:pt x="1" y="0"/>
                        <a:pt x="1" y="0"/>
                        <a:pt x="1" y="37"/>
                      </a:cubicBezTo>
                      <a:cubicBezTo>
                        <a:pt x="1" y="37"/>
                        <a:pt x="1" y="73"/>
                        <a:pt x="37" y="73"/>
                      </a:cubicBezTo>
                      <a:lnTo>
                        <a:pt x="1049" y="73"/>
                      </a:lnTo>
                      <a:cubicBezTo>
                        <a:pt x="1094" y="73"/>
                        <a:pt x="1094" y="37"/>
                        <a:pt x="1094" y="37"/>
                      </a:cubicBezTo>
                      <a:cubicBezTo>
                        <a:pt x="1094" y="0"/>
                        <a:pt x="1094" y="0"/>
                        <a:pt x="1049" y="0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11" name="Google Shape;411;p7"/>
                <p:cNvSpPr/>
                <p:nvPr/>
              </p:nvSpPr>
              <p:spPr>
                <a:xfrm>
                  <a:off x="8643912" y="399358"/>
                  <a:ext cx="91126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5" h="73" extrusionOk="0">
                      <a:moveTo>
                        <a:pt x="37" y="0"/>
                      </a:moveTo>
                      <a:cubicBezTo>
                        <a:pt x="0" y="0"/>
                        <a:pt x="0" y="0"/>
                        <a:pt x="0" y="36"/>
                      </a:cubicBezTo>
                      <a:cubicBezTo>
                        <a:pt x="0" y="36"/>
                        <a:pt x="0" y="72"/>
                        <a:pt x="37" y="72"/>
                      </a:cubicBezTo>
                      <a:lnTo>
                        <a:pt x="1058" y="72"/>
                      </a:lnTo>
                      <a:cubicBezTo>
                        <a:pt x="1094" y="72"/>
                        <a:pt x="1094" y="36"/>
                        <a:pt x="1094" y="36"/>
                      </a:cubicBezTo>
                      <a:cubicBezTo>
                        <a:pt x="1094" y="0"/>
                        <a:pt x="1094" y="0"/>
                        <a:pt x="1058" y="0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12" name="Google Shape;412;p7"/>
                <p:cNvSpPr/>
                <p:nvPr/>
              </p:nvSpPr>
              <p:spPr>
                <a:xfrm>
                  <a:off x="8675536" y="421162"/>
                  <a:ext cx="33954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" h="73" extrusionOk="0">
                      <a:moveTo>
                        <a:pt x="36" y="0"/>
                      </a:moveTo>
                      <a:cubicBezTo>
                        <a:pt x="36" y="0"/>
                        <a:pt x="0" y="0"/>
                        <a:pt x="0" y="36"/>
                      </a:cubicBezTo>
                      <a:lnTo>
                        <a:pt x="36" y="73"/>
                      </a:lnTo>
                      <a:lnTo>
                        <a:pt x="407" y="73"/>
                      </a:lnTo>
                      <a:lnTo>
                        <a:pt x="407" y="36"/>
                      </a:lnTo>
                      <a:lnTo>
                        <a:pt x="407" y="0"/>
                      </a:ln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13" name="Google Shape;413;p7"/>
                <p:cNvSpPr/>
                <p:nvPr/>
              </p:nvSpPr>
              <p:spPr>
                <a:xfrm>
                  <a:off x="8753763" y="1038832"/>
                  <a:ext cx="94122" cy="31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1" h="38" extrusionOk="0">
                      <a:moveTo>
                        <a:pt x="37" y="1"/>
                      </a:moveTo>
                      <a:cubicBezTo>
                        <a:pt x="37" y="1"/>
                        <a:pt x="0" y="1"/>
                        <a:pt x="0" y="37"/>
                      </a:cubicBezTo>
                      <a:lnTo>
                        <a:pt x="1131" y="37"/>
                      </a:lnTo>
                      <a:cubicBezTo>
                        <a:pt x="1131" y="1"/>
                        <a:pt x="1094" y="1"/>
                        <a:pt x="1094" y="1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  <p:sp>
              <p:nvSpPr>
                <p:cNvPr id="414" name="Google Shape;414;p7"/>
                <p:cNvSpPr/>
                <p:nvPr/>
              </p:nvSpPr>
              <p:spPr>
                <a:xfrm>
                  <a:off x="8788383" y="1060720"/>
                  <a:ext cx="33954" cy="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" h="73" extrusionOk="0">
                      <a:moveTo>
                        <a:pt x="37" y="0"/>
                      </a:moveTo>
                      <a:cubicBezTo>
                        <a:pt x="0" y="0"/>
                        <a:pt x="0" y="0"/>
                        <a:pt x="0" y="36"/>
                      </a:cubicBezTo>
                      <a:cubicBezTo>
                        <a:pt x="0" y="36"/>
                        <a:pt x="0" y="72"/>
                        <a:pt x="37" y="72"/>
                      </a:cubicBezTo>
                      <a:lnTo>
                        <a:pt x="371" y="72"/>
                      </a:lnTo>
                      <a:lnTo>
                        <a:pt x="407" y="36"/>
                      </a:lnTo>
                      <a:cubicBezTo>
                        <a:pt x="407" y="0"/>
                        <a:pt x="371" y="0"/>
                        <a:pt x="371" y="0"/>
                      </a:cubicBezTo>
                      <a:close/>
                    </a:path>
                  </a:pathLst>
                </a:custGeom>
                <a:solidFill>
                  <a:schemeClr val="lt2">
                    <a:alpha val="40380"/>
                  </a:scheme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 sz="1800">
                    <a:solidFill>
                      <a:srgbClr val="191919"/>
                    </a:solidFill>
                  </a:endParaRPr>
                </a:p>
              </p:txBody>
            </p:sp>
          </p:grpSp>
          <p:sp>
            <p:nvSpPr>
              <p:cNvPr id="415" name="Google Shape;415;p7"/>
              <p:cNvSpPr/>
              <p:nvPr/>
            </p:nvSpPr>
            <p:spPr>
              <a:xfrm>
                <a:off x="9063343" y="0"/>
                <a:ext cx="154229" cy="4044405"/>
              </a:xfrm>
              <a:custGeom>
                <a:avLst/>
                <a:gdLst/>
                <a:ahLst/>
                <a:cxnLst/>
                <a:rect l="l" t="t" r="r" b="b"/>
                <a:pathLst>
                  <a:path w="13752" h="26825" extrusionOk="0">
                    <a:moveTo>
                      <a:pt x="1" y="0"/>
                    </a:moveTo>
                    <a:lnTo>
                      <a:pt x="1" y="26825"/>
                    </a:lnTo>
                    <a:lnTo>
                      <a:pt x="13752" y="26825"/>
                    </a:lnTo>
                    <a:lnTo>
                      <a:pt x="13752" y="0"/>
                    </a:lnTo>
                    <a:close/>
                  </a:path>
                </a:pathLst>
              </a:custGeom>
              <a:solidFill>
                <a:schemeClr val="lt2">
                  <a:alpha val="4038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  <p:sp>
          <p:nvSpPr>
            <p:cNvPr id="416" name="Google Shape;416;p7"/>
            <p:cNvSpPr/>
            <p:nvPr/>
          </p:nvSpPr>
          <p:spPr>
            <a:xfrm>
              <a:off x="0" y="4044403"/>
              <a:ext cx="9144057" cy="1099107"/>
            </a:xfrm>
            <a:custGeom>
              <a:avLst/>
              <a:gdLst/>
              <a:ahLst/>
              <a:cxnLst/>
              <a:rect l="l" t="t" r="r" b="b"/>
              <a:pathLst>
                <a:path w="53343" h="7414" extrusionOk="0">
                  <a:moveTo>
                    <a:pt x="1" y="0"/>
                  </a:moveTo>
                  <a:lnTo>
                    <a:pt x="1" y="7414"/>
                  </a:lnTo>
                  <a:lnTo>
                    <a:pt x="53342" y="7414"/>
                  </a:lnTo>
                  <a:lnTo>
                    <a:pt x="53342" y="0"/>
                  </a:lnTo>
                  <a:close/>
                </a:path>
              </a:pathLst>
            </a:custGeom>
            <a:solidFill>
              <a:schemeClr val="lt2">
                <a:alpha val="16540"/>
              </a:schemeClr>
            </a:solidFill>
            <a:ln>
              <a:noFill/>
            </a:ln>
            <a:effectLst>
              <a:reflection endPos="30000" dist="38100" dir="5400000" fadeDir="5400012" sy="-100000" algn="bl" rotWithShape="0"/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</p:grpSp>
      <p:sp>
        <p:nvSpPr>
          <p:cNvPr id="417" name="Google Shape;417;p7"/>
          <p:cNvSpPr txBox="1">
            <a:spLocks noGrp="1"/>
          </p:cNvSpPr>
          <p:nvPr>
            <p:ph type="sldNum" idx="12"/>
          </p:nvPr>
        </p:nvSpPr>
        <p:spPr>
          <a:xfrm>
            <a:off x="8412462" y="6062955"/>
            <a:ext cx="316500" cy="52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1pPr>
            <a:lvl2pPr lvl="1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2pPr>
            <a:lvl3pPr lvl="2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3pPr>
            <a:lvl4pPr lvl="3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4pPr>
            <a:lvl5pPr lvl="4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5pPr>
            <a:lvl6pPr lvl="5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6pPr>
            <a:lvl7pPr lvl="6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7pPr>
            <a:lvl8pPr lvl="7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8pPr>
            <a:lvl9pPr lvl="8" algn="l" rtl="0">
              <a:buNone/>
              <a:defRPr sz="1200">
                <a:solidFill>
                  <a:srgbClr val="434343"/>
                </a:solidFill>
                <a:latin typeface="Saira Condensed"/>
                <a:ea typeface="Saira Condensed"/>
                <a:cs typeface="Saira Condensed"/>
                <a:sym typeface="Saira Condensed"/>
              </a:defRPr>
            </a:lvl9pPr>
          </a:lstStyle>
          <a:p>
            <a:fld id="{00000000-1234-1234-1234-123412341234}" type="slidenum">
              <a:rPr lang="es" smtClean="0"/>
              <a:pPr/>
              <a:t>‹#›</a:t>
            </a:fld>
            <a:endParaRPr lang="es">
              <a:solidFill>
                <a:srgbClr val="191919"/>
              </a:solidFill>
            </a:endParaRPr>
          </a:p>
        </p:txBody>
      </p:sp>
      <p:cxnSp>
        <p:nvCxnSpPr>
          <p:cNvPr id="418" name="Google Shape;418;p7"/>
          <p:cNvCxnSpPr/>
          <p:nvPr/>
        </p:nvCxnSpPr>
        <p:spPr>
          <a:xfrm>
            <a:off x="8481150" y="6090943"/>
            <a:ext cx="6627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419" name="Google Shape;419;p7"/>
          <p:cNvSpPr txBox="1">
            <a:spLocks noGrp="1"/>
          </p:cNvSpPr>
          <p:nvPr>
            <p:ph type="title"/>
          </p:nvPr>
        </p:nvSpPr>
        <p:spPr>
          <a:xfrm>
            <a:off x="-14054" y="808800"/>
            <a:ext cx="2036700" cy="38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000">
                <a:solidFill>
                  <a:schemeClr val="dk2"/>
                </a:solidFill>
                <a:latin typeface="Roboto Slab Regular"/>
                <a:ea typeface="Roboto Slab Regular"/>
                <a:cs typeface="Roboto Slab Regular"/>
                <a:sym typeface="Roboto Slab Regular"/>
              </a:defRPr>
            </a:lvl9pPr>
          </a:lstStyle>
          <a:p>
            <a:endParaRPr/>
          </a:p>
        </p:txBody>
      </p:sp>
      <p:cxnSp>
        <p:nvCxnSpPr>
          <p:cNvPr id="420" name="Google Shape;420;p7"/>
          <p:cNvCxnSpPr/>
          <p:nvPr/>
        </p:nvCxnSpPr>
        <p:spPr>
          <a:xfrm>
            <a:off x="-14053" y="1167884"/>
            <a:ext cx="1950600" cy="0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1937613607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1_Title and four columns">
    <p:spTree>
      <p:nvGrpSpPr>
        <p:cNvPr id="1" name="Shape 1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" name="Google Shape;2068;p20"/>
          <p:cNvSpPr txBox="1">
            <a:spLocks noGrp="1"/>
          </p:cNvSpPr>
          <p:nvPr>
            <p:ph type="title"/>
          </p:nvPr>
        </p:nvSpPr>
        <p:spPr>
          <a:xfrm>
            <a:off x="720009" y="4144267"/>
            <a:ext cx="1828800" cy="70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069" name="Google Shape;2069;p20"/>
          <p:cNvSpPr txBox="1">
            <a:spLocks noGrp="1"/>
          </p:cNvSpPr>
          <p:nvPr>
            <p:ph type="subTitle" idx="1"/>
          </p:nvPr>
        </p:nvSpPr>
        <p:spPr>
          <a:xfrm>
            <a:off x="720009" y="4847867"/>
            <a:ext cx="18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0" name="Google Shape;2070;p20"/>
          <p:cNvSpPr txBox="1">
            <a:spLocks noGrp="1"/>
          </p:cNvSpPr>
          <p:nvPr>
            <p:ph type="title" idx="2"/>
          </p:nvPr>
        </p:nvSpPr>
        <p:spPr>
          <a:xfrm>
            <a:off x="4636792" y="4144267"/>
            <a:ext cx="1828800" cy="70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071" name="Google Shape;2071;p20"/>
          <p:cNvSpPr txBox="1">
            <a:spLocks noGrp="1"/>
          </p:cNvSpPr>
          <p:nvPr>
            <p:ph type="subTitle" idx="3"/>
          </p:nvPr>
        </p:nvSpPr>
        <p:spPr>
          <a:xfrm>
            <a:off x="4636792" y="4847867"/>
            <a:ext cx="18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2" name="Google Shape;2072;p20"/>
          <p:cNvSpPr txBox="1">
            <a:spLocks noGrp="1"/>
          </p:cNvSpPr>
          <p:nvPr>
            <p:ph type="title" idx="4"/>
          </p:nvPr>
        </p:nvSpPr>
        <p:spPr>
          <a:xfrm>
            <a:off x="2678401" y="4144267"/>
            <a:ext cx="1828800" cy="70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073" name="Google Shape;2073;p20"/>
          <p:cNvSpPr txBox="1">
            <a:spLocks noGrp="1"/>
          </p:cNvSpPr>
          <p:nvPr>
            <p:ph type="subTitle" idx="5"/>
          </p:nvPr>
        </p:nvSpPr>
        <p:spPr>
          <a:xfrm>
            <a:off x="2678401" y="4847867"/>
            <a:ext cx="18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4" name="Google Shape;2074;p20"/>
          <p:cNvSpPr txBox="1">
            <a:spLocks noGrp="1"/>
          </p:cNvSpPr>
          <p:nvPr>
            <p:ph type="title" idx="6"/>
          </p:nvPr>
        </p:nvSpPr>
        <p:spPr>
          <a:xfrm>
            <a:off x="6595184" y="4144267"/>
            <a:ext cx="1828800" cy="70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075" name="Google Shape;2075;p20"/>
          <p:cNvSpPr txBox="1">
            <a:spLocks noGrp="1"/>
          </p:cNvSpPr>
          <p:nvPr>
            <p:ph type="subTitle" idx="7"/>
          </p:nvPr>
        </p:nvSpPr>
        <p:spPr>
          <a:xfrm>
            <a:off x="6595184" y="4847867"/>
            <a:ext cx="18288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6" name="Google Shape;2076;p20"/>
          <p:cNvSpPr txBox="1">
            <a:spLocks noGrp="1"/>
          </p:cNvSpPr>
          <p:nvPr>
            <p:ph type="title" idx="8"/>
          </p:nvPr>
        </p:nvSpPr>
        <p:spPr>
          <a:xfrm>
            <a:off x="720000" y="560460"/>
            <a:ext cx="7704000" cy="6096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0606909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854225" y="1391267"/>
            <a:ext cx="4528800" cy="3441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0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854225" y="4832333"/>
            <a:ext cx="4528800" cy="63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 rot="-8100178">
            <a:off x="8032889" y="443014"/>
            <a:ext cx="796032" cy="734043"/>
            <a:chOff x="3736388" y="802750"/>
            <a:chExt cx="583325" cy="403425"/>
          </a:xfrm>
        </p:grpSpPr>
        <p:sp>
          <p:nvSpPr>
            <p:cNvPr id="12" name="Google Shape;12;p2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3" name="Google Shape;13;p2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38" name="Google Shape;38;p2"/>
          <p:cNvGrpSpPr/>
          <p:nvPr/>
        </p:nvGrpSpPr>
        <p:grpSpPr>
          <a:xfrm rot="2699644">
            <a:off x="256834" y="5771761"/>
            <a:ext cx="795991" cy="734081"/>
            <a:chOff x="3736388" y="802750"/>
            <a:chExt cx="583325" cy="403425"/>
          </a:xfrm>
        </p:grpSpPr>
        <p:sp>
          <p:nvSpPr>
            <p:cNvPr id="39" name="Google Shape;39;p2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40" name="Google Shape;40;p2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41" name="Google Shape;41;p2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65" name="Google Shape;65;p2"/>
          <p:cNvGrpSpPr/>
          <p:nvPr/>
        </p:nvGrpSpPr>
        <p:grpSpPr>
          <a:xfrm rot="-2700000">
            <a:off x="7218744" y="5810484"/>
            <a:ext cx="1801253" cy="1806107"/>
            <a:chOff x="2434713" y="2011488"/>
            <a:chExt cx="1504463" cy="1131388"/>
          </a:xfrm>
        </p:grpSpPr>
        <p:sp>
          <p:nvSpPr>
            <p:cNvPr id="66" name="Google Shape;66;p2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67" name="Google Shape;67;p2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68" name="Google Shape;68;p2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152" name="Google Shape;152;p2"/>
          <p:cNvGrpSpPr/>
          <p:nvPr/>
        </p:nvGrpSpPr>
        <p:grpSpPr>
          <a:xfrm rot="4922613">
            <a:off x="443448" y="-413091"/>
            <a:ext cx="1611639" cy="1596394"/>
            <a:chOff x="4027650" y="2008513"/>
            <a:chExt cx="792200" cy="1046275"/>
          </a:xfrm>
        </p:grpSpPr>
        <p:sp>
          <p:nvSpPr>
            <p:cNvPr id="153" name="Google Shape;153;p2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154" name="Google Shape;154;p2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155" name="Google Shape;155;p2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232" name="Google Shape;232;p2"/>
          <p:cNvSpPr/>
          <p:nvPr/>
        </p:nvSpPr>
        <p:spPr>
          <a:xfrm>
            <a:off x="375100" y="1444767"/>
            <a:ext cx="250800" cy="334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33" name="Google Shape;233;p2"/>
          <p:cNvSpPr/>
          <p:nvPr/>
        </p:nvSpPr>
        <p:spPr>
          <a:xfrm>
            <a:off x="223600" y="1014833"/>
            <a:ext cx="151500" cy="2020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34" name="Google Shape;234;p2"/>
          <p:cNvSpPr/>
          <p:nvPr/>
        </p:nvSpPr>
        <p:spPr>
          <a:xfrm>
            <a:off x="8430900" y="1444767"/>
            <a:ext cx="165000" cy="2200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235" name="Google Shape;235;p2"/>
          <p:cNvSpPr/>
          <p:nvPr/>
        </p:nvSpPr>
        <p:spPr>
          <a:xfrm>
            <a:off x="6855525" y="6138800"/>
            <a:ext cx="151500" cy="2020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52620017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Google Shape;237;p3"/>
          <p:cNvSpPr txBox="1">
            <a:spLocks noGrp="1"/>
          </p:cNvSpPr>
          <p:nvPr>
            <p:ph type="title"/>
          </p:nvPr>
        </p:nvSpPr>
        <p:spPr>
          <a:xfrm>
            <a:off x="4647200" y="2867800"/>
            <a:ext cx="34140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5000">
                <a:latin typeface="Itim"/>
                <a:ea typeface="Itim"/>
                <a:cs typeface="Itim"/>
                <a:sym typeface="Itim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38" name="Google Shape;238;p3"/>
          <p:cNvSpPr txBox="1">
            <a:spLocks noGrp="1"/>
          </p:cNvSpPr>
          <p:nvPr>
            <p:ph type="title" idx="2" hasCustomPrompt="1"/>
          </p:nvPr>
        </p:nvSpPr>
        <p:spPr>
          <a:xfrm>
            <a:off x="4647200" y="1742933"/>
            <a:ext cx="16314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600">
                <a:solidFill>
                  <a:schemeClr val="accent1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39" name="Google Shape;239;p3"/>
          <p:cNvSpPr txBox="1">
            <a:spLocks noGrp="1"/>
          </p:cNvSpPr>
          <p:nvPr>
            <p:ph type="subTitle" idx="1"/>
          </p:nvPr>
        </p:nvSpPr>
        <p:spPr>
          <a:xfrm>
            <a:off x="4647200" y="3871433"/>
            <a:ext cx="2895300" cy="105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40" name="Google Shape;240;p3"/>
          <p:cNvGrpSpPr/>
          <p:nvPr/>
        </p:nvGrpSpPr>
        <p:grpSpPr>
          <a:xfrm rot="1610082">
            <a:off x="4675884" y="5561097"/>
            <a:ext cx="1801350" cy="1806204"/>
            <a:chOff x="2434713" y="2011488"/>
            <a:chExt cx="1504463" cy="1131388"/>
          </a:xfrm>
        </p:grpSpPr>
        <p:sp>
          <p:nvSpPr>
            <p:cNvPr id="241" name="Google Shape;241;p3"/>
            <p:cNvSpPr/>
            <p:nvPr/>
          </p:nvSpPr>
          <p:spPr>
            <a:xfrm>
              <a:off x="2441550" y="2011488"/>
              <a:ext cx="1497625" cy="1120525"/>
            </a:xfrm>
            <a:custGeom>
              <a:avLst/>
              <a:gdLst/>
              <a:ahLst/>
              <a:cxnLst/>
              <a:rect l="l" t="t" r="r" b="b"/>
              <a:pathLst>
                <a:path w="59905" h="44821" extrusionOk="0">
                  <a:moveTo>
                    <a:pt x="29545" y="0"/>
                  </a:moveTo>
                  <a:cubicBezTo>
                    <a:pt x="29522" y="0"/>
                    <a:pt x="29499" y="1"/>
                    <a:pt x="29476" y="1"/>
                  </a:cubicBezTo>
                  <a:cubicBezTo>
                    <a:pt x="23014" y="120"/>
                    <a:pt x="23727" y="14690"/>
                    <a:pt x="24837" y="23888"/>
                  </a:cubicBezTo>
                  <a:cubicBezTo>
                    <a:pt x="23310" y="15200"/>
                    <a:pt x="20134" y="1861"/>
                    <a:pt x="15002" y="1861"/>
                  </a:cubicBezTo>
                  <a:cubicBezTo>
                    <a:pt x="14537" y="1861"/>
                    <a:pt x="14056" y="1970"/>
                    <a:pt x="13559" y="2202"/>
                  </a:cubicBezTo>
                  <a:cubicBezTo>
                    <a:pt x="6402" y="5551"/>
                    <a:pt x="17463" y="24383"/>
                    <a:pt x="21507" y="30806"/>
                  </a:cubicBezTo>
                  <a:cubicBezTo>
                    <a:pt x="19327" y="27436"/>
                    <a:pt x="15045" y="20815"/>
                    <a:pt x="11953" y="16078"/>
                  </a:cubicBezTo>
                  <a:cubicBezTo>
                    <a:pt x="10430" y="13749"/>
                    <a:pt x="8816" y="13058"/>
                    <a:pt x="7436" y="13058"/>
                  </a:cubicBezTo>
                  <a:cubicBezTo>
                    <a:pt x="5420" y="13058"/>
                    <a:pt x="3905" y="14532"/>
                    <a:pt x="3905" y="14532"/>
                  </a:cubicBezTo>
                  <a:cubicBezTo>
                    <a:pt x="0" y="20141"/>
                    <a:pt x="9991" y="27792"/>
                    <a:pt x="14154" y="30924"/>
                  </a:cubicBezTo>
                  <a:cubicBezTo>
                    <a:pt x="15322" y="31817"/>
                    <a:pt x="16551" y="32610"/>
                    <a:pt x="17722" y="33482"/>
                  </a:cubicBezTo>
                  <a:cubicBezTo>
                    <a:pt x="20100" y="35246"/>
                    <a:pt x="23391" y="37664"/>
                    <a:pt x="25828" y="39310"/>
                  </a:cubicBezTo>
                  <a:cubicBezTo>
                    <a:pt x="25828" y="39310"/>
                    <a:pt x="25611" y="40875"/>
                    <a:pt x="25017" y="43949"/>
                  </a:cubicBezTo>
                  <a:cubicBezTo>
                    <a:pt x="25017" y="43949"/>
                    <a:pt x="25075" y="44821"/>
                    <a:pt x="26008" y="44821"/>
                  </a:cubicBezTo>
                  <a:cubicBezTo>
                    <a:pt x="26840" y="44800"/>
                    <a:pt x="27018" y="44007"/>
                    <a:pt x="27018" y="44007"/>
                  </a:cubicBezTo>
                  <a:lnTo>
                    <a:pt x="26999" y="39488"/>
                  </a:lnTo>
                  <a:cubicBezTo>
                    <a:pt x="40676" y="34037"/>
                    <a:pt x="59904" y="18734"/>
                    <a:pt x="51698" y="14709"/>
                  </a:cubicBezTo>
                  <a:cubicBezTo>
                    <a:pt x="51371" y="14549"/>
                    <a:pt x="51011" y="14474"/>
                    <a:pt x="50625" y="14474"/>
                  </a:cubicBezTo>
                  <a:cubicBezTo>
                    <a:pt x="46329" y="14474"/>
                    <a:pt x="38676" y="23794"/>
                    <a:pt x="34511" y="29359"/>
                  </a:cubicBezTo>
                  <a:cubicBezTo>
                    <a:pt x="39725" y="21885"/>
                    <a:pt x="49597" y="6503"/>
                    <a:pt x="43610" y="4620"/>
                  </a:cubicBezTo>
                  <a:cubicBezTo>
                    <a:pt x="43285" y="4518"/>
                    <a:pt x="42962" y="4469"/>
                    <a:pt x="42642" y="4469"/>
                  </a:cubicBezTo>
                  <a:cubicBezTo>
                    <a:pt x="37448" y="4469"/>
                    <a:pt x="32881" y="17382"/>
                    <a:pt x="30546" y="25355"/>
                  </a:cubicBezTo>
                  <a:cubicBezTo>
                    <a:pt x="32779" y="16210"/>
                    <a:pt x="35836" y="0"/>
                    <a:pt x="2954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242" name="Google Shape;242;p3"/>
            <p:cNvGrpSpPr/>
            <p:nvPr/>
          </p:nvGrpSpPr>
          <p:grpSpPr>
            <a:xfrm>
              <a:off x="2434713" y="2022350"/>
              <a:ext cx="1497650" cy="1120525"/>
              <a:chOff x="3564263" y="1524700"/>
              <a:chExt cx="1497650" cy="1120525"/>
            </a:xfrm>
          </p:grpSpPr>
          <p:sp>
            <p:nvSpPr>
              <p:cNvPr id="243" name="Google Shape;243;p3"/>
              <p:cNvSpPr/>
              <p:nvPr/>
            </p:nvSpPr>
            <p:spPr>
              <a:xfrm>
                <a:off x="4221132" y="1571278"/>
                <a:ext cx="123771" cy="32933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06" extrusionOk="0">
                    <a:moveTo>
                      <a:pt x="132" y="1"/>
                    </a:moveTo>
                    <a:cubicBezTo>
                      <a:pt x="63" y="1"/>
                      <a:pt x="0" y="108"/>
                      <a:pt x="60" y="181"/>
                    </a:cubicBezTo>
                    <a:cubicBezTo>
                      <a:pt x="516" y="776"/>
                      <a:pt x="1270" y="1114"/>
                      <a:pt x="2002" y="1193"/>
                    </a:cubicBezTo>
                    <a:cubicBezTo>
                      <a:pt x="2100" y="1202"/>
                      <a:pt x="2198" y="1206"/>
                      <a:pt x="2295" y="1206"/>
                    </a:cubicBezTo>
                    <a:cubicBezTo>
                      <a:pt x="3085" y="1206"/>
                      <a:pt x="3852" y="931"/>
                      <a:pt x="4540" y="578"/>
                    </a:cubicBezTo>
                    <a:cubicBezTo>
                      <a:pt x="4642" y="509"/>
                      <a:pt x="4568" y="368"/>
                      <a:pt x="4469" y="368"/>
                    </a:cubicBezTo>
                    <a:cubicBezTo>
                      <a:pt x="4453" y="368"/>
                      <a:pt x="4437" y="371"/>
                      <a:pt x="4421" y="379"/>
                    </a:cubicBezTo>
                    <a:cubicBezTo>
                      <a:pt x="3789" y="730"/>
                      <a:pt x="3065" y="988"/>
                      <a:pt x="2330" y="988"/>
                    </a:cubicBezTo>
                    <a:cubicBezTo>
                      <a:pt x="2234" y="988"/>
                      <a:pt x="2138" y="983"/>
                      <a:pt x="2042" y="974"/>
                    </a:cubicBezTo>
                    <a:cubicBezTo>
                      <a:pt x="1328" y="915"/>
                      <a:pt x="654" y="598"/>
                      <a:pt x="199" y="43"/>
                    </a:cubicBezTo>
                    <a:cubicBezTo>
                      <a:pt x="179" y="13"/>
                      <a:pt x="155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4" name="Google Shape;244;p3"/>
              <p:cNvSpPr/>
              <p:nvPr/>
            </p:nvSpPr>
            <p:spPr>
              <a:xfrm>
                <a:off x="3564263" y="1524700"/>
                <a:ext cx="1497650" cy="1120525"/>
              </a:xfrm>
              <a:custGeom>
                <a:avLst/>
                <a:gdLst/>
                <a:ahLst/>
                <a:cxnLst/>
                <a:rect l="l" t="t" r="r" b="b"/>
                <a:pathLst>
                  <a:path w="59906" h="44821" extrusionOk="0">
                    <a:moveTo>
                      <a:pt x="29536" y="0"/>
                    </a:moveTo>
                    <a:cubicBezTo>
                      <a:pt x="29517" y="0"/>
                      <a:pt x="29497" y="0"/>
                      <a:pt x="29478" y="1"/>
                    </a:cubicBezTo>
                    <a:cubicBezTo>
                      <a:pt x="23026" y="123"/>
                      <a:pt x="23738" y="14676"/>
                      <a:pt x="24834" y="23868"/>
                    </a:cubicBezTo>
                    <a:lnTo>
                      <a:pt x="24834" y="23868"/>
                    </a:lnTo>
                    <a:cubicBezTo>
                      <a:pt x="23306" y="15175"/>
                      <a:pt x="20131" y="1878"/>
                      <a:pt x="15006" y="1878"/>
                    </a:cubicBezTo>
                    <a:cubicBezTo>
                      <a:pt x="14540" y="1878"/>
                      <a:pt x="14058" y="1988"/>
                      <a:pt x="13560" y="2221"/>
                    </a:cubicBezTo>
                    <a:cubicBezTo>
                      <a:pt x="6404" y="5569"/>
                      <a:pt x="17497" y="24448"/>
                      <a:pt x="21527" y="30846"/>
                    </a:cubicBezTo>
                    <a:lnTo>
                      <a:pt x="21527" y="30846"/>
                    </a:lnTo>
                    <a:cubicBezTo>
                      <a:pt x="19355" y="27485"/>
                      <a:pt x="15049" y="20831"/>
                      <a:pt x="11955" y="16097"/>
                    </a:cubicBezTo>
                    <a:cubicBezTo>
                      <a:pt x="10428" y="13762"/>
                      <a:pt x="8808" y="13071"/>
                      <a:pt x="7426" y="13071"/>
                    </a:cubicBezTo>
                    <a:cubicBezTo>
                      <a:pt x="5416" y="13071"/>
                      <a:pt x="3907" y="14531"/>
                      <a:pt x="3907" y="14531"/>
                    </a:cubicBezTo>
                    <a:cubicBezTo>
                      <a:pt x="1" y="20141"/>
                      <a:pt x="9992" y="27813"/>
                      <a:pt x="14154" y="30945"/>
                    </a:cubicBezTo>
                    <a:cubicBezTo>
                      <a:pt x="15325" y="31817"/>
                      <a:pt x="16554" y="32629"/>
                      <a:pt x="17722" y="33501"/>
                    </a:cubicBezTo>
                    <a:cubicBezTo>
                      <a:pt x="20101" y="35245"/>
                      <a:pt x="23392" y="37664"/>
                      <a:pt x="25831" y="39329"/>
                    </a:cubicBezTo>
                    <a:cubicBezTo>
                      <a:pt x="25831" y="39329"/>
                      <a:pt x="25612" y="40875"/>
                      <a:pt x="25017" y="43948"/>
                    </a:cubicBezTo>
                    <a:cubicBezTo>
                      <a:pt x="25017" y="43948"/>
                      <a:pt x="25076" y="44821"/>
                      <a:pt x="25979" y="44821"/>
                    </a:cubicBezTo>
                    <a:cubicBezTo>
                      <a:pt x="25989" y="44821"/>
                      <a:pt x="25999" y="44821"/>
                      <a:pt x="26008" y="44821"/>
                    </a:cubicBezTo>
                    <a:cubicBezTo>
                      <a:pt x="26841" y="44821"/>
                      <a:pt x="27020" y="44028"/>
                      <a:pt x="27020" y="44028"/>
                    </a:cubicBezTo>
                    <a:lnTo>
                      <a:pt x="27000" y="39488"/>
                    </a:lnTo>
                    <a:cubicBezTo>
                      <a:pt x="40677" y="34037"/>
                      <a:pt x="59905" y="18734"/>
                      <a:pt x="51699" y="14730"/>
                    </a:cubicBezTo>
                    <a:cubicBezTo>
                      <a:pt x="51371" y="14570"/>
                      <a:pt x="51012" y="14494"/>
                      <a:pt x="50625" y="14494"/>
                    </a:cubicBezTo>
                    <a:cubicBezTo>
                      <a:pt x="46325" y="14494"/>
                      <a:pt x="38665" y="23819"/>
                      <a:pt x="34490" y="29364"/>
                    </a:cubicBezTo>
                    <a:lnTo>
                      <a:pt x="34490" y="29364"/>
                    </a:lnTo>
                    <a:cubicBezTo>
                      <a:pt x="39715" y="21906"/>
                      <a:pt x="49607" y="6504"/>
                      <a:pt x="43611" y="4620"/>
                    </a:cubicBezTo>
                    <a:cubicBezTo>
                      <a:pt x="43288" y="4518"/>
                      <a:pt x="42966" y="4469"/>
                      <a:pt x="42647" y="4469"/>
                    </a:cubicBezTo>
                    <a:cubicBezTo>
                      <a:pt x="37453" y="4469"/>
                      <a:pt x="32876" y="17415"/>
                      <a:pt x="30548" y="25388"/>
                    </a:cubicBezTo>
                    <a:lnTo>
                      <a:pt x="30548" y="25388"/>
                    </a:lnTo>
                    <a:cubicBezTo>
                      <a:pt x="32778" y="16227"/>
                      <a:pt x="35839" y="0"/>
                      <a:pt x="2953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5" name="Google Shape;245;p3"/>
              <p:cNvSpPr/>
              <p:nvPr/>
            </p:nvSpPr>
            <p:spPr>
              <a:xfrm>
                <a:off x="3805638" y="1866150"/>
                <a:ext cx="940600" cy="616025"/>
              </a:xfrm>
              <a:custGeom>
                <a:avLst/>
                <a:gdLst/>
                <a:ahLst/>
                <a:cxnLst/>
                <a:rect l="l" t="t" r="r" b="b"/>
                <a:pathLst>
                  <a:path w="37624" h="24641" extrusionOk="0">
                    <a:moveTo>
                      <a:pt x="18665" y="1"/>
                    </a:moveTo>
                    <a:cubicBezTo>
                      <a:pt x="14816" y="1"/>
                      <a:pt x="16710" y="21172"/>
                      <a:pt x="16710" y="21172"/>
                    </a:cubicBezTo>
                    <a:cubicBezTo>
                      <a:pt x="16710" y="21172"/>
                      <a:pt x="12792" y="2162"/>
                      <a:pt x="9142" y="2162"/>
                    </a:cubicBezTo>
                    <a:cubicBezTo>
                      <a:pt x="9048" y="2162"/>
                      <a:pt x="8954" y="2175"/>
                      <a:pt x="8860" y="2201"/>
                    </a:cubicBezTo>
                    <a:cubicBezTo>
                      <a:pt x="5154" y="3232"/>
                      <a:pt x="15719" y="21727"/>
                      <a:pt x="15719" y="21727"/>
                    </a:cubicBezTo>
                    <a:cubicBezTo>
                      <a:pt x="15719" y="21727"/>
                      <a:pt x="6641" y="10459"/>
                      <a:pt x="3189" y="10459"/>
                    </a:cubicBezTo>
                    <a:cubicBezTo>
                      <a:pt x="2824" y="10459"/>
                      <a:pt x="2522" y="10585"/>
                      <a:pt x="2300" y="10864"/>
                    </a:cubicBezTo>
                    <a:cubicBezTo>
                      <a:pt x="0" y="13758"/>
                      <a:pt x="16572" y="24640"/>
                      <a:pt x="16572" y="24640"/>
                    </a:cubicBezTo>
                    <a:cubicBezTo>
                      <a:pt x="16572" y="24640"/>
                      <a:pt x="37624" y="14134"/>
                      <a:pt x="34333" y="11023"/>
                    </a:cubicBezTo>
                    <a:cubicBezTo>
                      <a:pt x="34126" y="10827"/>
                      <a:pt x="33849" y="10738"/>
                      <a:pt x="33515" y="10738"/>
                    </a:cubicBezTo>
                    <a:cubicBezTo>
                      <a:pt x="29811" y="10738"/>
                      <a:pt x="19089" y="21727"/>
                      <a:pt x="19089" y="21727"/>
                    </a:cubicBezTo>
                    <a:cubicBezTo>
                      <a:pt x="19089" y="21727"/>
                      <a:pt x="30705" y="5055"/>
                      <a:pt x="27533" y="3807"/>
                    </a:cubicBezTo>
                    <a:cubicBezTo>
                      <a:pt x="27430" y="3765"/>
                      <a:pt x="27322" y="3745"/>
                      <a:pt x="27211" y="3745"/>
                    </a:cubicBezTo>
                    <a:cubicBezTo>
                      <a:pt x="23956" y="3745"/>
                      <a:pt x="17801" y="21172"/>
                      <a:pt x="17801" y="21172"/>
                    </a:cubicBezTo>
                    <a:cubicBezTo>
                      <a:pt x="17801" y="21172"/>
                      <a:pt x="22578" y="81"/>
                      <a:pt x="18692" y="1"/>
                    </a:cubicBezTo>
                    <a:cubicBezTo>
                      <a:pt x="18683" y="1"/>
                      <a:pt x="18674" y="1"/>
                      <a:pt x="18665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6" name="Google Shape;246;p3"/>
              <p:cNvSpPr/>
              <p:nvPr/>
            </p:nvSpPr>
            <p:spPr>
              <a:xfrm>
                <a:off x="3684248" y="1899313"/>
                <a:ext cx="540587" cy="569006"/>
              </a:xfrm>
              <a:custGeom>
                <a:avLst/>
                <a:gdLst/>
                <a:ahLst/>
                <a:cxnLst/>
                <a:rect l="l" t="t" r="r" b="b"/>
                <a:pathLst>
                  <a:path w="20279" h="20837" extrusionOk="0">
                    <a:moveTo>
                      <a:pt x="148" y="0"/>
                    </a:moveTo>
                    <a:cubicBezTo>
                      <a:pt x="74" y="0"/>
                      <a:pt x="1" y="107"/>
                      <a:pt x="60" y="181"/>
                    </a:cubicBezTo>
                    <a:cubicBezTo>
                      <a:pt x="1190" y="1629"/>
                      <a:pt x="2320" y="3056"/>
                      <a:pt x="3469" y="4483"/>
                    </a:cubicBezTo>
                    <a:cubicBezTo>
                      <a:pt x="4659" y="5969"/>
                      <a:pt x="5869" y="7417"/>
                      <a:pt x="7098" y="8844"/>
                    </a:cubicBezTo>
                    <a:cubicBezTo>
                      <a:pt x="8346" y="10311"/>
                      <a:pt x="9635" y="11718"/>
                      <a:pt x="10983" y="13105"/>
                    </a:cubicBezTo>
                    <a:cubicBezTo>
                      <a:pt x="12291" y="14453"/>
                      <a:pt x="13679" y="15782"/>
                      <a:pt x="15106" y="17030"/>
                    </a:cubicBezTo>
                    <a:cubicBezTo>
                      <a:pt x="16513" y="18240"/>
                      <a:pt x="17960" y="19390"/>
                      <a:pt x="19507" y="20440"/>
                    </a:cubicBezTo>
                    <a:cubicBezTo>
                      <a:pt x="19684" y="20579"/>
                      <a:pt x="19882" y="20698"/>
                      <a:pt x="20081" y="20817"/>
                    </a:cubicBezTo>
                    <a:cubicBezTo>
                      <a:pt x="20098" y="20831"/>
                      <a:pt x="20116" y="20837"/>
                      <a:pt x="20133" y="20837"/>
                    </a:cubicBezTo>
                    <a:cubicBezTo>
                      <a:pt x="20215" y="20837"/>
                      <a:pt x="20279" y="20703"/>
                      <a:pt x="20181" y="20638"/>
                    </a:cubicBezTo>
                    <a:cubicBezTo>
                      <a:pt x="18634" y="19628"/>
                      <a:pt x="17147" y="18497"/>
                      <a:pt x="15720" y="17289"/>
                    </a:cubicBezTo>
                    <a:cubicBezTo>
                      <a:pt x="14292" y="16060"/>
                      <a:pt x="12905" y="14770"/>
                      <a:pt x="11578" y="13422"/>
                    </a:cubicBezTo>
                    <a:cubicBezTo>
                      <a:pt x="10249" y="12055"/>
                      <a:pt x="8940" y="10647"/>
                      <a:pt x="7692" y="9220"/>
                    </a:cubicBezTo>
                    <a:cubicBezTo>
                      <a:pt x="6443" y="7793"/>
                      <a:pt x="5234" y="6346"/>
                      <a:pt x="4045" y="4859"/>
                    </a:cubicBezTo>
                    <a:cubicBezTo>
                      <a:pt x="2895" y="3452"/>
                      <a:pt x="1765" y="2005"/>
                      <a:pt x="635" y="577"/>
                    </a:cubicBezTo>
                    <a:lnTo>
                      <a:pt x="218" y="43"/>
                    </a:lnTo>
                    <a:cubicBezTo>
                      <a:pt x="198" y="13"/>
                      <a:pt x="173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7" name="Google Shape;247;p3"/>
              <p:cNvSpPr/>
              <p:nvPr/>
            </p:nvSpPr>
            <p:spPr>
              <a:xfrm>
                <a:off x="3904600" y="1596045"/>
                <a:ext cx="319197" cy="872283"/>
              </a:xfrm>
              <a:custGeom>
                <a:avLst/>
                <a:gdLst/>
                <a:ahLst/>
                <a:cxnLst/>
                <a:rect l="l" t="t" r="r" b="b"/>
                <a:pathLst>
                  <a:path w="11974" h="31943" extrusionOk="0">
                    <a:moveTo>
                      <a:pt x="124" y="1"/>
                    </a:moveTo>
                    <a:cubicBezTo>
                      <a:pt x="110" y="1"/>
                      <a:pt x="95" y="3"/>
                      <a:pt x="80" y="8"/>
                    </a:cubicBezTo>
                    <a:cubicBezTo>
                      <a:pt x="21" y="28"/>
                      <a:pt x="0" y="88"/>
                      <a:pt x="21" y="146"/>
                    </a:cubicBezTo>
                    <a:lnTo>
                      <a:pt x="11756" y="31883"/>
                    </a:lnTo>
                    <a:cubicBezTo>
                      <a:pt x="11775" y="31923"/>
                      <a:pt x="11815" y="31942"/>
                      <a:pt x="11854" y="31942"/>
                    </a:cubicBezTo>
                    <a:lnTo>
                      <a:pt x="11894" y="31942"/>
                    </a:lnTo>
                    <a:cubicBezTo>
                      <a:pt x="11954" y="31923"/>
                      <a:pt x="11973" y="31863"/>
                      <a:pt x="11954" y="31804"/>
                    </a:cubicBezTo>
                    <a:lnTo>
                      <a:pt x="219" y="67"/>
                    </a:lnTo>
                    <a:cubicBezTo>
                      <a:pt x="204" y="23"/>
                      <a:pt x="167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8" name="Google Shape;248;p3"/>
              <p:cNvSpPr/>
              <p:nvPr/>
            </p:nvSpPr>
            <p:spPr>
              <a:xfrm>
                <a:off x="4217987" y="1537800"/>
                <a:ext cx="430145" cy="930530"/>
              </a:xfrm>
              <a:custGeom>
                <a:avLst/>
                <a:gdLst/>
                <a:ahLst/>
                <a:cxnLst/>
                <a:rect l="l" t="t" r="r" b="b"/>
                <a:pathLst>
                  <a:path w="16136" h="34076" extrusionOk="0">
                    <a:moveTo>
                      <a:pt x="2656" y="1"/>
                    </a:moveTo>
                    <a:cubicBezTo>
                      <a:pt x="2596" y="1"/>
                      <a:pt x="2537" y="40"/>
                      <a:pt x="2537" y="99"/>
                    </a:cubicBezTo>
                    <a:lnTo>
                      <a:pt x="0" y="33956"/>
                    </a:lnTo>
                    <a:cubicBezTo>
                      <a:pt x="0" y="34016"/>
                      <a:pt x="19" y="34056"/>
                      <a:pt x="79" y="34075"/>
                    </a:cubicBezTo>
                    <a:lnTo>
                      <a:pt x="98" y="34075"/>
                    </a:lnTo>
                    <a:cubicBezTo>
                      <a:pt x="138" y="34075"/>
                      <a:pt x="178" y="34056"/>
                      <a:pt x="198" y="34016"/>
                    </a:cubicBezTo>
                    <a:lnTo>
                      <a:pt x="16115" y="3965"/>
                    </a:lnTo>
                    <a:cubicBezTo>
                      <a:pt x="16136" y="3905"/>
                      <a:pt x="16115" y="3846"/>
                      <a:pt x="16056" y="3826"/>
                    </a:cubicBezTo>
                    <a:cubicBezTo>
                      <a:pt x="16042" y="3812"/>
                      <a:pt x="16026" y="3805"/>
                      <a:pt x="16009" y="3805"/>
                    </a:cubicBezTo>
                    <a:cubicBezTo>
                      <a:pt x="15977" y="3805"/>
                      <a:pt x="15943" y="3827"/>
                      <a:pt x="15917" y="3865"/>
                    </a:cubicBezTo>
                    <a:lnTo>
                      <a:pt x="257" y="33480"/>
                    </a:lnTo>
                    <a:lnTo>
                      <a:pt x="2755" y="99"/>
                    </a:lnTo>
                    <a:cubicBezTo>
                      <a:pt x="2755" y="59"/>
                      <a:pt x="2715" y="1"/>
                      <a:pt x="26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49" name="Google Shape;249;p3"/>
              <p:cNvSpPr/>
              <p:nvPr/>
            </p:nvSpPr>
            <p:spPr>
              <a:xfrm>
                <a:off x="4217427" y="1919193"/>
                <a:ext cx="642579" cy="549127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20109" extrusionOk="0">
                    <a:moveTo>
                      <a:pt x="23984" y="1"/>
                    </a:moveTo>
                    <a:cubicBezTo>
                      <a:pt x="23956" y="1"/>
                      <a:pt x="23928" y="15"/>
                      <a:pt x="23907" y="48"/>
                    </a:cubicBezTo>
                    <a:lnTo>
                      <a:pt x="21430" y="2843"/>
                    </a:lnTo>
                    <a:cubicBezTo>
                      <a:pt x="10150" y="15490"/>
                      <a:pt x="180" y="19870"/>
                      <a:pt x="80" y="19910"/>
                    </a:cubicBezTo>
                    <a:cubicBezTo>
                      <a:pt x="40" y="19930"/>
                      <a:pt x="0" y="19989"/>
                      <a:pt x="21" y="20049"/>
                    </a:cubicBezTo>
                    <a:cubicBezTo>
                      <a:pt x="40" y="20089"/>
                      <a:pt x="80" y="20108"/>
                      <a:pt x="119" y="20108"/>
                    </a:cubicBezTo>
                    <a:lnTo>
                      <a:pt x="159" y="20108"/>
                    </a:lnTo>
                    <a:cubicBezTo>
                      <a:pt x="259" y="20068"/>
                      <a:pt x="10269" y="15668"/>
                      <a:pt x="21588" y="2981"/>
                    </a:cubicBezTo>
                    <a:lnTo>
                      <a:pt x="24065" y="187"/>
                    </a:lnTo>
                    <a:cubicBezTo>
                      <a:pt x="24105" y="127"/>
                      <a:pt x="24086" y="68"/>
                      <a:pt x="24046" y="28"/>
                    </a:cubicBezTo>
                    <a:cubicBezTo>
                      <a:pt x="24028" y="11"/>
                      <a:pt x="24006" y="1"/>
                      <a:pt x="23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0" name="Google Shape;250;p3"/>
              <p:cNvSpPr/>
              <p:nvPr/>
            </p:nvSpPr>
            <p:spPr>
              <a:xfrm>
                <a:off x="3653763" y="1864425"/>
                <a:ext cx="95730" cy="92123"/>
              </a:xfrm>
              <a:custGeom>
                <a:avLst/>
                <a:gdLst/>
                <a:ahLst/>
                <a:cxnLst/>
                <a:rect l="l" t="t" r="r" b="b"/>
                <a:pathLst>
                  <a:path w="4768" h="3534" extrusionOk="0">
                    <a:moveTo>
                      <a:pt x="4666" y="0"/>
                    </a:moveTo>
                    <a:cubicBezTo>
                      <a:pt x="4614" y="0"/>
                      <a:pt x="4560" y="35"/>
                      <a:pt x="4560" y="104"/>
                    </a:cubicBezTo>
                    <a:cubicBezTo>
                      <a:pt x="4460" y="897"/>
                      <a:pt x="4203" y="1690"/>
                      <a:pt x="3786" y="2384"/>
                    </a:cubicBezTo>
                    <a:cubicBezTo>
                      <a:pt x="3569" y="2720"/>
                      <a:pt x="3310" y="2979"/>
                      <a:pt x="2914" y="3077"/>
                    </a:cubicBezTo>
                    <a:cubicBezTo>
                      <a:pt x="2517" y="3177"/>
                      <a:pt x="2081" y="3157"/>
                      <a:pt x="1666" y="3196"/>
                    </a:cubicBezTo>
                    <a:lnTo>
                      <a:pt x="120" y="3315"/>
                    </a:lnTo>
                    <a:cubicBezTo>
                      <a:pt x="1" y="3336"/>
                      <a:pt x="1" y="3534"/>
                      <a:pt x="120" y="3534"/>
                    </a:cubicBezTo>
                    <a:cubicBezTo>
                      <a:pt x="614" y="3494"/>
                      <a:pt x="1090" y="3455"/>
                      <a:pt x="1586" y="3415"/>
                    </a:cubicBezTo>
                    <a:cubicBezTo>
                      <a:pt x="2023" y="3375"/>
                      <a:pt x="2498" y="3375"/>
                      <a:pt x="2934" y="3275"/>
                    </a:cubicBezTo>
                    <a:cubicBezTo>
                      <a:pt x="3331" y="3196"/>
                      <a:pt x="3627" y="2979"/>
                      <a:pt x="3846" y="2641"/>
                    </a:cubicBezTo>
                    <a:cubicBezTo>
                      <a:pt x="4103" y="2305"/>
                      <a:pt x="4282" y="1909"/>
                      <a:pt x="4441" y="1512"/>
                    </a:cubicBezTo>
                    <a:cubicBezTo>
                      <a:pt x="4600" y="1055"/>
                      <a:pt x="4718" y="580"/>
                      <a:pt x="4758" y="104"/>
                    </a:cubicBezTo>
                    <a:cubicBezTo>
                      <a:pt x="4768" y="35"/>
                      <a:pt x="4718" y="0"/>
                      <a:pt x="46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1" name="Google Shape;251;p3"/>
              <p:cNvSpPr/>
              <p:nvPr/>
            </p:nvSpPr>
            <p:spPr>
              <a:xfrm>
                <a:off x="3647274" y="1884622"/>
                <a:ext cx="144910" cy="106854"/>
              </a:xfrm>
              <a:custGeom>
                <a:avLst/>
                <a:gdLst/>
                <a:ahLst/>
                <a:cxnLst/>
                <a:rect l="l" t="t" r="r" b="b"/>
                <a:pathLst>
                  <a:path w="5436" h="3913" extrusionOk="0">
                    <a:moveTo>
                      <a:pt x="5306" y="0"/>
                    </a:moveTo>
                    <a:cubicBezTo>
                      <a:pt x="5267" y="0"/>
                      <a:pt x="5228" y="20"/>
                      <a:pt x="5213" y="65"/>
                    </a:cubicBezTo>
                    <a:cubicBezTo>
                      <a:pt x="5015" y="858"/>
                      <a:pt x="4777" y="1691"/>
                      <a:pt x="4282" y="2344"/>
                    </a:cubicBezTo>
                    <a:cubicBezTo>
                      <a:pt x="4024" y="2701"/>
                      <a:pt x="3688" y="2960"/>
                      <a:pt x="3291" y="3137"/>
                    </a:cubicBezTo>
                    <a:cubicBezTo>
                      <a:pt x="2874" y="3316"/>
                      <a:pt x="2398" y="3415"/>
                      <a:pt x="1943" y="3475"/>
                    </a:cubicBezTo>
                    <a:cubicBezTo>
                      <a:pt x="1348" y="3554"/>
                      <a:pt x="733" y="3634"/>
                      <a:pt x="138" y="3713"/>
                    </a:cubicBezTo>
                    <a:cubicBezTo>
                      <a:pt x="7" y="3731"/>
                      <a:pt x="1" y="3912"/>
                      <a:pt x="120" y="3912"/>
                    </a:cubicBezTo>
                    <a:cubicBezTo>
                      <a:pt x="126" y="3912"/>
                      <a:pt x="132" y="3912"/>
                      <a:pt x="138" y="3911"/>
                    </a:cubicBezTo>
                    <a:cubicBezTo>
                      <a:pt x="694" y="3851"/>
                      <a:pt x="1249" y="3772"/>
                      <a:pt x="1824" y="3692"/>
                    </a:cubicBezTo>
                    <a:cubicBezTo>
                      <a:pt x="2300" y="3634"/>
                      <a:pt x="2776" y="3554"/>
                      <a:pt x="3231" y="3396"/>
                    </a:cubicBezTo>
                    <a:cubicBezTo>
                      <a:pt x="3667" y="3216"/>
                      <a:pt x="4024" y="2960"/>
                      <a:pt x="4322" y="2622"/>
                    </a:cubicBezTo>
                    <a:cubicBezTo>
                      <a:pt x="4599" y="2305"/>
                      <a:pt x="4798" y="1929"/>
                      <a:pt x="4975" y="1551"/>
                    </a:cubicBezTo>
                    <a:cubicBezTo>
                      <a:pt x="5154" y="1096"/>
                      <a:pt x="5292" y="621"/>
                      <a:pt x="5411" y="124"/>
                    </a:cubicBezTo>
                    <a:cubicBezTo>
                      <a:pt x="5436" y="51"/>
                      <a:pt x="5370" y="0"/>
                      <a:pt x="53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2" name="Google Shape;252;p3"/>
              <p:cNvSpPr/>
              <p:nvPr/>
            </p:nvSpPr>
            <p:spPr>
              <a:xfrm>
                <a:off x="3681902" y="1935658"/>
                <a:ext cx="132461" cy="99727"/>
              </a:xfrm>
              <a:custGeom>
                <a:avLst/>
                <a:gdLst/>
                <a:ahLst/>
                <a:cxnLst/>
                <a:rect l="l" t="t" r="r" b="b"/>
                <a:pathLst>
                  <a:path w="4969" h="3652" extrusionOk="0">
                    <a:moveTo>
                      <a:pt x="4840" y="0"/>
                    </a:moveTo>
                    <a:cubicBezTo>
                      <a:pt x="4796" y="0"/>
                      <a:pt x="4751" y="24"/>
                      <a:pt x="4728" y="79"/>
                    </a:cubicBezTo>
                    <a:cubicBezTo>
                      <a:pt x="4450" y="853"/>
                      <a:pt x="4173" y="1665"/>
                      <a:pt x="3557" y="2240"/>
                    </a:cubicBezTo>
                    <a:cubicBezTo>
                      <a:pt x="2963" y="2775"/>
                      <a:pt x="2190" y="3013"/>
                      <a:pt x="1437" y="3171"/>
                    </a:cubicBezTo>
                    <a:cubicBezTo>
                      <a:pt x="1001" y="3271"/>
                      <a:pt x="565" y="3350"/>
                      <a:pt x="129" y="3449"/>
                    </a:cubicBezTo>
                    <a:cubicBezTo>
                      <a:pt x="1" y="3468"/>
                      <a:pt x="41" y="3652"/>
                      <a:pt x="155" y="3652"/>
                    </a:cubicBezTo>
                    <a:cubicBezTo>
                      <a:pt x="165" y="3652"/>
                      <a:pt x="176" y="3650"/>
                      <a:pt x="187" y="3647"/>
                    </a:cubicBezTo>
                    <a:cubicBezTo>
                      <a:pt x="980" y="3469"/>
                      <a:pt x="1813" y="3369"/>
                      <a:pt x="2587" y="3052"/>
                    </a:cubicBezTo>
                    <a:cubicBezTo>
                      <a:pt x="2944" y="2914"/>
                      <a:pt x="3300" y="2735"/>
                      <a:pt x="3597" y="2478"/>
                    </a:cubicBezTo>
                    <a:cubicBezTo>
                      <a:pt x="3914" y="2201"/>
                      <a:pt x="4173" y="1844"/>
                      <a:pt x="4371" y="1487"/>
                    </a:cubicBezTo>
                    <a:cubicBezTo>
                      <a:pt x="4609" y="1051"/>
                      <a:pt x="4767" y="594"/>
                      <a:pt x="4945" y="139"/>
                    </a:cubicBezTo>
                    <a:cubicBezTo>
                      <a:pt x="4969" y="55"/>
                      <a:pt x="4906" y="0"/>
                      <a:pt x="4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3" name="Google Shape;253;p3"/>
              <p:cNvSpPr/>
              <p:nvPr/>
            </p:nvSpPr>
            <p:spPr>
              <a:xfrm>
                <a:off x="3719143" y="1995351"/>
                <a:ext cx="120172" cy="76707"/>
              </a:xfrm>
              <a:custGeom>
                <a:avLst/>
                <a:gdLst/>
                <a:ahLst/>
                <a:cxnLst/>
                <a:rect l="l" t="t" r="r" b="b"/>
                <a:pathLst>
                  <a:path w="4508" h="2809" extrusionOk="0">
                    <a:moveTo>
                      <a:pt x="4364" y="0"/>
                    </a:moveTo>
                    <a:cubicBezTo>
                      <a:pt x="4332" y="0"/>
                      <a:pt x="4301" y="16"/>
                      <a:pt x="4282" y="54"/>
                    </a:cubicBezTo>
                    <a:cubicBezTo>
                      <a:pt x="3548" y="1659"/>
                      <a:pt x="1824" y="2433"/>
                      <a:pt x="138" y="2592"/>
                    </a:cubicBezTo>
                    <a:cubicBezTo>
                      <a:pt x="0" y="2611"/>
                      <a:pt x="0" y="2809"/>
                      <a:pt x="138" y="2809"/>
                    </a:cubicBezTo>
                    <a:cubicBezTo>
                      <a:pt x="1883" y="2631"/>
                      <a:pt x="3706" y="1838"/>
                      <a:pt x="4480" y="153"/>
                    </a:cubicBezTo>
                    <a:cubicBezTo>
                      <a:pt x="4507" y="72"/>
                      <a:pt x="4433" y="0"/>
                      <a:pt x="4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4" name="Google Shape;254;p3"/>
              <p:cNvSpPr/>
              <p:nvPr/>
            </p:nvSpPr>
            <p:spPr>
              <a:xfrm>
                <a:off x="3758756" y="2029129"/>
                <a:ext cx="107750" cy="80858"/>
              </a:xfrm>
              <a:custGeom>
                <a:avLst/>
                <a:gdLst/>
                <a:ahLst/>
                <a:cxnLst/>
                <a:rect l="l" t="t" r="r" b="b"/>
                <a:pathLst>
                  <a:path w="4042" h="2961" extrusionOk="0">
                    <a:moveTo>
                      <a:pt x="3904" y="1"/>
                    </a:moveTo>
                    <a:cubicBezTo>
                      <a:pt x="3862" y="1"/>
                      <a:pt x="3821" y="20"/>
                      <a:pt x="3806" y="65"/>
                    </a:cubicBezTo>
                    <a:cubicBezTo>
                      <a:pt x="3212" y="1572"/>
                      <a:pt x="1726" y="2642"/>
                      <a:pt x="119" y="2761"/>
                    </a:cubicBezTo>
                    <a:cubicBezTo>
                      <a:pt x="6" y="2761"/>
                      <a:pt x="1" y="2961"/>
                      <a:pt x="104" y="2961"/>
                    </a:cubicBezTo>
                    <a:cubicBezTo>
                      <a:pt x="109" y="2961"/>
                      <a:pt x="114" y="2960"/>
                      <a:pt x="119" y="2959"/>
                    </a:cubicBezTo>
                    <a:cubicBezTo>
                      <a:pt x="1448" y="2880"/>
                      <a:pt x="2696" y="2167"/>
                      <a:pt x="3470" y="1096"/>
                    </a:cubicBezTo>
                    <a:cubicBezTo>
                      <a:pt x="3687" y="800"/>
                      <a:pt x="3867" y="462"/>
                      <a:pt x="4004" y="126"/>
                    </a:cubicBezTo>
                    <a:cubicBezTo>
                      <a:pt x="4042" y="52"/>
                      <a:pt x="3972" y="1"/>
                      <a:pt x="39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5" name="Google Shape;255;p3"/>
              <p:cNvSpPr/>
              <p:nvPr/>
            </p:nvSpPr>
            <p:spPr>
              <a:xfrm>
                <a:off x="3799249" y="2068806"/>
                <a:ext cx="98100" cy="74331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2722" extrusionOk="0">
                    <a:moveTo>
                      <a:pt x="3542" y="1"/>
                    </a:moveTo>
                    <a:cubicBezTo>
                      <a:pt x="3497" y="1"/>
                      <a:pt x="3453" y="24"/>
                      <a:pt x="3437" y="79"/>
                    </a:cubicBezTo>
                    <a:cubicBezTo>
                      <a:pt x="3001" y="1527"/>
                      <a:pt x="1475" y="2201"/>
                      <a:pt x="127" y="2518"/>
                    </a:cubicBezTo>
                    <a:cubicBezTo>
                      <a:pt x="0" y="2554"/>
                      <a:pt x="39" y="2722"/>
                      <a:pt x="136" y="2722"/>
                    </a:cubicBezTo>
                    <a:cubicBezTo>
                      <a:pt x="146" y="2722"/>
                      <a:pt x="156" y="2720"/>
                      <a:pt x="167" y="2716"/>
                    </a:cubicBezTo>
                    <a:cubicBezTo>
                      <a:pt x="1613" y="2379"/>
                      <a:pt x="3180" y="1665"/>
                      <a:pt x="3656" y="139"/>
                    </a:cubicBezTo>
                    <a:cubicBezTo>
                      <a:pt x="3680" y="55"/>
                      <a:pt x="3610" y="1"/>
                      <a:pt x="35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6" name="Google Shape;256;p3"/>
              <p:cNvSpPr/>
              <p:nvPr/>
            </p:nvSpPr>
            <p:spPr>
              <a:xfrm>
                <a:off x="3840142" y="2106844"/>
                <a:ext cx="83011" cy="67040"/>
              </a:xfrm>
              <a:custGeom>
                <a:avLst/>
                <a:gdLst/>
                <a:ahLst/>
                <a:cxnLst/>
                <a:rect l="l" t="t" r="r" b="b"/>
                <a:pathLst>
                  <a:path w="3114" h="2455" extrusionOk="0">
                    <a:moveTo>
                      <a:pt x="2960" y="1"/>
                    </a:moveTo>
                    <a:cubicBezTo>
                      <a:pt x="2937" y="1"/>
                      <a:pt x="2913" y="11"/>
                      <a:pt x="2894" y="34"/>
                    </a:cubicBezTo>
                    <a:cubicBezTo>
                      <a:pt x="2796" y="153"/>
                      <a:pt x="2756" y="293"/>
                      <a:pt x="2677" y="431"/>
                    </a:cubicBezTo>
                    <a:cubicBezTo>
                      <a:pt x="2617" y="570"/>
                      <a:pt x="2537" y="708"/>
                      <a:pt x="2439" y="848"/>
                    </a:cubicBezTo>
                    <a:cubicBezTo>
                      <a:pt x="2260" y="1086"/>
                      <a:pt x="2062" y="1323"/>
                      <a:pt x="1824" y="1522"/>
                    </a:cubicBezTo>
                    <a:cubicBezTo>
                      <a:pt x="1348" y="1918"/>
                      <a:pt x="753" y="2175"/>
                      <a:pt x="140" y="2254"/>
                    </a:cubicBezTo>
                    <a:cubicBezTo>
                      <a:pt x="7" y="2274"/>
                      <a:pt x="0" y="2454"/>
                      <a:pt x="120" y="2454"/>
                    </a:cubicBezTo>
                    <a:cubicBezTo>
                      <a:pt x="126" y="2454"/>
                      <a:pt x="133" y="2454"/>
                      <a:pt x="140" y="2453"/>
                    </a:cubicBezTo>
                    <a:cubicBezTo>
                      <a:pt x="774" y="2373"/>
                      <a:pt x="1369" y="2135"/>
                      <a:pt x="1884" y="1739"/>
                    </a:cubicBezTo>
                    <a:cubicBezTo>
                      <a:pt x="2141" y="1541"/>
                      <a:pt x="2360" y="1303"/>
                      <a:pt x="2537" y="1046"/>
                    </a:cubicBezTo>
                    <a:cubicBezTo>
                      <a:pt x="2637" y="927"/>
                      <a:pt x="2736" y="787"/>
                      <a:pt x="2815" y="649"/>
                    </a:cubicBezTo>
                    <a:cubicBezTo>
                      <a:pt x="2894" y="491"/>
                      <a:pt x="2934" y="312"/>
                      <a:pt x="3053" y="193"/>
                    </a:cubicBezTo>
                    <a:cubicBezTo>
                      <a:pt x="3113" y="102"/>
                      <a:pt x="3036" y="1"/>
                      <a:pt x="29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7" name="Google Shape;257;p3"/>
              <p:cNvSpPr/>
              <p:nvPr/>
            </p:nvSpPr>
            <p:spPr>
              <a:xfrm>
                <a:off x="3870585" y="2141196"/>
                <a:ext cx="78880" cy="66876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449" extrusionOk="0">
                    <a:moveTo>
                      <a:pt x="2831" y="0"/>
                    </a:moveTo>
                    <a:cubicBezTo>
                      <a:pt x="2790" y="0"/>
                      <a:pt x="2747" y="20"/>
                      <a:pt x="2724" y="65"/>
                    </a:cubicBezTo>
                    <a:cubicBezTo>
                      <a:pt x="2307" y="1195"/>
                      <a:pt x="1297" y="2027"/>
                      <a:pt x="127" y="2246"/>
                    </a:cubicBezTo>
                    <a:cubicBezTo>
                      <a:pt x="0" y="2263"/>
                      <a:pt x="39" y="2449"/>
                      <a:pt x="154" y="2449"/>
                    </a:cubicBezTo>
                    <a:cubicBezTo>
                      <a:pt x="164" y="2449"/>
                      <a:pt x="175" y="2447"/>
                      <a:pt x="187" y="2444"/>
                    </a:cubicBezTo>
                    <a:cubicBezTo>
                      <a:pt x="1416" y="2225"/>
                      <a:pt x="2486" y="1313"/>
                      <a:pt x="2922" y="124"/>
                    </a:cubicBezTo>
                    <a:cubicBezTo>
                      <a:pt x="2959" y="51"/>
                      <a:pt x="2897" y="0"/>
                      <a:pt x="28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8" name="Google Shape;258;p3"/>
              <p:cNvSpPr/>
              <p:nvPr/>
            </p:nvSpPr>
            <p:spPr>
              <a:xfrm>
                <a:off x="3899322" y="2171643"/>
                <a:ext cx="80479" cy="70426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579" extrusionOk="0">
                    <a:moveTo>
                      <a:pt x="2893" y="1"/>
                    </a:moveTo>
                    <a:cubicBezTo>
                      <a:pt x="2852" y="1"/>
                      <a:pt x="2812" y="25"/>
                      <a:pt x="2796" y="80"/>
                    </a:cubicBezTo>
                    <a:cubicBezTo>
                      <a:pt x="2458" y="1290"/>
                      <a:pt x="1369" y="2241"/>
                      <a:pt x="119" y="2360"/>
                    </a:cubicBezTo>
                    <a:cubicBezTo>
                      <a:pt x="5" y="2378"/>
                      <a:pt x="0" y="2579"/>
                      <a:pt x="104" y="2579"/>
                    </a:cubicBezTo>
                    <a:cubicBezTo>
                      <a:pt x="109" y="2579"/>
                      <a:pt x="114" y="2578"/>
                      <a:pt x="119" y="2577"/>
                    </a:cubicBezTo>
                    <a:cubicBezTo>
                      <a:pt x="1467" y="2439"/>
                      <a:pt x="2637" y="1427"/>
                      <a:pt x="2994" y="140"/>
                    </a:cubicBezTo>
                    <a:cubicBezTo>
                      <a:pt x="3018" y="56"/>
                      <a:pt x="2956" y="1"/>
                      <a:pt x="2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59" name="Google Shape;259;p3"/>
              <p:cNvSpPr/>
              <p:nvPr/>
            </p:nvSpPr>
            <p:spPr>
              <a:xfrm>
                <a:off x="3935576" y="2206158"/>
                <a:ext cx="70509" cy="70153"/>
              </a:xfrm>
              <a:custGeom>
                <a:avLst/>
                <a:gdLst/>
                <a:ahLst/>
                <a:cxnLst/>
                <a:rect l="l" t="t" r="r" b="b"/>
                <a:pathLst>
                  <a:path w="2645" h="2569" extrusionOk="0">
                    <a:moveTo>
                      <a:pt x="2529" y="0"/>
                    </a:moveTo>
                    <a:cubicBezTo>
                      <a:pt x="2477" y="0"/>
                      <a:pt x="2427" y="35"/>
                      <a:pt x="2427" y="105"/>
                    </a:cubicBezTo>
                    <a:cubicBezTo>
                      <a:pt x="2446" y="679"/>
                      <a:pt x="1970" y="1175"/>
                      <a:pt x="1574" y="1532"/>
                    </a:cubicBezTo>
                    <a:cubicBezTo>
                      <a:pt x="1138" y="1908"/>
                      <a:pt x="643" y="2185"/>
                      <a:pt x="128" y="2365"/>
                    </a:cubicBezTo>
                    <a:cubicBezTo>
                      <a:pt x="1" y="2401"/>
                      <a:pt x="39" y="2568"/>
                      <a:pt x="137" y="2568"/>
                    </a:cubicBezTo>
                    <a:cubicBezTo>
                      <a:pt x="146" y="2568"/>
                      <a:pt x="157" y="2566"/>
                      <a:pt x="167" y="2563"/>
                    </a:cubicBezTo>
                    <a:cubicBezTo>
                      <a:pt x="762" y="2365"/>
                      <a:pt x="1296" y="2066"/>
                      <a:pt x="1753" y="1651"/>
                    </a:cubicBezTo>
                    <a:cubicBezTo>
                      <a:pt x="2189" y="1255"/>
                      <a:pt x="2644" y="739"/>
                      <a:pt x="2644" y="105"/>
                    </a:cubicBezTo>
                    <a:cubicBezTo>
                      <a:pt x="2635" y="35"/>
                      <a:pt x="2581" y="0"/>
                      <a:pt x="2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0" name="Google Shape;260;p3"/>
              <p:cNvSpPr/>
              <p:nvPr/>
            </p:nvSpPr>
            <p:spPr>
              <a:xfrm>
                <a:off x="3974683" y="2249576"/>
                <a:ext cx="56887" cy="54861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2009" extrusionOk="0">
                    <a:moveTo>
                      <a:pt x="2013" y="0"/>
                    </a:moveTo>
                    <a:cubicBezTo>
                      <a:pt x="1970" y="0"/>
                      <a:pt x="1928" y="24"/>
                      <a:pt x="1912" y="80"/>
                    </a:cubicBezTo>
                    <a:cubicBezTo>
                      <a:pt x="1634" y="894"/>
                      <a:pt x="939" y="1547"/>
                      <a:pt x="128" y="1805"/>
                    </a:cubicBezTo>
                    <a:cubicBezTo>
                      <a:pt x="1" y="1841"/>
                      <a:pt x="39" y="2009"/>
                      <a:pt x="151" y="2009"/>
                    </a:cubicBezTo>
                    <a:cubicBezTo>
                      <a:pt x="162" y="2009"/>
                      <a:pt x="174" y="2007"/>
                      <a:pt x="186" y="2004"/>
                    </a:cubicBezTo>
                    <a:cubicBezTo>
                      <a:pt x="1079" y="1726"/>
                      <a:pt x="1812" y="1012"/>
                      <a:pt x="2110" y="120"/>
                    </a:cubicBezTo>
                    <a:cubicBezTo>
                      <a:pt x="2133" y="49"/>
                      <a:pt x="2074" y="0"/>
                      <a:pt x="2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1" name="Google Shape;261;p3"/>
              <p:cNvSpPr/>
              <p:nvPr/>
            </p:nvSpPr>
            <p:spPr>
              <a:xfrm>
                <a:off x="4004833" y="2284392"/>
                <a:ext cx="60299" cy="53605"/>
              </a:xfrm>
              <a:custGeom>
                <a:avLst/>
                <a:gdLst/>
                <a:ahLst/>
                <a:cxnLst/>
                <a:rect l="l" t="t" r="r" b="b"/>
                <a:pathLst>
                  <a:path w="2262" h="1963" extrusionOk="0">
                    <a:moveTo>
                      <a:pt x="2124" y="1"/>
                    </a:moveTo>
                    <a:cubicBezTo>
                      <a:pt x="2090" y="1"/>
                      <a:pt x="2054" y="17"/>
                      <a:pt x="2029" y="55"/>
                    </a:cubicBezTo>
                    <a:cubicBezTo>
                      <a:pt x="1613" y="808"/>
                      <a:pt x="939" y="1422"/>
                      <a:pt x="126" y="1759"/>
                    </a:cubicBezTo>
                    <a:cubicBezTo>
                      <a:pt x="0" y="1795"/>
                      <a:pt x="37" y="1963"/>
                      <a:pt x="135" y="1963"/>
                    </a:cubicBezTo>
                    <a:cubicBezTo>
                      <a:pt x="144" y="1963"/>
                      <a:pt x="155" y="1961"/>
                      <a:pt x="165" y="1958"/>
                    </a:cubicBezTo>
                    <a:cubicBezTo>
                      <a:pt x="1037" y="1601"/>
                      <a:pt x="1772" y="966"/>
                      <a:pt x="2208" y="153"/>
                    </a:cubicBezTo>
                    <a:cubicBezTo>
                      <a:pt x="2262" y="72"/>
                      <a:pt x="2196" y="1"/>
                      <a:pt x="2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2" name="Google Shape;262;p3"/>
              <p:cNvSpPr/>
              <p:nvPr/>
            </p:nvSpPr>
            <p:spPr>
              <a:xfrm>
                <a:off x="4047698" y="2314566"/>
                <a:ext cx="43558" cy="49590"/>
              </a:xfrm>
              <a:custGeom>
                <a:avLst/>
                <a:gdLst/>
                <a:ahLst/>
                <a:cxnLst/>
                <a:rect l="l" t="t" r="r" b="b"/>
                <a:pathLst>
                  <a:path w="1634" h="1816" extrusionOk="0">
                    <a:moveTo>
                      <a:pt x="1509" y="0"/>
                    </a:moveTo>
                    <a:cubicBezTo>
                      <a:pt x="1468" y="0"/>
                      <a:pt x="1427" y="24"/>
                      <a:pt x="1412" y="79"/>
                    </a:cubicBezTo>
                    <a:cubicBezTo>
                      <a:pt x="1253" y="773"/>
                      <a:pt x="758" y="1347"/>
                      <a:pt x="103" y="1625"/>
                    </a:cubicBezTo>
                    <a:cubicBezTo>
                      <a:pt x="1" y="1677"/>
                      <a:pt x="61" y="1816"/>
                      <a:pt x="168" y="1816"/>
                    </a:cubicBezTo>
                    <a:cubicBezTo>
                      <a:pt x="185" y="1816"/>
                      <a:pt x="203" y="1812"/>
                      <a:pt x="222" y="1804"/>
                    </a:cubicBezTo>
                    <a:cubicBezTo>
                      <a:pt x="917" y="1506"/>
                      <a:pt x="1432" y="872"/>
                      <a:pt x="1610" y="139"/>
                    </a:cubicBezTo>
                    <a:cubicBezTo>
                      <a:pt x="1634" y="55"/>
                      <a:pt x="1571" y="0"/>
                      <a:pt x="15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3" name="Google Shape;263;p3"/>
              <p:cNvSpPr/>
              <p:nvPr/>
            </p:nvSpPr>
            <p:spPr>
              <a:xfrm>
                <a:off x="4079420" y="2344576"/>
                <a:ext cx="40359" cy="47187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728" extrusionOk="0">
                    <a:moveTo>
                      <a:pt x="1392" y="0"/>
                    </a:moveTo>
                    <a:cubicBezTo>
                      <a:pt x="1351" y="0"/>
                      <a:pt x="1308" y="22"/>
                      <a:pt x="1292" y="71"/>
                    </a:cubicBezTo>
                    <a:cubicBezTo>
                      <a:pt x="1094" y="684"/>
                      <a:pt x="678" y="1221"/>
                      <a:pt x="103" y="1538"/>
                    </a:cubicBezTo>
                    <a:cubicBezTo>
                      <a:pt x="1" y="1588"/>
                      <a:pt x="74" y="1727"/>
                      <a:pt x="172" y="1727"/>
                    </a:cubicBezTo>
                    <a:cubicBezTo>
                      <a:pt x="188" y="1727"/>
                      <a:pt x="205" y="1724"/>
                      <a:pt x="222" y="1715"/>
                    </a:cubicBezTo>
                    <a:cubicBezTo>
                      <a:pt x="837" y="1379"/>
                      <a:pt x="1292" y="803"/>
                      <a:pt x="1490" y="129"/>
                    </a:cubicBezTo>
                    <a:cubicBezTo>
                      <a:pt x="1514" y="48"/>
                      <a:pt x="1454" y="0"/>
                      <a:pt x="1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4" name="Google Shape;264;p3"/>
              <p:cNvSpPr/>
              <p:nvPr/>
            </p:nvSpPr>
            <p:spPr>
              <a:xfrm>
                <a:off x="4117567" y="2372429"/>
                <a:ext cx="30976" cy="41753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1529" extrusionOk="0">
                    <a:moveTo>
                      <a:pt x="1034" y="1"/>
                    </a:moveTo>
                    <a:cubicBezTo>
                      <a:pt x="990" y="1"/>
                      <a:pt x="948" y="25"/>
                      <a:pt x="932" y="82"/>
                    </a:cubicBezTo>
                    <a:cubicBezTo>
                      <a:pt x="833" y="576"/>
                      <a:pt x="516" y="1033"/>
                      <a:pt x="99" y="1330"/>
                    </a:cubicBezTo>
                    <a:cubicBezTo>
                      <a:pt x="1" y="1395"/>
                      <a:pt x="52" y="1529"/>
                      <a:pt x="139" y="1529"/>
                    </a:cubicBezTo>
                    <a:cubicBezTo>
                      <a:pt x="158" y="1529"/>
                      <a:pt x="178" y="1523"/>
                      <a:pt x="199" y="1509"/>
                    </a:cubicBezTo>
                    <a:cubicBezTo>
                      <a:pt x="675" y="1192"/>
                      <a:pt x="1011" y="695"/>
                      <a:pt x="1150" y="121"/>
                    </a:cubicBezTo>
                    <a:cubicBezTo>
                      <a:pt x="1162" y="51"/>
                      <a:pt x="1097" y="1"/>
                      <a:pt x="10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5" name="Google Shape;265;p3"/>
              <p:cNvSpPr/>
              <p:nvPr/>
            </p:nvSpPr>
            <p:spPr>
              <a:xfrm>
                <a:off x="4151902" y="2407873"/>
                <a:ext cx="21166" cy="26079"/>
              </a:xfrm>
              <a:custGeom>
                <a:avLst/>
                <a:gdLst/>
                <a:ahLst/>
                <a:cxnLst/>
                <a:rect l="l" t="t" r="r" b="b"/>
                <a:pathLst>
                  <a:path w="794" h="955" extrusionOk="0">
                    <a:moveTo>
                      <a:pt x="669" y="0"/>
                    </a:moveTo>
                    <a:cubicBezTo>
                      <a:pt x="634" y="0"/>
                      <a:pt x="601" y="14"/>
                      <a:pt x="576" y="52"/>
                    </a:cubicBezTo>
                    <a:cubicBezTo>
                      <a:pt x="437" y="330"/>
                      <a:pt x="259" y="568"/>
                      <a:pt x="40" y="785"/>
                    </a:cubicBezTo>
                    <a:cubicBezTo>
                      <a:pt x="0" y="825"/>
                      <a:pt x="0" y="885"/>
                      <a:pt x="40" y="924"/>
                    </a:cubicBezTo>
                    <a:cubicBezTo>
                      <a:pt x="60" y="944"/>
                      <a:pt x="90" y="954"/>
                      <a:pt x="119" y="954"/>
                    </a:cubicBezTo>
                    <a:cubicBezTo>
                      <a:pt x="149" y="954"/>
                      <a:pt x="179" y="944"/>
                      <a:pt x="199" y="924"/>
                    </a:cubicBezTo>
                    <a:cubicBezTo>
                      <a:pt x="437" y="706"/>
                      <a:pt x="616" y="449"/>
                      <a:pt x="754" y="151"/>
                    </a:cubicBezTo>
                    <a:cubicBezTo>
                      <a:pt x="793" y="111"/>
                      <a:pt x="774" y="52"/>
                      <a:pt x="735" y="13"/>
                    </a:cubicBezTo>
                    <a:cubicBezTo>
                      <a:pt x="712" y="5"/>
                      <a:pt x="690" y="0"/>
                      <a:pt x="6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6" name="Google Shape;266;p3"/>
              <p:cNvSpPr/>
              <p:nvPr/>
            </p:nvSpPr>
            <p:spPr>
              <a:xfrm>
                <a:off x="4170936" y="2371528"/>
                <a:ext cx="31083" cy="14664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537" extrusionOk="0">
                    <a:moveTo>
                      <a:pt x="1010" y="1"/>
                    </a:moveTo>
                    <a:cubicBezTo>
                      <a:pt x="984" y="1"/>
                      <a:pt x="956" y="11"/>
                      <a:pt x="932" y="35"/>
                    </a:cubicBezTo>
                    <a:cubicBezTo>
                      <a:pt x="732" y="234"/>
                      <a:pt x="467" y="334"/>
                      <a:pt x="181" y="334"/>
                    </a:cubicBezTo>
                    <a:cubicBezTo>
                      <a:pt x="154" y="334"/>
                      <a:pt x="127" y="334"/>
                      <a:pt x="100" y="332"/>
                    </a:cubicBezTo>
                    <a:cubicBezTo>
                      <a:pt x="92" y="329"/>
                      <a:pt x="85" y="328"/>
                      <a:pt x="77" y="328"/>
                    </a:cubicBezTo>
                    <a:cubicBezTo>
                      <a:pt x="30" y="328"/>
                      <a:pt x="0" y="379"/>
                      <a:pt x="0" y="432"/>
                    </a:cubicBezTo>
                    <a:cubicBezTo>
                      <a:pt x="0" y="490"/>
                      <a:pt x="40" y="530"/>
                      <a:pt x="100" y="530"/>
                    </a:cubicBezTo>
                    <a:cubicBezTo>
                      <a:pt x="140" y="535"/>
                      <a:pt x="181" y="537"/>
                      <a:pt x="222" y="537"/>
                    </a:cubicBezTo>
                    <a:cubicBezTo>
                      <a:pt x="541" y="537"/>
                      <a:pt x="862" y="402"/>
                      <a:pt x="1091" y="173"/>
                    </a:cubicBezTo>
                    <a:cubicBezTo>
                      <a:pt x="1165" y="99"/>
                      <a:pt x="1093" y="1"/>
                      <a:pt x="10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7" name="Google Shape;267;p3"/>
              <p:cNvSpPr/>
              <p:nvPr/>
            </p:nvSpPr>
            <p:spPr>
              <a:xfrm>
                <a:off x="4207990" y="2352113"/>
                <a:ext cx="33429" cy="13545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496" extrusionOk="0">
                    <a:moveTo>
                      <a:pt x="155" y="1"/>
                    </a:moveTo>
                    <a:cubicBezTo>
                      <a:pt x="79" y="1"/>
                      <a:pt x="1" y="114"/>
                      <a:pt x="77" y="191"/>
                    </a:cubicBezTo>
                    <a:cubicBezTo>
                      <a:pt x="292" y="391"/>
                      <a:pt x="579" y="495"/>
                      <a:pt x="873" y="495"/>
                    </a:cubicBezTo>
                    <a:cubicBezTo>
                      <a:pt x="958" y="495"/>
                      <a:pt x="1044" y="487"/>
                      <a:pt x="1128" y="469"/>
                    </a:cubicBezTo>
                    <a:cubicBezTo>
                      <a:pt x="1254" y="433"/>
                      <a:pt x="1217" y="265"/>
                      <a:pt x="1104" y="265"/>
                    </a:cubicBezTo>
                    <a:cubicBezTo>
                      <a:pt x="1093" y="265"/>
                      <a:pt x="1081" y="267"/>
                      <a:pt x="1068" y="271"/>
                    </a:cubicBezTo>
                    <a:cubicBezTo>
                      <a:pt x="1005" y="283"/>
                      <a:pt x="941" y="289"/>
                      <a:pt x="877" y="289"/>
                    </a:cubicBezTo>
                    <a:cubicBezTo>
                      <a:pt x="640" y="289"/>
                      <a:pt x="404" y="204"/>
                      <a:pt x="216" y="33"/>
                    </a:cubicBezTo>
                    <a:cubicBezTo>
                      <a:pt x="199" y="10"/>
                      <a:pt x="177" y="1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8" name="Google Shape;268;p3"/>
              <p:cNvSpPr/>
              <p:nvPr/>
            </p:nvSpPr>
            <p:spPr>
              <a:xfrm>
                <a:off x="4261705" y="2356072"/>
                <a:ext cx="27617" cy="18651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683" extrusionOk="0">
                    <a:moveTo>
                      <a:pt x="131" y="1"/>
                    </a:moveTo>
                    <a:cubicBezTo>
                      <a:pt x="67" y="1"/>
                      <a:pt x="1" y="52"/>
                      <a:pt x="25" y="126"/>
                    </a:cubicBezTo>
                    <a:cubicBezTo>
                      <a:pt x="108" y="461"/>
                      <a:pt x="433" y="683"/>
                      <a:pt x="760" y="683"/>
                    </a:cubicBezTo>
                    <a:cubicBezTo>
                      <a:pt x="819" y="683"/>
                      <a:pt x="879" y="675"/>
                      <a:pt x="937" y="660"/>
                    </a:cubicBezTo>
                    <a:cubicBezTo>
                      <a:pt x="996" y="660"/>
                      <a:pt x="1035" y="581"/>
                      <a:pt x="1016" y="541"/>
                    </a:cubicBezTo>
                    <a:cubicBezTo>
                      <a:pt x="999" y="492"/>
                      <a:pt x="956" y="457"/>
                      <a:pt x="908" y="457"/>
                    </a:cubicBezTo>
                    <a:cubicBezTo>
                      <a:pt x="897" y="457"/>
                      <a:pt x="887" y="458"/>
                      <a:pt x="877" y="462"/>
                    </a:cubicBezTo>
                    <a:lnTo>
                      <a:pt x="858" y="462"/>
                    </a:lnTo>
                    <a:cubicBezTo>
                      <a:pt x="858" y="462"/>
                      <a:pt x="840" y="471"/>
                      <a:pt x="834" y="471"/>
                    </a:cubicBezTo>
                    <a:cubicBezTo>
                      <a:pt x="831" y="471"/>
                      <a:pt x="831" y="469"/>
                      <a:pt x="837" y="462"/>
                    </a:cubicBezTo>
                    <a:lnTo>
                      <a:pt x="837" y="462"/>
                    </a:lnTo>
                    <a:cubicBezTo>
                      <a:pt x="818" y="482"/>
                      <a:pt x="797" y="482"/>
                      <a:pt x="778" y="482"/>
                    </a:cubicBezTo>
                    <a:lnTo>
                      <a:pt x="718" y="482"/>
                    </a:lnTo>
                    <a:cubicBezTo>
                      <a:pt x="718" y="482"/>
                      <a:pt x="699" y="482"/>
                      <a:pt x="699" y="462"/>
                    </a:cubicBezTo>
                    <a:cubicBezTo>
                      <a:pt x="685" y="462"/>
                      <a:pt x="690" y="471"/>
                      <a:pt x="688" y="471"/>
                    </a:cubicBezTo>
                    <a:cubicBezTo>
                      <a:pt x="688" y="471"/>
                      <a:pt x="685" y="469"/>
                      <a:pt x="679" y="462"/>
                    </a:cubicBezTo>
                    <a:cubicBezTo>
                      <a:pt x="639" y="462"/>
                      <a:pt x="620" y="462"/>
                      <a:pt x="580" y="443"/>
                    </a:cubicBezTo>
                    <a:cubicBezTo>
                      <a:pt x="560" y="443"/>
                      <a:pt x="560" y="443"/>
                      <a:pt x="541" y="422"/>
                    </a:cubicBezTo>
                    <a:lnTo>
                      <a:pt x="541" y="422"/>
                    </a:lnTo>
                    <a:cubicBezTo>
                      <a:pt x="547" y="429"/>
                      <a:pt x="547" y="431"/>
                      <a:pt x="544" y="431"/>
                    </a:cubicBezTo>
                    <a:cubicBezTo>
                      <a:pt x="540" y="431"/>
                      <a:pt x="527" y="422"/>
                      <a:pt x="541" y="422"/>
                    </a:cubicBezTo>
                    <a:cubicBezTo>
                      <a:pt x="520" y="422"/>
                      <a:pt x="501" y="403"/>
                      <a:pt x="480" y="403"/>
                    </a:cubicBezTo>
                    <a:cubicBezTo>
                      <a:pt x="422" y="363"/>
                      <a:pt x="361" y="324"/>
                      <a:pt x="322" y="263"/>
                    </a:cubicBezTo>
                    <a:lnTo>
                      <a:pt x="303" y="244"/>
                    </a:lnTo>
                    <a:cubicBezTo>
                      <a:pt x="303" y="244"/>
                      <a:pt x="303" y="224"/>
                      <a:pt x="282" y="224"/>
                    </a:cubicBezTo>
                    <a:cubicBezTo>
                      <a:pt x="282" y="205"/>
                      <a:pt x="263" y="184"/>
                      <a:pt x="263" y="165"/>
                    </a:cubicBezTo>
                    <a:lnTo>
                      <a:pt x="242" y="145"/>
                    </a:lnTo>
                    <a:cubicBezTo>
                      <a:pt x="242" y="145"/>
                      <a:pt x="223" y="126"/>
                      <a:pt x="242" y="126"/>
                    </a:cubicBezTo>
                    <a:cubicBezTo>
                      <a:pt x="223" y="105"/>
                      <a:pt x="223" y="86"/>
                      <a:pt x="223" y="65"/>
                    </a:cubicBezTo>
                    <a:cubicBezTo>
                      <a:pt x="208" y="20"/>
                      <a:pt x="170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69" name="Google Shape;269;p3"/>
              <p:cNvSpPr/>
              <p:nvPr/>
            </p:nvSpPr>
            <p:spPr>
              <a:xfrm>
                <a:off x="4265544" y="2418331"/>
                <a:ext cx="22152" cy="38067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394" extrusionOk="0">
                    <a:moveTo>
                      <a:pt x="186" y="1"/>
                    </a:moveTo>
                    <a:cubicBezTo>
                      <a:pt x="134" y="1"/>
                      <a:pt x="79" y="36"/>
                      <a:pt x="79" y="85"/>
                    </a:cubicBezTo>
                    <a:cubicBezTo>
                      <a:pt x="0" y="581"/>
                      <a:pt x="217" y="1096"/>
                      <a:pt x="634" y="1374"/>
                    </a:cubicBezTo>
                    <a:cubicBezTo>
                      <a:pt x="655" y="1388"/>
                      <a:pt x="675" y="1394"/>
                      <a:pt x="694" y="1394"/>
                    </a:cubicBezTo>
                    <a:cubicBezTo>
                      <a:pt x="781" y="1394"/>
                      <a:pt x="831" y="1260"/>
                      <a:pt x="733" y="1195"/>
                    </a:cubicBezTo>
                    <a:cubicBezTo>
                      <a:pt x="416" y="957"/>
                      <a:pt x="217" y="541"/>
                      <a:pt x="278" y="145"/>
                    </a:cubicBezTo>
                    <a:cubicBezTo>
                      <a:pt x="297" y="85"/>
                      <a:pt x="278" y="26"/>
                      <a:pt x="217" y="5"/>
                    </a:cubicBezTo>
                    <a:cubicBezTo>
                      <a:pt x="207" y="2"/>
                      <a:pt x="197" y="1"/>
                      <a:pt x="1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0" name="Google Shape;270;p3"/>
              <p:cNvSpPr/>
              <p:nvPr/>
            </p:nvSpPr>
            <p:spPr>
              <a:xfrm>
                <a:off x="4299852" y="2401155"/>
                <a:ext cx="27004" cy="37329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67" extrusionOk="0">
                    <a:moveTo>
                      <a:pt x="101" y="0"/>
                    </a:moveTo>
                    <a:cubicBezTo>
                      <a:pt x="40" y="0"/>
                      <a:pt x="1" y="40"/>
                      <a:pt x="1" y="100"/>
                    </a:cubicBezTo>
                    <a:cubicBezTo>
                      <a:pt x="40" y="615"/>
                      <a:pt x="339" y="1091"/>
                      <a:pt x="794" y="1348"/>
                    </a:cubicBezTo>
                    <a:cubicBezTo>
                      <a:pt x="813" y="1361"/>
                      <a:pt x="832" y="1366"/>
                      <a:pt x="851" y="1366"/>
                    </a:cubicBezTo>
                    <a:cubicBezTo>
                      <a:pt x="945" y="1366"/>
                      <a:pt x="1012" y="1220"/>
                      <a:pt x="913" y="1170"/>
                    </a:cubicBezTo>
                    <a:cubicBezTo>
                      <a:pt x="516" y="952"/>
                      <a:pt x="259" y="555"/>
                      <a:pt x="199" y="100"/>
                    </a:cubicBezTo>
                    <a:cubicBezTo>
                      <a:pt x="199" y="40"/>
                      <a:pt x="159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1" name="Google Shape;271;p3"/>
              <p:cNvSpPr/>
              <p:nvPr/>
            </p:nvSpPr>
            <p:spPr>
              <a:xfrm>
                <a:off x="4331575" y="2365848"/>
                <a:ext cx="29696" cy="48334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770" extrusionOk="0">
                    <a:moveTo>
                      <a:pt x="110" y="0"/>
                    </a:moveTo>
                    <a:cubicBezTo>
                      <a:pt x="55" y="0"/>
                      <a:pt x="0" y="35"/>
                      <a:pt x="0" y="104"/>
                    </a:cubicBezTo>
                    <a:cubicBezTo>
                      <a:pt x="40" y="759"/>
                      <a:pt x="378" y="1372"/>
                      <a:pt x="912" y="1750"/>
                    </a:cubicBezTo>
                    <a:cubicBezTo>
                      <a:pt x="933" y="1764"/>
                      <a:pt x="953" y="1770"/>
                      <a:pt x="972" y="1770"/>
                    </a:cubicBezTo>
                    <a:cubicBezTo>
                      <a:pt x="1060" y="1770"/>
                      <a:pt x="1113" y="1636"/>
                      <a:pt x="1031" y="1571"/>
                    </a:cubicBezTo>
                    <a:cubicBezTo>
                      <a:pt x="536" y="1234"/>
                      <a:pt x="238" y="679"/>
                      <a:pt x="219" y="104"/>
                    </a:cubicBezTo>
                    <a:cubicBezTo>
                      <a:pt x="219" y="35"/>
                      <a:pt x="164" y="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2" name="Google Shape;272;p3"/>
              <p:cNvSpPr/>
              <p:nvPr/>
            </p:nvSpPr>
            <p:spPr>
              <a:xfrm>
                <a:off x="4367509" y="2333899"/>
                <a:ext cx="43585" cy="60923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231" extrusionOk="0">
                    <a:moveTo>
                      <a:pt x="99" y="0"/>
                    </a:moveTo>
                    <a:cubicBezTo>
                      <a:pt x="50" y="0"/>
                      <a:pt x="0" y="35"/>
                      <a:pt x="0" y="105"/>
                    </a:cubicBezTo>
                    <a:cubicBezTo>
                      <a:pt x="21" y="1017"/>
                      <a:pt x="576" y="1868"/>
                      <a:pt x="1408" y="2225"/>
                    </a:cubicBezTo>
                    <a:cubicBezTo>
                      <a:pt x="1422" y="2229"/>
                      <a:pt x="1435" y="2231"/>
                      <a:pt x="1448" y="2231"/>
                    </a:cubicBezTo>
                    <a:cubicBezTo>
                      <a:pt x="1564" y="2231"/>
                      <a:pt x="1634" y="2083"/>
                      <a:pt x="1527" y="2048"/>
                    </a:cubicBezTo>
                    <a:cubicBezTo>
                      <a:pt x="753" y="1710"/>
                      <a:pt x="219" y="938"/>
                      <a:pt x="198" y="105"/>
                    </a:cubicBezTo>
                    <a:cubicBezTo>
                      <a:pt x="198" y="35"/>
                      <a:pt x="149" y="0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3" name="Google Shape;273;p3"/>
              <p:cNvSpPr/>
              <p:nvPr/>
            </p:nvSpPr>
            <p:spPr>
              <a:xfrm>
                <a:off x="4399472" y="2307384"/>
                <a:ext cx="47877" cy="62398"/>
              </a:xfrm>
              <a:custGeom>
                <a:avLst/>
                <a:gdLst/>
                <a:ahLst/>
                <a:cxnLst/>
                <a:rect l="l" t="t" r="r" b="b"/>
                <a:pathLst>
                  <a:path w="1796" h="2285" extrusionOk="0">
                    <a:moveTo>
                      <a:pt x="105" y="0"/>
                    </a:moveTo>
                    <a:cubicBezTo>
                      <a:pt x="50" y="0"/>
                      <a:pt x="1" y="35"/>
                      <a:pt x="11" y="104"/>
                    </a:cubicBezTo>
                    <a:cubicBezTo>
                      <a:pt x="51" y="580"/>
                      <a:pt x="228" y="1055"/>
                      <a:pt x="506" y="1472"/>
                    </a:cubicBezTo>
                    <a:cubicBezTo>
                      <a:pt x="764" y="1848"/>
                      <a:pt x="1161" y="2265"/>
                      <a:pt x="1656" y="2284"/>
                    </a:cubicBezTo>
                    <a:cubicBezTo>
                      <a:pt x="1795" y="2284"/>
                      <a:pt x="1795" y="2067"/>
                      <a:pt x="1656" y="2067"/>
                    </a:cubicBezTo>
                    <a:cubicBezTo>
                      <a:pt x="1219" y="2067"/>
                      <a:pt x="863" y="1631"/>
                      <a:pt x="645" y="1314"/>
                    </a:cubicBezTo>
                    <a:cubicBezTo>
                      <a:pt x="408" y="936"/>
                      <a:pt x="268" y="521"/>
                      <a:pt x="228" y="104"/>
                    </a:cubicBezTo>
                    <a:cubicBezTo>
                      <a:pt x="219" y="35"/>
                      <a:pt x="159" y="0"/>
                      <a:pt x="1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4" name="Google Shape;274;p3"/>
              <p:cNvSpPr/>
              <p:nvPr/>
            </p:nvSpPr>
            <p:spPr>
              <a:xfrm>
                <a:off x="4436952" y="2281224"/>
                <a:ext cx="53155" cy="63271"/>
              </a:xfrm>
              <a:custGeom>
                <a:avLst/>
                <a:gdLst/>
                <a:ahLst/>
                <a:cxnLst/>
                <a:rect l="l" t="t" r="r" b="b"/>
                <a:pathLst>
                  <a:path w="1994" h="2317" extrusionOk="0">
                    <a:moveTo>
                      <a:pt x="125" y="0"/>
                    </a:moveTo>
                    <a:cubicBezTo>
                      <a:pt x="66" y="0"/>
                      <a:pt x="0" y="48"/>
                      <a:pt x="12" y="131"/>
                    </a:cubicBezTo>
                    <a:cubicBezTo>
                      <a:pt x="91" y="646"/>
                      <a:pt x="329" y="1141"/>
                      <a:pt x="646" y="1558"/>
                    </a:cubicBezTo>
                    <a:cubicBezTo>
                      <a:pt x="906" y="1911"/>
                      <a:pt x="1290" y="2317"/>
                      <a:pt x="1762" y="2317"/>
                    </a:cubicBezTo>
                    <a:cubicBezTo>
                      <a:pt x="1793" y="2317"/>
                      <a:pt x="1824" y="2315"/>
                      <a:pt x="1856" y="2311"/>
                    </a:cubicBezTo>
                    <a:cubicBezTo>
                      <a:pt x="1987" y="2292"/>
                      <a:pt x="1994" y="2112"/>
                      <a:pt x="1875" y="2112"/>
                    </a:cubicBezTo>
                    <a:cubicBezTo>
                      <a:pt x="1869" y="2112"/>
                      <a:pt x="1863" y="2112"/>
                      <a:pt x="1856" y="2113"/>
                    </a:cubicBezTo>
                    <a:cubicBezTo>
                      <a:pt x="1836" y="2115"/>
                      <a:pt x="1816" y="2116"/>
                      <a:pt x="1796" y="2116"/>
                    </a:cubicBezTo>
                    <a:cubicBezTo>
                      <a:pt x="1350" y="2116"/>
                      <a:pt x="1012" y="1702"/>
                      <a:pt x="765" y="1360"/>
                    </a:cubicBezTo>
                    <a:cubicBezTo>
                      <a:pt x="487" y="983"/>
                      <a:pt x="289" y="546"/>
                      <a:pt x="210" y="71"/>
                    </a:cubicBezTo>
                    <a:cubicBezTo>
                      <a:pt x="202" y="23"/>
                      <a:pt x="165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5" name="Google Shape;275;p3"/>
              <p:cNvSpPr/>
              <p:nvPr/>
            </p:nvSpPr>
            <p:spPr>
              <a:xfrm>
                <a:off x="4472353" y="2250395"/>
                <a:ext cx="57767" cy="59367"/>
              </a:xfrm>
              <a:custGeom>
                <a:avLst/>
                <a:gdLst/>
                <a:ahLst/>
                <a:cxnLst/>
                <a:rect l="l" t="t" r="r" b="b"/>
                <a:pathLst>
                  <a:path w="2167" h="2174" extrusionOk="0">
                    <a:moveTo>
                      <a:pt x="128" y="0"/>
                    </a:moveTo>
                    <a:cubicBezTo>
                      <a:pt x="65" y="0"/>
                      <a:pt x="0" y="47"/>
                      <a:pt x="13" y="129"/>
                    </a:cubicBezTo>
                    <a:cubicBezTo>
                      <a:pt x="190" y="1120"/>
                      <a:pt x="1004" y="1953"/>
                      <a:pt x="1974" y="2172"/>
                    </a:cubicBezTo>
                    <a:cubicBezTo>
                      <a:pt x="1981" y="2173"/>
                      <a:pt x="1987" y="2173"/>
                      <a:pt x="1993" y="2173"/>
                    </a:cubicBezTo>
                    <a:cubicBezTo>
                      <a:pt x="2119" y="2173"/>
                      <a:pt x="2166" y="1991"/>
                      <a:pt x="2035" y="1953"/>
                    </a:cubicBezTo>
                    <a:cubicBezTo>
                      <a:pt x="1123" y="1775"/>
                      <a:pt x="388" y="1002"/>
                      <a:pt x="230" y="71"/>
                    </a:cubicBezTo>
                    <a:cubicBezTo>
                      <a:pt x="214" y="22"/>
                      <a:pt x="171" y="0"/>
                      <a:pt x="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6" name="Google Shape;276;p3"/>
              <p:cNvSpPr/>
              <p:nvPr/>
            </p:nvSpPr>
            <p:spPr>
              <a:xfrm>
                <a:off x="4504582" y="2201434"/>
                <a:ext cx="80506" cy="78728"/>
              </a:xfrm>
              <a:custGeom>
                <a:avLst/>
                <a:gdLst/>
                <a:ahLst/>
                <a:cxnLst/>
                <a:rect l="l" t="t" r="r" b="b"/>
                <a:pathLst>
                  <a:path w="3020" h="2883" extrusionOk="0">
                    <a:moveTo>
                      <a:pt x="132" y="0"/>
                    </a:moveTo>
                    <a:cubicBezTo>
                      <a:pt x="68" y="0"/>
                      <a:pt x="1" y="55"/>
                      <a:pt x="12" y="138"/>
                    </a:cubicBezTo>
                    <a:cubicBezTo>
                      <a:pt x="171" y="852"/>
                      <a:pt x="508" y="1526"/>
                      <a:pt x="1003" y="2062"/>
                    </a:cubicBezTo>
                    <a:cubicBezTo>
                      <a:pt x="1414" y="2524"/>
                      <a:pt x="1973" y="2882"/>
                      <a:pt x="2604" y="2882"/>
                    </a:cubicBezTo>
                    <a:cubicBezTo>
                      <a:pt x="2703" y="2882"/>
                      <a:pt x="2804" y="2874"/>
                      <a:pt x="2906" y="2855"/>
                    </a:cubicBezTo>
                    <a:cubicBezTo>
                      <a:pt x="3019" y="2835"/>
                      <a:pt x="2972" y="2655"/>
                      <a:pt x="2865" y="2655"/>
                    </a:cubicBezTo>
                    <a:cubicBezTo>
                      <a:pt x="2859" y="2655"/>
                      <a:pt x="2853" y="2656"/>
                      <a:pt x="2847" y="2657"/>
                    </a:cubicBezTo>
                    <a:cubicBezTo>
                      <a:pt x="2766" y="2670"/>
                      <a:pt x="2686" y="2677"/>
                      <a:pt x="2607" y="2677"/>
                    </a:cubicBezTo>
                    <a:cubicBezTo>
                      <a:pt x="2007" y="2677"/>
                      <a:pt x="1468" y="2301"/>
                      <a:pt x="1082" y="1864"/>
                    </a:cubicBezTo>
                    <a:cubicBezTo>
                      <a:pt x="667" y="1348"/>
                      <a:pt x="369" y="733"/>
                      <a:pt x="231" y="80"/>
                    </a:cubicBezTo>
                    <a:cubicBezTo>
                      <a:pt x="215" y="24"/>
                      <a:pt x="174" y="0"/>
                      <a:pt x="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7" name="Google Shape;277;p3"/>
              <p:cNvSpPr/>
              <p:nvPr/>
            </p:nvSpPr>
            <p:spPr>
              <a:xfrm>
                <a:off x="4544542" y="2163915"/>
                <a:ext cx="76454" cy="80639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953" extrusionOk="0">
                    <a:moveTo>
                      <a:pt x="109" y="1"/>
                    </a:moveTo>
                    <a:cubicBezTo>
                      <a:pt x="55" y="1"/>
                      <a:pt x="0" y="36"/>
                      <a:pt x="0" y="106"/>
                    </a:cubicBezTo>
                    <a:cubicBezTo>
                      <a:pt x="0" y="819"/>
                      <a:pt x="476" y="1473"/>
                      <a:pt x="931" y="1969"/>
                    </a:cubicBezTo>
                    <a:cubicBezTo>
                      <a:pt x="1169" y="2207"/>
                      <a:pt x="1428" y="2445"/>
                      <a:pt x="1724" y="2643"/>
                    </a:cubicBezTo>
                    <a:cubicBezTo>
                      <a:pt x="1979" y="2812"/>
                      <a:pt x="2261" y="2952"/>
                      <a:pt x="2573" y="2952"/>
                    </a:cubicBezTo>
                    <a:cubicBezTo>
                      <a:pt x="2626" y="2952"/>
                      <a:pt x="2681" y="2948"/>
                      <a:pt x="2736" y="2939"/>
                    </a:cubicBezTo>
                    <a:cubicBezTo>
                      <a:pt x="2868" y="2921"/>
                      <a:pt x="2820" y="2740"/>
                      <a:pt x="2712" y="2740"/>
                    </a:cubicBezTo>
                    <a:cubicBezTo>
                      <a:pt x="2707" y="2740"/>
                      <a:pt x="2702" y="2740"/>
                      <a:pt x="2696" y="2741"/>
                    </a:cubicBezTo>
                    <a:cubicBezTo>
                      <a:pt x="2662" y="2745"/>
                      <a:pt x="2629" y="2747"/>
                      <a:pt x="2595" y="2747"/>
                    </a:cubicBezTo>
                    <a:cubicBezTo>
                      <a:pt x="2280" y="2747"/>
                      <a:pt x="1998" y="2584"/>
                      <a:pt x="1764" y="2405"/>
                    </a:cubicBezTo>
                    <a:cubicBezTo>
                      <a:pt x="1507" y="2226"/>
                      <a:pt x="1269" y="2009"/>
                      <a:pt x="1050" y="1790"/>
                    </a:cubicBezTo>
                    <a:cubicBezTo>
                      <a:pt x="654" y="1335"/>
                      <a:pt x="199" y="740"/>
                      <a:pt x="218" y="106"/>
                    </a:cubicBezTo>
                    <a:cubicBezTo>
                      <a:pt x="218" y="36"/>
                      <a:pt x="163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8" name="Google Shape;278;p3"/>
              <p:cNvSpPr/>
              <p:nvPr/>
            </p:nvSpPr>
            <p:spPr>
              <a:xfrm>
                <a:off x="4590393" y="2133222"/>
                <a:ext cx="87037" cy="76488"/>
              </a:xfrm>
              <a:custGeom>
                <a:avLst/>
                <a:gdLst/>
                <a:ahLst/>
                <a:cxnLst/>
                <a:rect l="l" t="t" r="r" b="b"/>
                <a:pathLst>
                  <a:path w="3265" h="2801" extrusionOk="0">
                    <a:moveTo>
                      <a:pt x="126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163" y="852"/>
                      <a:pt x="540" y="1487"/>
                      <a:pt x="1056" y="1983"/>
                    </a:cubicBezTo>
                    <a:cubicBezTo>
                      <a:pt x="1333" y="2221"/>
                      <a:pt x="1630" y="2419"/>
                      <a:pt x="1947" y="2578"/>
                    </a:cubicBezTo>
                    <a:cubicBezTo>
                      <a:pt x="2225" y="2694"/>
                      <a:pt x="2524" y="2800"/>
                      <a:pt x="2820" y="2800"/>
                    </a:cubicBezTo>
                    <a:cubicBezTo>
                      <a:pt x="2926" y="2800"/>
                      <a:pt x="3032" y="2787"/>
                      <a:pt x="3136" y="2755"/>
                    </a:cubicBezTo>
                    <a:cubicBezTo>
                      <a:pt x="3264" y="2738"/>
                      <a:pt x="3224" y="2552"/>
                      <a:pt x="3110" y="2552"/>
                    </a:cubicBezTo>
                    <a:cubicBezTo>
                      <a:pt x="3100" y="2552"/>
                      <a:pt x="3089" y="2554"/>
                      <a:pt x="3078" y="2557"/>
                    </a:cubicBezTo>
                    <a:cubicBezTo>
                      <a:pt x="2989" y="2580"/>
                      <a:pt x="2900" y="2591"/>
                      <a:pt x="2811" y="2591"/>
                    </a:cubicBezTo>
                    <a:cubicBezTo>
                      <a:pt x="2518" y="2591"/>
                      <a:pt x="2225" y="2480"/>
                      <a:pt x="1968" y="2359"/>
                    </a:cubicBezTo>
                    <a:cubicBezTo>
                      <a:pt x="1669" y="2200"/>
                      <a:pt x="1392" y="2002"/>
                      <a:pt x="1154" y="1785"/>
                    </a:cubicBezTo>
                    <a:cubicBezTo>
                      <a:pt x="678" y="1328"/>
                      <a:pt x="342" y="733"/>
                      <a:pt x="223" y="80"/>
                    </a:cubicBezTo>
                    <a:cubicBezTo>
                      <a:pt x="207" y="24"/>
                      <a:pt x="167" y="1"/>
                      <a:pt x="1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79" name="Google Shape;279;p3"/>
              <p:cNvSpPr/>
              <p:nvPr/>
            </p:nvSpPr>
            <p:spPr>
              <a:xfrm>
                <a:off x="4616838" y="2078008"/>
                <a:ext cx="99459" cy="89978"/>
              </a:xfrm>
              <a:custGeom>
                <a:avLst/>
                <a:gdLst/>
                <a:ahLst/>
                <a:cxnLst/>
                <a:rect l="l" t="t" r="r" b="b"/>
                <a:pathLst>
                  <a:path w="3731" h="3295" extrusionOk="0">
                    <a:moveTo>
                      <a:pt x="133" y="1"/>
                    </a:moveTo>
                    <a:cubicBezTo>
                      <a:pt x="70" y="1"/>
                      <a:pt x="0" y="56"/>
                      <a:pt x="24" y="139"/>
                    </a:cubicBezTo>
                    <a:cubicBezTo>
                      <a:pt x="183" y="992"/>
                      <a:pt x="598" y="1804"/>
                      <a:pt x="1232" y="2398"/>
                    </a:cubicBezTo>
                    <a:cubicBezTo>
                      <a:pt x="1835" y="2945"/>
                      <a:pt x="2634" y="3294"/>
                      <a:pt x="3460" y="3294"/>
                    </a:cubicBezTo>
                    <a:cubicBezTo>
                      <a:pt x="3504" y="3294"/>
                      <a:pt x="3548" y="3293"/>
                      <a:pt x="3592" y="3291"/>
                    </a:cubicBezTo>
                    <a:cubicBezTo>
                      <a:pt x="3730" y="3291"/>
                      <a:pt x="3730" y="3093"/>
                      <a:pt x="3592" y="3093"/>
                    </a:cubicBezTo>
                    <a:cubicBezTo>
                      <a:pt x="3570" y="3094"/>
                      <a:pt x="3547" y="3094"/>
                      <a:pt x="3525" y="3094"/>
                    </a:cubicBezTo>
                    <a:cubicBezTo>
                      <a:pt x="2716" y="3094"/>
                      <a:pt x="1930" y="2761"/>
                      <a:pt x="1351" y="2221"/>
                    </a:cubicBezTo>
                    <a:cubicBezTo>
                      <a:pt x="757" y="1645"/>
                      <a:pt x="381" y="892"/>
                      <a:pt x="222" y="80"/>
                    </a:cubicBezTo>
                    <a:cubicBezTo>
                      <a:pt x="214" y="25"/>
                      <a:pt x="175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0" name="Google Shape;280;p3"/>
              <p:cNvSpPr/>
              <p:nvPr/>
            </p:nvSpPr>
            <p:spPr>
              <a:xfrm>
                <a:off x="4656024" y="2036174"/>
                <a:ext cx="97247" cy="99809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3655" extrusionOk="0">
                    <a:moveTo>
                      <a:pt x="130" y="1"/>
                    </a:moveTo>
                    <a:cubicBezTo>
                      <a:pt x="75" y="1"/>
                      <a:pt x="21" y="36"/>
                      <a:pt x="21" y="105"/>
                    </a:cubicBezTo>
                    <a:cubicBezTo>
                      <a:pt x="0" y="502"/>
                      <a:pt x="159" y="878"/>
                      <a:pt x="317" y="1216"/>
                    </a:cubicBezTo>
                    <a:cubicBezTo>
                      <a:pt x="476" y="1533"/>
                      <a:pt x="655" y="1810"/>
                      <a:pt x="872" y="2088"/>
                    </a:cubicBezTo>
                    <a:cubicBezTo>
                      <a:pt x="1290" y="2622"/>
                      <a:pt x="1824" y="3079"/>
                      <a:pt x="2439" y="3356"/>
                    </a:cubicBezTo>
                    <a:cubicBezTo>
                      <a:pt x="2775" y="3515"/>
                      <a:pt x="3153" y="3613"/>
                      <a:pt x="3529" y="3653"/>
                    </a:cubicBezTo>
                    <a:cubicBezTo>
                      <a:pt x="3535" y="3654"/>
                      <a:pt x="3540" y="3654"/>
                      <a:pt x="3545" y="3654"/>
                    </a:cubicBezTo>
                    <a:cubicBezTo>
                      <a:pt x="3647" y="3654"/>
                      <a:pt x="3642" y="3474"/>
                      <a:pt x="3529" y="3455"/>
                    </a:cubicBezTo>
                    <a:cubicBezTo>
                      <a:pt x="2717" y="3356"/>
                      <a:pt x="1983" y="2939"/>
                      <a:pt x="1408" y="2365"/>
                    </a:cubicBezTo>
                    <a:cubicBezTo>
                      <a:pt x="1110" y="2088"/>
                      <a:pt x="872" y="1750"/>
                      <a:pt x="655" y="1393"/>
                    </a:cubicBezTo>
                    <a:cubicBezTo>
                      <a:pt x="436" y="1017"/>
                      <a:pt x="219" y="561"/>
                      <a:pt x="238" y="105"/>
                    </a:cubicBezTo>
                    <a:cubicBezTo>
                      <a:pt x="238" y="36"/>
                      <a:pt x="184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1" name="Google Shape;281;p3"/>
              <p:cNvSpPr/>
              <p:nvPr/>
            </p:nvSpPr>
            <p:spPr>
              <a:xfrm>
                <a:off x="4699103" y="1992347"/>
                <a:ext cx="93088" cy="108984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3991" extrusionOk="0">
                    <a:moveTo>
                      <a:pt x="104" y="1"/>
                    </a:moveTo>
                    <a:cubicBezTo>
                      <a:pt x="50" y="1"/>
                      <a:pt x="0" y="35"/>
                      <a:pt x="10" y="104"/>
                    </a:cubicBezTo>
                    <a:cubicBezTo>
                      <a:pt x="89" y="1037"/>
                      <a:pt x="466" y="1909"/>
                      <a:pt x="1080" y="2622"/>
                    </a:cubicBezTo>
                    <a:cubicBezTo>
                      <a:pt x="1656" y="3276"/>
                      <a:pt x="2449" y="3772"/>
                      <a:pt x="3321" y="3989"/>
                    </a:cubicBezTo>
                    <a:cubicBezTo>
                      <a:pt x="3327" y="3990"/>
                      <a:pt x="3332" y="3991"/>
                      <a:pt x="3338" y="3991"/>
                    </a:cubicBezTo>
                    <a:cubicBezTo>
                      <a:pt x="3445" y="3991"/>
                      <a:pt x="3492" y="3810"/>
                      <a:pt x="3361" y="3772"/>
                    </a:cubicBezTo>
                    <a:cubicBezTo>
                      <a:pt x="1656" y="3336"/>
                      <a:pt x="387" y="1869"/>
                      <a:pt x="229" y="104"/>
                    </a:cubicBezTo>
                    <a:cubicBezTo>
                      <a:pt x="218" y="35"/>
                      <a:pt x="159" y="1"/>
                      <a:pt x="1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2" name="Google Shape;282;p3"/>
              <p:cNvSpPr/>
              <p:nvPr/>
            </p:nvSpPr>
            <p:spPr>
              <a:xfrm>
                <a:off x="4734158" y="1959688"/>
                <a:ext cx="86584" cy="95658"/>
              </a:xfrm>
              <a:custGeom>
                <a:avLst/>
                <a:gdLst/>
                <a:ahLst/>
                <a:cxnLst/>
                <a:rect l="l" t="t" r="r" b="b"/>
                <a:pathLst>
                  <a:path w="3248" h="3503" extrusionOk="0">
                    <a:moveTo>
                      <a:pt x="122" y="1"/>
                    </a:moveTo>
                    <a:cubicBezTo>
                      <a:pt x="61" y="1"/>
                      <a:pt x="0" y="48"/>
                      <a:pt x="24" y="131"/>
                    </a:cubicBezTo>
                    <a:cubicBezTo>
                      <a:pt x="262" y="924"/>
                      <a:pt x="598" y="1696"/>
                      <a:pt x="1134" y="2351"/>
                    </a:cubicBezTo>
                    <a:cubicBezTo>
                      <a:pt x="1629" y="2926"/>
                      <a:pt x="2302" y="3382"/>
                      <a:pt x="3056" y="3501"/>
                    </a:cubicBezTo>
                    <a:cubicBezTo>
                      <a:pt x="3062" y="3502"/>
                      <a:pt x="3068" y="3502"/>
                      <a:pt x="3074" y="3502"/>
                    </a:cubicBezTo>
                    <a:cubicBezTo>
                      <a:pt x="3200" y="3502"/>
                      <a:pt x="3248" y="3321"/>
                      <a:pt x="3116" y="3303"/>
                    </a:cubicBezTo>
                    <a:cubicBezTo>
                      <a:pt x="1510" y="3025"/>
                      <a:pt x="658" y="1498"/>
                      <a:pt x="222" y="71"/>
                    </a:cubicBezTo>
                    <a:cubicBezTo>
                      <a:pt x="206" y="23"/>
                      <a:pt x="164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3" name="Google Shape;283;p3"/>
              <p:cNvSpPr/>
              <p:nvPr/>
            </p:nvSpPr>
            <p:spPr>
              <a:xfrm>
                <a:off x="4778836" y="1918319"/>
                <a:ext cx="82745" cy="89514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3278" extrusionOk="0">
                    <a:moveTo>
                      <a:pt x="131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211" y="933"/>
                      <a:pt x="468" y="1745"/>
                      <a:pt x="1023" y="2379"/>
                    </a:cubicBezTo>
                    <a:cubicBezTo>
                      <a:pt x="1467" y="2897"/>
                      <a:pt x="2119" y="3278"/>
                      <a:pt x="2817" y="3278"/>
                    </a:cubicBezTo>
                    <a:cubicBezTo>
                      <a:pt x="2866" y="3278"/>
                      <a:pt x="2916" y="3276"/>
                      <a:pt x="2966" y="3272"/>
                    </a:cubicBezTo>
                    <a:cubicBezTo>
                      <a:pt x="3079" y="3272"/>
                      <a:pt x="3103" y="3072"/>
                      <a:pt x="2983" y="3072"/>
                    </a:cubicBezTo>
                    <a:cubicBezTo>
                      <a:pt x="2978" y="3072"/>
                      <a:pt x="2972" y="3073"/>
                      <a:pt x="2966" y="3074"/>
                    </a:cubicBezTo>
                    <a:cubicBezTo>
                      <a:pt x="2931" y="3075"/>
                      <a:pt x="2897" y="3076"/>
                      <a:pt x="2863" y="3076"/>
                    </a:cubicBezTo>
                    <a:cubicBezTo>
                      <a:pt x="2187" y="3076"/>
                      <a:pt x="1557" y="2710"/>
                      <a:pt x="1142" y="2201"/>
                    </a:cubicBezTo>
                    <a:cubicBezTo>
                      <a:pt x="647" y="1607"/>
                      <a:pt x="409" y="833"/>
                      <a:pt x="230" y="80"/>
                    </a:cubicBezTo>
                    <a:cubicBezTo>
                      <a:pt x="214" y="25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4" name="Google Shape;284;p3"/>
              <p:cNvSpPr/>
              <p:nvPr/>
            </p:nvSpPr>
            <p:spPr>
              <a:xfrm>
                <a:off x="4817942" y="1891258"/>
                <a:ext cx="74321" cy="68897"/>
              </a:xfrm>
              <a:custGeom>
                <a:avLst/>
                <a:gdLst/>
                <a:ahLst/>
                <a:cxnLst/>
                <a:rect l="l" t="t" r="r" b="b"/>
                <a:pathLst>
                  <a:path w="2788" h="2523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40"/>
                    </a:cubicBezTo>
                    <a:cubicBezTo>
                      <a:pt x="111" y="774"/>
                      <a:pt x="409" y="1408"/>
                      <a:pt x="885" y="1863"/>
                    </a:cubicBezTo>
                    <a:cubicBezTo>
                      <a:pt x="1329" y="2270"/>
                      <a:pt x="1910" y="2522"/>
                      <a:pt x="2516" y="2522"/>
                    </a:cubicBezTo>
                    <a:cubicBezTo>
                      <a:pt x="2560" y="2522"/>
                      <a:pt x="2604" y="2521"/>
                      <a:pt x="2648" y="2518"/>
                    </a:cubicBezTo>
                    <a:cubicBezTo>
                      <a:pt x="2782" y="2518"/>
                      <a:pt x="2788" y="2319"/>
                      <a:pt x="2666" y="2319"/>
                    </a:cubicBezTo>
                    <a:cubicBezTo>
                      <a:pt x="2661" y="2319"/>
                      <a:pt x="2655" y="2319"/>
                      <a:pt x="2648" y="2320"/>
                    </a:cubicBezTo>
                    <a:cubicBezTo>
                      <a:pt x="2625" y="2321"/>
                      <a:pt x="2603" y="2321"/>
                      <a:pt x="2580" y="2321"/>
                    </a:cubicBezTo>
                    <a:cubicBezTo>
                      <a:pt x="1990" y="2321"/>
                      <a:pt x="1424" y="2086"/>
                      <a:pt x="1004" y="1686"/>
                    </a:cubicBezTo>
                    <a:cubicBezTo>
                      <a:pt x="568" y="1250"/>
                      <a:pt x="309" y="674"/>
                      <a:pt x="211" y="79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5" name="Google Shape;285;p3"/>
              <p:cNvSpPr/>
              <p:nvPr/>
            </p:nvSpPr>
            <p:spPr>
              <a:xfrm>
                <a:off x="4268716" y="2303043"/>
                <a:ext cx="47770" cy="37684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1380" extrusionOk="0">
                    <a:moveTo>
                      <a:pt x="131" y="0"/>
                    </a:moveTo>
                    <a:cubicBezTo>
                      <a:pt x="120" y="0"/>
                      <a:pt x="109" y="2"/>
                      <a:pt x="98" y="6"/>
                    </a:cubicBezTo>
                    <a:cubicBezTo>
                      <a:pt x="59" y="25"/>
                      <a:pt x="0" y="85"/>
                      <a:pt x="40" y="144"/>
                    </a:cubicBezTo>
                    <a:cubicBezTo>
                      <a:pt x="159" y="461"/>
                      <a:pt x="376" y="778"/>
                      <a:pt x="653" y="1016"/>
                    </a:cubicBezTo>
                    <a:cubicBezTo>
                      <a:pt x="881" y="1211"/>
                      <a:pt x="1162" y="1380"/>
                      <a:pt x="1464" y="1380"/>
                    </a:cubicBezTo>
                    <a:cubicBezTo>
                      <a:pt x="1530" y="1380"/>
                      <a:pt x="1597" y="1372"/>
                      <a:pt x="1665" y="1354"/>
                    </a:cubicBezTo>
                    <a:cubicBezTo>
                      <a:pt x="1792" y="1335"/>
                      <a:pt x="1753" y="1151"/>
                      <a:pt x="1638" y="1151"/>
                    </a:cubicBezTo>
                    <a:cubicBezTo>
                      <a:pt x="1628" y="1151"/>
                      <a:pt x="1616" y="1152"/>
                      <a:pt x="1605" y="1156"/>
                    </a:cubicBezTo>
                    <a:cubicBezTo>
                      <a:pt x="1556" y="1168"/>
                      <a:pt x="1508" y="1174"/>
                      <a:pt x="1460" y="1174"/>
                    </a:cubicBezTo>
                    <a:cubicBezTo>
                      <a:pt x="1198" y="1174"/>
                      <a:pt x="957" y="1003"/>
                      <a:pt x="772" y="818"/>
                    </a:cubicBezTo>
                    <a:cubicBezTo>
                      <a:pt x="534" y="620"/>
                      <a:pt x="357" y="363"/>
                      <a:pt x="238" y="85"/>
                    </a:cubicBezTo>
                    <a:cubicBezTo>
                      <a:pt x="221" y="36"/>
                      <a:pt x="179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6" name="Google Shape;286;p3"/>
              <p:cNvSpPr/>
              <p:nvPr/>
            </p:nvSpPr>
            <p:spPr>
              <a:xfrm>
                <a:off x="4286523" y="2253235"/>
                <a:ext cx="62538" cy="50546"/>
              </a:xfrm>
              <a:custGeom>
                <a:avLst/>
                <a:gdLst/>
                <a:ahLst/>
                <a:cxnLst/>
                <a:rect l="l" t="t" r="r" b="b"/>
                <a:pathLst>
                  <a:path w="2346" h="1851" extrusionOk="0">
                    <a:moveTo>
                      <a:pt x="131" y="0"/>
                    </a:moveTo>
                    <a:cubicBezTo>
                      <a:pt x="67" y="0"/>
                      <a:pt x="0" y="52"/>
                      <a:pt x="25" y="125"/>
                    </a:cubicBezTo>
                    <a:cubicBezTo>
                      <a:pt x="204" y="580"/>
                      <a:pt x="482" y="1016"/>
                      <a:pt x="858" y="1354"/>
                    </a:cubicBezTo>
                    <a:cubicBezTo>
                      <a:pt x="1217" y="1656"/>
                      <a:pt x="1666" y="1850"/>
                      <a:pt x="2135" y="1850"/>
                    </a:cubicBezTo>
                    <a:cubicBezTo>
                      <a:pt x="2158" y="1850"/>
                      <a:pt x="2182" y="1850"/>
                      <a:pt x="2206" y="1849"/>
                    </a:cubicBezTo>
                    <a:cubicBezTo>
                      <a:pt x="2345" y="1849"/>
                      <a:pt x="2345" y="1632"/>
                      <a:pt x="2206" y="1632"/>
                    </a:cubicBezTo>
                    <a:cubicBezTo>
                      <a:pt x="2182" y="1633"/>
                      <a:pt x="2159" y="1633"/>
                      <a:pt x="2136" y="1633"/>
                    </a:cubicBezTo>
                    <a:cubicBezTo>
                      <a:pt x="1220" y="1633"/>
                      <a:pt x="553" y="877"/>
                      <a:pt x="223" y="65"/>
                    </a:cubicBezTo>
                    <a:cubicBezTo>
                      <a:pt x="208" y="20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7" name="Google Shape;287;p3"/>
              <p:cNvSpPr/>
              <p:nvPr/>
            </p:nvSpPr>
            <p:spPr>
              <a:xfrm>
                <a:off x="4315047" y="2204520"/>
                <a:ext cx="58806" cy="41371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515" extrusionOk="0">
                    <a:moveTo>
                      <a:pt x="136" y="0"/>
                    </a:moveTo>
                    <a:cubicBezTo>
                      <a:pt x="68" y="0"/>
                      <a:pt x="1" y="51"/>
                      <a:pt x="25" y="125"/>
                    </a:cubicBezTo>
                    <a:cubicBezTo>
                      <a:pt x="333" y="931"/>
                      <a:pt x="1123" y="1515"/>
                      <a:pt x="1984" y="1515"/>
                    </a:cubicBezTo>
                    <a:cubicBezTo>
                      <a:pt x="2012" y="1515"/>
                      <a:pt x="2040" y="1514"/>
                      <a:pt x="2068" y="1513"/>
                    </a:cubicBezTo>
                    <a:cubicBezTo>
                      <a:pt x="2206" y="1513"/>
                      <a:pt x="2206" y="1294"/>
                      <a:pt x="2068" y="1294"/>
                    </a:cubicBezTo>
                    <a:cubicBezTo>
                      <a:pt x="2039" y="1295"/>
                      <a:pt x="2011" y="1296"/>
                      <a:pt x="1982" y="1296"/>
                    </a:cubicBezTo>
                    <a:cubicBezTo>
                      <a:pt x="1220" y="1296"/>
                      <a:pt x="492" y="791"/>
                      <a:pt x="244" y="65"/>
                    </a:cubicBezTo>
                    <a:cubicBezTo>
                      <a:pt x="221" y="20"/>
                      <a:pt x="17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8" name="Google Shape;288;p3"/>
              <p:cNvSpPr/>
              <p:nvPr/>
            </p:nvSpPr>
            <p:spPr>
              <a:xfrm>
                <a:off x="4333281" y="2147804"/>
                <a:ext cx="64378" cy="51557"/>
              </a:xfrm>
              <a:custGeom>
                <a:avLst/>
                <a:gdLst/>
                <a:ahLst/>
                <a:cxnLst/>
                <a:rect l="l" t="t" r="r" b="b"/>
                <a:pathLst>
                  <a:path w="2415" h="1888" extrusionOk="0">
                    <a:moveTo>
                      <a:pt x="127" y="0"/>
                    </a:moveTo>
                    <a:cubicBezTo>
                      <a:pt x="62" y="0"/>
                      <a:pt x="0" y="50"/>
                      <a:pt x="36" y="120"/>
                    </a:cubicBezTo>
                    <a:cubicBezTo>
                      <a:pt x="214" y="596"/>
                      <a:pt x="491" y="1013"/>
                      <a:pt x="888" y="1309"/>
                    </a:cubicBezTo>
                    <a:cubicBezTo>
                      <a:pt x="1067" y="1468"/>
                      <a:pt x="1284" y="1587"/>
                      <a:pt x="1503" y="1687"/>
                    </a:cubicBezTo>
                    <a:cubicBezTo>
                      <a:pt x="1721" y="1796"/>
                      <a:pt x="1972" y="1887"/>
                      <a:pt x="2210" y="1887"/>
                    </a:cubicBezTo>
                    <a:cubicBezTo>
                      <a:pt x="2232" y="1887"/>
                      <a:pt x="2254" y="1887"/>
                      <a:pt x="2275" y="1885"/>
                    </a:cubicBezTo>
                    <a:cubicBezTo>
                      <a:pt x="2415" y="1864"/>
                      <a:pt x="2415" y="1666"/>
                      <a:pt x="2275" y="1666"/>
                    </a:cubicBezTo>
                    <a:cubicBezTo>
                      <a:pt x="2250" y="1668"/>
                      <a:pt x="2224" y="1669"/>
                      <a:pt x="2198" y="1669"/>
                    </a:cubicBezTo>
                    <a:cubicBezTo>
                      <a:pt x="1983" y="1669"/>
                      <a:pt x="1759" y="1597"/>
                      <a:pt x="1582" y="1508"/>
                    </a:cubicBezTo>
                    <a:cubicBezTo>
                      <a:pt x="1363" y="1409"/>
                      <a:pt x="1186" y="1290"/>
                      <a:pt x="1007" y="1151"/>
                    </a:cubicBezTo>
                    <a:cubicBezTo>
                      <a:pt x="670" y="854"/>
                      <a:pt x="393" y="497"/>
                      <a:pt x="234" y="80"/>
                    </a:cubicBezTo>
                    <a:cubicBezTo>
                      <a:pt x="218" y="24"/>
                      <a:pt x="172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89" name="Google Shape;289;p3"/>
              <p:cNvSpPr/>
              <p:nvPr/>
            </p:nvSpPr>
            <p:spPr>
              <a:xfrm>
                <a:off x="4355247" y="2106708"/>
                <a:ext cx="75681" cy="60104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220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441" y="1268"/>
                      <a:pt x="1511" y="2082"/>
                      <a:pt x="2701" y="2201"/>
                    </a:cubicBezTo>
                    <a:cubicBezTo>
                      <a:pt x="2839" y="2201"/>
                      <a:pt x="2839" y="1982"/>
                      <a:pt x="2701" y="1982"/>
                    </a:cubicBezTo>
                    <a:cubicBezTo>
                      <a:pt x="1610" y="1883"/>
                      <a:pt x="600" y="1110"/>
                      <a:pt x="222" y="79"/>
                    </a:cubicBezTo>
                    <a:cubicBezTo>
                      <a:pt x="206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0" name="Google Shape;290;p3"/>
              <p:cNvSpPr/>
              <p:nvPr/>
            </p:nvSpPr>
            <p:spPr>
              <a:xfrm>
                <a:off x="4372601" y="2057364"/>
                <a:ext cx="95860" cy="62370"/>
              </a:xfrm>
              <a:custGeom>
                <a:avLst/>
                <a:gdLst/>
                <a:ahLst/>
                <a:cxnLst/>
                <a:rect l="l" t="t" r="r" b="b"/>
                <a:pathLst>
                  <a:path w="3596" h="2284" extrusionOk="0">
                    <a:moveTo>
                      <a:pt x="143" y="0"/>
                    </a:moveTo>
                    <a:cubicBezTo>
                      <a:pt x="75" y="0"/>
                      <a:pt x="1" y="81"/>
                      <a:pt x="28" y="162"/>
                    </a:cubicBezTo>
                    <a:cubicBezTo>
                      <a:pt x="628" y="1441"/>
                      <a:pt x="1968" y="2284"/>
                      <a:pt x="3361" y="2284"/>
                    </a:cubicBezTo>
                    <a:cubicBezTo>
                      <a:pt x="3393" y="2284"/>
                      <a:pt x="3425" y="2283"/>
                      <a:pt x="3456" y="2282"/>
                    </a:cubicBezTo>
                    <a:cubicBezTo>
                      <a:pt x="3596" y="2282"/>
                      <a:pt x="3596" y="2084"/>
                      <a:pt x="3456" y="2084"/>
                    </a:cubicBezTo>
                    <a:cubicBezTo>
                      <a:pt x="3426" y="2085"/>
                      <a:pt x="3395" y="2085"/>
                      <a:pt x="3364" y="2085"/>
                    </a:cubicBezTo>
                    <a:cubicBezTo>
                      <a:pt x="2048" y="2085"/>
                      <a:pt x="768" y="1263"/>
                      <a:pt x="226" y="62"/>
                    </a:cubicBezTo>
                    <a:cubicBezTo>
                      <a:pt x="207" y="18"/>
                      <a:pt x="176" y="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1" name="Google Shape;291;p3"/>
              <p:cNvSpPr/>
              <p:nvPr/>
            </p:nvSpPr>
            <p:spPr>
              <a:xfrm>
                <a:off x="4389315" y="2009414"/>
                <a:ext cx="98180" cy="63217"/>
              </a:xfrm>
              <a:custGeom>
                <a:avLst/>
                <a:gdLst/>
                <a:ahLst/>
                <a:cxnLst/>
                <a:rect l="l" t="t" r="r" b="b"/>
                <a:pathLst>
                  <a:path w="3683" h="2315" extrusionOk="0">
                    <a:moveTo>
                      <a:pt x="147" y="1"/>
                    </a:moveTo>
                    <a:cubicBezTo>
                      <a:pt x="75" y="1"/>
                      <a:pt x="0" y="72"/>
                      <a:pt x="54" y="153"/>
                    </a:cubicBezTo>
                    <a:cubicBezTo>
                      <a:pt x="789" y="1382"/>
                      <a:pt x="2116" y="2215"/>
                      <a:pt x="3543" y="2314"/>
                    </a:cubicBezTo>
                    <a:cubicBezTo>
                      <a:pt x="3683" y="2314"/>
                      <a:pt x="3683" y="2096"/>
                      <a:pt x="3543" y="2096"/>
                    </a:cubicBezTo>
                    <a:cubicBezTo>
                      <a:pt x="2195" y="1997"/>
                      <a:pt x="926" y="1223"/>
                      <a:pt x="233" y="55"/>
                    </a:cubicBezTo>
                    <a:cubicBezTo>
                      <a:pt x="214" y="17"/>
                      <a:pt x="181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2" name="Google Shape;292;p3"/>
              <p:cNvSpPr/>
              <p:nvPr/>
            </p:nvSpPr>
            <p:spPr>
              <a:xfrm>
                <a:off x="4419251" y="1954746"/>
                <a:ext cx="97300" cy="61606"/>
              </a:xfrm>
              <a:custGeom>
                <a:avLst/>
                <a:gdLst/>
                <a:ahLst/>
                <a:cxnLst/>
                <a:rect l="l" t="t" r="r" b="b"/>
                <a:pathLst>
                  <a:path w="3650" h="2256" extrusionOk="0">
                    <a:moveTo>
                      <a:pt x="141" y="1"/>
                    </a:moveTo>
                    <a:cubicBezTo>
                      <a:pt x="72" y="1"/>
                      <a:pt x="1" y="78"/>
                      <a:pt x="41" y="173"/>
                    </a:cubicBezTo>
                    <a:cubicBezTo>
                      <a:pt x="689" y="1427"/>
                      <a:pt x="2053" y="2255"/>
                      <a:pt x="3463" y="2255"/>
                    </a:cubicBezTo>
                    <a:cubicBezTo>
                      <a:pt x="3479" y="2255"/>
                      <a:pt x="3495" y="2255"/>
                      <a:pt x="3511" y="2255"/>
                    </a:cubicBezTo>
                    <a:cubicBezTo>
                      <a:pt x="3649" y="2255"/>
                      <a:pt x="3649" y="2036"/>
                      <a:pt x="3511" y="2036"/>
                    </a:cubicBezTo>
                    <a:cubicBezTo>
                      <a:pt x="3494" y="2036"/>
                      <a:pt x="3476" y="2036"/>
                      <a:pt x="3459" y="2036"/>
                    </a:cubicBezTo>
                    <a:cubicBezTo>
                      <a:pt x="2109" y="2036"/>
                      <a:pt x="826" y="1248"/>
                      <a:pt x="221" y="54"/>
                    </a:cubicBezTo>
                    <a:cubicBezTo>
                      <a:pt x="202" y="17"/>
                      <a:pt x="172" y="1"/>
                      <a:pt x="1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3" name="Google Shape;293;p3"/>
              <p:cNvSpPr/>
              <p:nvPr/>
            </p:nvSpPr>
            <p:spPr>
              <a:xfrm>
                <a:off x="4443590" y="1901170"/>
                <a:ext cx="99752" cy="66494"/>
              </a:xfrm>
              <a:custGeom>
                <a:avLst/>
                <a:gdLst/>
                <a:ahLst/>
                <a:cxnLst/>
                <a:rect l="l" t="t" r="r" b="b"/>
                <a:pathLst>
                  <a:path w="3742" h="2435" extrusionOk="0">
                    <a:moveTo>
                      <a:pt x="137" y="0"/>
                    </a:moveTo>
                    <a:cubicBezTo>
                      <a:pt x="70" y="0"/>
                      <a:pt x="0" y="72"/>
                      <a:pt x="40" y="152"/>
                    </a:cubicBezTo>
                    <a:cubicBezTo>
                      <a:pt x="397" y="826"/>
                      <a:pt x="854" y="1442"/>
                      <a:pt x="1488" y="1878"/>
                    </a:cubicBezTo>
                    <a:cubicBezTo>
                      <a:pt x="1963" y="2226"/>
                      <a:pt x="2550" y="2434"/>
                      <a:pt x="3151" y="2434"/>
                    </a:cubicBezTo>
                    <a:cubicBezTo>
                      <a:pt x="3303" y="2434"/>
                      <a:pt x="3456" y="2421"/>
                      <a:pt x="3608" y="2393"/>
                    </a:cubicBezTo>
                    <a:cubicBezTo>
                      <a:pt x="3741" y="2355"/>
                      <a:pt x="3693" y="2173"/>
                      <a:pt x="3568" y="2173"/>
                    </a:cubicBezTo>
                    <a:cubicBezTo>
                      <a:pt x="3562" y="2173"/>
                      <a:pt x="3556" y="2174"/>
                      <a:pt x="3550" y="2174"/>
                    </a:cubicBezTo>
                    <a:cubicBezTo>
                      <a:pt x="3402" y="2208"/>
                      <a:pt x="3253" y="2224"/>
                      <a:pt x="3104" y="2224"/>
                    </a:cubicBezTo>
                    <a:cubicBezTo>
                      <a:pt x="2551" y="2224"/>
                      <a:pt x="2000" y="2007"/>
                      <a:pt x="1547" y="1680"/>
                    </a:cubicBezTo>
                    <a:cubicBezTo>
                      <a:pt x="973" y="1263"/>
                      <a:pt x="556" y="668"/>
                      <a:pt x="219" y="54"/>
                    </a:cubicBezTo>
                    <a:cubicBezTo>
                      <a:pt x="200" y="16"/>
                      <a:pt x="169" y="0"/>
                      <a:pt x="1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4" name="Google Shape;294;p3"/>
              <p:cNvSpPr/>
              <p:nvPr/>
            </p:nvSpPr>
            <p:spPr>
              <a:xfrm>
                <a:off x="4465769" y="1854066"/>
                <a:ext cx="117746" cy="63108"/>
              </a:xfrm>
              <a:custGeom>
                <a:avLst/>
                <a:gdLst/>
                <a:ahLst/>
                <a:cxnLst/>
                <a:rect l="l" t="t" r="r" b="b"/>
                <a:pathLst>
                  <a:path w="4417" h="2311" extrusionOk="0">
                    <a:moveTo>
                      <a:pt x="138" y="0"/>
                    </a:moveTo>
                    <a:cubicBezTo>
                      <a:pt x="71" y="0"/>
                      <a:pt x="1" y="73"/>
                      <a:pt x="41" y="154"/>
                    </a:cubicBezTo>
                    <a:cubicBezTo>
                      <a:pt x="418" y="886"/>
                      <a:pt x="992" y="1481"/>
                      <a:pt x="1706" y="1858"/>
                    </a:cubicBezTo>
                    <a:cubicBezTo>
                      <a:pt x="2272" y="2155"/>
                      <a:pt x="2898" y="2311"/>
                      <a:pt x="3534" y="2311"/>
                    </a:cubicBezTo>
                    <a:cubicBezTo>
                      <a:pt x="3790" y="2311"/>
                      <a:pt x="4048" y="2286"/>
                      <a:pt x="4303" y="2234"/>
                    </a:cubicBezTo>
                    <a:cubicBezTo>
                      <a:pt x="4417" y="2216"/>
                      <a:pt x="4367" y="2035"/>
                      <a:pt x="4259" y="2035"/>
                    </a:cubicBezTo>
                    <a:cubicBezTo>
                      <a:pt x="4254" y="2035"/>
                      <a:pt x="4249" y="2035"/>
                      <a:pt x="4243" y="2036"/>
                    </a:cubicBezTo>
                    <a:cubicBezTo>
                      <a:pt x="4012" y="2081"/>
                      <a:pt x="3780" y="2103"/>
                      <a:pt x="3550" y="2103"/>
                    </a:cubicBezTo>
                    <a:cubicBezTo>
                      <a:pt x="2167" y="2103"/>
                      <a:pt x="866" y="1312"/>
                      <a:pt x="220" y="54"/>
                    </a:cubicBezTo>
                    <a:cubicBezTo>
                      <a:pt x="201" y="16"/>
                      <a:pt x="170" y="0"/>
                      <a:pt x="1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5" name="Google Shape;295;p3"/>
              <p:cNvSpPr/>
              <p:nvPr/>
            </p:nvSpPr>
            <p:spPr>
              <a:xfrm>
                <a:off x="4489148" y="1807617"/>
                <a:ext cx="118839" cy="54724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2004" extrusionOk="0">
                    <a:moveTo>
                      <a:pt x="156" y="0"/>
                    </a:moveTo>
                    <a:cubicBezTo>
                      <a:pt x="82" y="0"/>
                      <a:pt x="1" y="80"/>
                      <a:pt x="57" y="150"/>
                    </a:cubicBezTo>
                    <a:cubicBezTo>
                      <a:pt x="512" y="824"/>
                      <a:pt x="1167" y="1300"/>
                      <a:pt x="1899" y="1617"/>
                    </a:cubicBezTo>
                    <a:cubicBezTo>
                      <a:pt x="2277" y="1775"/>
                      <a:pt x="2673" y="1874"/>
                      <a:pt x="3070" y="1953"/>
                    </a:cubicBezTo>
                    <a:cubicBezTo>
                      <a:pt x="3236" y="1985"/>
                      <a:pt x="3409" y="2004"/>
                      <a:pt x="3582" y="2004"/>
                    </a:cubicBezTo>
                    <a:cubicBezTo>
                      <a:pt x="3841" y="2004"/>
                      <a:pt x="4101" y="1961"/>
                      <a:pt x="4338" y="1855"/>
                    </a:cubicBezTo>
                    <a:cubicBezTo>
                      <a:pt x="4457" y="1803"/>
                      <a:pt x="4385" y="1664"/>
                      <a:pt x="4287" y="1664"/>
                    </a:cubicBezTo>
                    <a:cubicBezTo>
                      <a:pt x="4271" y="1664"/>
                      <a:pt x="4255" y="1667"/>
                      <a:pt x="4238" y="1675"/>
                    </a:cubicBezTo>
                    <a:cubicBezTo>
                      <a:pt x="4040" y="1765"/>
                      <a:pt x="3832" y="1800"/>
                      <a:pt x="3621" y="1800"/>
                    </a:cubicBezTo>
                    <a:cubicBezTo>
                      <a:pt x="3411" y="1800"/>
                      <a:pt x="3198" y="1765"/>
                      <a:pt x="2990" y="1715"/>
                    </a:cubicBezTo>
                    <a:cubicBezTo>
                      <a:pt x="2634" y="1656"/>
                      <a:pt x="2277" y="1538"/>
                      <a:pt x="1939" y="1398"/>
                    </a:cubicBezTo>
                    <a:cubicBezTo>
                      <a:pt x="1265" y="1101"/>
                      <a:pt x="651" y="665"/>
                      <a:pt x="234" y="50"/>
                    </a:cubicBezTo>
                    <a:cubicBezTo>
                      <a:pt x="217" y="15"/>
                      <a:pt x="187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6" name="Google Shape;296;p3"/>
              <p:cNvSpPr/>
              <p:nvPr/>
            </p:nvSpPr>
            <p:spPr>
              <a:xfrm>
                <a:off x="4521350" y="1752376"/>
                <a:ext cx="107403" cy="57428"/>
              </a:xfrm>
              <a:custGeom>
                <a:avLst/>
                <a:gdLst/>
                <a:ahLst/>
                <a:cxnLst/>
                <a:rect l="l" t="t" r="r" b="b"/>
                <a:pathLst>
                  <a:path w="4029" h="2103" extrusionOk="0">
                    <a:moveTo>
                      <a:pt x="154" y="0"/>
                    </a:moveTo>
                    <a:cubicBezTo>
                      <a:pt x="78" y="0"/>
                      <a:pt x="0" y="113"/>
                      <a:pt x="78" y="191"/>
                    </a:cubicBezTo>
                    <a:cubicBezTo>
                      <a:pt x="533" y="785"/>
                      <a:pt x="1069" y="1380"/>
                      <a:pt x="1762" y="1756"/>
                    </a:cubicBezTo>
                    <a:cubicBezTo>
                      <a:pt x="2175" y="1969"/>
                      <a:pt x="2650" y="2102"/>
                      <a:pt x="3119" y="2102"/>
                    </a:cubicBezTo>
                    <a:cubicBezTo>
                      <a:pt x="3394" y="2102"/>
                      <a:pt x="3667" y="2057"/>
                      <a:pt x="3923" y="1954"/>
                    </a:cubicBezTo>
                    <a:cubicBezTo>
                      <a:pt x="4028" y="1919"/>
                      <a:pt x="4010" y="1746"/>
                      <a:pt x="3908" y="1746"/>
                    </a:cubicBezTo>
                    <a:cubicBezTo>
                      <a:pt x="3894" y="1746"/>
                      <a:pt x="3879" y="1749"/>
                      <a:pt x="3863" y="1756"/>
                    </a:cubicBezTo>
                    <a:cubicBezTo>
                      <a:pt x="3625" y="1847"/>
                      <a:pt x="3375" y="1889"/>
                      <a:pt x="3123" y="1889"/>
                    </a:cubicBezTo>
                    <a:cubicBezTo>
                      <a:pt x="2661" y="1889"/>
                      <a:pt x="2193" y="1749"/>
                      <a:pt x="1782" y="1518"/>
                    </a:cubicBezTo>
                    <a:cubicBezTo>
                      <a:pt x="1167" y="1161"/>
                      <a:pt x="672" y="606"/>
                      <a:pt x="216" y="32"/>
                    </a:cubicBezTo>
                    <a:cubicBezTo>
                      <a:pt x="198" y="10"/>
                      <a:pt x="176" y="0"/>
                      <a:pt x="1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7" name="Google Shape;297;p3"/>
              <p:cNvSpPr/>
              <p:nvPr/>
            </p:nvSpPr>
            <p:spPr>
              <a:xfrm>
                <a:off x="4207910" y="2315849"/>
                <a:ext cx="41852" cy="10541"/>
              </a:xfrm>
              <a:custGeom>
                <a:avLst/>
                <a:gdLst/>
                <a:ahLst/>
                <a:cxnLst/>
                <a:rect l="l" t="t" r="r" b="b"/>
                <a:pathLst>
                  <a:path w="1570" h="386" extrusionOk="0">
                    <a:moveTo>
                      <a:pt x="1418" y="0"/>
                    </a:moveTo>
                    <a:cubicBezTo>
                      <a:pt x="1402" y="0"/>
                      <a:pt x="1386" y="4"/>
                      <a:pt x="1369" y="13"/>
                    </a:cubicBezTo>
                    <a:cubicBezTo>
                      <a:pt x="1171" y="123"/>
                      <a:pt x="943" y="177"/>
                      <a:pt x="714" y="177"/>
                    </a:cubicBezTo>
                    <a:cubicBezTo>
                      <a:pt x="531" y="177"/>
                      <a:pt x="347" y="142"/>
                      <a:pt x="180" y="71"/>
                    </a:cubicBezTo>
                    <a:cubicBezTo>
                      <a:pt x="158" y="64"/>
                      <a:pt x="136" y="60"/>
                      <a:pt x="117" y="60"/>
                    </a:cubicBezTo>
                    <a:cubicBezTo>
                      <a:pt x="82" y="60"/>
                      <a:pt x="53" y="74"/>
                      <a:pt x="40" y="111"/>
                    </a:cubicBezTo>
                    <a:cubicBezTo>
                      <a:pt x="1" y="151"/>
                      <a:pt x="21" y="230"/>
                      <a:pt x="61" y="251"/>
                    </a:cubicBezTo>
                    <a:cubicBezTo>
                      <a:pt x="267" y="341"/>
                      <a:pt x="486" y="385"/>
                      <a:pt x="704" y="385"/>
                    </a:cubicBezTo>
                    <a:cubicBezTo>
                      <a:pt x="967" y="385"/>
                      <a:pt x="1229" y="320"/>
                      <a:pt x="1467" y="190"/>
                    </a:cubicBezTo>
                    <a:cubicBezTo>
                      <a:pt x="1570" y="140"/>
                      <a:pt x="1511" y="0"/>
                      <a:pt x="14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8" name="Google Shape;298;p3"/>
              <p:cNvSpPr/>
              <p:nvPr/>
            </p:nvSpPr>
            <p:spPr>
              <a:xfrm>
                <a:off x="4204125" y="2272541"/>
                <a:ext cx="59926" cy="11797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32" extrusionOk="0">
                    <a:moveTo>
                      <a:pt x="154" y="1"/>
                    </a:moveTo>
                    <a:cubicBezTo>
                      <a:pt x="60" y="1"/>
                      <a:pt x="1" y="140"/>
                      <a:pt x="103" y="191"/>
                    </a:cubicBezTo>
                    <a:cubicBezTo>
                      <a:pt x="425" y="352"/>
                      <a:pt x="779" y="431"/>
                      <a:pt x="1134" y="431"/>
                    </a:cubicBezTo>
                    <a:cubicBezTo>
                      <a:pt x="1478" y="431"/>
                      <a:pt x="1824" y="357"/>
                      <a:pt x="2146" y="211"/>
                    </a:cubicBezTo>
                    <a:cubicBezTo>
                      <a:pt x="2248" y="159"/>
                      <a:pt x="2188" y="20"/>
                      <a:pt x="2093" y="20"/>
                    </a:cubicBezTo>
                    <a:cubicBezTo>
                      <a:pt x="2078" y="20"/>
                      <a:pt x="2062" y="24"/>
                      <a:pt x="2046" y="32"/>
                    </a:cubicBezTo>
                    <a:cubicBezTo>
                      <a:pt x="1764" y="159"/>
                      <a:pt x="1453" y="223"/>
                      <a:pt x="1141" y="223"/>
                    </a:cubicBezTo>
                    <a:cubicBezTo>
                      <a:pt x="818" y="223"/>
                      <a:pt x="495" y="154"/>
                      <a:pt x="203" y="13"/>
                    </a:cubicBezTo>
                    <a:cubicBezTo>
                      <a:pt x="186" y="4"/>
                      <a:pt x="170" y="1"/>
                      <a:pt x="1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299" name="Google Shape;299;p3"/>
              <p:cNvSpPr/>
              <p:nvPr/>
            </p:nvSpPr>
            <p:spPr>
              <a:xfrm>
                <a:off x="4203565" y="2217928"/>
                <a:ext cx="66937" cy="11251"/>
              </a:xfrm>
              <a:custGeom>
                <a:avLst/>
                <a:gdLst/>
                <a:ahLst/>
                <a:cxnLst/>
                <a:rect l="l" t="t" r="r" b="b"/>
                <a:pathLst>
                  <a:path w="2511" h="412" extrusionOk="0">
                    <a:moveTo>
                      <a:pt x="124" y="0"/>
                    </a:moveTo>
                    <a:cubicBezTo>
                      <a:pt x="33" y="0"/>
                      <a:pt x="0" y="173"/>
                      <a:pt x="105" y="208"/>
                    </a:cubicBezTo>
                    <a:cubicBezTo>
                      <a:pt x="511" y="340"/>
                      <a:pt x="936" y="411"/>
                      <a:pt x="1362" y="411"/>
                    </a:cubicBezTo>
                    <a:cubicBezTo>
                      <a:pt x="1705" y="411"/>
                      <a:pt x="2048" y="365"/>
                      <a:pt x="2384" y="268"/>
                    </a:cubicBezTo>
                    <a:cubicBezTo>
                      <a:pt x="2511" y="232"/>
                      <a:pt x="2472" y="65"/>
                      <a:pt x="2360" y="65"/>
                    </a:cubicBezTo>
                    <a:cubicBezTo>
                      <a:pt x="2349" y="65"/>
                      <a:pt x="2338" y="67"/>
                      <a:pt x="2325" y="70"/>
                    </a:cubicBezTo>
                    <a:cubicBezTo>
                      <a:pt x="2001" y="160"/>
                      <a:pt x="1669" y="205"/>
                      <a:pt x="1339" y="205"/>
                    </a:cubicBezTo>
                    <a:cubicBezTo>
                      <a:pt x="940" y="205"/>
                      <a:pt x="543" y="140"/>
                      <a:pt x="164" y="10"/>
                    </a:cubicBezTo>
                    <a:cubicBezTo>
                      <a:pt x="150" y="3"/>
                      <a:pt x="136" y="0"/>
                      <a:pt x="1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0" name="Google Shape;300;p3"/>
              <p:cNvSpPr/>
              <p:nvPr/>
            </p:nvSpPr>
            <p:spPr>
              <a:xfrm>
                <a:off x="4201939" y="2156215"/>
                <a:ext cx="78640" cy="12753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467" extrusionOk="0">
                    <a:moveTo>
                      <a:pt x="121" y="0"/>
                    </a:moveTo>
                    <a:cubicBezTo>
                      <a:pt x="19" y="0"/>
                      <a:pt x="1" y="173"/>
                      <a:pt x="106" y="208"/>
                    </a:cubicBezTo>
                    <a:cubicBezTo>
                      <a:pt x="555" y="383"/>
                      <a:pt x="1032" y="467"/>
                      <a:pt x="1510" y="467"/>
                    </a:cubicBezTo>
                    <a:cubicBezTo>
                      <a:pt x="1959" y="467"/>
                      <a:pt x="2410" y="393"/>
                      <a:pt x="2841" y="248"/>
                    </a:cubicBezTo>
                    <a:cubicBezTo>
                      <a:pt x="2949" y="212"/>
                      <a:pt x="2911" y="45"/>
                      <a:pt x="2813" y="45"/>
                    </a:cubicBezTo>
                    <a:cubicBezTo>
                      <a:pt x="2803" y="45"/>
                      <a:pt x="2793" y="46"/>
                      <a:pt x="2783" y="50"/>
                    </a:cubicBezTo>
                    <a:cubicBezTo>
                      <a:pt x="2370" y="184"/>
                      <a:pt x="1940" y="253"/>
                      <a:pt x="1511" y="253"/>
                    </a:cubicBezTo>
                    <a:cubicBezTo>
                      <a:pt x="1053" y="253"/>
                      <a:pt x="596" y="174"/>
                      <a:pt x="166" y="10"/>
                    </a:cubicBezTo>
                    <a:cubicBezTo>
                      <a:pt x="150" y="3"/>
                      <a:pt x="134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1" name="Google Shape;301;p3"/>
              <p:cNvSpPr/>
              <p:nvPr/>
            </p:nvSpPr>
            <p:spPr>
              <a:xfrm>
                <a:off x="4201512" y="2098789"/>
                <a:ext cx="90529" cy="15729"/>
              </a:xfrm>
              <a:custGeom>
                <a:avLst/>
                <a:gdLst/>
                <a:ahLst/>
                <a:cxnLst/>
                <a:rect l="l" t="t" r="r" b="b"/>
                <a:pathLst>
                  <a:path w="3396" h="576" extrusionOk="0">
                    <a:moveTo>
                      <a:pt x="3243" y="0"/>
                    </a:moveTo>
                    <a:cubicBezTo>
                      <a:pt x="3228" y="0"/>
                      <a:pt x="3211" y="4"/>
                      <a:pt x="3195" y="12"/>
                    </a:cubicBezTo>
                    <a:cubicBezTo>
                      <a:pt x="2764" y="260"/>
                      <a:pt x="2291" y="359"/>
                      <a:pt x="1813" y="359"/>
                    </a:cubicBezTo>
                    <a:cubicBezTo>
                      <a:pt x="1257" y="359"/>
                      <a:pt x="694" y="225"/>
                      <a:pt x="182" y="33"/>
                    </a:cubicBezTo>
                    <a:cubicBezTo>
                      <a:pt x="165" y="25"/>
                      <a:pt x="150" y="22"/>
                      <a:pt x="135" y="22"/>
                    </a:cubicBezTo>
                    <a:cubicBezTo>
                      <a:pt x="31" y="22"/>
                      <a:pt x="0" y="196"/>
                      <a:pt x="122" y="231"/>
                    </a:cubicBezTo>
                    <a:cubicBezTo>
                      <a:pt x="653" y="439"/>
                      <a:pt x="1233" y="576"/>
                      <a:pt x="1805" y="576"/>
                    </a:cubicBezTo>
                    <a:cubicBezTo>
                      <a:pt x="2322" y="576"/>
                      <a:pt x="2832" y="464"/>
                      <a:pt x="3293" y="191"/>
                    </a:cubicBezTo>
                    <a:cubicBezTo>
                      <a:pt x="3396" y="139"/>
                      <a:pt x="3337" y="0"/>
                      <a:pt x="3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2" name="Google Shape;302;p3"/>
              <p:cNvSpPr/>
              <p:nvPr/>
            </p:nvSpPr>
            <p:spPr>
              <a:xfrm>
                <a:off x="4196234" y="2038714"/>
                <a:ext cx="96873" cy="18323"/>
              </a:xfrm>
              <a:custGeom>
                <a:avLst/>
                <a:gdLst/>
                <a:ahLst/>
                <a:cxnLst/>
                <a:rect l="l" t="t" r="r" b="b"/>
                <a:pathLst>
                  <a:path w="3634" h="671" extrusionOk="0">
                    <a:moveTo>
                      <a:pt x="153" y="0"/>
                    </a:moveTo>
                    <a:cubicBezTo>
                      <a:pt x="59" y="0"/>
                      <a:pt x="0" y="142"/>
                      <a:pt x="102" y="211"/>
                    </a:cubicBezTo>
                    <a:cubicBezTo>
                      <a:pt x="661" y="516"/>
                      <a:pt x="1286" y="670"/>
                      <a:pt x="1914" y="670"/>
                    </a:cubicBezTo>
                    <a:cubicBezTo>
                      <a:pt x="2467" y="670"/>
                      <a:pt x="3021" y="550"/>
                      <a:pt x="3531" y="309"/>
                    </a:cubicBezTo>
                    <a:cubicBezTo>
                      <a:pt x="3633" y="259"/>
                      <a:pt x="3575" y="119"/>
                      <a:pt x="3481" y="119"/>
                    </a:cubicBezTo>
                    <a:cubicBezTo>
                      <a:pt x="3466" y="119"/>
                      <a:pt x="3449" y="123"/>
                      <a:pt x="3433" y="131"/>
                    </a:cubicBezTo>
                    <a:cubicBezTo>
                      <a:pt x="2966" y="351"/>
                      <a:pt x="2452" y="461"/>
                      <a:pt x="1938" y="461"/>
                    </a:cubicBezTo>
                    <a:cubicBezTo>
                      <a:pt x="1337" y="461"/>
                      <a:pt x="734" y="311"/>
                      <a:pt x="201" y="12"/>
                    </a:cubicBezTo>
                    <a:cubicBezTo>
                      <a:pt x="184" y="4"/>
                      <a:pt x="168" y="0"/>
                      <a:pt x="1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3" name="Google Shape;303;p3"/>
              <p:cNvSpPr/>
              <p:nvPr/>
            </p:nvSpPr>
            <p:spPr>
              <a:xfrm>
                <a:off x="4205298" y="1988142"/>
                <a:ext cx="99432" cy="22966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841" extrusionOk="0">
                    <a:moveTo>
                      <a:pt x="139" y="0"/>
                    </a:moveTo>
                    <a:cubicBezTo>
                      <a:pt x="51" y="0"/>
                      <a:pt x="0" y="134"/>
                      <a:pt x="99" y="199"/>
                    </a:cubicBezTo>
                    <a:cubicBezTo>
                      <a:pt x="574" y="575"/>
                      <a:pt x="1169" y="794"/>
                      <a:pt x="1784" y="834"/>
                    </a:cubicBezTo>
                    <a:cubicBezTo>
                      <a:pt x="1863" y="838"/>
                      <a:pt x="1940" y="841"/>
                      <a:pt x="2016" y="841"/>
                    </a:cubicBezTo>
                    <a:cubicBezTo>
                      <a:pt x="2248" y="841"/>
                      <a:pt x="2472" y="819"/>
                      <a:pt x="2696" y="773"/>
                    </a:cubicBezTo>
                    <a:cubicBezTo>
                      <a:pt x="3032" y="694"/>
                      <a:pt x="3331" y="556"/>
                      <a:pt x="3627" y="377"/>
                    </a:cubicBezTo>
                    <a:cubicBezTo>
                      <a:pt x="3729" y="327"/>
                      <a:pt x="3671" y="187"/>
                      <a:pt x="3577" y="187"/>
                    </a:cubicBezTo>
                    <a:cubicBezTo>
                      <a:pt x="3562" y="187"/>
                      <a:pt x="3545" y="191"/>
                      <a:pt x="3529" y="199"/>
                    </a:cubicBezTo>
                    <a:cubicBezTo>
                      <a:pt x="3251" y="358"/>
                      <a:pt x="2953" y="496"/>
                      <a:pt x="2636" y="556"/>
                    </a:cubicBezTo>
                    <a:cubicBezTo>
                      <a:pt x="2423" y="617"/>
                      <a:pt x="2211" y="642"/>
                      <a:pt x="1990" y="642"/>
                    </a:cubicBezTo>
                    <a:cubicBezTo>
                      <a:pt x="1922" y="642"/>
                      <a:pt x="1854" y="640"/>
                      <a:pt x="1784" y="635"/>
                    </a:cubicBezTo>
                    <a:cubicBezTo>
                      <a:pt x="1209" y="596"/>
                      <a:pt x="654" y="377"/>
                      <a:pt x="199" y="20"/>
                    </a:cubicBezTo>
                    <a:cubicBezTo>
                      <a:pt x="178" y="6"/>
                      <a:pt x="158" y="0"/>
                      <a:pt x="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4" name="Google Shape;304;p3"/>
              <p:cNvSpPr/>
              <p:nvPr/>
            </p:nvSpPr>
            <p:spPr>
              <a:xfrm>
                <a:off x="4205831" y="1932819"/>
                <a:ext cx="108976" cy="27116"/>
              </a:xfrm>
              <a:custGeom>
                <a:avLst/>
                <a:gdLst/>
                <a:ahLst/>
                <a:cxnLst/>
                <a:rect l="l" t="t" r="r" b="b"/>
                <a:pathLst>
                  <a:path w="4088" h="993" extrusionOk="0">
                    <a:moveTo>
                      <a:pt x="171" y="1"/>
                    </a:moveTo>
                    <a:cubicBezTo>
                      <a:pt x="84" y="1"/>
                      <a:pt x="1" y="105"/>
                      <a:pt x="79" y="183"/>
                    </a:cubicBezTo>
                    <a:cubicBezTo>
                      <a:pt x="706" y="719"/>
                      <a:pt x="1497" y="992"/>
                      <a:pt x="2289" y="992"/>
                    </a:cubicBezTo>
                    <a:cubicBezTo>
                      <a:pt x="2875" y="992"/>
                      <a:pt x="3462" y="843"/>
                      <a:pt x="3984" y="540"/>
                    </a:cubicBezTo>
                    <a:cubicBezTo>
                      <a:pt x="4087" y="471"/>
                      <a:pt x="4027" y="330"/>
                      <a:pt x="3932" y="330"/>
                    </a:cubicBezTo>
                    <a:cubicBezTo>
                      <a:pt x="3917" y="330"/>
                      <a:pt x="3901" y="333"/>
                      <a:pt x="3885" y="341"/>
                    </a:cubicBezTo>
                    <a:cubicBezTo>
                      <a:pt x="3391" y="631"/>
                      <a:pt x="2835" y="774"/>
                      <a:pt x="2281" y="774"/>
                    </a:cubicBezTo>
                    <a:cubicBezTo>
                      <a:pt x="1546" y="774"/>
                      <a:pt x="814" y="522"/>
                      <a:pt x="237" y="24"/>
                    </a:cubicBezTo>
                    <a:cubicBezTo>
                      <a:pt x="217" y="8"/>
                      <a:pt x="194" y="1"/>
                      <a:pt x="1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5" name="Google Shape;305;p3"/>
              <p:cNvSpPr/>
              <p:nvPr/>
            </p:nvSpPr>
            <p:spPr>
              <a:xfrm>
                <a:off x="4193595" y="1873372"/>
                <a:ext cx="135340" cy="33206"/>
              </a:xfrm>
              <a:custGeom>
                <a:avLst/>
                <a:gdLst/>
                <a:ahLst/>
                <a:cxnLst/>
                <a:rect l="l" t="t" r="r" b="b"/>
                <a:pathLst>
                  <a:path w="5077" h="1216" extrusionOk="0">
                    <a:moveTo>
                      <a:pt x="130" y="1"/>
                    </a:moveTo>
                    <a:cubicBezTo>
                      <a:pt x="54" y="1"/>
                      <a:pt x="0" y="134"/>
                      <a:pt x="82" y="200"/>
                    </a:cubicBezTo>
                    <a:cubicBezTo>
                      <a:pt x="796" y="734"/>
                      <a:pt x="1629" y="1112"/>
                      <a:pt x="2520" y="1191"/>
                    </a:cubicBezTo>
                    <a:cubicBezTo>
                      <a:pt x="2661" y="1207"/>
                      <a:pt x="2804" y="1216"/>
                      <a:pt x="2946" y="1216"/>
                    </a:cubicBezTo>
                    <a:cubicBezTo>
                      <a:pt x="3664" y="1216"/>
                      <a:pt x="4383" y="1009"/>
                      <a:pt x="4978" y="596"/>
                    </a:cubicBezTo>
                    <a:cubicBezTo>
                      <a:pt x="5076" y="531"/>
                      <a:pt x="5012" y="397"/>
                      <a:pt x="4932" y="397"/>
                    </a:cubicBezTo>
                    <a:cubicBezTo>
                      <a:pt x="4915" y="397"/>
                      <a:pt x="4897" y="403"/>
                      <a:pt x="4880" y="417"/>
                    </a:cubicBezTo>
                    <a:cubicBezTo>
                      <a:pt x="4290" y="821"/>
                      <a:pt x="3602" y="1011"/>
                      <a:pt x="2898" y="1011"/>
                    </a:cubicBezTo>
                    <a:cubicBezTo>
                      <a:pt x="2772" y="1011"/>
                      <a:pt x="2646" y="1005"/>
                      <a:pt x="2520" y="993"/>
                    </a:cubicBezTo>
                    <a:cubicBezTo>
                      <a:pt x="1668" y="893"/>
                      <a:pt x="875" y="517"/>
                      <a:pt x="181" y="21"/>
                    </a:cubicBezTo>
                    <a:cubicBezTo>
                      <a:pt x="164" y="7"/>
                      <a:pt x="146" y="1"/>
                      <a:pt x="1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6" name="Google Shape;306;p3"/>
              <p:cNvSpPr/>
              <p:nvPr/>
            </p:nvSpPr>
            <p:spPr>
              <a:xfrm>
                <a:off x="4200633" y="1813461"/>
                <a:ext cx="129795" cy="37193"/>
              </a:xfrm>
              <a:custGeom>
                <a:avLst/>
                <a:gdLst/>
                <a:ahLst/>
                <a:cxnLst/>
                <a:rect l="l" t="t" r="r" b="b"/>
                <a:pathLst>
                  <a:path w="4869" h="1362" extrusionOk="0">
                    <a:moveTo>
                      <a:pt x="149" y="1"/>
                    </a:moveTo>
                    <a:cubicBezTo>
                      <a:pt x="75" y="1"/>
                      <a:pt x="1" y="102"/>
                      <a:pt x="75" y="193"/>
                    </a:cubicBezTo>
                    <a:cubicBezTo>
                      <a:pt x="511" y="729"/>
                      <a:pt x="1146" y="1046"/>
                      <a:pt x="1801" y="1205"/>
                    </a:cubicBezTo>
                    <a:cubicBezTo>
                      <a:pt x="2201" y="1302"/>
                      <a:pt x="2623" y="1361"/>
                      <a:pt x="3041" y="1361"/>
                    </a:cubicBezTo>
                    <a:cubicBezTo>
                      <a:pt x="3306" y="1361"/>
                      <a:pt x="3569" y="1337"/>
                      <a:pt x="3823" y="1284"/>
                    </a:cubicBezTo>
                    <a:cubicBezTo>
                      <a:pt x="4199" y="1184"/>
                      <a:pt x="4536" y="1025"/>
                      <a:pt x="4793" y="748"/>
                    </a:cubicBezTo>
                    <a:cubicBezTo>
                      <a:pt x="4869" y="673"/>
                      <a:pt x="4796" y="575"/>
                      <a:pt x="4722" y="575"/>
                    </a:cubicBezTo>
                    <a:cubicBezTo>
                      <a:pt x="4699" y="575"/>
                      <a:pt x="4675" y="586"/>
                      <a:pt x="4655" y="610"/>
                    </a:cubicBezTo>
                    <a:cubicBezTo>
                      <a:pt x="4256" y="1022"/>
                      <a:pt x="3677" y="1139"/>
                      <a:pt x="3101" y="1139"/>
                    </a:cubicBezTo>
                    <a:cubicBezTo>
                      <a:pt x="2847" y="1139"/>
                      <a:pt x="2593" y="1116"/>
                      <a:pt x="2356" y="1086"/>
                    </a:cubicBezTo>
                    <a:cubicBezTo>
                      <a:pt x="1563" y="986"/>
                      <a:pt x="749" y="689"/>
                      <a:pt x="215" y="34"/>
                    </a:cubicBezTo>
                    <a:cubicBezTo>
                      <a:pt x="196" y="11"/>
                      <a:pt x="173" y="1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7" name="Google Shape;307;p3"/>
              <p:cNvSpPr/>
              <p:nvPr/>
            </p:nvSpPr>
            <p:spPr>
              <a:xfrm>
                <a:off x="4202739" y="1754260"/>
                <a:ext cx="128383" cy="35636"/>
              </a:xfrm>
              <a:custGeom>
                <a:avLst/>
                <a:gdLst/>
                <a:ahLst/>
                <a:cxnLst/>
                <a:rect l="l" t="t" r="r" b="b"/>
                <a:pathLst>
                  <a:path w="4816" h="1305" extrusionOk="0">
                    <a:moveTo>
                      <a:pt x="174" y="0"/>
                    </a:moveTo>
                    <a:cubicBezTo>
                      <a:pt x="85" y="0"/>
                      <a:pt x="0" y="116"/>
                      <a:pt x="96" y="180"/>
                    </a:cubicBezTo>
                    <a:cubicBezTo>
                      <a:pt x="810" y="735"/>
                      <a:pt x="1622" y="1192"/>
                      <a:pt x="2534" y="1290"/>
                    </a:cubicBezTo>
                    <a:cubicBezTo>
                      <a:pt x="2627" y="1300"/>
                      <a:pt x="2722" y="1304"/>
                      <a:pt x="2817" y="1304"/>
                    </a:cubicBezTo>
                    <a:cubicBezTo>
                      <a:pt x="3528" y="1304"/>
                      <a:pt x="4264" y="1043"/>
                      <a:pt x="4754" y="518"/>
                    </a:cubicBezTo>
                    <a:cubicBezTo>
                      <a:pt x="4815" y="441"/>
                      <a:pt x="4746" y="328"/>
                      <a:pt x="4665" y="328"/>
                    </a:cubicBezTo>
                    <a:cubicBezTo>
                      <a:pt x="4642" y="328"/>
                      <a:pt x="4618" y="337"/>
                      <a:pt x="4595" y="360"/>
                    </a:cubicBezTo>
                    <a:cubicBezTo>
                      <a:pt x="4148" y="858"/>
                      <a:pt x="3490" y="1089"/>
                      <a:pt x="2832" y="1089"/>
                    </a:cubicBezTo>
                    <a:cubicBezTo>
                      <a:pt x="2732" y="1089"/>
                      <a:pt x="2633" y="1084"/>
                      <a:pt x="2534" y="1073"/>
                    </a:cubicBezTo>
                    <a:cubicBezTo>
                      <a:pt x="1682" y="994"/>
                      <a:pt x="908" y="537"/>
                      <a:pt x="234" y="22"/>
                    </a:cubicBezTo>
                    <a:cubicBezTo>
                      <a:pt x="215" y="7"/>
                      <a:pt x="195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8" name="Google Shape;308;p3"/>
              <p:cNvSpPr/>
              <p:nvPr/>
            </p:nvSpPr>
            <p:spPr>
              <a:xfrm>
                <a:off x="4207963" y="1687632"/>
                <a:ext cx="128542" cy="36428"/>
              </a:xfrm>
              <a:custGeom>
                <a:avLst/>
                <a:gdLst/>
                <a:ahLst/>
                <a:cxnLst/>
                <a:rect l="l" t="t" r="r" b="b"/>
                <a:pathLst>
                  <a:path w="4822" h="1334" extrusionOk="0">
                    <a:moveTo>
                      <a:pt x="170" y="1"/>
                    </a:moveTo>
                    <a:cubicBezTo>
                      <a:pt x="83" y="1"/>
                      <a:pt x="0" y="104"/>
                      <a:pt x="78" y="183"/>
                    </a:cubicBezTo>
                    <a:cubicBezTo>
                      <a:pt x="917" y="928"/>
                      <a:pt x="2023" y="1334"/>
                      <a:pt x="3128" y="1334"/>
                    </a:cubicBezTo>
                    <a:cubicBezTo>
                      <a:pt x="3668" y="1334"/>
                      <a:pt x="4208" y="1237"/>
                      <a:pt x="4716" y="1035"/>
                    </a:cubicBezTo>
                    <a:cubicBezTo>
                      <a:pt x="4821" y="1000"/>
                      <a:pt x="4803" y="826"/>
                      <a:pt x="4702" y="826"/>
                    </a:cubicBezTo>
                    <a:cubicBezTo>
                      <a:pt x="4689" y="826"/>
                      <a:pt x="4674" y="829"/>
                      <a:pt x="4658" y="836"/>
                    </a:cubicBezTo>
                    <a:cubicBezTo>
                      <a:pt x="4172" y="1027"/>
                      <a:pt x="3654" y="1120"/>
                      <a:pt x="3135" y="1120"/>
                    </a:cubicBezTo>
                    <a:cubicBezTo>
                      <a:pt x="2086" y="1120"/>
                      <a:pt x="1032" y="741"/>
                      <a:pt x="236" y="24"/>
                    </a:cubicBezTo>
                    <a:cubicBezTo>
                      <a:pt x="216" y="8"/>
                      <a:pt x="193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09" name="Google Shape;309;p3"/>
              <p:cNvSpPr/>
              <p:nvPr/>
            </p:nvSpPr>
            <p:spPr>
              <a:xfrm>
                <a:off x="4216361" y="1625100"/>
                <a:ext cx="126863" cy="39104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432" extrusionOk="0">
                    <a:moveTo>
                      <a:pt x="136" y="0"/>
                    </a:moveTo>
                    <a:cubicBezTo>
                      <a:pt x="66" y="0"/>
                      <a:pt x="1" y="102"/>
                      <a:pt x="61" y="193"/>
                    </a:cubicBezTo>
                    <a:cubicBezTo>
                      <a:pt x="576" y="847"/>
                      <a:pt x="1369" y="1284"/>
                      <a:pt x="2202" y="1403"/>
                    </a:cubicBezTo>
                    <a:cubicBezTo>
                      <a:pt x="2342" y="1422"/>
                      <a:pt x="2483" y="1431"/>
                      <a:pt x="2624" y="1431"/>
                    </a:cubicBezTo>
                    <a:cubicBezTo>
                      <a:pt x="3356" y="1431"/>
                      <a:pt x="4077" y="1177"/>
                      <a:pt x="4660" y="729"/>
                    </a:cubicBezTo>
                    <a:cubicBezTo>
                      <a:pt x="4758" y="663"/>
                      <a:pt x="4694" y="530"/>
                      <a:pt x="4613" y="530"/>
                    </a:cubicBezTo>
                    <a:cubicBezTo>
                      <a:pt x="4595" y="530"/>
                      <a:pt x="4577" y="535"/>
                      <a:pt x="4560" y="549"/>
                    </a:cubicBezTo>
                    <a:cubicBezTo>
                      <a:pt x="4001" y="977"/>
                      <a:pt x="3319" y="1214"/>
                      <a:pt x="2627" y="1214"/>
                    </a:cubicBezTo>
                    <a:cubicBezTo>
                      <a:pt x="2485" y="1214"/>
                      <a:pt x="2343" y="1204"/>
                      <a:pt x="2202" y="1184"/>
                    </a:cubicBezTo>
                    <a:cubicBezTo>
                      <a:pt x="1428" y="1065"/>
                      <a:pt x="695" y="649"/>
                      <a:pt x="199" y="34"/>
                    </a:cubicBezTo>
                    <a:cubicBezTo>
                      <a:pt x="180" y="10"/>
                      <a:pt x="158" y="0"/>
                      <a:pt x="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0" name="Google Shape;310;p3"/>
              <p:cNvSpPr/>
              <p:nvPr/>
            </p:nvSpPr>
            <p:spPr>
              <a:xfrm>
                <a:off x="4150063" y="2333708"/>
                <a:ext cx="43158" cy="17941"/>
              </a:xfrm>
              <a:custGeom>
                <a:avLst/>
                <a:gdLst/>
                <a:ahLst/>
                <a:cxnLst/>
                <a:rect l="l" t="t" r="r" b="b"/>
                <a:pathLst>
                  <a:path w="1619" h="657" extrusionOk="0">
                    <a:moveTo>
                      <a:pt x="1468" y="1"/>
                    </a:moveTo>
                    <a:cubicBezTo>
                      <a:pt x="1444" y="1"/>
                      <a:pt x="1420" y="10"/>
                      <a:pt x="1398" y="33"/>
                    </a:cubicBezTo>
                    <a:cubicBezTo>
                      <a:pt x="1170" y="305"/>
                      <a:pt x="828" y="450"/>
                      <a:pt x="484" y="450"/>
                    </a:cubicBezTo>
                    <a:cubicBezTo>
                      <a:pt x="378" y="450"/>
                      <a:pt x="272" y="437"/>
                      <a:pt x="169" y="409"/>
                    </a:cubicBezTo>
                    <a:cubicBezTo>
                      <a:pt x="157" y="405"/>
                      <a:pt x="145" y="403"/>
                      <a:pt x="134" y="403"/>
                    </a:cubicBezTo>
                    <a:cubicBezTo>
                      <a:pt x="24" y="403"/>
                      <a:pt x="1" y="571"/>
                      <a:pt x="109" y="607"/>
                    </a:cubicBezTo>
                    <a:cubicBezTo>
                      <a:pt x="233" y="640"/>
                      <a:pt x="360" y="657"/>
                      <a:pt x="486" y="657"/>
                    </a:cubicBezTo>
                    <a:cubicBezTo>
                      <a:pt x="888" y="657"/>
                      <a:pt x="1286" y="493"/>
                      <a:pt x="1557" y="191"/>
                    </a:cubicBezTo>
                    <a:cubicBezTo>
                      <a:pt x="1618" y="114"/>
                      <a:pt x="1548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1" name="Google Shape;311;p3"/>
              <p:cNvSpPr/>
              <p:nvPr/>
            </p:nvSpPr>
            <p:spPr>
              <a:xfrm>
                <a:off x="4121246" y="2282235"/>
                <a:ext cx="74055" cy="33697"/>
              </a:xfrm>
              <a:custGeom>
                <a:avLst/>
                <a:gdLst/>
                <a:ahLst/>
                <a:cxnLst/>
                <a:rect l="l" t="t" r="r" b="b"/>
                <a:pathLst>
                  <a:path w="2778" h="1234" extrusionOk="0">
                    <a:moveTo>
                      <a:pt x="2633" y="0"/>
                    </a:moveTo>
                    <a:cubicBezTo>
                      <a:pt x="2608" y="0"/>
                      <a:pt x="2582" y="10"/>
                      <a:pt x="2559" y="34"/>
                    </a:cubicBezTo>
                    <a:cubicBezTo>
                      <a:pt x="2016" y="648"/>
                      <a:pt x="1210" y="1016"/>
                      <a:pt x="381" y="1016"/>
                    </a:cubicBezTo>
                    <a:cubicBezTo>
                      <a:pt x="301" y="1016"/>
                      <a:pt x="221" y="1013"/>
                      <a:pt x="140" y="1006"/>
                    </a:cubicBezTo>
                    <a:cubicBezTo>
                      <a:pt x="1" y="1006"/>
                      <a:pt x="1" y="1204"/>
                      <a:pt x="140" y="1223"/>
                    </a:cubicBezTo>
                    <a:cubicBezTo>
                      <a:pt x="221" y="1230"/>
                      <a:pt x="301" y="1233"/>
                      <a:pt x="382" y="1233"/>
                    </a:cubicBezTo>
                    <a:cubicBezTo>
                      <a:pt x="1254" y="1233"/>
                      <a:pt x="2118" y="846"/>
                      <a:pt x="2717" y="192"/>
                    </a:cubicBezTo>
                    <a:cubicBezTo>
                      <a:pt x="2778" y="102"/>
                      <a:pt x="2711" y="0"/>
                      <a:pt x="26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2" name="Google Shape;312;p3"/>
              <p:cNvSpPr/>
              <p:nvPr/>
            </p:nvSpPr>
            <p:spPr>
              <a:xfrm>
                <a:off x="4102239" y="2238380"/>
                <a:ext cx="79306" cy="39951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1463" extrusionOk="0">
                    <a:moveTo>
                      <a:pt x="2837" y="0"/>
                    </a:moveTo>
                    <a:cubicBezTo>
                      <a:pt x="2806" y="0"/>
                      <a:pt x="2775" y="16"/>
                      <a:pt x="2756" y="54"/>
                    </a:cubicBezTo>
                    <a:cubicBezTo>
                      <a:pt x="2257" y="937"/>
                      <a:pt x="1201" y="1244"/>
                      <a:pt x="235" y="1244"/>
                    </a:cubicBezTo>
                    <a:cubicBezTo>
                      <a:pt x="203" y="1244"/>
                      <a:pt x="171" y="1244"/>
                      <a:pt x="140" y="1243"/>
                    </a:cubicBezTo>
                    <a:cubicBezTo>
                      <a:pt x="0" y="1243"/>
                      <a:pt x="0" y="1462"/>
                      <a:pt x="140" y="1462"/>
                    </a:cubicBezTo>
                    <a:cubicBezTo>
                      <a:pt x="168" y="1463"/>
                      <a:pt x="196" y="1463"/>
                      <a:pt x="225" y="1463"/>
                    </a:cubicBezTo>
                    <a:cubicBezTo>
                      <a:pt x="1272" y="1463"/>
                      <a:pt x="2394" y="1119"/>
                      <a:pt x="2934" y="154"/>
                    </a:cubicBezTo>
                    <a:cubicBezTo>
                      <a:pt x="2975" y="73"/>
                      <a:pt x="2905" y="0"/>
                      <a:pt x="28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3" name="Google Shape;313;p3"/>
              <p:cNvSpPr/>
              <p:nvPr/>
            </p:nvSpPr>
            <p:spPr>
              <a:xfrm>
                <a:off x="4080034" y="2190484"/>
                <a:ext cx="90476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1571" extrusionOk="0">
                    <a:moveTo>
                      <a:pt x="3237" y="0"/>
                    </a:moveTo>
                    <a:cubicBezTo>
                      <a:pt x="3215" y="0"/>
                      <a:pt x="3193" y="7"/>
                      <a:pt x="3172" y="24"/>
                    </a:cubicBezTo>
                    <a:cubicBezTo>
                      <a:pt x="2360" y="817"/>
                      <a:pt x="1269" y="1313"/>
                      <a:pt x="140" y="1353"/>
                    </a:cubicBezTo>
                    <a:cubicBezTo>
                      <a:pt x="1" y="1372"/>
                      <a:pt x="1" y="1570"/>
                      <a:pt x="140" y="1570"/>
                    </a:cubicBezTo>
                    <a:cubicBezTo>
                      <a:pt x="1329" y="1511"/>
                      <a:pt x="2479" y="1015"/>
                      <a:pt x="3331" y="182"/>
                    </a:cubicBezTo>
                    <a:cubicBezTo>
                      <a:pt x="3394" y="104"/>
                      <a:pt x="3320" y="0"/>
                      <a:pt x="3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4" name="Google Shape;314;p3"/>
              <p:cNvSpPr/>
              <p:nvPr/>
            </p:nvSpPr>
            <p:spPr>
              <a:xfrm>
                <a:off x="4064199" y="2136636"/>
                <a:ext cx="87410" cy="48061"/>
              </a:xfrm>
              <a:custGeom>
                <a:avLst/>
                <a:gdLst/>
                <a:ahLst/>
                <a:cxnLst/>
                <a:rect l="l" t="t" r="r" b="b"/>
                <a:pathLst>
                  <a:path w="3279" h="1760" extrusionOk="0">
                    <a:moveTo>
                      <a:pt x="3140" y="0"/>
                    </a:moveTo>
                    <a:cubicBezTo>
                      <a:pt x="3111" y="0"/>
                      <a:pt x="3086" y="16"/>
                      <a:pt x="3073" y="53"/>
                    </a:cubicBezTo>
                    <a:cubicBezTo>
                      <a:pt x="2854" y="550"/>
                      <a:pt x="2478" y="946"/>
                      <a:pt x="1982" y="1144"/>
                    </a:cubicBezTo>
                    <a:cubicBezTo>
                      <a:pt x="1705" y="1263"/>
                      <a:pt x="1387" y="1322"/>
                      <a:pt x="1091" y="1382"/>
                    </a:cubicBezTo>
                    <a:cubicBezTo>
                      <a:pt x="774" y="1461"/>
                      <a:pt x="457" y="1520"/>
                      <a:pt x="139" y="1560"/>
                    </a:cubicBezTo>
                    <a:cubicBezTo>
                      <a:pt x="7" y="1579"/>
                      <a:pt x="0" y="1759"/>
                      <a:pt x="120" y="1759"/>
                    </a:cubicBezTo>
                    <a:cubicBezTo>
                      <a:pt x="126" y="1759"/>
                      <a:pt x="133" y="1759"/>
                      <a:pt x="139" y="1758"/>
                    </a:cubicBezTo>
                    <a:cubicBezTo>
                      <a:pt x="476" y="1718"/>
                      <a:pt x="813" y="1660"/>
                      <a:pt x="1150" y="1599"/>
                    </a:cubicBezTo>
                    <a:cubicBezTo>
                      <a:pt x="1467" y="1520"/>
                      <a:pt x="1804" y="1461"/>
                      <a:pt x="2101" y="1322"/>
                    </a:cubicBezTo>
                    <a:cubicBezTo>
                      <a:pt x="2616" y="1105"/>
                      <a:pt x="3034" y="688"/>
                      <a:pt x="3251" y="172"/>
                    </a:cubicBezTo>
                    <a:cubicBezTo>
                      <a:pt x="3278" y="77"/>
                      <a:pt x="3202" y="0"/>
                      <a:pt x="3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5" name="Google Shape;315;p3"/>
              <p:cNvSpPr/>
              <p:nvPr/>
            </p:nvSpPr>
            <p:spPr>
              <a:xfrm>
                <a:off x="4043753" y="2084180"/>
                <a:ext cx="89116" cy="45003"/>
              </a:xfrm>
              <a:custGeom>
                <a:avLst/>
                <a:gdLst/>
                <a:ahLst/>
                <a:cxnLst/>
                <a:rect l="l" t="t" r="r" b="b"/>
                <a:pathLst>
                  <a:path w="3343" h="1648" extrusionOk="0">
                    <a:moveTo>
                      <a:pt x="3178" y="1"/>
                    </a:moveTo>
                    <a:cubicBezTo>
                      <a:pt x="3153" y="1"/>
                      <a:pt x="3128" y="10"/>
                      <a:pt x="3106" y="32"/>
                    </a:cubicBezTo>
                    <a:cubicBezTo>
                      <a:pt x="2470" y="738"/>
                      <a:pt x="1608" y="1429"/>
                      <a:pt x="626" y="1429"/>
                    </a:cubicBezTo>
                    <a:cubicBezTo>
                      <a:pt x="477" y="1429"/>
                      <a:pt x="326" y="1414"/>
                      <a:pt x="172" y="1380"/>
                    </a:cubicBezTo>
                    <a:cubicBezTo>
                      <a:pt x="167" y="1379"/>
                      <a:pt x="161" y="1378"/>
                      <a:pt x="156" y="1378"/>
                    </a:cubicBezTo>
                    <a:cubicBezTo>
                      <a:pt x="48" y="1378"/>
                      <a:pt x="1" y="1561"/>
                      <a:pt x="133" y="1598"/>
                    </a:cubicBezTo>
                    <a:cubicBezTo>
                      <a:pt x="295" y="1632"/>
                      <a:pt x="455" y="1648"/>
                      <a:pt x="611" y="1648"/>
                    </a:cubicBezTo>
                    <a:cubicBezTo>
                      <a:pt x="1656" y="1648"/>
                      <a:pt x="2558" y="949"/>
                      <a:pt x="3264" y="190"/>
                    </a:cubicBezTo>
                    <a:cubicBezTo>
                      <a:pt x="3342" y="114"/>
                      <a:pt x="3263" y="1"/>
                      <a:pt x="31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6" name="Google Shape;316;p3"/>
              <p:cNvSpPr/>
              <p:nvPr/>
            </p:nvSpPr>
            <p:spPr>
              <a:xfrm>
                <a:off x="4021920" y="2023859"/>
                <a:ext cx="97193" cy="45658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1672" extrusionOk="0">
                    <a:moveTo>
                      <a:pt x="3494" y="0"/>
                    </a:moveTo>
                    <a:cubicBezTo>
                      <a:pt x="3463" y="0"/>
                      <a:pt x="3432" y="12"/>
                      <a:pt x="3410" y="41"/>
                    </a:cubicBezTo>
                    <a:cubicBezTo>
                      <a:pt x="2744" y="934"/>
                      <a:pt x="1661" y="1456"/>
                      <a:pt x="570" y="1456"/>
                    </a:cubicBezTo>
                    <a:cubicBezTo>
                      <a:pt x="426" y="1456"/>
                      <a:pt x="283" y="1447"/>
                      <a:pt x="140" y="1429"/>
                    </a:cubicBezTo>
                    <a:cubicBezTo>
                      <a:pt x="133" y="1428"/>
                      <a:pt x="127" y="1427"/>
                      <a:pt x="122" y="1427"/>
                    </a:cubicBezTo>
                    <a:cubicBezTo>
                      <a:pt x="0" y="1427"/>
                      <a:pt x="6" y="1628"/>
                      <a:pt x="140" y="1646"/>
                    </a:cubicBezTo>
                    <a:cubicBezTo>
                      <a:pt x="280" y="1663"/>
                      <a:pt x="421" y="1671"/>
                      <a:pt x="562" y="1671"/>
                    </a:cubicBezTo>
                    <a:cubicBezTo>
                      <a:pt x="1731" y="1671"/>
                      <a:pt x="2881" y="1097"/>
                      <a:pt x="3589" y="160"/>
                    </a:cubicBezTo>
                    <a:cubicBezTo>
                      <a:pt x="3645" y="75"/>
                      <a:pt x="3570" y="0"/>
                      <a:pt x="3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7" name="Google Shape;317;p3"/>
              <p:cNvSpPr/>
              <p:nvPr/>
            </p:nvSpPr>
            <p:spPr>
              <a:xfrm>
                <a:off x="3995156" y="1968399"/>
                <a:ext cx="102951" cy="5035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1844" extrusionOk="0">
                    <a:moveTo>
                      <a:pt x="3715" y="1"/>
                    </a:moveTo>
                    <a:cubicBezTo>
                      <a:pt x="3686" y="1"/>
                      <a:pt x="3658" y="15"/>
                      <a:pt x="3641" y="50"/>
                    </a:cubicBezTo>
                    <a:cubicBezTo>
                      <a:pt x="3074" y="1037"/>
                      <a:pt x="2032" y="1628"/>
                      <a:pt x="936" y="1628"/>
                    </a:cubicBezTo>
                    <a:cubicBezTo>
                      <a:pt x="689" y="1628"/>
                      <a:pt x="440" y="1598"/>
                      <a:pt x="192" y="1536"/>
                    </a:cubicBezTo>
                    <a:cubicBezTo>
                      <a:pt x="186" y="1535"/>
                      <a:pt x="180" y="1535"/>
                      <a:pt x="174" y="1535"/>
                    </a:cubicBezTo>
                    <a:cubicBezTo>
                      <a:pt x="48" y="1535"/>
                      <a:pt x="0" y="1717"/>
                      <a:pt x="132" y="1755"/>
                    </a:cubicBezTo>
                    <a:cubicBezTo>
                      <a:pt x="386" y="1815"/>
                      <a:pt x="644" y="1844"/>
                      <a:pt x="900" y="1844"/>
                    </a:cubicBezTo>
                    <a:cubicBezTo>
                      <a:pt x="2079" y="1844"/>
                      <a:pt x="3217" y="1227"/>
                      <a:pt x="3819" y="169"/>
                    </a:cubicBezTo>
                    <a:cubicBezTo>
                      <a:pt x="3861" y="85"/>
                      <a:pt x="3784" y="1"/>
                      <a:pt x="3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8" name="Google Shape;318;p3"/>
              <p:cNvSpPr/>
              <p:nvPr/>
            </p:nvSpPr>
            <p:spPr>
              <a:xfrm>
                <a:off x="3967672" y="1898439"/>
                <a:ext cx="128276" cy="66357"/>
              </a:xfrm>
              <a:custGeom>
                <a:avLst/>
                <a:gdLst/>
                <a:ahLst/>
                <a:cxnLst/>
                <a:rect l="l" t="t" r="r" b="b"/>
                <a:pathLst>
                  <a:path w="4812" h="2430" extrusionOk="0">
                    <a:moveTo>
                      <a:pt x="4674" y="1"/>
                    </a:moveTo>
                    <a:cubicBezTo>
                      <a:pt x="4642" y="1"/>
                      <a:pt x="4612" y="16"/>
                      <a:pt x="4593" y="54"/>
                    </a:cubicBezTo>
                    <a:cubicBezTo>
                      <a:pt x="3857" y="1388"/>
                      <a:pt x="2428" y="2220"/>
                      <a:pt x="918" y="2220"/>
                    </a:cubicBezTo>
                    <a:cubicBezTo>
                      <a:pt x="677" y="2220"/>
                      <a:pt x="435" y="2199"/>
                      <a:pt x="192" y="2155"/>
                    </a:cubicBezTo>
                    <a:cubicBezTo>
                      <a:pt x="186" y="2155"/>
                      <a:pt x="180" y="2154"/>
                      <a:pt x="174" y="2154"/>
                    </a:cubicBezTo>
                    <a:cubicBezTo>
                      <a:pt x="48" y="2154"/>
                      <a:pt x="0" y="2336"/>
                      <a:pt x="132" y="2354"/>
                    </a:cubicBezTo>
                    <a:cubicBezTo>
                      <a:pt x="402" y="2405"/>
                      <a:pt x="674" y="2430"/>
                      <a:pt x="945" y="2430"/>
                    </a:cubicBezTo>
                    <a:cubicBezTo>
                      <a:pt x="1627" y="2430"/>
                      <a:pt x="2303" y="2270"/>
                      <a:pt x="2928" y="1957"/>
                    </a:cubicBezTo>
                    <a:cubicBezTo>
                      <a:pt x="3700" y="1561"/>
                      <a:pt x="4355" y="926"/>
                      <a:pt x="4771" y="154"/>
                    </a:cubicBezTo>
                    <a:cubicBezTo>
                      <a:pt x="4812" y="73"/>
                      <a:pt x="4741" y="1"/>
                      <a:pt x="46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19" name="Google Shape;319;p3"/>
              <p:cNvSpPr/>
              <p:nvPr/>
            </p:nvSpPr>
            <p:spPr>
              <a:xfrm>
                <a:off x="3943200" y="1854066"/>
                <a:ext cx="135847" cy="59039"/>
              </a:xfrm>
              <a:custGeom>
                <a:avLst/>
                <a:gdLst/>
                <a:ahLst/>
                <a:cxnLst/>
                <a:rect l="l" t="t" r="r" b="b"/>
                <a:pathLst>
                  <a:path w="5096" h="2162" extrusionOk="0">
                    <a:moveTo>
                      <a:pt x="4952" y="0"/>
                    </a:moveTo>
                    <a:cubicBezTo>
                      <a:pt x="4927" y="0"/>
                      <a:pt x="4901" y="10"/>
                      <a:pt x="4877" y="35"/>
                    </a:cubicBezTo>
                    <a:cubicBezTo>
                      <a:pt x="3965" y="1085"/>
                      <a:pt x="2675" y="1759"/>
                      <a:pt x="1288" y="1917"/>
                    </a:cubicBezTo>
                    <a:cubicBezTo>
                      <a:pt x="1066" y="1941"/>
                      <a:pt x="837" y="1950"/>
                      <a:pt x="608" y="1950"/>
                    </a:cubicBezTo>
                    <a:cubicBezTo>
                      <a:pt x="450" y="1950"/>
                      <a:pt x="293" y="1946"/>
                      <a:pt x="138" y="1938"/>
                    </a:cubicBezTo>
                    <a:cubicBezTo>
                      <a:pt x="132" y="1937"/>
                      <a:pt x="126" y="1936"/>
                      <a:pt x="120" y="1936"/>
                    </a:cubicBezTo>
                    <a:cubicBezTo>
                      <a:pt x="1" y="1936"/>
                      <a:pt x="6" y="2136"/>
                      <a:pt x="138" y="2136"/>
                    </a:cubicBezTo>
                    <a:cubicBezTo>
                      <a:pt x="316" y="2153"/>
                      <a:pt x="495" y="2162"/>
                      <a:pt x="674" y="2162"/>
                    </a:cubicBezTo>
                    <a:cubicBezTo>
                      <a:pt x="1912" y="2162"/>
                      <a:pt x="3156" y="1751"/>
                      <a:pt x="4142" y="1005"/>
                    </a:cubicBezTo>
                    <a:cubicBezTo>
                      <a:pt x="4460" y="767"/>
                      <a:pt x="4758" y="490"/>
                      <a:pt x="5035" y="173"/>
                    </a:cubicBezTo>
                    <a:cubicBezTo>
                      <a:pt x="5095" y="98"/>
                      <a:pt x="5030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0" name="Google Shape;320;p3"/>
              <p:cNvSpPr/>
              <p:nvPr/>
            </p:nvSpPr>
            <p:spPr>
              <a:xfrm>
                <a:off x="3916782" y="1801637"/>
                <a:ext cx="151601" cy="62780"/>
              </a:xfrm>
              <a:custGeom>
                <a:avLst/>
                <a:gdLst/>
                <a:ahLst/>
                <a:cxnLst/>
                <a:rect l="l" t="t" r="r" b="b"/>
                <a:pathLst>
                  <a:path w="5687" h="2299" extrusionOk="0">
                    <a:moveTo>
                      <a:pt x="5532" y="0"/>
                    </a:moveTo>
                    <a:cubicBezTo>
                      <a:pt x="5510" y="0"/>
                      <a:pt x="5489" y="9"/>
                      <a:pt x="5471" y="31"/>
                    </a:cubicBezTo>
                    <a:cubicBezTo>
                      <a:pt x="4440" y="1201"/>
                      <a:pt x="2973" y="1934"/>
                      <a:pt x="1427" y="2074"/>
                    </a:cubicBezTo>
                    <a:cubicBezTo>
                      <a:pt x="1281" y="2088"/>
                      <a:pt x="1132" y="2094"/>
                      <a:pt x="981" y="2094"/>
                    </a:cubicBezTo>
                    <a:cubicBezTo>
                      <a:pt x="703" y="2094"/>
                      <a:pt x="421" y="2072"/>
                      <a:pt x="138" y="2034"/>
                    </a:cubicBezTo>
                    <a:cubicBezTo>
                      <a:pt x="132" y="2033"/>
                      <a:pt x="126" y="2033"/>
                      <a:pt x="120" y="2033"/>
                    </a:cubicBezTo>
                    <a:cubicBezTo>
                      <a:pt x="0" y="2033"/>
                      <a:pt x="6" y="2233"/>
                      <a:pt x="138" y="2251"/>
                    </a:cubicBezTo>
                    <a:cubicBezTo>
                      <a:pt x="387" y="2283"/>
                      <a:pt x="638" y="2298"/>
                      <a:pt x="890" y="2298"/>
                    </a:cubicBezTo>
                    <a:cubicBezTo>
                      <a:pt x="2218" y="2298"/>
                      <a:pt x="3551" y="1865"/>
                      <a:pt x="4618" y="1083"/>
                    </a:cubicBezTo>
                    <a:cubicBezTo>
                      <a:pt x="4995" y="824"/>
                      <a:pt x="5313" y="528"/>
                      <a:pt x="5609" y="190"/>
                    </a:cubicBezTo>
                    <a:cubicBezTo>
                      <a:pt x="5687" y="113"/>
                      <a:pt x="5608" y="0"/>
                      <a:pt x="5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1" name="Google Shape;321;p3"/>
              <p:cNvSpPr/>
              <p:nvPr/>
            </p:nvSpPr>
            <p:spPr>
              <a:xfrm>
                <a:off x="3900921" y="1751830"/>
                <a:ext cx="151628" cy="59858"/>
              </a:xfrm>
              <a:custGeom>
                <a:avLst/>
                <a:gdLst/>
                <a:ahLst/>
                <a:cxnLst/>
                <a:rect l="l" t="t" r="r" b="b"/>
                <a:pathLst>
                  <a:path w="5688" h="2192" extrusionOk="0">
                    <a:moveTo>
                      <a:pt x="5540" y="0"/>
                    </a:moveTo>
                    <a:cubicBezTo>
                      <a:pt x="5517" y="0"/>
                      <a:pt x="5493" y="10"/>
                      <a:pt x="5471" y="31"/>
                    </a:cubicBezTo>
                    <a:cubicBezTo>
                      <a:pt x="4380" y="1083"/>
                      <a:pt x="2934" y="1757"/>
                      <a:pt x="1428" y="1934"/>
                    </a:cubicBezTo>
                    <a:cubicBezTo>
                      <a:pt x="1156" y="1959"/>
                      <a:pt x="892" y="1976"/>
                      <a:pt x="627" y="1976"/>
                    </a:cubicBezTo>
                    <a:cubicBezTo>
                      <a:pt x="465" y="1976"/>
                      <a:pt x="303" y="1970"/>
                      <a:pt x="138" y="1955"/>
                    </a:cubicBezTo>
                    <a:cubicBezTo>
                      <a:pt x="132" y="1954"/>
                      <a:pt x="126" y="1954"/>
                      <a:pt x="121" y="1954"/>
                    </a:cubicBezTo>
                    <a:cubicBezTo>
                      <a:pt x="1" y="1954"/>
                      <a:pt x="7" y="2154"/>
                      <a:pt x="138" y="2172"/>
                    </a:cubicBezTo>
                    <a:cubicBezTo>
                      <a:pt x="309" y="2185"/>
                      <a:pt x="479" y="2192"/>
                      <a:pt x="649" y="2192"/>
                    </a:cubicBezTo>
                    <a:cubicBezTo>
                      <a:pt x="2046" y="2192"/>
                      <a:pt x="3433" y="1763"/>
                      <a:pt x="4599" y="1004"/>
                    </a:cubicBezTo>
                    <a:cubicBezTo>
                      <a:pt x="4956" y="766"/>
                      <a:pt x="5292" y="488"/>
                      <a:pt x="5609" y="190"/>
                    </a:cubicBezTo>
                    <a:cubicBezTo>
                      <a:pt x="5687" y="114"/>
                      <a:pt x="5620" y="0"/>
                      <a:pt x="55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2" name="Google Shape;322;p3"/>
              <p:cNvSpPr/>
              <p:nvPr/>
            </p:nvSpPr>
            <p:spPr>
              <a:xfrm>
                <a:off x="3881355" y="1699319"/>
                <a:ext cx="155840" cy="59530"/>
              </a:xfrm>
              <a:custGeom>
                <a:avLst/>
                <a:gdLst/>
                <a:ahLst/>
                <a:cxnLst/>
                <a:rect l="l" t="t" r="r" b="b"/>
                <a:pathLst>
                  <a:path w="5846" h="2180" extrusionOk="0">
                    <a:moveTo>
                      <a:pt x="5682" y="1"/>
                    </a:moveTo>
                    <a:cubicBezTo>
                      <a:pt x="5658" y="1"/>
                      <a:pt x="5633" y="10"/>
                      <a:pt x="5611" y="32"/>
                    </a:cubicBezTo>
                    <a:cubicBezTo>
                      <a:pt x="4480" y="1103"/>
                      <a:pt x="2994" y="1777"/>
                      <a:pt x="1448" y="1935"/>
                    </a:cubicBezTo>
                    <a:cubicBezTo>
                      <a:pt x="1230" y="1955"/>
                      <a:pt x="1012" y="1965"/>
                      <a:pt x="794" y="1965"/>
                    </a:cubicBezTo>
                    <a:cubicBezTo>
                      <a:pt x="576" y="1965"/>
                      <a:pt x="358" y="1955"/>
                      <a:pt x="140" y="1935"/>
                    </a:cubicBezTo>
                    <a:cubicBezTo>
                      <a:pt x="0" y="1935"/>
                      <a:pt x="0" y="2134"/>
                      <a:pt x="140" y="2153"/>
                    </a:cubicBezTo>
                    <a:cubicBezTo>
                      <a:pt x="341" y="2170"/>
                      <a:pt x="543" y="2179"/>
                      <a:pt x="744" y="2179"/>
                    </a:cubicBezTo>
                    <a:cubicBezTo>
                      <a:pt x="2133" y="2179"/>
                      <a:pt x="3522" y="1765"/>
                      <a:pt x="4699" y="1003"/>
                    </a:cubicBezTo>
                    <a:cubicBezTo>
                      <a:pt x="5075" y="765"/>
                      <a:pt x="5432" y="488"/>
                      <a:pt x="5769" y="191"/>
                    </a:cubicBezTo>
                    <a:cubicBezTo>
                      <a:pt x="5846" y="114"/>
                      <a:pt x="5767" y="1"/>
                      <a:pt x="56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3" name="Google Shape;323;p3"/>
              <p:cNvSpPr/>
              <p:nvPr/>
            </p:nvSpPr>
            <p:spPr>
              <a:xfrm>
                <a:off x="3873944" y="1673105"/>
                <a:ext cx="127983" cy="39732"/>
              </a:xfrm>
              <a:custGeom>
                <a:avLst/>
                <a:gdLst/>
                <a:ahLst/>
                <a:cxnLst/>
                <a:rect l="l" t="t" r="r" b="b"/>
                <a:pathLst>
                  <a:path w="4801" h="1455" extrusionOk="0">
                    <a:moveTo>
                      <a:pt x="4659" y="1"/>
                    </a:moveTo>
                    <a:cubicBezTo>
                      <a:pt x="4640" y="1"/>
                      <a:pt x="4620" y="7"/>
                      <a:pt x="4600" y="20"/>
                    </a:cubicBezTo>
                    <a:cubicBezTo>
                      <a:pt x="3546" y="811"/>
                      <a:pt x="2246" y="1246"/>
                      <a:pt x="926" y="1246"/>
                    </a:cubicBezTo>
                    <a:cubicBezTo>
                      <a:pt x="658" y="1246"/>
                      <a:pt x="388" y="1227"/>
                      <a:pt x="120" y="1191"/>
                    </a:cubicBezTo>
                    <a:cubicBezTo>
                      <a:pt x="114" y="1190"/>
                      <a:pt x="109" y="1189"/>
                      <a:pt x="104" y="1189"/>
                    </a:cubicBezTo>
                    <a:cubicBezTo>
                      <a:pt x="1" y="1189"/>
                      <a:pt x="6" y="1390"/>
                      <a:pt x="120" y="1408"/>
                    </a:cubicBezTo>
                    <a:cubicBezTo>
                      <a:pt x="377" y="1439"/>
                      <a:pt x="635" y="1455"/>
                      <a:pt x="893" y="1455"/>
                    </a:cubicBezTo>
                    <a:cubicBezTo>
                      <a:pt x="2263" y="1455"/>
                      <a:pt x="3617" y="1017"/>
                      <a:pt x="4718" y="200"/>
                    </a:cubicBezTo>
                    <a:cubicBezTo>
                      <a:pt x="4801" y="134"/>
                      <a:pt x="4747" y="1"/>
                      <a:pt x="46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4" name="Google Shape;324;p3"/>
              <p:cNvSpPr/>
              <p:nvPr/>
            </p:nvSpPr>
            <p:spPr>
              <a:xfrm>
                <a:off x="3866560" y="1618355"/>
                <a:ext cx="112041" cy="39569"/>
              </a:xfrm>
              <a:custGeom>
                <a:avLst/>
                <a:gdLst/>
                <a:ahLst/>
                <a:cxnLst/>
                <a:rect l="l" t="t" r="r" b="b"/>
                <a:pathLst>
                  <a:path w="4203" h="1449" extrusionOk="0">
                    <a:moveTo>
                      <a:pt x="4032" y="0"/>
                    </a:moveTo>
                    <a:cubicBezTo>
                      <a:pt x="4009" y="0"/>
                      <a:pt x="3985" y="8"/>
                      <a:pt x="3965" y="24"/>
                    </a:cubicBezTo>
                    <a:cubicBezTo>
                      <a:pt x="3010" y="802"/>
                      <a:pt x="1804" y="1233"/>
                      <a:pt x="570" y="1233"/>
                    </a:cubicBezTo>
                    <a:cubicBezTo>
                      <a:pt x="420" y="1233"/>
                      <a:pt x="269" y="1226"/>
                      <a:pt x="119" y="1213"/>
                    </a:cubicBezTo>
                    <a:cubicBezTo>
                      <a:pt x="0" y="1213"/>
                      <a:pt x="0" y="1412"/>
                      <a:pt x="119" y="1431"/>
                    </a:cubicBezTo>
                    <a:cubicBezTo>
                      <a:pt x="266" y="1443"/>
                      <a:pt x="413" y="1449"/>
                      <a:pt x="559" y="1449"/>
                    </a:cubicBezTo>
                    <a:cubicBezTo>
                      <a:pt x="1854" y="1449"/>
                      <a:pt x="3109" y="983"/>
                      <a:pt x="4123" y="183"/>
                    </a:cubicBezTo>
                    <a:cubicBezTo>
                      <a:pt x="4202" y="103"/>
                      <a:pt x="4119" y="0"/>
                      <a:pt x="40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5" name="Google Shape;325;p3"/>
              <p:cNvSpPr/>
              <p:nvPr/>
            </p:nvSpPr>
            <p:spPr>
              <a:xfrm>
                <a:off x="4546328" y="1693148"/>
                <a:ext cx="112708" cy="59421"/>
              </a:xfrm>
              <a:custGeom>
                <a:avLst/>
                <a:gdLst/>
                <a:ahLst/>
                <a:cxnLst/>
                <a:rect l="l" t="t" r="r" b="b"/>
                <a:pathLst>
                  <a:path w="4228" h="2176" extrusionOk="0">
                    <a:moveTo>
                      <a:pt x="131" y="1"/>
                    </a:moveTo>
                    <a:cubicBezTo>
                      <a:pt x="67" y="1"/>
                      <a:pt x="0" y="55"/>
                      <a:pt x="13" y="140"/>
                    </a:cubicBezTo>
                    <a:cubicBezTo>
                      <a:pt x="111" y="555"/>
                      <a:pt x="409" y="893"/>
                      <a:pt x="706" y="1189"/>
                    </a:cubicBezTo>
                    <a:cubicBezTo>
                      <a:pt x="1023" y="1448"/>
                      <a:pt x="1361" y="1665"/>
                      <a:pt x="1718" y="1844"/>
                    </a:cubicBezTo>
                    <a:cubicBezTo>
                      <a:pt x="2233" y="2061"/>
                      <a:pt x="2785" y="2176"/>
                      <a:pt x="3336" y="2176"/>
                    </a:cubicBezTo>
                    <a:cubicBezTo>
                      <a:pt x="3591" y="2176"/>
                      <a:pt x="3846" y="2151"/>
                      <a:pt x="4096" y="2101"/>
                    </a:cubicBezTo>
                    <a:cubicBezTo>
                      <a:pt x="4227" y="2063"/>
                      <a:pt x="4181" y="1882"/>
                      <a:pt x="4056" y="1882"/>
                    </a:cubicBezTo>
                    <a:cubicBezTo>
                      <a:pt x="4050" y="1882"/>
                      <a:pt x="4043" y="1883"/>
                      <a:pt x="4036" y="1884"/>
                    </a:cubicBezTo>
                    <a:cubicBezTo>
                      <a:pt x="3792" y="1937"/>
                      <a:pt x="3543" y="1963"/>
                      <a:pt x="3294" y="1963"/>
                    </a:cubicBezTo>
                    <a:cubicBezTo>
                      <a:pt x="2796" y="1963"/>
                      <a:pt x="2298" y="1857"/>
                      <a:pt x="1836" y="1646"/>
                    </a:cubicBezTo>
                    <a:cubicBezTo>
                      <a:pt x="1499" y="1506"/>
                      <a:pt x="1182" y="1308"/>
                      <a:pt x="885" y="1051"/>
                    </a:cubicBezTo>
                    <a:cubicBezTo>
                      <a:pt x="607" y="793"/>
                      <a:pt x="309" y="476"/>
                      <a:pt x="230" y="79"/>
                    </a:cubicBezTo>
                    <a:cubicBezTo>
                      <a:pt x="214" y="24"/>
                      <a:pt x="173" y="1"/>
                      <a:pt x="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26" name="Google Shape;326;p3"/>
              <p:cNvSpPr/>
              <p:nvPr/>
            </p:nvSpPr>
            <p:spPr>
              <a:xfrm>
                <a:off x="4580952" y="1655183"/>
                <a:ext cx="107563" cy="52922"/>
              </a:xfrm>
              <a:custGeom>
                <a:avLst/>
                <a:gdLst/>
                <a:ahLst/>
                <a:cxnLst/>
                <a:rect l="l" t="t" r="r" b="b"/>
                <a:pathLst>
                  <a:path w="4035" h="1938" extrusionOk="0">
                    <a:moveTo>
                      <a:pt x="148" y="0"/>
                    </a:moveTo>
                    <a:cubicBezTo>
                      <a:pt x="76" y="0"/>
                      <a:pt x="1" y="73"/>
                      <a:pt x="55" y="154"/>
                    </a:cubicBezTo>
                    <a:cubicBezTo>
                      <a:pt x="769" y="1268"/>
                      <a:pt x="2063" y="1938"/>
                      <a:pt x="3374" y="1938"/>
                    </a:cubicBezTo>
                    <a:cubicBezTo>
                      <a:pt x="3557" y="1938"/>
                      <a:pt x="3739" y="1925"/>
                      <a:pt x="3921" y="1898"/>
                    </a:cubicBezTo>
                    <a:cubicBezTo>
                      <a:pt x="4034" y="1879"/>
                      <a:pt x="3985" y="1698"/>
                      <a:pt x="3878" y="1698"/>
                    </a:cubicBezTo>
                    <a:cubicBezTo>
                      <a:pt x="3872" y="1698"/>
                      <a:pt x="3867" y="1699"/>
                      <a:pt x="3861" y="1700"/>
                    </a:cubicBezTo>
                    <a:cubicBezTo>
                      <a:pt x="3699" y="1723"/>
                      <a:pt x="3536" y="1734"/>
                      <a:pt x="3373" y="1734"/>
                    </a:cubicBezTo>
                    <a:cubicBezTo>
                      <a:pt x="2137" y="1734"/>
                      <a:pt x="899" y="1088"/>
                      <a:pt x="234" y="54"/>
                    </a:cubicBezTo>
                    <a:cubicBezTo>
                      <a:pt x="215" y="16"/>
                      <a:pt x="182" y="0"/>
                      <a:pt x="1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327" name="Google Shape;327;p3"/>
          <p:cNvGrpSpPr/>
          <p:nvPr/>
        </p:nvGrpSpPr>
        <p:grpSpPr>
          <a:xfrm>
            <a:off x="269067" y="719212"/>
            <a:ext cx="917920" cy="846440"/>
            <a:chOff x="3736388" y="802750"/>
            <a:chExt cx="583325" cy="403425"/>
          </a:xfrm>
        </p:grpSpPr>
        <p:sp>
          <p:nvSpPr>
            <p:cNvPr id="328" name="Google Shape;328;p3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329" name="Google Shape;329;p3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330" name="Google Shape;330;p3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1" name="Google Shape;331;p3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2" name="Google Shape;332;p3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3" name="Google Shape;333;p3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4" name="Google Shape;334;p3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5" name="Google Shape;335;p3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6" name="Google Shape;336;p3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7" name="Google Shape;337;p3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8" name="Google Shape;338;p3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39" name="Google Shape;339;p3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0" name="Google Shape;340;p3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1" name="Google Shape;341;p3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2" name="Google Shape;342;p3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3" name="Google Shape;343;p3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4" name="Google Shape;344;p3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5" name="Google Shape;345;p3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6" name="Google Shape;346;p3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7" name="Google Shape;347;p3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8" name="Google Shape;348;p3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49" name="Google Shape;349;p3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50" name="Google Shape;350;p3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51" name="Google Shape;351;p3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52" name="Google Shape;352;p3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53" name="Google Shape;353;p3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354" name="Google Shape;354;p3"/>
          <p:cNvSpPr/>
          <p:nvPr/>
        </p:nvSpPr>
        <p:spPr>
          <a:xfrm>
            <a:off x="538929" y="4739767"/>
            <a:ext cx="222600" cy="2968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90520289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" name="Google Shape;356;p4"/>
          <p:cNvSpPr txBox="1">
            <a:spLocks noGrp="1"/>
          </p:cNvSpPr>
          <p:nvPr>
            <p:ph type="title"/>
          </p:nvPr>
        </p:nvSpPr>
        <p:spPr>
          <a:xfrm>
            <a:off x="7131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latin typeface="Itim"/>
                <a:ea typeface="Itim"/>
                <a:cs typeface="Itim"/>
                <a:sym typeface="Iti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57" name="Google Shape;357;p4"/>
          <p:cNvSpPr txBox="1">
            <a:spLocks noGrp="1"/>
          </p:cNvSpPr>
          <p:nvPr>
            <p:ph type="body" idx="1"/>
          </p:nvPr>
        </p:nvSpPr>
        <p:spPr>
          <a:xfrm>
            <a:off x="720000" y="1583603"/>
            <a:ext cx="7704000" cy="4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189" lvl="0" indent="-30479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AutoNum type="arabicPeriod"/>
              <a:defRPr sz="1200">
                <a:solidFill>
                  <a:srgbClr val="434343"/>
                </a:solidFill>
              </a:defRPr>
            </a:lvl1pPr>
            <a:lvl2pPr marL="914378" lvl="1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2pPr>
            <a:lvl3pPr marL="1371566" lvl="2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3pPr>
            <a:lvl4pPr marL="1828754" lvl="3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4pPr>
            <a:lvl5pPr marL="2285943" lvl="4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5pPr>
            <a:lvl6pPr marL="2743132" lvl="5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6pPr>
            <a:lvl7pPr marL="3200320" lvl="6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7pPr>
            <a:lvl8pPr marL="3657509" lvl="7" indent="-304793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8pPr>
            <a:lvl9pPr marL="4114697" lvl="8" indent="-304793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358" name="Google Shape;358;p4"/>
          <p:cNvSpPr/>
          <p:nvPr/>
        </p:nvSpPr>
        <p:spPr>
          <a:xfrm>
            <a:off x="281000" y="4102133"/>
            <a:ext cx="250800" cy="334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359" name="Google Shape;359;p4"/>
          <p:cNvSpPr/>
          <p:nvPr/>
        </p:nvSpPr>
        <p:spPr>
          <a:xfrm>
            <a:off x="8603850" y="3509033"/>
            <a:ext cx="250800" cy="334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grpSp>
        <p:nvGrpSpPr>
          <p:cNvPr id="360" name="Google Shape;360;p4"/>
          <p:cNvGrpSpPr/>
          <p:nvPr/>
        </p:nvGrpSpPr>
        <p:grpSpPr>
          <a:xfrm rot="2150411">
            <a:off x="6470356" y="5456743"/>
            <a:ext cx="1208744" cy="2128551"/>
            <a:chOff x="4027650" y="2008513"/>
            <a:chExt cx="792200" cy="1046275"/>
          </a:xfrm>
        </p:grpSpPr>
        <p:sp>
          <p:nvSpPr>
            <p:cNvPr id="361" name="Google Shape;361;p4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362" name="Google Shape;362;p4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363" name="Google Shape;363;p4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4" name="Google Shape;364;p4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5" name="Google Shape;365;p4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6" name="Google Shape;366;p4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7" name="Google Shape;367;p4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8" name="Google Shape;368;p4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69" name="Google Shape;369;p4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0" name="Google Shape;370;p4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1" name="Google Shape;371;p4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2" name="Google Shape;372;p4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3" name="Google Shape;373;p4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4" name="Google Shape;374;p4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5" name="Google Shape;375;p4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6" name="Google Shape;376;p4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7" name="Google Shape;377;p4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8" name="Google Shape;378;p4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79" name="Google Shape;379;p4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0" name="Google Shape;380;p4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1" name="Google Shape;381;p4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2" name="Google Shape;382;p4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3" name="Google Shape;383;p4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4" name="Google Shape;384;p4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5" name="Google Shape;385;p4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6" name="Google Shape;386;p4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7" name="Google Shape;387;p4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8" name="Google Shape;388;p4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89" name="Google Shape;389;p4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0" name="Google Shape;390;p4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1" name="Google Shape;391;p4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2" name="Google Shape;392;p4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3" name="Google Shape;393;p4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4" name="Google Shape;394;p4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5" name="Google Shape;395;p4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6" name="Google Shape;396;p4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7" name="Google Shape;397;p4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8" name="Google Shape;398;p4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399" name="Google Shape;399;p4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0" name="Google Shape;400;p4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1" name="Google Shape;401;p4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2" name="Google Shape;402;p4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3" name="Google Shape;403;p4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4" name="Google Shape;404;p4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5" name="Google Shape;405;p4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6" name="Google Shape;406;p4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7" name="Google Shape;407;p4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8" name="Google Shape;408;p4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09" name="Google Shape;409;p4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0" name="Google Shape;410;p4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1" name="Google Shape;411;p4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2" name="Google Shape;412;p4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3" name="Google Shape;413;p4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4" name="Google Shape;414;p4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5" name="Google Shape;415;p4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6" name="Google Shape;416;p4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7" name="Google Shape;417;p4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8" name="Google Shape;418;p4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19" name="Google Shape;419;p4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0" name="Google Shape;420;p4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1" name="Google Shape;421;p4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2" name="Google Shape;422;p4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3" name="Google Shape;423;p4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4" name="Google Shape;424;p4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5" name="Google Shape;425;p4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6" name="Google Shape;426;p4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7" name="Google Shape;427;p4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8" name="Google Shape;428;p4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29" name="Google Shape;429;p4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0" name="Google Shape;430;p4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1" name="Google Shape;431;p4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2" name="Google Shape;432;p4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3" name="Google Shape;433;p4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4" name="Google Shape;434;p4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5" name="Google Shape;435;p4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6" name="Google Shape;436;p4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7" name="Google Shape;437;p4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8" name="Google Shape;438;p4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39" name="Google Shape;439;p4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5727873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" name="Google Shape;441;p5"/>
          <p:cNvSpPr txBox="1">
            <a:spLocks noGrp="1"/>
          </p:cNvSpPr>
          <p:nvPr>
            <p:ph type="title"/>
          </p:nvPr>
        </p:nvSpPr>
        <p:spPr>
          <a:xfrm>
            <a:off x="720000" y="719200"/>
            <a:ext cx="7704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42" name="Google Shape;442;p5"/>
          <p:cNvSpPr txBox="1">
            <a:spLocks noGrp="1"/>
          </p:cNvSpPr>
          <p:nvPr>
            <p:ph type="title" idx="2"/>
          </p:nvPr>
        </p:nvSpPr>
        <p:spPr>
          <a:xfrm>
            <a:off x="1596675" y="2853629"/>
            <a:ext cx="2742600" cy="74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43" name="Google Shape;443;p5"/>
          <p:cNvSpPr txBox="1">
            <a:spLocks noGrp="1"/>
          </p:cNvSpPr>
          <p:nvPr>
            <p:ph type="title" idx="3"/>
          </p:nvPr>
        </p:nvSpPr>
        <p:spPr>
          <a:xfrm>
            <a:off x="4804722" y="2853629"/>
            <a:ext cx="2742600" cy="74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44" name="Google Shape;444;p5"/>
          <p:cNvSpPr txBox="1">
            <a:spLocks noGrp="1"/>
          </p:cNvSpPr>
          <p:nvPr>
            <p:ph type="subTitle" idx="1"/>
          </p:nvPr>
        </p:nvSpPr>
        <p:spPr>
          <a:xfrm>
            <a:off x="4923224" y="3456800"/>
            <a:ext cx="2505600" cy="268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Char char="●"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9pPr>
          </a:lstStyle>
          <a:p>
            <a:endParaRPr/>
          </a:p>
        </p:txBody>
      </p:sp>
      <p:sp>
        <p:nvSpPr>
          <p:cNvPr id="445" name="Google Shape;445;p5"/>
          <p:cNvSpPr txBox="1">
            <a:spLocks noGrp="1"/>
          </p:cNvSpPr>
          <p:nvPr>
            <p:ph type="subTitle" idx="4"/>
          </p:nvPr>
        </p:nvSpPr>
        <p:spPr>
          <a:xfrm>
            <a:off x="1715175" y="3456800"/>
            <a:ext cx="2505600" cy="268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●"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○"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Char char="■"/>
              <a:defRPr sz="2800"/>
            </a:lvl9pPr>
          </a:lstStyle>
          <a:p>
            <a:endParaRPr/>
          </a:p>
        </p:txBody>
      </p:sp>
      <p:grpSp>
        <p:nvGrpSpPr>
          <p:cNvPr id="446" name="Google Shape;446;p5"/>
          <p:cNvGrpSpPr/>
          <p:nvPr/>
        </p:nvGrpSpPr>
        <p:grpSpPr>
          <a:xfrm rot="1708754">
            <a:off x="30023" y="5413442"/>
            <a:ext cx="1203451" cy="1450332"/>
            <a:chOff x="2401900" y="1895088"/>
            <a:chExt cx="1203300" cy="1087613"/>
          </a:xfrm>
        </p:grpSpPr>
        <p:sp>
          <p:nvSpPr>
            <p:cNvPr id="447" name="Google Shape;447;p5"/>
            <p:cNvSpPr/>
            <p:nvPr/>
          </p:nvSpPr>
          <p:spPr>
            <a:xfrm>
              <a:off x="2401900" y="1899500"/>
              <a:ext cx="1203300" cy="1083200"/>
            </a:xfrm>
            <a:custGeom>
              <a:avLst/>
              <a:gdLst/>
              <a:ahLst/>
              <a:cxnLst/>
              <a:rect l="l" t="t" r="r" b="b"/>
              <a:pathLst>
                <a:path w="48132" h="4332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576"/>
                    <a:pt x="40" y="1131"/>
                    <a:pt x="60" y="1705"/>
                  </a:cubicBezTo>
                  <a:cubicBezTo>
                    <a:pt x="238" y="6661"/>
                    <a:pt x="555" y="11637"/>
                    <a:pt x="2141" y="16316"/>
                  </a:cubicBezTo>
                  <a:cubicBezTo>
                    <a:pt x="2141" y="16316"/>
                    <a:pt x="2954" y="16453"/>
                    <a:pt x="4087" y="16453"/>
                  </a:cubicBezTo>
                  <a:cubicBezTo>
                    <a:pt x="4923" y="16453"/>
                    <a:pt x="5933" y="16378"/>
                    <a:pt x="6919" y="16117"/>
                  </a:cubicBezTo>
                  <a:lnTo>
                    <a:pt x="6919" y="16117"/>
                  </a:lnTo>
                  <a:cubicBezTo>
                    <a:pt x="6919" y="16117"/>
                    <a:pt x="4718" y="17841"/>
                    <a:pt x="3192" y="18475"/>
                  </a:cubicBezTo>
                  <a:cubicBezTo>
                    <a:pt x="3192" y="18475"/>
                    <a:pt x="5590" y="22123"/>
                    <a:pt x="7672" y="24919"/>
                  </a:cubicBezTo>
                  <a:cubicBezTo>
                    <a:pt x="7672" y="24919"/>
                    <a:pt x="8603" y="24641"/>
                    <a:pt x="10427" y="23412"/>
                  </a:cubicBezTo>
                  <a:lnTo>
                    <a:pt x="10427" y="23412"/>
                  </a:lnTo>
                  <a:cubicBezTo>
                    <a:pt x="10427" y="23412"/>
                    <a:pt x="10249" y="24562"/>
                    <a:pt x="9396" y="26465"/>
                  </a:cubicBezTo>
                  <a:cubicBezTo>
                    <a:pt x="9396" y="26465"/>
                    <a:pt x="12409" y="29616"/>
                    <a:pt x="14808" y="31936"/>
                  </a:cubicBezTo>
                  <a:lnTo>
                    <a:pt x="17861" y="29655"/>
                  </a:lnTo>
                  <a:lnTo>
                    <a:pt x="17861" y="29655"/>
                  </a:lnTo>
                  <a:cubicBezTo>
                    <a:pt x="17861" y="29656"/>
                    <a:pt x="18139" y="31043"/>
                    <a:pt x="17385" y="33105"/>
                  </a:cubicBezTo>
                  <a:cubicBezTo>
                    <a:pt x="17385" y="33105"/>
                    <a:pt x="25198" y="37212"/>
                    <a:pt x="34368" y="37212"/>
                  </a:cubicBezTo>
                  <a:cubicBezTo>
                    <a:pt x="37081" y="37212"/>
                    <a:pt x="39914" y="36852"/>
                    <a:pt x="42698" y="35919"/>
                  </a:cubicBezTo>
                  <a:cubicBezTo>
                    <a:pt x="43015" y="36237"/>
                    <a:pt x="43313" y="36574"/>
                    <a:pt x="43631" y="36911"/>
                  </a:cubicBezTo>
                  <a:cubicBezTo>
                    <a:pt x="44979" y="38457"/>
                    <a:pt x="46287" y="40103"/>
                    <a:pt x="47257" y="41906"/>
                  </a:cubicBezTo>
                  <a:cubicBezTo>
                    <a:pt x="47495" y="42342"/>
                    <a:pt x="47714" y="42799"/>
                    <a:pt x="47912" y="43274"/>
                  </a:cubicBezTo>
                  <a:cubicBezTo>
                    <a:pt x="47931" y="43312"/>
                    <a:pt x="47961" y="43327"/>
                    <a:pt x="47991" y="43327"/>
                  </a:cubicBezTo>
                  <a:cubicBezTo>
                    <a:pt x="48059" y="43327"/>
                    <a:pt x="48131" y="43250"/>
                    <a:pt x="48090" y="43156"/>
                  </a:cubicBezTo>
                  <a:cubicBezTo>
                    <a:pt x="47297" y="41272"/>
                    <a:pt x="46108" y="39587"/>
                    <a:pt x="44820" y="38002"/>
                  </a:cubicBezTo>
                  <a:cubicBezTo>
                    <a:pt x="44186" y="37228"/>
                    <a:pt x="43531" y="36474"/>
                    <a:pt x="42838" y="35742"/>
                  </a:cubicBezTo>
                  <a:cubicBezTo>
                    <a:pt x="44384" y="25830"/>
                    <a:pt x="38139" y="19704"/>
                    <a:pt x="38139" y="19704"/>
                  </a:cubicBezTo>
                  <a:cubicBezTo>
                    <a:pt x="37049" y="20973"/>
                    <a:pt x="35345" y="21330"/>
                    <a:pt x="35345" y="21330"/>
                  </a:cubicBezTo>
                  <a:cubicBezTo>
                    <a:pt x="36257" y="20042"/>
                    <a:pt x="36851" y="18100"/>
                    <a:pt x="36851" y="18100"/>
                  </a:cubicBezTo>
                  <a:cubicBezTo>
                    <a:pt x="33957" y="14254"/>
                    <a:pt x="29893" y="11974"/>
                    <a:pt x="29893" y="11974"/>
                  </a:cubicBezTo>
                  <a:cubicBezTo>
                    <a:pt x="28584" y="13639"/>
                    <a:pt x="26919" y="15145"/>
                    <a:pt x="26919" y="15145"/>
                  </a:cubicBezTo>
                  <a:cubicBezTo>
                    <a:pt x="27316" y="13421"/>
                    <a:pt x="27376" y="10527"/>
                    <a:pt x="27376" y="10527"/>
                  </a:cubicBezTo>
                  <a:cubicBezTo>
                    <a:pt x="25135" y="8802"/>
                    <a:pt x="19407" y="6682"/>
                    <a:pt x="19407" y="6682"/>
                  </a:cubicBezTo>
                  <a:cubicBezTo>
                    <a:pt x="18514" y="8228"/>
                    <a:pt x="16434" y="9853"/>
                    <a:pt x="16434" y="9853"/>
                  </a:cubicBezTo>
                  <a:cubicBezTo>
                    <a:pt x="16989" y="7771"/>
                    <a:pt x="17246" y="5392"/>
                    <a:pt x="17246" y="5392"/>
                  </a:cubicBezTo>
                  <a:cubicBezTo>
                    <a:pt x="17246" y="5392"/>
                    <a:pt x="12528" y="2538"/>
                    <a:pt x="8286" y="2221"/>
                  </a:cubicBezTo>
                  <a:cubicBezTo>
                    <a:pt x="4025" y="192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448" name="Google Shape;448;p5"/>
            <p:cNvGrpSpPr/>
            <p:nvPr/>
          </p:nvGrpSpPr>
          <p:grpSpPr>
            <a:xfrm>
              <a:off x="2402050" y="1895088"/>
              <a:ext cx="1156651" cy="1051648"/>
              <a:chOff x="3295800" y="1931075"/>
              <a:chExt cx="1156651" cy="1051648"/>
            </a:xfrm>
          </p:grpSpPr>
          <p:sp>
            <p:nvSpPr>
              <p:cNvPr id="449" name="Google Shape;449;p5"/>
              <p:cNvSpPr/>
              <p:nvPr/>
            </p:nvSpPr>
            <p:spPr>
              <a:xfrm>
                <a:off x="3295800" y="1931075"/>
                <a:ext cx="1111075" cy="930525"/>
              </a:xfrm>
              <a:custGeom>
                <a:avLst/>
                <a:gdLst/>
                <a:ahLst/>
                <a:cxnLst/>
                <a:rect l="l" t="t" r="r" b="b"/>
                <a:pathLst>
                  <a:path w="44443" h="37221" extrusionOk="0">
                    <a:moveTo>
                      <a:pt x="0" y="0"/>
                    </a:moveTo>
                    <a:lnTo>
                      <a:pt x="59" y="1726"/>
                    </a:lnTo>
                    <a:cubicBezTo>
                      <a:pt x="238" y="6661"/>
                      <a:pt x="555" y="11656"/>
                      <a:pt x="2141" y="16334"/>
                    </a:cubicBezTo>
                    <a:cubicBezTo>
                      <a:pt x="2141" y="16334"/>
                      <a:pt x="2944" y="16464"/>
                      <a:pt x="4064" y="16464"/>
                    </a:cubicBezTo>
                    <a:cubicBezTo>
                      <a:pt x="4905" y="16464"/>
                      <a:pt x="5924" y="16391"/>
                      <a:pt x="6918" y="16136"/>
                    </a:cubicBezTo>
                    <a:lnTo>
                      <a:pt x="6918" y="16136"/>
                    </a:lnTo>
                    <a:cubicBezTo>
                      <a:pt x="6918" y="16136"/>
                      <a:pt x="4718" y="17841"/>
                      <a:pt x="3191" y="18475"/>
                    </a:cubicBezTo>
                    <a:cubicBezTo>
                      <a:pt x="3191" y="18475"/>
                      <a:pt x="5590" y="22143"/>
                      <a:pt x="7671" y="24937"/>
                    </a:cubicBezTo>
                    <a:cubicBezTo>
                      <a:pt x="7671" y="24937"/>
                      <a:pt x="8603" y="24660"/>
                      <a:pt x="10427" y="23431"/>
                    </a:cubicBezTo>
                    <a:lnTo>
                      <a:pt x="10427" y="23431"/>
                    </a:lnTo>
                    <a:cubicBezTo>
                      <a:pt x="10427" y="23431"/>
                      <a:pt x="10248" y="24561"/>
                      <a:pt x="9396" y="26483"/>
                    </a:cubicBezTo>
                    <a:cubicBezTo>
                      <a:pt x="9396" y="26483"/>
                      <a:pt x="12409" y="29636"/>
                      <a:pt x="14807" y="31955"/>
                    </a:cubicBezTo>
                    <a:lnTo>
                      <a:pt x="17860" y="29655"/>
                    </a:lnTo>
                    <a:lnTo>
                      <a:pt x="17860" y="29655"/>
                    </a:lnTo>
                    <a:cubicBezTo>
                      <a:pt x="17860" y="29655"/>
                      <a:pt x="18137" y="31063"/>
                      <a:pt x="17384" y="33125"/>
                    </a:cubicBezTo>
                    <a:cubicBezTo>
                      <a:pt x="17384" y="33125"/>
                      <a:pt x="25178" y="37221"/>
                      <a:pt x="34337" y="37221"/>
                    </a:cubicBezTo>
                    <a:cubicBezTo>
                      <a:pt x="37099" y="37221"/>
                      <a:pt x="39984" y="36848"/>
                      <a:pt x="42817" y="35879"/>
                    </a:cubicBezTo>
                    <a:cubicBezTo>
                      <a:pt x="44443" y="25889"/>
                      <a:pt x="38139" y="19704"/>
                      <a:pt x="38139" y="19704"/>
                    </a:cubicBezTo>
                    <a:cubicBezTo>
                      <a:pt x="37048" y="20993"/>
                      <a:pt x="35343" y="21350"/>
                      <a:pt x="35343" y="21350"/>
                    </a:cubicBezTo>
                    <a:cubicBezTo>
                      <a:pt x="36255" y="20061"/>
                      <a:pt x="36850" y="18099"/>
                      <a:pt x="36850" y="18099"/>
                    </a:cubicBezTo>
                    <a:cubicBezTo>
                      <a:pt x="33956" y="14273"/>
                      <a:pt x="29893" y="11994"/>
                      <a:pt x="29893" y="11994"/>
                    </a:cubicBezTo>
                    <a:cubicBezTo>
                      <a:pt x="28585" y="13638"/>
                      <a:pt x="26920" y="15145"/>
                      <a:pt x="26920" y="15145"/>
                    </a:cubicBezTo>
                    <a:cubicBezTo>
                      <a:pt x="27316" y="13440"/>
                      <a:pt x="27375" y="10546"/>
                      <a:pt x="27375" y="10546"/>
                    </a:cubicBezTo>
                    <a:cubicBezTo>
                      <a:pt x="25136" y="8822"/>
                      <a:pt x="19406" y="6700"/>
                      <a:pt x="19406" y="6700"/>
                    </a:cubicBezTo>
                    <a:cubicBezTo>
                      <a:pt x="18515" y="8227"/>
                      <a:pt x="16433" y="9853"/>
                      <a:pt x="16433" y="9853"/>
                    </a:cubicBezTo>
                    <a:cubicBezTo>
                      <a:pt x="16988" y="7791"/>
                      <a:pt x="17246" y="5413"/>
                      <a:pt x="17246" y="5413"/>
                    </a:cubicBezTo>
                    <a:cubicBezTo>
                      <a:pt x="17246" y="5413"/>
                      <a:pt x="12528" y="2538"/>
                      <a:pt x="8286" y="2241"/>
                    </a:cubicBezTo>
                    <a:cubicBezTo>
                      <a:pt x="4024" y="1924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0" name="Google Shape;450;p5"/>
              <p:cNvSpPr/>
              <p:nvPr/>
            </p:nvSpPr>
            <p:spPr>
              <a:xfrm>
                <a:off x="3371377" y="2028475"/>
                <a:ext cx="989373" cy="786271"/>
              </a:xfrm>
              <a:custGeom>
                <a:avLst/>
                <a:gdLst/>
                <a:ahLst/>
                <a:cxnLst/>
                <a:rect l="l" t="t" r="r" b="b"/>
                <a:pathLst>
                  <a:path w="37494" h="2948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47" y="27141"/>
                      <a:pt x="30385" y="29486"/>
                      <a:pt x="36060" y="29486"/>
                    </a:cubicBezTo>
                    <a:cubicBezTo>
                      <a:pt x="36980" y="29486"/>
                      <a:pt x="37493" y="29425"/>
                      <a:pt x="37485" y="29397"/>
                    </a:cubicBezTo>
                    <a:cubicBezTo>
                      <a:pt x="30726" y="10348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1" name="Google Shape;451;p5"/>
              <p:cNvSpPr/>
              <p:nvPr/>
            </p:nvSpPr>
            <p:spPr>
              <a:xfrm>
                <a:off x="3601474" y="2047537"/>
                <a:ext cx="54905" cy="19553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10413" extrusionOk="0">
                    <a:moveTo>
                      <a:pt x="2785" y="1"/>
                    </a:moveTo>
                    <a:cubicBezTo>
                      <a:pt x="2745" y="1"/>
                      <a:pt x="2708" y="20"/>
                      <a:pt x="2701" y="66"/>
                    </a:cubicBezTo>
                    <a:cubicBezTo>
                      <a:pt x="2205" y="2762"/>
                      <a:pt x="1551" y="5437"/>
                      <a:pt x="738" y="8054"/>
                    </a:cubicBezTo>
                    <a:cubicBezTo>
                      <a:pt x="521" y="8807"/>
                      <a:pt x="283" y="9541"/>
                      <a:pt x="24" y="10274"/>
                    </a:cubicBezTo>
                    <a:cubicBezTo>
                      <a:pt x="0" y="10358"/>
                      <a:pt x="63" y="10413"/>
                      <a:pt x="125" y="10413"/>
                    </a:cubicBezTo>
                    <a:cubicBezTo>
                      <a:pt x="166" y="10413"/>
                      <a:pt x="207" y="10389"/>
                      <a:pt x="222" y="10334"/>
                    </a:cubicBezTo>
                    <a:cubicBezTo>
                      <a:pt x="1115" y="7737"/>
                      <a:pt x="1848" y="5101"/>
                      <a:pt x="2443" y="2424"/>
                    </a:cubicBezTo>
                    <a:cubicBezTo>
                      <a:pt x="2622" y="1652"/>
                      <a:pt x="2760" y="898"/>
                      <a:pt x="2899" y="125"/>
                    </a:cubicBezTo>
                    <a:cubicBezTo>
                      <a:pt x="2924" y="51"/>
                      <a:pt x="2850" y="1"/>
                      <a:pt x="2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2" name="Google Shape;452;p5"/>
              <p:cNvSpPr/>
              <p:nvPr/>
            </p:nvSpPr>
            <p:spPr>
              <a:xfrm>
                <a:off x="3566492" y="2035275"/>
                <a:ext cx="38813" cy="173917"/>
              </a:xfrm>
              <a:custGeom>
                <a:avLst/>
                <a:gdLst/>
                <a:ahLst/>
                <a:cxnLst/>
                <a:rect l="l" t="t" r="r" b="b"/>
                <a:pathLst>
                  <a:path w="2067" h="9262" extrusionOk="0">
                    <a:moveTo>
                      <a:pt x="1965" y="0"/>
                    </a:moveTo>
                    <a:cubicBezTo>
                      <a:pt x="1913" y="0"/>
                      <a:pt x="1858" y="35"/>
                      <a:pt x="1848" y="104"/>
                    </a:cubicBezTo>
                    <a:cubicBezTo>
                      <a:pt x="1630" y="2482"/>
                      <a:pt x="1213" y="4861"/>
                      <a:pt x="600" y="7181"/>
                    </a:cubicBezTo>
                    <a:cubicBezTo>
                      <a:pt x="420" y="7834"/>
                      <a:pt x="222" y="8489"/>
                      <a:pt x="24" y="9124"/>
                    </a:cubicBezTo>
                    <a:cubicBezTo>
                      <a:pt x="0" y="9207"/>
                      <a:pt x="63" y="9262"/>
                      <a:pt x="125" y="9262"/>
                    </a:cubicBezTo>
                    <a:cubicBezTo>
                      <a:pt x="166" y="9262"/>
                      <a:pt x="206" y="9238"/>
                      <a:pt x="222" y="9182"/>
                    </a:cubicBezTo>
                    <a:cubicBezTo>
                      <a:pt x="956" y="6883"/>
                      <a:pt x="1491" y="4504"/>
                      <a:pt x="1829" y="2107"/>
                    </a:cubicBezTo>
                    <a:cubicBezTo>
                      <a:pt x="1927" y="1433"/>
                      <a:pt x="1987" y="759"/>
                      <a:pt x="2066" y="104"/>
                    </a:cubicBezTo>
                    <a:cubicBezTo>
                      <a:pt x="2066" y="35"/>
                      <a:pt x="2017" y="0"/>
                      <a:pt x="1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3" name="Google Shape;453;p5"/>
              <p:cNvSpPr/>
              <p:nvPr/>
            </p:nvSpPr>
            <p:spPr>
              <a:xfrm>
                <a:off x="3440775" y="2290111"/>
                <a:ext cx="216054" cy="20993"/>
              </a:xfrm>
              <a:custGeom>
                <a:avLst/>
                <a:gdLst/>
                <a:ahLst/>
                <a:cxnLst/>
                <a:rect l="l" t="t" r="r" b="b"/>
                <a:pathLst>
                  <a:path w="11506" h="1118" extrusionOk="0">
                    <a:moveTo>
                      <a:pt x="11373" y="1"/>
                    </a:moveTo>
                    <a:cubicBezTo>
                      <a:pt x="11362" y="1"/>
                      <a:pt x="11351" y="2"/>
                      <a:pt x="11338" y="6"/>
                    </a:cubicBezTo>
                    <a:cubicBezTo>
                      <a:pt x="8652" y="622"/>
                      <a:pt x="5895" y="921"/>
                      <a:pt x="3134" y="921"/>
                    </a:cubicBezTo>
                    <a:cubicBezTo>
                      <a:pt x="2962" y="921"/>
                      <a:pt x="2789" y="920"/>
                      <a:pt x="2616" y="918"/>
                    </a:cubicBezTo>
                    <a:cubicBezTo>
                      <a:pt x="1784" y="899"/>
                      <a:pt x="951" y="839"/>
                      <a:pt x="138" y="780"/>
                    </a:cubicBezTo>
                    <a:cubicBezTo>
                      <a:pt x="132" y="779"/>
                      <a:pt x="126" y="779"/>
                      <a:pt x="120" y="779"/>
                    </a:cubicBezTo>
                    <a:cubicBezTo>
                      <a:pt x="0" y="779"/>
                      <a:pt x="6" y="978"/>
                      <a:pt x="138" y="978"/>
                    </a:cubicBezTo>
                    <a:cubicBezTo>
                      <a:pt x="1197" y="1071"/>
                      <a:pt x="2259" y="1117"/>
                      <a:pt x="3320" y="1117"/>
                    </a:cubicBezTo>
                    <a:cubicBezTo>
                      <a:pt x="5199" y="1117"/>
                      <a:pt x="7078" y="972"/>
                      <a:pt x="8939" y="680"/>
                    </a:cubicBezTo>
                    <a:cubicBezTo>
                      <a:pt x="9772" y="542"/>
                      <a:pt x="10585" y="383"/>
                      <a:pt x="11397" y="204"/>
                    </a:cubicBezTo>
                    <a:cubicBezTo>
                      <a:pt x="11505" y="168"/>
                      <a:pt x="11482" y="1"/>
                      <a:pt x="113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4" name="Google Shape;454;p5"/>
              <p:cNvSpPr/>
              <p:nvPr/>
            </p:nvSpPr>
            <p:spPr>
              <a:xfrm>
                <a:off x="3437790" y="2269090"/>
                <a:ext cx="195324" cy="17163"/>
              </a:xfrm>
              <a:custGeom>
                <a:avLst/>
                <a:gdLst/>
                <a:ahLst/>
                <a:cxnLst/>
                <a:rect l="l" t="t" r="r" b="b"/>
                <a:pathLst>
                  <a:path w="10402" h="914" extrusionOk="0">
                    <a:moveTo>
                      <a:pt x="10244" y="1"/>
                    </a:moveTo>
                    <a:cubicBezTo>
                      <a:pt x="10239" y="1"/>
                      <a:pt x="10234" y="1"/>
                      <a:pt x="10229" y="2"/>
                    </a:cubicBezTo>
                    <a:cubicBezTo>
                      <a:pt x="7612" y="378"/>
                      <a:pt x="4996" y="597"/>
                      <a:pt x="2379" y="676"/>
                    </a:cubicBezTo>
                    <a:cubicBezTo>
                      <a:pt x="1626" y="695"/>
                      <a:pt x="891" y="716"/>
                      <a:pt x="138" y="716"/>
                    </a:cubicBezTo>
                    <a:cubicBezTo>
                      <a:pt x="0" y="716"/>
                      <a:pt x="0" y="914"/>
                      <a:pt x="138" y="914"/>
                    </a:cubicBezTo>
                    <a:cubicBezTo>
                      <a:pt x="2794" y="914"/>
                      <a:pt x="5451" y="774"/>
                      <a:pt x="8088" y="478"/>
                    </a:cubicBezTo>
                    <a:cubicBezTo>
                      <a:pt x="8821" y="398"/>
                      <a:pt x="9555" y="319"/>
                      <a:pt x="10287" y="219"/>
                    </a:cubicBezTo>
                    <a:cubicBezTo>
                      <a:pt x="10401" y="201"/>
                      <a:pt x="10353" y="1"/>
                      <a:pt x="10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5" name="Google Shape;455;p5"/>
              <p:cNvSpPr/>
              <p:nvPr/>
            </p:nvSpPr>
            <p:spPr>
              <a:xfrm>
                <a:off x="3423462" y="2177081"/>
                <a:ext cx="122636" cy="9783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21" extrusionOk="0">
                    <a:moveTo>
                      <a:pt x="140" y="0"/>
                    </a:moveTo>
                    <a:cubicBezTo>
                      <a:pt x="41" y="0"/>
                      <a:pt x="1" y="186"/>
                      <a:pt x="129" y="203"/>
                    </a:cubicBezTo>
                    <a:cubicBezTo>
                      <a:pt x="1139" y="382"/>
                      <a:pt x="2170" y="462"/>
                      <a:pt x="3221" y="481"/>
                    </a:cubicBezTo>
                    <a:cubicBezTo>
                      <a:pt x="4271" y="501"/>
                      <a:pt x="5322" y="501"/>
                      <a:pt x="6393" y="520"/>
                    </a:cubicBezTo>
                    <a:cubicBezTo>
                      <a:pt x="6531" y="520"/>
                      <a:pt x="6531" y="303"/>
                      <a:pt x="6393" y="303"/>
                    </a:cubicBezTo>
                    <a:cubicBezTo>
                      <a:pt x="5341" y="303"/>
                      <a:pt x="4311" y="282"/>
                      <a:pt x="3261" y="263"/>
                    </a:cubicBezTo>
                    <a:cubicBezTo>
                      <a:pt x="2230" y="263"/>
                      <a:pt x="1199" y="184"/>
                      <a:pt x="169" y="5"/>
                    </a:cubicBezTo>
                    <a:cubicBezTo>
                      <a:pt x="159" y="2"/>
                      <a:pt x="149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6" name="Google Shape;456;p5"/>
              <p:cNvSpPr/>
              <p:nvPr/>
            </p:nvSpPr>
            <p:spPr>
              <a:xfrm>
                <a:off x="3732945" y="2143563"/>
                <a:ext cx="30213" cy="211904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1285" extrusionOk="0">
                    <a:moveTo>
                      <a:pt x="1507" y="1"/>
                    </a:moveTo>
                    <a:cubicBezTo>
                      <a:pt x="1455" y="1"/>
                      <a:pt x="1400" y="36"/>
                      <a:pt x="1400" y="105"/>
                    </a:cubicBezTo>
                    <a:cubicBezTo>
                      <a:pt x="1341" y="2999"/>
                      <a:pt x="1064" y="5894"/>
                      <a:pt x="528" y="8748"/>
                    </a:cubicBezTo>
                    <a:cubicBezTo>
                      <a:pt x="369" y="9541"/>
                      <a:pt x="210" y="10353"/>
                      <a:pt x="12" y="11146"/>
                    </a:cubicBezTo>
                    <a:cubicBezTo>
                      <a:pt x="1" y="11230"/>
                      <a:pt x="68" y="11285"/>
                      <a:pt x="132" y="11285"/>
                    </a:cubicBezTo>
                    <a:cubicBezTo>
                      <a:pt x="175" y="11285"/>
                      <a:pt x="215" y="11261"/>
                      <a:pt x="231" y="11206"/>
                    </a:cubicBezTo>
                    <a:cubicBezTo>
                      <a:pt x="884" y="8371"/>
                      <a:pt x="1321" y="5477"/>
                      <a:pt x="1500" y="2563"/>
                    </a:cubicBezTo>
                    <a:cubicBezTo>
                      <a:pt x="1558" y="1750"/>
                      <a:pt x="1598" y="938"/>
                      <a:pt x="1598" y="105"/>
                    </a:cubicBezTo>
                    <a:cubicBezTo>
                      <a:pt x="1608" y="36"/>
                      <a:pt x="1559" y="1"/>
                      <a:pt x="1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7" name="Google Shape;457;p5"/>
              <p:cNvSpPr/>
              <p:nvPr/>
            </p:nvSpPr>
            <p:spPr>
              <a:xfrm>
                <a:off x="3759732" y="2141620"/>
                <a:ext cx="95146" cy="229668"/>
              </a:xfrm>
              <a:custGeom>
                <a:avLst/>
                <a:gdLst/>
                <a:ahLst/>
                <a:cxnLst/>
                <a:rect l="l" t="t" r="r" b="b"/>
                <a:pathLst>
                  <a:path w="5067" h="12231" extrusionOk="0">
                    <a:moveTo>
                      <a:pt x="4962" y="0"/>
                    </a:moveTo>
                    <a:cubicBezTo>
                      <a:pt x="4908" y="0"/>
                      <a:pt x="4848" y="35"/>
                      <a:pt x="4838" y="104"/>
                    </a:cubicBezTo>
                    <a:cubicBezTo>
                      <a:pt x="4719" y="1729"/>
                      <a:pt x="4164" y="3296"/>
                      <a:pt x="3511" y="4782"/>
                    </a:cubicBezTo>
                    <a:cubicBezTo>
                      <a:pt x="2837" y="6349"/>
                      <a:pt x="2083" y="7874"/>
                      <a:pt x="1330" y="9421"/>
                    </a:cubicBezTo>
                    <a:cubicBezTo>
                      <a:pt x="913" y="10313"/>
                      <a:pt x="477" y="11186"/>
                      <a:pt x="41" y="12077"/>
                    </a:cubicBezTo>
                    <a:cubicBezTo>
                      <a:pt x="1" y="12158"/>
                      <a:pt x="71" y="12230"/>
                      <a:pt x="138" y="12230"/>
                    </a:cubicBezTo>
                    <a:cubicBezTo>
                      <a:pt x="170" y="12230"/>
                      <a:pt x="201" y="12214"/>
                      <a:pt x="220" y="12177"/>
                    </a:cubicBezTo>
                    <a:cubicBezTo>
                      <a:pt x="1013" y="10591"/>
                      <a:pt x="1785" y="8984"/>
                      <a:pt x="2538" y="7380"/>
                    </a:cubicBezTo>
                    <a:cubicBezTo>
                      <a:pt x="3252" y="5892"/>
                      <a:pt x="3986" y="4386"/>
                      <a:pt x="4502" y="2800"/>
                    </a:cubicBezTo>
                    <a:cubicBezTo>
                      <a:pt x="4779" y="1928"/>
                      <a:pt x="4977" y="1016"/>
                      <a:pt x="5057" y="104"/>
                    </a:cubicBezTo>
                    <a:cubicBezTo>
                      <a:pt x="5066" y="35"/>
                      <a:pt x="5017" y="0"/>
                      <a:pt x="49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8" name="Google Shape;458;p5"/>
              <p:cNvSpPr/>
              <p:nvPr/>
            </p:nvSpPr>
            <p:spPr>
              <a:xfrm>
                <a:off x="3790246" y="2166162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59" name="Google Shape;459;p5"/>
              <p:cNvSpPr/>
              <p:nvPr/>
            </p:nvSpPr>
            <p:spPr>
              <a:xfrm>
                <a:off x="3513614" y="2338651"/>
                <a:ext cx="203342" cy="114073"/>
              </a:xfrm>
              <a:custGeom>
                <a:avLst/>
                <a:gdLst/>
                <a:ahLst/>
                <a:cxnLst/>
                <a:rect l="l" t="t" r="r" b="b"/>
                <a:pathLst>
                  <a:path w="10829" h="6075" extrusionOk="0">
                    <a:moveTo>
                      <a:pt x="10667" y="0"/>
                    </a:moveTo>
                    <a:cubicBezTo>
                      <a:pt x="10649" y="0"/>
                      <a:pt x="10630" y="6"/>
                      <a:pt x="10610" y="19"/>
                    </a:cubicBezTo>
                    <a:cubicBezTo>
                      <a:pt x="7994" y="1703"/>
                      <a:pt x="5338" y="3388"/>
                      <a:pt x="2543" y="4776"/>
                    </a:cubicBezTo>
                    <a:cubicBezTo>
                      <a:pt x="1730" y="5152"/>
                      <a:pt x="937" y="5529"/>
                      <a:pt x="104" y="5865"/>
                    </a:cubicBezTo>
                    <a:cubicBezTo>
                      <a:pt x="1" y="5918"/>
                      <a:pt x="33" y="6075"/>
                      <a:pt x="122" y="6075"/>
                    </a:cubicBezTo>
                    <a:cubicBezTo>
                      <a:pt x="135" y="6075"/>
                      <a:pt x="149" y="6072"/>
                      <a:pt x="165" y="6064"/>
                    </a:cubicBezTo>
                    <a:cubicBezTo>
                      <a:pt x="3078" y="4874"/>
                      <a:pt x="5813" y="3289"/>
                      <a:pt x="8490" y="1623"/>
                    </a:cubicBezTo>
                    <a:cubicBezTo>
                      <a:pt x="9243" y="1148"/>
                      <a:pt x="9976" y="672"/>
                      <a:pt x="10729" y="196"/>
                    </a:cubicBezTo>
                    <a:cubicBezTo>
                      <a:pt x="10829" y="147"/>
                      <a:pt x="10762" y="0"/>
                      <a:pt x="10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0" name="Google Shape;460;p5"/>
              <p:cNvSpPr/>
              <p:nvPr/>
            </p:nvSpPr>
            <p:spPr>
              <a:xfrm>
                <a:off x="3609755" y="2415075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1" name="Google Shape;461;p5"/>
              <p:cNvSpPr/>
              <p:nvPr/>
            </p:nvSpPr>
            <p:spPr>
              <a:xfrm>
                <a:off x="3687176" y="2432706"/>
                <a:ext cx="29406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566" h="1377" extrusionOk="0">
                    <a:moveTo>
                      <a:pt x="1412" y="1"/>
                    </a:moveTo>
                    <a:cubicBezTo>
                      <a:pt x="1391" y="1"/>
                      <a:pt x="1369" y="8"/>
                      <a:pt x="1348" y="24"/>
                    </a:cubicBezTo>
                    <a:cubicBezTo>
                      <a:pt x="931" y="420"/>
                      <a:pt x="495" y="817"/>
                      <a:pt x="80" y="1194"/>
                    </a:cubicBezTo>
                    <a:cubicBezTo>
                      <a:pt x="0" y="1272"/>
                      <a:pt x="84" y="1376"/>
                      <a:pt x="172" y="1376"/>
                    </a:cubicBezTo>
                    <a:cubicBezTo>
                      <a:pt x="195" y="1376"/>
                      <a:pt x="218" y="1369"/>
                      <a:pt x="238" y="1353"/>
                    </a:cubicBezTo>
                    <a:cubicBezTo>
                      <a:pt x="654" y="956"/>
                      <a:pt x="1071" y="560"/>
                      <a:pt x="1486" y="183"/>
                    </a:cubicBezTo>
                    <a:cubicBezTo>
                      <a:pt x="1566" y="104"/>
                      <a:pt x="1494" y="1"/>
                      <a:pt x="14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2" name="Google Shape;462;p5"/>
              <p:cNvSpPr/>
              <p:nvPr/>
            </p:nvSpPr>
            <p:spPr>
              <a:xfrm>
                <a:off x="3501540" y="2231404"/>
                <a:ext cx="27960" cy="1021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44" extrusionOk="0">
                    <a:moveTo>
                      <a:pt x="1338" y="1"/>
                    </a:moveTo>
                    <a:cubicBezTo>
                      <a:pt x="1327" y="1"/>
                      <a:pt x="1315" y="3"/>
                      <a:pt x="1302" y="6"/>
                    </a:cubicBezTo>
                    <a:cubicBezTo>
                      <a:pt x="906" y="106"/>
                      <a:pt x="510" y="225"/>
                      <a:pt x="134" y="323"/>
                    </a:cubicBezTo>
                    <a:cubicBezTo>
                      <a:pt x="0" y="361"/>
                      <a:pt x="49" y="543"/>
                      <a:pt x="157" y="543"/>
                    </a:cubicBezTo>
                    <a:cubicBezTo>
                      <a:pt x="163" y="543"/>
                      <a:pt x="168" y="543"/>
                      <a:pt x="173" y="542"/>
                    </a:cubicBezTo>
                    <a:cubicBezTo>
                      <a:pt x="570" y="423"/>
                      <a:pt x="966" y="304"/>
                      <a:pt x="1363" y="204"/>
                    </a:cubicBezTo>
                    <a:cubicBezTo>
                      <a:pt x="1488" y="168"/>
                      <a:pt x="1451" y="1"/>
                      <a:pt x="1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3" name="Google Shape;463;p5"/>
              <p:cNvSpPr/>
              <p:nvPr/>
            </p:nvSpPr>
            <p:spPr>
              <a:xfrm>
                <a:off x="3904189" y="2274038"/>
                <a:ext cx="152154" cy="193821"/>
              </a:xfrm>
              <a:custGeom>
                <a:avLst/>
                <a:gdLst/>
                <a:ahLst/>
                <a:cxnLst/>
                <a:rect l="l" t="t" r="r" b="b"/>
                <a:pathLst>
                  <a:path w="8103" h="10322" extrusionOk="0">
                    <a:moveTo>
                      <a:pt x="7958" y="0"/>
                    </a:moveTo>
                    <a:cubicBezTo>
                      <a:pt x="7926" y="0"/>
                      <a:pt x="7893" y="15"/>
                      <a:pt x="7870" y="50"/>
                    </a:cubicBezTo>
                    <a:cubicBezTo>
                      <a:pt x="6879" y="1477"/>
                      <a:pt x="5887" y="2905"/>
                      <a:pt x="4876" y="4332"/>
                    </a:cubicBezTo>
                    <a:cubicBezTo>
                      <a:pt x="4381" y="5045"/>
                      <a:pt x="3866" y="5738"/>
                      <a:pt x="3369" y="6452"/>
                    </a:cubicBezTo>
                    <a:cubicBezTo>
                      <a:pt x="2914" y="7086"/>
                      <a:pt x="2457" y="7702"/>
                      <a:pt x="1942" y="8315"/>
                    </a:cubicBezTo>
                    <a:cubicBezTo>
                      <a:pt x="1387" y="8989"/>
                      <a:pt x="773" y="9605"/>
                      <a:pt x="79" y="10160"/>
                    </a:cubicBezTo>
                    <a:cubicBezTo>
                      <a:pt x="1" y="10222"/>
                      <a:pt x="71" y="10321"/>
                      <a:pt x="162" y="10321"/>
                    </a:cubicBezTo>
                    <a:cubicBezTo>
                      <a:pt x="186" y="10321"/>
                      <a:pt x="212" y="10314"/>
                      <a:pt x="237" y="10298"/>
                    </a:cubicBezTo>
                    <a:cubicBezTo>
                      <a:pt x="1466" y="9346"/>
                      <a:pt x="2438" y="8098"/>
                      <a:pt x="3350" y="6829"/>
                    </a:cubicBezTo>
                    <a:cubicBezTo>
                      <a:pt x="4360" y="5442"/>
                      <a:pt x="5351" y="4015"/>
                      <a:pt x="6343" y="2606"/>
                    </a:cubicBezTo>
                    <a:cubicBezTo>
                      <a:pt x="6918" y="1794"/>
                      <a:pt x="7492" y="981"/>
                      <a:pt x="8047" y="148"/>
                    </a:cubicBezTo>
                    <a:cubicBezTo>
                      <a:pt x="8103" y="79"/>
                      <a:pt x="8032" y="0"/>
                      <a:pt x="7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4" name="Google Shape;464;p5"/>
              <p:cNvSpPr/>
              <p:nvPr/>
            </p:nvSpPr>
            <p:spPr>
              <a:xfrm>
                <a:off x="3941016" y="2271563"/>
                <a:ext cx="155196" cy="218401"/>
              </a:xfrm>
              <a:custGeom>
                <a:avLst/>
                <a:gdLst/>
                <a:ahLst/>
                <a:cxnLst/>
                <a:rect l="l" t="t" r="r" b="b"/>
                <a:pathLst>
                  <a:path w="8265" h="11631" extrusionOk="0">
                    <a:moveTo>
                      <a:pt x="8128" y="0"/>
                    </a:moveTo>
                    <a:cubicBezTo>
                      <a:pt x="8096" y="0"/>
                      <a:pt x="8065" y="18"/>
                      <a:pt x="8046" y="62"/>
                    </a:cubicBezTo>
                    <a:cubicBezTo>
                      <a:pt x="7292" y="1708"/>
                      <a:pt x="6441" y="3313"/>
                      <a:pt x="5450" y="4840"/>
                    </a:cubicBezTo>
                    <a:cubicBezTo>
                      <a:pt x="4477" y="6366"/>
                      <a:pt x="3388" y="7833"/>
                      <a:pt x="2199" y="9201"/>
                    </a:cubicBezTo>
                    <a:cubicBezTo>
                      <a:pt x="1525" y="9974"/>
                      <a:pt x="811" y="10727"/>
                      <a:pt x="77" y="11440"/>
                    </a:cubicBezTo>
                    <a:cubicBezTo>
                      <a:pt x="1" y="11518"/>
                      <a:pt x="79" y="11631"/>
                      <a:pt x="164" y="11631"/>
                    </a:cubicBezTo>
                    <a:cubicBezTo>
                      <a:pt x="188" y="11631"/>
                      <a:pt x="213" y="11621"/>
                      <a:pt x="235" y="11599"/>
                    </a:cubicBezTo>
                    <a:cubicBezTo>
                      <a:pt x="1525" y="10330"/>
                      <a:pt x="2733" y="8963"/>
                      <a:pt x="3843" y="7497"/>
                    </a:cubicBezTo>
                    <a:cubicBezTo>
                      <a:pt x="4953" y="6049"/>
                      <a:pt x="5965" y="4523"/>
                      <a:pt x="6837" y="2917"/>
                    </a:cubicBezTo>
                    <a:cubicBezTo>
                      <a:pt x="7353" y="2025"/>
                      <a:pt x="7808" y="1093"/>
                      <a:pt x="8225" y="162"/>
                    </a:cubicBezTo>
                    <a:cubicBezTo>
                      <a:pt x="8265" y="81"/>
                      <a:pt x="8195" y="0"/>
                      <a:pt x="8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5" name="Google Shape;465;p5"/>
              <p:cNvSpPr/>
              <p:nvPr/>
            </p:nvSpPr>
            <p:spPr>
              <a:xfrm>
                <a:off x="3783350" y="2479575"/>
                <a:ext cx="147758" cy="285641"/>
              </a:xfrm>
              <a:custGeom>
                <a:avLst/>
                <a:gdLst/>
                <a:ahLst/>
                <a:cxnLst/>
                <a:rect l="l" t="t" r="r" b="b"/>
                <a:pathLst>
                  <a:path w="8368" h="16163" extrusionOk="0">
                    <a:moveTo>
                      <a:pt x="8237" y="1"/>
                    </a:moveTo>
                    <a:cubicBezTo>
                      <a:pt x="8197" y="1"/>
                      <a:pt x="8159" y="20"/>
                      <a:pt x="8144" y="65"/>
                    </a:cubicBezTo>
                    <a:cubicBezTo>
                      <a:pt x="7291" y="2246"/>
                      <a:pt x="6360" y="4387"/>
                      <a:pt x="5348" y="6488"/>
                    </a:cubicBezTo>
                    <a:cubicBezTo>
                      <a:pt x="4357" y="8589"/>
                      <a:pt x="3268" y="10632"/>
                      <a:pt x="2098" y="12653"/>
                    </a:cubicBezTo>
                    <a:cubicBezTo>
                      <a:pt x="1444" y="13783"/>
                      <a:pt x="770" y="14913"/>
                      <a:pt x="57" y="16003"/>
                    </a:cubicBezTo>
                    <a:cubicBezTo>
                      <a:pt x="0" y="16087"/>
                      <a:pt x="85" y="16163"/>
                      <a:pt x="159" y="16163"/>
                    </a:cubicBezTo>
                    <a:cubicBezTo>
                      <a:pt x="189" y="16163"/>
                      <a:pt x="217" y="16150"/>
                      <a:pt x="234" y="16122"/>
                    </a:cubicBezTo>
                    <a:cubicBezTo>
                      <a:pt x="1503" y="14139"/>
                      <a:pt x="2692" y="12117"/>
                      <a:pt x="3783" y="10037"/>
                    </a:cubicBezTo>
                    <a:cubicBezTo>
                      <a:pt x="4893" y="7994"/>
                      <a:pt x="5904" y="5893"/>
                      <a:pt x="6836" y="3752"/>
                    </a:cubicBezTo>
                    <a:cubicBezTo>
                      <a:pt x="7370" y="2563"/>
                      <a:pt x="7867" y="1355"/>
                      <a:pt x="8343" y="126"/>
                    </a:cubicBezTo>
                    <a:cubicBezTo>
                      <a:pt x="8367" y="52"/>
                      <a:pt x="8300" y="1"/>
                      <a:pt x="8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6" name="Google Shape;466;p5"/>
              <p:cNvSpPr/>
              <p:nvPr/>
            </p:nvSpPr>
            <p:spPr>
              <a:xfrm>
                <a:off x="3945993" y="2559020"/>
                <a:ext cx="95014" cy="238869"/>
              </a:xfrm>
              <a:custGeom>
                <a:avLst/>
                <a:gdLst/>
                <a:ahLst/>
                <a:cxnLst/>
                <a:rect l="l" t="t" r="r" b="b"/>
                <a:pathLst>
                  <a:path w="5060" h="12721" extrusionOk="0">
                    <a:moveTo>
                      <a:pt x="4930" y="0"/>
                    </a:moveTo>
                    <a:cubicBezTo>
                      <a:pt x="4887" y="0"/>
                      <a:pt x="4846" y="22"/>
                      <a:pt x="4838" y="71"/>
                    </a:cubicBezTo>
                    <a:cubicBezTo>
                      <a:pt x="4421" y="1755"/>
                      <a:pt x="3926" y="3420"/>
                      <a:pt x="3351" y="5066"/>
                    </a:cubicBezTo>
                    <a:cubicBezTo>
                      <a:pt x="2756" y="6711"/>
                      <a:pt x="2103" y="8336"/>
                      <a:pt x="1368" y="9922"/>
                    </a:cubicBezTo>
                    <a:cubicBezTo>
                      <a:pt x="953" y="10815"/>
                      <a:pt x="496" y="11687"/>
                      <a:pt x="41" y="12559"/>
                    </a:cubicBezTo>
                    <a:cubicBezTo>
                      <a:pt x="0" y="12640"/>
                      <a:pt x="69" y="12720"/>
                      <a:pt x="137" y="12720"/>
                    </a:cubicBezTo>
                    <a:cubicBezTo>
                      <a:pt x="168" y="12720"/>
                      <a:pt x="200" y="12702"/>
                      <a:pt x="219" y="12657"/>
                    </a:cubicBezTo>
                    <a:cubicBezTo>
                      <a:pt x="1051" y="11132"/>
                      <a:pt x="1804" y="9546"/>
                      <a:pt x="2459" y="7940"/>
                    </a:cubicBezTo>
                    <a:cubicBezTo>
                      <a:pt x="3133" y="6314"/>
                      <a:pt x="3728" y="4670"/>
                      <a:pt x="4243" y="3005"/>
                    </a:cubicBezTo>
                    <a:cubicBezTo>
                      <a:pt x="4540" y="2053"/>
                      <a:pt x="4799" y="1102"/>
                      <a:pt x="5036" y="129"/>
                    </a:cubicBezTo>
                    <a:cubicBezTo>
                      <a:pt x="5060" y="48"/>
                      <a:pt x="4992" y="0"/>
                      <a:pt x="4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7" name="Google Shape;467;p5"/>
              <p:cNvSpPr/>
              <p:nvPr/>
            </p:nvSpPr>
            <p:spPr>
              <a:xfrm>
                <a:off x="4003675" y="2583852"/>
                <a:ext cx="76781" cy="209087"/>
              </a:xfrm>
              <a:custGeom>
                <a:avLst/>
                <a:gdLst/>
                <a:ahLst/>
                <a:cxnLst/>
                <a:rect l="l" t="t" r="r" b="b"/>
                <a:pathLst>
                  <a:path w="4089" h="11135" extrusionOk="0">
                    <a:moveTo>
                      <a:pt x="3956" y="1"/>
                    </a:moveTo>
                    <a:cubicBezTo>
                      <a:pt x="3914" y="1"/>
                      <a:pt x="3875" y="25"/>
                      <a:pt x="3867" y="80"/>
                    </a:cubicBezTo>
                    <a:cubicBezTo>
                      <a:pt x="3134" y="2993"/>
                      <a:pt x="2202" y="5848"/>
                      <a:pt x="1052" y="8623"/>
                    </a:cubicBezTo>
                    <a:cubicBezTo>
                      <a:pt x="735" y="9416"/>
                      <a:pt x="399" y="10190"/>
                      <a:pt x="42" y="10962"/>
                    </a:cubicBezTo>
                    <a:cubicBezTo>
                      <a:pt x="0" y="11058"/>
                      <a:pt x="72" y="11134"/>
                      <a:pt x="140" y="11134"/>
                    </a:cubicBezTo>
                    <a:cubicBezTo>
                      <a:pt x="171" y="11134"/>
                      <a:pt x="201" y="11118"/>
                      <a:pt x="219" y="11081"/>
                    </a:cubicBezTo>
                    <a:cubicBezTo>
                      <a:pt x="1488" y="8346"/>
                      <a:pt x="2558" y="5512"/>
                      <a:pt x="3391" y="2597"/>
                    </a:cubicBezTo>
                    <a:cubicBezTo>
                      <a:pt x="3629" y="1785"/>
                      <a:pt x="3867" y="952"/>
                      <a:pt x="4065" y="139"/>
                    </a:cubicBezTo>
                    <a:cubicBezTo>
                      <a:pt x="4089" y="56"/>
                      <a:pt x="4019" y="1"/>
                      <a:pt x="39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8" name="Google Shape;468;p5"/>
              <p:cNvSpPr/>
              <p:nvPr/>
            </p:nvSpPr>
            <p:spPr>
              <a:xfrm>
                <a:off x="4063404" y="2614809"/>
                <a:ext cx="57872" cy="171701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9144" extrusionOk="0">
                    <a:moveTo>
                      <a:pt x="2956" y="0"/>
                    </a:moveTo>
                    <a:cubicBezTo>
                      <a:pt x="2915" y="0"/>
                      <a:pt x="2875" y="24"/>
                      <a:pt x="2859" y="79"/>
                    </a:cubicBezTo>
                    <a:cubicBezTo>
                      <a:pt x="2344" y="2457"/>
                      <a:pt x="1651" y="4797"/>
                      <a:pt x="797" y="7096"/>
                    </a:cubicBezTo>
                    <a:cubicBezTo>
                      <a:pt x="540" y="7730"/>
                      <a:pt x="303" y="8385"/>
                      <a:pt x="25" y="9020"/>
                    </a:cubicBezTo>
                    <a:cubicBezTo>
                      <a:pt x="1" y="9093"/>
                      <a:pt x="67" y="9143"/>
                      <a:pt x="130" y="9143"/>
                    </a:cubicBezTo>
                    <a:cubicBezTo>
                      <a:pt x="170" y="9143"/>
                      <a:pt x="208" y="9124"/>
                      <a:pt x="223" y="9078"/>
                    </a:cubicBezTo>
                    <a:cubicBezTo>
                      <a:pt x="1175" y="6818"/>
                      <a:pt x="1968" y="4500"/>
                      <a:pt x="2581" y="2140"/>
                    </a:cubicBezTo>
                    <a:cubicBezTo>
                      <a:pt x="2761" y="1487"/>
                      <a:pt x="2919" y="813"/>
                      <a:pt x="3057" y="139"/>
                    </a:cubicBezTo>
                    <a:cubicBezTo>
                      <a:pt x="3081" y="55"/>
                      <a:pt x="3018" y="0"/>
                      <a:pt x="29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69" name="Google Shape;469;p5"/>
              <p:cNvSpPr/>
              <p:nvPr/>
            </p:nvSpPr>
            <p:spPr>
              <a:xfrm>
                <a:off x="4132776" y="2657845"/>
                <a:ext cx="40146" cy="158707"/>
              </a:xfrm>
              <a:custGeom>
                <a:avLst/>
                <a:gdLst/>
                <a:ahLst/>
                <a:cxnLst/>
                <a:rect l="l" t="t" r="r" b="b"/>
                <a:pathLst>
                  <a:path w="2138" h="8452" extrusionOk="0">
                    <a:moveTo>
                      <a:pt x="2014" y="1"/>
                    </a:moveTo>
                    <a:cubicBezTo>
                      <a:pt x="1973" y="1"/>
                      <a:pt x="1936" y="24"/>
                      <a:pt x="1928" y="81"/>
                    </a:cubicBezTo>
                    <a:cubicBezTo>
                      <a:pt x="1590" y="2261"/>
                      <a:pt x="1135" y="4402"/>
                      <a:pt x="559" y="6543"/>
                    </a:cubicBezTo>
                    <a:cubicBezTo>
                      <a:pt x="382" y="7138"/>
                      <a:pt x="223" y="7732"/>
                      <a:pt x="25" y="8327"/>
                    </a:cubicBezTo>
                    <a:cubicBezTo>
                      <a:pt x="0" y="8401"/>
                      <a:pt x="74" y="8452"/>
                      <a:pt x="144" y="8452"/>
                    </a:cubicBezTo>
                    <a:cubicBezTo>
                      <a:pt x="186" y="8452"/>
                      <a:pt x="227" y="8433"/>
                      <a:pt x="242" y="8387"/>
                    </a:cubicBezTo>
                    <a:cubicBezTo>
                      <a:pt x="877" y="6265"/>
                      <a:pt x="1413" y="4125"/>
                      <a:pt x="1809" y="1965"/>
                    </a:cubicBezTo>
                    <a:cubicBezTo>
                      <a:pt x="1928" y="1349"/>
                      <a:pt x="2026" y="736"/>
                      <a:pt x="2126" y="120"/>
                    </a:cubicBezTo>
                    <a:cubicBezTo>
                      <a:pt x="2137" y="50"/>
                      <a:pt x="2073" y="1"/>
                      <a:pt x="20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0" name="Google Shape;470;p5"/>
              <p:cNvSpPr/>
              <p:nvPr/>
            </p:nvSpPr>
            <p:spPr>
              <a:xfrm>
                <a:off x="4055912" y="2469923"/>
                <a:ext cx="183644" cy="101812"/>
              </a:xfrm>
              <a:custGeom>
                <a:avLst/>
                <a:gdLst/>
                <a:ahLst/>
                <a:cxnLst/>
                <a:rect l="l" t="t" r="r" b="b"/>
                <a:pathLst>
                  <a:path w="9780" h="5422" extrusionOk="0">
                    <a:moveTo>
                      <a:pt x="9616" y="1"/>
                    </a:moveTo>
                    <a:cubicBezTo>
                      <a:pt x="9592" y="1"/>
                      <a:pt x="9567" y="8"/>
                      <a:pt x="9542" y="24"/>
                    </a:cubicBezTo>
                    <a:cubicBezTo>
                      <a:pt x="7402" y="1869"/>
                      <a:pt x="4963" y="3354"/>
                      <a:pt x="2346" y="4425"/>
                    </a:cubicBezTo>
                    <a:cubicBezTo>
                      <a:pt x="1613" y="4723"/>
                      <a:pt x="879" y="4980"/>
                      <a:pt x="126" y="5218"/>
                    </a:cubicBezTo>
                    <a:cubicBezTo>
                      <a:pt x="0" y="5254"/>
                      <a:pt x="38" y="5421"/>
                      <a:pt x="135" y="5421"/>
                    </a:cubicBezTo>
                    <a:cubicBezTo>
                      <a:pt x="145" y="5421"/>
                      <a:pt x="155" y="5420"/>
                      <a:pt x="166" y="5416"/>
                    </a:cubicBezTo>
                    <a:cubicBezTo>
                      <a:pt x="2901" y="4583"/>
                      <a:pt x="5478" y="3296"/>
                      <a:pt x="7798" y="1650"/>
                    </a:cubicBezTo>
                    <a:cubicBezTo>
                      <a:pt x="8451" y="1195"/>
                      <a:pt x="9086" y="698"/>
                      <a:pt x="9701" y="183"/>
                    </a:cubicBezTo>
                    <a:cubicBezTo>
                      <a:pt x="9779" y="105"/>
                      <a:pt x="9708" y="1"/>
                      <a:pt x="96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1" name="Google Shape;471;p5"/>
              <p:cNvSpPr/>
              <p:nvPr/>
            </p:nvSpPr>
            <p:spPr>
              <a:xfrm>
                <a:off x="4142233" y="2551999"/>
                <a:ext cx="137526" cy="83748"/>
              </a:xfrm>
              <a:custGeom>
                <a:avLst/>
                <a:gdLst/>
                <a:ahLst/>
                <a:cxnLst/>
                <a:rect l="l" t="t" r="r" b="b"/>
                <a:pathLst>
                  <a:path w="7324" h="4460" extrusionOk="0">
                    <a:moveTo>
                      <a:pt x="7181" y="0"/>
                    </a:moveTo>
                    <a:cubicBezTo>
                      <a:pt x="7156" y="0"/>
                      <a:pt x="7130" y="11"/>
                      <a:pt x="7105" y="35"/>
                    </a:cubicBezTo>
                    <a:cubicBezTo>
                      <a:pt x="6352" y="847"/>
                      <a:pt x="5580" y="1640"/>
                      <a:pt x="4628" y="2255"/>
                    </a:cubicBezTo>
                    <a:cubicBezTo>
                      <a:pt x="3756" y="2829"/>
                      <a:pt x="2784" y="3265"/>
                      <a:pt x="1793" y="3643"/>
                    </a:cubicBezTo>
                    <a:cubicBezTo>
                      <a:pt x="1238" y="3860"/>
                      <a:pt x="683" y="4058"/>
                      <a:pt x="109" y="4256"/>
                    </a:cubicBezTo>
                    <a:cubicBezTo>
                      <a:pt x="1" y="4292"/>
                      <a:pt x="24" y="4460"/>
                      <a:pt x="133" y="4460"/>
                    </a:cubicBezTo>
                    <a:cubicBezTo>
                      <a:pt x="143" y="4460"/>
                      <a:pt x="155" y="4458"/>
                      <a:pt x="167" y="4454"/>
                    </a:cubicBezTo>
                    <a:cubicBezTo>
                      <a:pt x="2189" y="3741"/>
                      <a:pt x="4251" y="3008"/>
                      <a:pt x="5876" y="1560"/>
                    </a:cubicBezTo>
                    <a:cubicBezTo>
                      <a:pt x="6352" y="1124"/>
                      <a:pt x="6809" y="649"/>
                      <a:pt x="7264" y="173"/>
                    </a:cubicBezTo>
                    <a:cubicBezTo>
                      <a:pt x="7324" y="98"/>
                      <a:pt x="7260" y="0"/>
                      <a:pt x="7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2" name="Google Shape;472;p5"/>
              <p:cNvSpPr/>
              <p:nvPr/>
            </p:nvSpPr>
            <p:spPr>
              <a:xfrm>
                <a:off x="4156917" y="2551454"/>
                <a:ext cx="34982" cy="25012"/>
              </a:xfrm>
              <a:custGeom>
                <a:avLst/>
                <a:gdLst/>
                <a:ahLst/>
                <a:cxnLst/>
                <a:rect l="l" t="t" r="r" b="b"/>
                <a:pathLst>
                  <a:path w="1863" h="1332" extrusionOk="0">
                    <a:moveTo>
                      <a:pt x="1701" y="0"/>
                    </a:moveTo>
                    <a:cubicBezTo>
                      <a:pt x="1677" y="0"/>
                      <a:pt x="1651" y="7"/>
                      <a:pt x="1626" y="24"/>
                    </a:cubicBezTo>
                    <a:cubicBezTo>
                      <a:pt x="1130" y="421"/>
                      <a:pt x="614" y="796"/>
                      <a:pt x="99" y="1134"/>
                    </a:cubicBezTo>
                    <a:cubicBezTo>
                      <a:pt x="1" y="1200"/>
                      <a:pt x="52" y="1332"/>
                      <a:pt x="139" y="1332"/>
                    </a:cubicBezTo>
                    <a:cubicBezTo>
                      <a:pt x="158" y="1332"/>
                      <a:pt x="178" y="1326"/>
                      <a:pt x="199" y="1312"/>
                    </a:cubicBezTo>
                    <a:cubicBezTo>
                      <a:pt x="754" y="955"/>
                      <a:pt x="1269" y="579"/>
                      <a:pt x="1785" y="162"/>
                    </a:cubicBezTo>
                    <a:cubicBezTo>
                      <a:pt x="1862" y="100"/>
                      <a:pt x="1793" y="0"/>
                      <a:pt x="1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3" name="Google Shape;473;p5"/>
              <p:cNvSpPr/>
              <p:nvPr/>
            </p:nvSpPr>
            <p:spPr>
              <a:xfrm>
                <a:off x="4044120" y="2449137"/>
                <a:ext cx="22045" cy="26795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1427" extrusionOk="0">
                    <a:moveTo>
                      <a:pt x="1018" y="1"/>
                    </a:moveTo>
                    <a:cubicBezTo>
                      <a:pt x="987" y="1"/>
                      <a:pt x="956" y="13"/>
                      <a:pt x="933" y="42"/>
                    </a:cubicBezTo>
                    <a:cubicBezTo>
                      <a:pt x="675" y="457"/>
                      <a:pt x="378" y="874"/>
                      <a:pt x="40" y="1250"/>
                    </a:cubicBezTo>
                    <a:cubicBezTo>
                      <a:pt x="1" y="1290"/>
                      <a:pt x="1" y="1350"/>
                      <a:pt x="40" y="1390"/>
                    </a:cubicBezTo>
                    <a:cubicBezTo>
                      <a:pt x="62" y="1411"/>
                      <a:pt x="96" y="1427"/>
                      <a:pt x="128" y="1427"/>
                    </a:cubicBezTo>
                    <a:cubicBezTo>
                      <a:pt x="155" y="1427"/>
                      <a:pt x="181" y="1416"/>
                      <a:pt x="199" y="1390"/>
                    </a:cubicBezTo>
                    <a:cubicBezTo>
                      <a:pt x="537" y="993"/>
                      <a:pt x="833" y="576"/>
                      <a:pt x="1131" y="161"/>
                    </a:cubicBezTo>
                    <a:cubicBezTo>
                      <a:pt x="1173" y="76"/>
                      <a:pt x="109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4" name="Google Shape;474;p5"/>
              <p:cNvSpPr/>
              <p:nvPr/>
            </p:nvSpPr>
            <p:spPr>
              <a:xfrm>
                <a:off x="3950682" y="2584071"/>
                <a:ext cx="23566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2959" extrusionOk="0">
                    <a:moveTo>
                      <a:pt x="1124" y="1"/>
                    </a:moveTo>
                    <a:cubicBezTo>
                      <a:pt x="1081" y="1"/>
                      <a:pt x="1040" y="23"/>
                      <a:pt x="1033" y="71"/>
                    </a:cubicBezTo>
                    <a:cubicBezTo>
                      <a:pt x="774" y="1002"/>
                      <a:pt x="457" y="1914"/>
                      <a:pt x="42" y="2807"/>
                    </a:cubicBezTo>
                    <a:cubicBezTo>
                      <a:pt x="1" y="2888"/>
                      <a:pt x="79" y="2959"/>
                      <a:pt x="146" y="2959"/>
                    </a:cubicBezTo>
                    <a:cubicBezTo>
                      <a:pt x="178" y="2959"/>
                      <a:pt x="207" y="2943"/>
                      <a:pt x="219" y="2905"/>
                    </a:cubicBezTo>
                    <a:cubicBezTo>
                      <a:pt x="636" y="2014"/>
                      <a:pt x="972" y="1081"/>
                      <a:pt x="1231" y="130"/>
                    </a:cubicBezTo>
                    <a:cubicBezTo>
                      <a:pt x="1254" y="48"/>
                      <a:pt x="1187" y="1"/>
                      <a:pt x="1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5" name="Google Shape;475;p5"/>
              <p:cNvSpPr/>
              <p:nvPr/>
            </p:nvSpPr>
            <p:spPr>
              <a:xfrm>
                <a:off x="3905653" y="2374140"/>
                <a:ext cx="21275" cy="27565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1468" extrusionOk="0">
                    <a:moveTo>
                      <a:pt x="982" y="1"/>
                    </a:moveTo>
                    <a:cubicBezTo>
                      <a:pt x="949" y="1"/>
                      <a:pt x="917" y="15"/>
                      <a:pt x="893" y="51"/>
                    </a:cubicBezTo>
                    <a:cubicBezTo>
                      <a:pt x="635" y="487"/>
                      <a:pt x="357" y="904"/>
                      <a:pt x="61" y="1300"/>
                    </a:cubicBezTo>
                    <a:cubicBezTo>
                      <a:pt x="21" y="1340"/>
                      <a:pt x="1" y="1399"/>
                      <a:pt x="61" y="1438"/>
                    </a:cubicBezTo>
                    <a:cubicBezTo>
                      <a:pt x="70" y="1458"/>
                      <a:pt x="95" y="1468"/>
                      <a:pt x="122" y="1468"/>
                    </a:cubicBezTo>
                    <a:cubicBezTo>
                      <a:pt x="149" y="1468"/>
                      <a:pt x="179" y="1458"/>
                      <a:pt x="199" y="1438"/>
                    </a:cubicBezTo>
                    <a:cubicBezTo>
                      <a:pt x="516" y="1023"/>
                      <a:pt x="814" y="606"/>
                      <a:pt x="1092" y="150"/>
                    </a:cubicBezTo>
                    <a:cubicBezTo>
                      <a:pt x="1133" y="80"/>
                      <a:pt x="1058" y="1"/>
                      <a:pt x="9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6" name="Google Shape;476;p5"/>
              <p:cNvSpPr/>
              <p:nvPr/>
            </p:nvSpPr>
            <p:spPr>
              <a:xfrm>
                <a:off x="3463074" y="2088525"/>
                <a:ext cx="989377" cy="894198"/>
              </a:xfrm>
              <a:custGeom>
                <a:avLst/>
                <a:gdLst/>
                <a:ahLst/>
                <a:cxnLst/>
                <a:rect l="l" t="t" r="r" b="b"/>
                <a:pathLst>
                  <a:path w="47220" h="41873" extrusionOk="0">
                    <a:moveTo>
                      <a:pt x="140" y="0"/>
                    </a:moveTo>
                    <a:cubicBezTo>
                      <a:pt x="63" y="0"/>
                      <a:pt x="1" y="108"/>
                      <a:pt x="60" y="182"/>
                    </a:cubicBezTo>
                    <a:cubicBezTo>
                      <a:pt x="2499" y="3314"/>
                      <a:pt x="5174" y="6288"/>
                      <a:pt x="8068" y="9003"/>
                    </a:cubicBezTo>
                    <a:cubicBezTo>
                      <a:pt x="10962" y="11699"/>
                      <a:pt x="14075" y="14157"/>
                      <a:pt x="17406" y="16297"/>
                    </a:cubicBezTo>
                    <a:cubicBezTo>
                      <a:pt x="21132" y="18697"/>
                      <a:pt x="24899" y="21076"/>
                      <a:pt x="28546" y="23613"/>
                    </a:cubicBezTo>
                    <a:cubicBezTo>
                      <a:pt x="31935" y="25992"/>
                      <a:pt x="35286" y="28450"/>
                      <a:pt x="38378" y="31185"/>
                    </a:cubicBezTo>
                    <a:cubicBezTo>
                      <a:pt x="39904" y="32533"/>
                      <a:pt x="41370" y="33940"/>
                      <a:pt x="42718" y="35467"/>
                    </a:cubicBezTo>
                    <a:cubicBezTo>
                      <a:pt x="44066" y="37013"/>
                      <a:pt x="45375" y="38638"/>
                      <a:pt x="46347" y="40462"/>
                    </a:cubicBezTo>
                    <a:cubicBezTo>
                      <a:pt x="46585" y="40898"/>
                      <a:pt x="46802" y="41353"/>
                      <a:pt x="47000" y="41810"/>
                    </a:cubicBezTo>
                    <a:cubicBezTo>
                      <a:pt x="47019" y="41854"/>
                      <a:pt x="47051" y="41872"/>
                      <a:pt x="47082" y="41872"/>
                    </a:cubicBezTo>
                    <a:cubicBezTo>
                      <a:pt x="47150" y="41872"/>
                      <a:pt x="47219" y="41791"/>
                      <a:pt x="47179" y="41710"/>
                    </a:cubicBezTo>
                    <a:cubicBezTo>
                      <a:pt x="46386" y="39828"/>
                      <a:pt x="45197" y="38123"/>
                      <a:pt x="43908" y="36537"/>
                    </a:cubicBezTo>
                    <a:cubicBezTo>
                      <a:pt x="42620" y="34991"/>
                      <a:pt x="41232" y="33524"/>
                      <a:pt x="39766" y="32156"/>
                    </a:cubicBezTo>
                    <a:cubicBezTo>
                      <a:pt x="36792" y="29361"/>
                      <a:pt x="33521" y="26903"/>
                      <a:pt x="30211" y="24544"/>
                    </a:cubicBezTo>
                    <a:cubicBezTo>
                      <a:pt x="26583" y="21948"/>
                      <a:pt x="22837" y="19509"/>
                      <a:pt x="19071" y="17111"/>
                    </a:cubicBezTo>
                    <a:cubicBezTo>
                      <a:pt x="17345" y="16001"/>
                      <a:pt x="15621" y="14891"/>
                      <a:pt x="13975" y="13662"/>
                    </a:cubicBezTo>
                    <a:cubicBezTo>
                      <a:pt x="12350" y="12472"/>
                      <a:pt x="10785" y="11183"/>
                      <a:pt x="9297" y="9835"/>
                    </a:cubicBezTo>
                    <a:cubicBezTo>
                      <a:pt x="6344" y="7179"/>
                      <a:pt x="3609" y="4266"/>
                      <a:pt x="1111" y="1173"/>
                    </a:cubicBezTo>
                    <a:lnTo>
                      <a:pt x="218" y="43"/>
                    </a:lnTo>
                    <a:cubicBezTo>
                      <a:pt x="194" y="13"/>
                      <a:pt x="166" y="0"/>
                      <a:pt x="1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7" name="Google Shape;477;p5"/>
              <p:cNvSpPr/>
              <p:nvPr/>
            </p:nvSpPr>
            <p:spPr>
              <a:xfrm>
                <a:off x="3839734" y="2196637"/>
                <a:ext cx="114637" cy="227396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12110" extrusionOk="0">
                    <a:moveTo>
                      <a:pt x="5976" y="1"/>
                    </a:moveTo>
                    <a:cubicBezTo>
                      <a:pt x="5935" y="1"/>
                      <a:pt x="5892" y="20"/>
                      <a:pt x="5869" y="66"/>
                    </a:cubicBezTo>
                    <a:cubicBezTo>
                      <a:pt x="5176" y="1731"/>
                      <a:pt x="4462" y="3396"/>
                      <a:pt x="3749" y="5042"/>
                    </a:cubicBezTo>
                    <a:cubicBezTo>
                      <a:pt x="3392" y="5854"/>
                      <a:pt x="3015" y="6686"/>
                      <a:pt x="2639" y="7500"/>
                    </a:cubicBezTo>
                    <a:cubicBezTo>
                      <a:pt x="2301" y="8232"/>
                      <a:pt x="1965" y="8967"/>
                      <a:pt x="1587" y="9680"/>
                    </a:cubicBezTo>
                    <a:cubicBezTo>
                      <a:pt x="1151" y="10473"/>
                      <a:pt x="676" y="11246"/>
                      <a:pt x="62" y="11919"/>
                    </a:cubicBezTo>
                    <a:cubicBezTo>
                      <a:pt x="0" y="11997"/>
                      <a:pt x="70" y="12110"/>
                      <a:pt x="150" y="12110"/>
                    </a:cubicBezTo>
                    <a:cubicBezTo>
                      <a:pt x="174" y="12110"/>
                      <a:pt x="198" y="12100"/>
                      <a:pt x="220" y="12078"/>
                    </a:cubicBezTo>
                    <a:cubicBezTo>
                      <a:pt x="1291" y="10849"/>
                      <a:pt x="2023" y="9382"/>
                      <a:pt x="2678" y="7915"/>
                    </a:cubicBezTo>
                    <a:cubicBezTo>
                      <a:pt x="3432" y="6271"/>
                      <a:pt x="4164" y="4606"/>
                      <a:pt x="4878" y="2960"/>
                    </a:cubicBezTo>
                    <a:cubicBezTo>
                      <a:pt x="5274" y="2008"/>
                      <a:pt x="5671" y="1077"/>
                      <a:pt x="6067" y="126"/>
                    </a:cubicBezTo>
                    <a:cubicBezTo>
                      <a:pt x="6105" y="52"/>
                      <a:pt x="6043" y="1"/>
                      <a:pt x="59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78" name="Google Shape;478;p5"/>
              <p:cNvSpPr/>
              <p:nvPr/>
            </p:nvSpPr>
            <p:spPr>
              <a:xfrm>
                <a:off x="3661393" y="2451100"/>
                <a:ext cx="222269" cy="170331"/>
              </a:xfrm>
              <a:custGeom>
                <a:avLst/>
                <a:gdLst/>
                <a:ahLst/>
                <a:cxnLst/>
                <a:rect l="l" t="t" r="r" b="b"/>
                <a:pathLst>
                  <a:path w="11837" h="9071" extrusionOk="0">
                    <a:moveTo>
                      <a:pt x="11686" y="0"/>
                    </a:moveTo>
                    <a:cubicBezTo>
                      <a:pt x="11663" y="0"/>
                      <a:pt x="11638" y="10"/>
                      <a:pt x="11616" y="32"/>
                    </a:cubicBezTo>
                    <a:cubicBezTo>
                      <a:pt x="10427" y="1380"/>
                      <a:pt x="9000" y="2450"/>
                      <a:pt x="7552" y="3500"/>
                    </a:cubicBezTo>
                    <a:cubicBezTo>
                      <a:pt x="5966" y="4631"/>
                      <a:pt x="4401" y="5781"/>
                      <a:pt x="2815" y="6910"/>
                    </a:cubicBezTo>
                    <a:cubicBezTo>
                      <a:pt x="1903" y="7565"/>
                      <a:pt x="1010" y="8218"/>
                      <a:pt x="99" y="8873"/>
                    </a:cubicBezTo>
                    <a:cubicBezTo>
                      <a:pt x="1" y="8938"/>
                      <a:pt x="64" y="9071"/>
                      <a:pt x="146" y="9071"/>
                    </a:cubicBezTo>
                    <a:cubicBezTo>
                      <a:pt x="163" y="9071"/>
                      <a:pt x="181" y="9065"/>
                      <a:pt x="199" y="9051"/>
                    </a:cubicBezTo>
                    <a:cubicBezTo>
                      <a:pt x="1824" y="7882"/>
                      <a:pt x="3429" y="6732"/>
                      <a:pt x="5035" y="5562"/>
                    </a:cubicBezTo>
                    <a:cubicBezTo>
                      <a:pt x="6542" y="4472"/>
                      <a:pt x="8107" y="3421"/>
                      <a:pt x="9555" y="2252"/>
                    </a:cubicBezTo>
                    <a:cubicBezTo>
                      <a:pt x="10348" y="1618"/>
                      <a:pt x="11101" y="944"/>
                      <a:pt x="11775" y="191"/>
                    </a:cubicBezTo>
                    <a:cubicBezTo>
                      <a:pt x="11837" y="113"/>
                      <a:pt x="11766" y="0"/>
                      <a:pt x="116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grpSp>
        <p:nvGrpSpPr>
          <p:cNvPr id="479" name="Google Shape;479;p5"/>
          <p:cNvGrpSpPr/>
          <p:nvPr/>
        </p:nvGrpSpPr>
        <p:grpSpPr>
          <a:xfrm rot="-5400000">
            <a:off x="7030000" y="310458"/>
            <a:ext cx="1879732" cy="1862056"/>
            <a:chOff x="4027650" y="2008513"/>
            <a:chExt cx="792200" cy="1046275"/>
          </a:xfrm>
        </p:grpSpPr>
        <p:sp>
          <p:nvSpPr>
            <p:cNvPr id="480" name="Google Shape;480;p5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1800">
                <a:solidFill>
                  <a:srgbClr val="191919"/>
                </a:solidFill>
              </a:endParaRPr>
            </a:p>
          </p:txBody>
        </p:sp>
        <p:grpSp>
          <p:nvGrpSpPr>
            <p:cNvPr id="481" name="Google Shape;481;p5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482" name="Google Shape;482;p5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3" name="Google Shape;483;p5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4" name="Google Shape;484;p5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5" name="Google Shape;485;p5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6" name="Google Shape;486;p5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7" name="Google Shape;487;p5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8" name="Google Shape;488;p5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89" name="Google Shape;489;p5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0" name="Google Shape;490;p5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1" name="Google Shape;491;p5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2" name="Google Shape;492;p5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3" name="Google Shape;493;p5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4" name="Google Shape;494;p5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5" name="Google Shape;495;p5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6" name="Google Shape;496;p5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7" name="Google Shape;497;p5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8" name="Google Shape;498;p5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499" name="Google Shape;499;p5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0" name="Google Shape;500;p5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1" name="Google Shape;501;p5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2" name="Google Shape;502;p5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3" name="Google Shape;503;p5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4" name="Google Shape;504;p5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5" name="Google Shape;505;p5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6" name="Google Shape;506;p5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7" name="Google Shape;507;p5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8" name="Google Shape;508;p5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09" name="Google Shape;509;p5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0" name="Google Shape;510;p5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1" name="Google Shape;511;p5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2" name="Google Shape;512;p5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3" name="Google Shape;513;p5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4" name="Google Shape;514;p5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5" name="Google Shape;515;p5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6" name="Google Shape;516;p5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7" name="Google Shape;517;p5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8" name="Google Shape;518;p5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19" name="Google Shape;519;p5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0" name="Google Shape;520;p5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1" name="Google Shape;521;p5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2" name="Google Shape;522;p5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3" name="Google Shape;523;p5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4" name="Google Shape;524;p5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5" name="Google Shape;525;p5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6" name="Google Shape;526;p5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7" name="Google Shape;527;p5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8" name="Google Shape;528;p5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29" name="Google Shape;529;p5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0" name="Google Shape;530;p5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1" name="Google Shape;531;p5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2" name="Google Shape;532;p5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3" name="Google Shape;533;p5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4" name="Google Shape;534;p5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5" name="Google Shape;535;p5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6" name="Google Shape;536;p5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7" name="Google Shape;537;p5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8" name="Google Shape;538;p5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39" name="Google Shape;539;p5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0" name="Google Shape;540;p5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1" name="Google Shape;541;p5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2" name="Google Shape;542;p5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3" name="Google Shape;543;p5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4" name="Google Shape;544;p5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5" name="Google Shape;545;p5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6" name="Google Shape;546;p5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7" name="Google Shape;547;p5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8" name="Google Shape;548;p5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49" name="Google Shape;549;p5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0" name="Google Shape;550;p5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1" name="Google Shape;551;p5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2" name="Google Shape;552;p5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3" name="Google Shape;553;p5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4" name="Google Shape;554;p5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5" name="Google Shape;555;p5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6" name="Google Shape;556;p5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7" name="Google Shape;557;p5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  <p:sp>
            <p:nvSpPr>
              <p:cNvPr id="558" name="Google Shape;558;p5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sz="1800">
                  <a:solidFill>
                    <a:srgbClr val="191919"/>
                  </a:solidFill>
                </a:endParaRPr>
              </a:p>
            </p:txBody>
          </p:sp>
        </p:grpSp>
      </p:grpSp>
      <p:sp>
        <p:nvSpPr>
          <p:cNvPr id="559" name="Google Shape;559;p5"/>
          <p:cNvSpPr/>
          <p:nvPr/>
        </p:nvSpPr>
        <p:spPr>
          <a:xfrm>
            <a:off x="8722150" y="4971984"/>
            <a:ext cx="181500" cy="2420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560" name="Google Shape;560;p5"/>
          <p:cNvSpPr/>
          <p:nvPr/>
        </p:nvSpPr>
        <p:spPr>
          <a:xfrm>
            <a:off x="4499852" y="6322867"/>
            <a:ext cx="144300" cy="192400"/>
          </a:xfrm>
          <a:prstGeom prst="ellipse">
            <a:avLst/>
          </a:prstGeom>
          <a:solidFill>
            <a:schemeClr val="accent1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  <p:sp>
        <p:nvSpPr>
          <p:cNvPr id="561" name="Google Shape;561;p5"/>
          <p:cNvSpPr/>
          <p:nvPr/>
        </p:nvSpPr>
        <p:spPr>
          <a:xfrm>
            <a:off x="8701599" y="4247633"/>
            <a:ext cx="222600" cy="296800"/>
          </a:xfrm>
          <a:prstGeom prst="ellipse">
            <a:avLst/>
          </a:prstGeom>
          <a:solidFill>
            <a:schemeClr val="accent3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1800">
              <a:solidFill>
                <a:srgbClr val="19191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5999514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slideLayout" Target="../slideLayouts/slideLayout24.xml"/><Relationship Id="rId18" Type="http://schemas.openxmlformats.org/officeDocument/2006/relationships/slideLayout" Target="../slideLayouts/slideLayout29.xml"/><Relationship Id="rId26" Type="http://schemas.openxmlformats.org/officeDocument/2006/relationships/slideLayout" Target="../slideLayouts/slideLayout37.xml"/><Relationship Id="rId3" Type="http://schemas.openxmlformats.org/officeDocument/2006/relationships/slideLayout" Target="../slideLayouts/slideLayout14.xml"/><Relationship Id="rId21" Type="http://schemas.openxmlformats.org/officeDocument/2006/relationships/slideLayout" Target="../slideLayouts/slideLayout32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17" Type="http://schemas.openxmlformats.org/officeDocument/2006/relationships/slideLayout" Target="../slideLayouts/slideLayout28.xml"/><Relationship Id="rId25" Type="http://schemas.openxmlformats.org/officeDocument/2006/relationships/slideLayout" Target="../slideLayouts/slideLayout36.xml"/><Relationship Id="rId2" Type="http://schemas.openxmlformats.org/officeDocument/2006/relationships/slideLayout" Target="../slideLayouts/slideLayout13.xml"/><Relationship Id="rId16" Type="http://schemas.openxmlformats.org/officeDocument/2006/relationships/slideLayout" Target="../slideLayouts/slideLayout27.xml"/><Relationship Id="rId20" Type="http://schemas.openxmlformats.org/officeDocument/2006/relationships/slideLayout" Target="../slideLayouts/slideLayout31.xml"/><Relationship Id="rId29" Type="http://schemas.openxmlformats.org/officeDocument/2006/relationships/theme" Target="../theme/theme2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24" Type="http://schemas.openxmlformats.org/officeDocument/2006/relationships/slideLayout" Target="../slideLayouts/slideLayout35.xml"/><Relationship Id="rId5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26.xml"/><Relationship Id="rId23" Type="http://schemas.openxmlformats.org/officeDocument/2006/relationships/slideLayout" Target="../slideLayouts/slideLayout34.xml"/><Relationship Id="rId28" Type="http://schemas.openxmlformats.org/officeDocument/2006/relationships/slideLayout" Target="../slideLayouts/slideLayout39.xml"/><Relationship Id="rId10" Type="http://schemas.openxmlformats.org/officeDocument/2006/relationships/slideLayout" Target="../slideLayouts/slideLayout21.xml"/><Relationship Id="rId19" Type="http://schemas.openxmlformats.org/officeDocument/2006/relationships/slideLayout" Target="../slideLayouts/slideLayout30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slideLayout" Target="../slideLayouts/slideLayout25.xml"/><Relationship Id="rId22" Type="http://schemas.openxmlformats.org/officeDocument/2006/relationships/slideLayout" Target="../slideLayouts/slideLayout33.xml"/><Relationship Id="rId27" Type="http://schemas.openxmlformats.org/officeDocument/2006/relationships/slideLayout" Target="../slideLayouts/slideLayout38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7.xml"/><Relationship Id="rId13" Type="http://schemas.openxmlformats.org/officeDocument/2006/relationships/slideLayout" Target="../slideLayouts/slideLayout52.xml"/><Relationship Id="rId18" Type="http://schemas.openxmlformats.org/officeDocument/2006/relationships/slideLayout" Target="../slideLayouts/slideLayout57.xml"/><Relationship Id="rId26" Type="http://schemas.openxmlformats.org/officeDocument/2006/relationships/slideLayout" Target="../slideLayouts/slideLayout65.xml"/><Relationship Id="rId3" Type="http://schemas.openxmlformats.org/officeDocument/2006/relationships/slideLayout" Target="../slideLayouts/slideLayout42.xml"/><Relationship Id="rId21" Type="http://schemas.openxmlformats.org/officeDocument/2006/relationships/slideLayout" Target="../slideLayouts/slideLayout60.xml"/><Relationship Id="rId7" Type="http://schemas.openxmlformats.org/officeDocument/2006/relationships/slideLayout" Target="../slideLayouts/slideLayout46.xml"/><Relationship Id="rId12" Type="http://schemas.openxmlformats.org/officeDocument/2006/relationships/slideLayout" Target="../slideLayouts/slideLayout51.xml"/><Relationship Id="rId17" Type="http://schemas.openxmlformats.org/officeDocument/2006/relationships/slideLayout" Target="../slideLayouts/slideLayout56.xml"/><Relationship Id="rId25" Type="http://schemas.openxmlformats.org/officeDocument/2006/relationships/slideLayout" Target="../slideLayouts/slideLayout64.xml"/><Relationship Id="rId2" Type="http://schemas.openxmlformats.org/officeDocument/2006/relationships/slideLayout" Target="../slideLayouts/slideLayout41.xml"/><Relationship Id="rId16" Type="http://schemas.openxmlformats.org/officeDocument/2006/relationships/slideLayout" Target="../slideLayouts/slideLayout55.xml"/><Relationship Id="rId20" Type="http://schemas.openxmlformats.org/officeDocument/2006/relationships/slideLayout" Target="../slideLayouts/slideLayout59.xml"/><Relationship Id="rId29" Type="http://schemas.openxmlformats.org/officeDocument/2006/relationships/theme" Target="../theme/theme3.xml"/><Relationship Id="rId1" Type="http://schemas.openxmlformats.org/officeDocument/2006/relationships/slideLayout" Target="../slideLayouts/slideLayout40.xml"/><Relationship Id="rId6" Type="http://schemas.openxmlformats.org/officeDocument/2006/relationships/slideLayout" Target="../slideLayouts/slideLayout45.xml"/><Relationship Id="rId11" Type="http://schemas.openxmlformats.org/officeDocument/2006/relationships/slideLayout" Target="../slideLayouts/slideLayout50.xml"/><Relationship Id="rId24" Type="http://schemas.openxmlformats.org/officeDocument/2006/relationships/slideLayout" Target="../slideLayouts/slideLayout63.xml"/><Relationship Id="rId5" Type="http://schemas.openxmlformats.org/officeDocument/2006/relationships/slideLayout" Target="../slideLayouts/slideLayout44.xml"/><Relationship Id="rId15" Type="http://schemas.openxmlformats.org/officeDocument/2006/relationships/slideLayout" Target="../slideLayouts/slideLayout54.xml"/><Relationship Id="rId23" Type="http://schemas.openxmlformats.org/officeDocument/2006/relationships/slideLayout" Target="../slideLayouts/slideLayout62.xml"/><Relationship Id="rId28" Type="http://schemas.openxmlformats.org/officeDocument/2006/relationships/slideLayout" Target="../slideLayouts/slideLayout67.xml"/><Relationship Id="rId10" Type="http://schemas.openxmlformats.org/officeDocument/2006/relationships/slideLayout" Target="../slideLayouts/slideLayout49.xml"/><Relationship Id="rId19" Type="http://schemas.openxmlformats.org/officeDocument/2006/relationships/slideLayout" Target="../slideLayouts/slideLayout58.xml"/><Relationship Id="rId4" Type="http://schemas.openxmlformats.org/officeDocument/2006/relationships/slideLayout" Target="../slideLayouts/slideLayout43.xml"/><Relationship Id="rId9" Type="http://schemas.openxmlformats.org/officeDocument/2006/relationships/slideLayout" Target="../slideLayouts/slideLayout48.xml"/><Relationship Id="rId14" Type="http://schemas.openxmlformats.org/officeDocument/2006/relationships/slideLayout" Target="../slideLayouts/slideLayout53.xml"/><Relationship Id="rId22" Type="http://schemas.openxmlformats.org/officeDocument/2006/relationships/slideLayout" Target="../slideLayouts/slideLayout61.xml"/><Relationship Id="rId27" Type="http://schemas.openxmlformats.org/officeDocument/2006/relationships/slideLayout" Target="../slideLayouts/slideLayout66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5.xml"/><Relationship Id="rId13" Type="http://schemas.openxmlformats.org/officeDocument/2006/relationships/slideLayout" Target="../slideLayouts/slideLayout80.xml"/><Relationship Id="rId18" Type="http://schemas.openxmlformats.org/officeDocument/2006/relationships/slideLayout" Target="../slideLayouts/slideLayout85.xml"/><Relationship Id="rId26" Type="http://schemas.openxmlformats.org/officeDocument/2006/relationships/slideLayout" Target="../slideLayouts/slideLayout93.xml"/><Relationship Id="rId3" Type="http://schemas.openxmlformats.org/officeDocument/2006/relationships/slideLayout" Target="../slideLayouts/slideLayout70.xml"/><Relationship Id="rId21" Type="http://schemas.openxmlformats.org/officeDocument/2006/relationships/slideLayout" Target="../slideLayouts/slideLayout88.xml"/><Relationship Id="rId7" Type="http://schemas.openxmlformats.org/officeDocument/2006/relationships/slideLayout" Target="../slideLayouts/slideLayout74.xml"/><Relationship Id="rId12" Type="http://schemas.openxmlformats.org/officeDocument/2006/relationships/slideLayout" Target="../slideLayouts/slideLayout79.xml"/><Relationship Id="rId17" Type="http://schemas.openxmlformats.org/officeDocument/2006/relationships/slideLayout" Target="../slideLayouts/slideLayout84.xml"/><Relationship Id="rId25" Type="http://schemas.openxmlformats.org/officeDocument/2006/relationships/slideLayout" Target="../slideLayouts/slideLayout92.xml"/><Relationship Id="rId2" Type="http://schemas.openxmlformats.org/officeDocument/2006/relationships/slideLayout" Target="../slideLayouts/slideLayout69.xml"/><Relationship Id="rId16" Type="http://schemas.openxmlformats.org/officeDocument/2006/relationships/slideLayout" Target="../slideLayouts/slideLayout83.xml"/><Relationship Id="rId20" Type="http://schemas.openxmlformats.org/officeDocument/2006/relationships/slideLayout" Target="../slideLayouts/slideLayout87.xml"/><Relationship Id="rId29" Type="http://schemas.openxmlformats.org/officeDocument/2006/relationships/theme" Target="../theme/theme4.xml"/><Relationship Id="rId1" Type="http://schemas.openxmlformats.org/officeDocument/2006/relationships/slideLayout" Target="../slideLayouts/slideLayout68.xml"/><Relationship Id="rId6" Type="http://schemas.openxmlformats.org/officeDocument/2006/relationships/slideLayout" Target="../slideLayouts/slideLayout73.xml"/><Relationship Id="rId11" Type="http://schemas.openxmlformats.org/officeDocument/2006/relationships/slideLayout" Target="../slideLayouts/slideLayout78.xml"/><Relationship Id="rId24" Type="http://schemas.openxmlformats.org/officeDocument/2006/relationships/slideLayout" Target="../slideLayouts/slideLayout91.xml"/><Relationship Id="rId5" Type="http://schemas.openxmlformats.org/officeDocument/2006/relationships/slideLayout" Target="../slideLayouts/slideLayout72.xml"/><Relationship Id="rId15" Type="http://schemas.openxmlformats.org/officeDocument/2006/relationships/slideLayout" Target="../slideLayouts/slideLayout82.xml"/><Relationship Id="rId23" Type="http://schemas.openxmlformats.org/officeDocument/2006/relationships/slideLayout" Target="../slideLayouts/slideLayout90.xml"/><Relationship Id="rId28" Type="http://schemas.openxmlformats.org/officeDocument/2006/relationships/slideLayout" Target="../slideLayouts/slideLayout95.xml"/><Relationship Id="rId10" Type="http://schemas.openxmlformats.org/officeDocument/2006/relationships/slideLayout" Target="../slideLayouts/slideLayout77.xml"/><Relationship Id="rId19" Type="http://schemas.openxmlformats.org/officeDocument/2006/relationships/slideLayout" Target="../slideLayouts/slideLayout86.xml"/><Relationship Id="rId4" Type="http://schemas.openxmlformats.org/officeDocument/2006/relationships/slideLayout" Target="../slideLayouts/slideLayout71.xml"/><Relationship Id="rId9" Type="http://schemas.openxmlformats.org/officeDocument/2006/relationships/slideLayout" Target="../slideLayouts/slideLayout76.xml"/><Relationship Id="rId14" Type="http://schemas.openxmlformats.org/officeDocument/2006/relationships/slideLayout" Target="../slideLayouts/slideLayout81.xml"/><Relationship Id="rId22" Type="http://schemas.openxmlformats.org/officeDocument/2006/relationships/slideLayout" Target="../slideLayouts/slideLayout89.xml"/><Relationship Id="rId27" Type="http://schemas.openxmlformats.org/officeDocument/2006/relationships/slideLayout" Target="../slideLayouts/slideLayout94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3.xml"/><Relationship Id="rId13" Type="http://schemas.openxmlformats.org/officeDocument/2006/relationships/slideLayout" Target="../slideLayouts/slideLayout108.xml"/><Relationship Id="rId18" Type="http://schemas.openxmlformats.org/officeDocument/2006/relationships/slideLayout" Target="../slideLayouts/slideLayout113.xml"/><Relationship Id="rId26" Type="http://schemas.openxmlformats.org/officeDocument/2006/relationships/slideLayout" Target="../slideLayouts/slideLayout121.xml"/><Relationship Id="rId3" Type="http://schemas.openxmlformats.org/officeDocument/2006/relationships/slideLayout" Target="../slideLayouts/slideLayout98.xml"/><Relationship Id="rId21" Type="http://schemas.openxmlformats.org/officeDocument/2006/relationships/slideLayout" Target="../slideLayouts/slideLayout116.xml"/><Relationship Id="rId7" Type="http://schemas.openxmlformats.org/officeDocument/2006/relationships/slideLayout" Target="../slideLayouts/slideLayout102.xml"/><Relationship Id="rId12" Type="http://schemas.openxmlformats.org/officeDocument/2006/relationships/slideLayout" Target="../slideLayouts/slideLayout107.xml"/><Relationship Id="rId17" Type="http://schemas.openxmlformats.org/officeDocument/2006/relationships/slideLayout" Target="../slideLayouts/slideLayout112.xml"/><Relationship Id="rId25" Type="http://schemas.openxmlformats.org/officeDocument/2006/relationships/slideLayout" Target="../slideLayouts/slideLayout120.xml"/><Relationship Id="rId2" Type="http://schemas.openxmlformats.org/officeDocument/2006/relationships/slideLayout" Target="../slideLayouts/slideLayout97.xml"/><Relationship Id="rId16" Type="http://schemas.openxmlformats.org/officeDocument/2006/relationships/slideLayout" Target="../slideLayouts/slideLayout111.xml"/><Relationship Id="rId20" Type="http://schemas.openxmlformats.org/officeDocument/2006/relationships/slideLayout" Target="../slideLayouts/slideLayout115.xml"/><Relationship Id="rId29" Type="http://schemas.openxmlformats.org/officeDocument/2006/relationships/theme" Target="../theme/theme5.xml"/><Relationship Id="rId1" Type="http://schemas.openxmlformats.org/officeDocument/2006/relationships/slideLayout" Target="../slideLayouts/slideLayout96.xml"/><Relationship Id="rId6" Type="http://schemas.openxmlformats.org/officeDocument/2006/relationships/slideLayout" Target="../slideLayouts/slideLayout101.xml"/><Relationship Id="rId11" Type="http://schemas.openxmlformats.org/officeDocument/2006/relationships/slideLayout" Target="../slideLayouts/slideLayout106.xml"/><Relationship Id="rId24" Type="http://schemas.openxmlformats.org/officeDocument/2006/relationships/slideLayout" Target="../slideLayouts/slideLayout119.xml"/><Relationship Id="rId5" Type="http://schemas.openxmlformats.org/officeDocument/2006/relationships/slideLayout" Target="../slideLayouts/slideLayout100.xml"/><Relationship Id="rId15" Type="http://schemas.openxmlformats.org/officeDocument/2006/relationships/slideLayout" Target="../slideLayouts/slideLayout110.xml"/><Relationship Id="rId23" Type="http://schemas.openxmlformats.org/officeDocument/2006/relationships/slideLayout" Target="../slideLayouts/slideLayout118.xml"/><Relationship Id="rId28" Type="http://schemas.openxmlformats.org/officeDocument/2006/relationships/slideLayout" Target="../slideLayouts/slideLayout123.xml"/><Relationship Id="rId10" Type="http://schemas.openxmlformats.org/officeDocument/2006/relationships/slideLayout" Target="../slideLayouts/slideLayout105.xml"/><Relationship Id="rId19" Type="http://schemas.openxmlformats.org/officeDocument/2006/relationships/slideLayout" Target="../slideLayouts/slideLayout114.xml"/><Relationship Id="rId4" Type="http://schemas.openxmlformats.org/officeDocument/2006/relationships/slideLayout" Target="../slideLayouts/slideLayout99.xml"/><Relationship Id="rId9" Type="http://schemas.openxmlformats.org/officeDocument/2006/relationships/slideLayout" Target="../slideLayouts/slideLayout104.xml"/><Relationship Id="rId14" Type="http://schemas.openxmlformats.org/officeDocument/2006/relationships/slideLayout" Target="../slideLayouts/slideLayout109.xml"/><Relationship Id="rId22" Type="http://schemas.openxmlformats.org/officeDocument/2006/relationships/slideLayout" Target="../slideLayouts/slideLayout117.xml"/><Relationship Id="rId27" Type="http://schemas.openxmlformats.org/officeDocument/2006/relationships/slideLayout" Target="../slideLayouts/slideLayout122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1.xml"/><Relationship Id="rId13" Type="http://schemas.openxmlformats.org/officeDocument/2006/relationships/slideLayout" Target="../slideLayouts/slideLayout136.xml"/><Relationship Id="rId18" Type="http://schemas.openxmlformats.org/officeDocument/2006/relationships/slideLayout" Target="../slideLayouts/slideLayout141.xml"/><Relationship Id="rId3" Type="http://schemas.openxmlformats.org/officeDocument/2006/relationships/slideLayout" Target="../slideLayouts/slideLayout126.xml"/><Relationship Id="rId21" Type="http://schemas.openxmlformats.org/officeDocument/2006/relationships/slideLayout" Target="../slideLayouts/slideLayout144.xml"/><Relationship Id="rId7" Type="http://schemas.openxmlformats.org/officeDocument/2006/relationships/slideLayout" Target="../slideLayouts/slideLayout130.xml"/><Relationship Id="rId12" Type="http://schemas.openxmlformats.org/officeDocument/2006/relationships/slideLayout" Target="../slideLayouts/slideLayout135.xml"/><Relationship Id="rId17" Type="http://schemas.openxmlformats.org/officeDocument/2006/relationships/slideLayout" Target="../slideLayouts/slideLayout140.xml"/><Relationship Id="rId25" Type="http://schemas.openxmlformats.org/officeDocument/2006/relationships/theme" Target="../theme/theme6.xml"/><Relationship Id="rId2" Type="http://schemas.openxmlformats.org/officeDocument/2006/relationships/slideLayout" Target="../slideLayouts/slideLayout125.xml"/><Relationship Id="rId16" Type="http://schemas.openxmlformats.org/officeDocument/2006/relationships/slideLayout" Target="../slideLayouts/slideLayout139.xml"/><Relationship Id="rId20" Type="http://schemas.openxmlformats.org/officeDocument/2006/relationships/slideLayout" Target="../slideLayouts/slideLayout143.xml"/><Relationship Id="rId1" Type="http://schemas.openxmlformats.org/officeDocument/2006/relationships/slideLayout" Target="../slideLayouts/slideLayout124.xml"/><Relationship Id="rId6" Type="http://schemas.openxmlformats.org/officeDocument/2006/relationships/slideLayout" Target="../slideLayouts/slideLayout129.xml"/><Relationship Id="rId11" Type="http://schemas.openxmlformats.org/officeDocument/2006/relationships/slideLayout" Target="../slideLayouts/slideLayout134.xml"/><Relationship Id="rId24" Type="http://schemas.openxmlformats.org/officeDocument/2006/relationships/slideLayout" Target="../slideLayouts/slideLayout147.xml"/><Relationship Id="rId5" Type="http://schemas.openxmlformats.org/officeDocument/2006/relationships/slideLayout" Target="../slideLayouts/slideLayout128.xml"/><Relationship Id="rId15" Type="http://schemas.openxmlformats.org/officeDocument/2006/relationships/slideLayout" Target="../slideLayouts/slideLayout138.xml"/><Relationship Id="rId23" Type="http://schemas.openxmlformats.org/officeDocument/2006/relationships/slideLayout" Target="../slideLayouts/slideLayout146.xml"/><Relationship Id="rId10" Type="http://schemas.openxmlformats.org/officeDocument/2006/relationships/slideLayout" Target="../slideLayouts/slideLayout133.xml"/><Relationship Id="rId19" Type="http://schemas.openxmlformats.org/officeDocument/2006/relationships/slideLayout" Target="../slideLayouts/slideLayout142.xml"/><Relationship Id="rId4" Type="http://schemas.openxmlformats.org/officeDocument/2006/relationships/slideLayout" Target="../slideLayouts/slideLayout127.xml"/><Relationship Id="rId9" Type="http://schemas.openxmlformats.org/officeDocument/2006/relationships/slideLayout" Target="../slideLayouts/slideLayout132.xml"/><Relationship Id="rId14" Type="http://schemas.openxmlformats.org/officeDocument/2006/relationships/slideLayout" Target="../slideLayouts/slideLayout137.xml"/><Relationship Id="rId22" Type="http://schemas.openxmlformats.org/officeDocument/2006/relationships/slideLayout" Target="../slideLayouts/slideLayout14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vi-V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18CEB1B-3AFC-4B92-A390-47DBA1879660}" type="datetimeFigureOut">
              <a:rPr lang="vi-VN" smtClean="0"/>
              <a:t>15/03/2023</a:t>
            </a:fld>
            <a:endParaRPr lang="vi-V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vi-V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7828288-2D46-4135-BCC6-7D887DD3D531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4883006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100" y="719200"/>
            <a:ext cx="7717800" cy="74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100" y="1640867"/>
            <a:ext cx="7717800" cy="449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●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○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■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●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○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■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●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○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■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43618720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5" r:id="rId1"/>
    <p:sldLayoutId id="2147483666" r:id="rId2"/>
    <p:sldLayoutId id="2147483667" r:id="rId3"/>
    <p:sldLayoutId id="2147483668" r:id="rId4"/>
    <p:sldLayoutId id="2147483669" r:id="rId5"/>
    <p:sldLayoutId id="2147483670" r:id="rId6"/>
    <p:sldLayoutId id="2147483671" r:id="rId7"/>
    <p:sldLayoutId id="2147483672" r:id="rId8"/>
    <p:sldLayoutId id="2147483673" r:id="rId9"/>
    <p:sldLayoutId id="2147483674" r:id="rId10"/>
    <p:sldLayoutId id="2147483675" r:id="rId11"/>
    <p:sldLayoutId id="2147483676" r:id="rId12"/>
    <p:sldLayoutId id="2147483677" r:id="rId13"/>
    <p:sldLayoutId id="2147483678" r:id="rId14"/>
    <p:sldLayoutId id="2147483679" r:id="rId15"/>
    <p:sldLayoutId id="2147483680" r:id="rId16"/>
    <p:sldLayoutId id="2147483681" r:id="rId17"/>
    <p:sldLayoutId id="2147483682" r:id="rId18"/>
    <p:sldLayoutId id="2147483683" r:id="rId19"/>
    <p:sldLayoutId id="2147483684" r:id="rId20"/>
    <p:sldLayoutId id="2147483685" r:id="rId21"/>
    <p:sldLayoutId id="2147483686" r:id="rId22"/>
    <p:sldLayoutId id="2147483687" r:id="rId23"/>
    <p:sldLayoutId id="2147483688" r:id="rId24"/>
    <p:sldLayoutId id="2147483689" r:id="rId25"/>
    <p:sldLayoutId id="2147483690" r:id="rId26"/>
    <p:sldLayoutId id="2147483691" r:id="rId27"/>
    <p:sldLayoutId id="2147483692" r:id="rId28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100" y="719200"/>
            <a:ext cx="7717800" cy="74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100" y="1640867"/>
            <a:ext cx="7717800" cy="449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●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○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■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●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○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■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●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○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■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4463790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4" r:id="rId1"/>
    <p:sldLayoutId id="2147483695" r:id="rId2"/>
    <p:sldLayoutId id="2147483696" r:id="rId3"/>
    <p:sldLayoutId id="2147483697" r:id="rId4"/>
    <p:sldLayoutId id="2147483698" r:id="rId5"/>
    <p:sldLayoutId id="2147483699" r:id="rId6"/>
    <p:sldLayoutId id="2147483700" r:id="rId7"/>
    <p:sldLayoutId id="2147483701" r:id="rId8"/>
    <p:sldLayoutId id="2147483702" r:id="rId9"/>
    <p:sldLayoutId id="2147483703" r:id="rId10"/>
    <p:sldLayoutId id="2147483704" r:id="rId11"/>
    <p:sldLayoutId id="2147483705" r:id="rId12"/>
    <p:sldLayoutId id="2147483706" r:id="rId13"/>
    <p:sldLayoutId id="2147483707" r:id="rId14"/>
    <p:sldLayoutId id="2147483708" r:id="rId15"/>
    <p:sldLayoutId id="2147483709" r:id="rId16"/>
    <p:sldLayoutId id="2147483710" r:id="rId17"/>
    <p:sldLayoutId id="2147483711" r:id="rId18"/>
    <p:sldLayoutId id="2147483712" r:id="rId19"/>
    <p:sldLayoutId id="2147483713" r:id="rId20"/>
    <p:sldLayoutId id="2147483714" r:id="rId21"/>
    <p:sldLayoutId id="2147483715" r:id="rId22"/>
    <p:sldLayoutId id="2147483716" r:id="rId23"/>
    <p:sldLayoutId id="2147483717" r:id="rId24"/>
    <p:sldLayoutId id="2147483718" r:id="rId25"/>
    <p:sldLayoutId id="2147483719" r:id="rId26"/>
    <p:sldLayoutId id="2147483720" r:id="rId27"/>
    <p:sldLayoutId id="2147483721" r:id="rId28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100" y="719200"/>
            <a:ext cx="7717800" cy="74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100" y="1640867"/>
            <a:ext cx="7717800" cy="449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●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○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■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●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○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■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●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○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■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49792016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23" r:id="rId1"/>
    <p:sldLayoutId id="2147483724" r:id="rId2"/>
    <p:sldLayoutId id="2147483725" r:id="rId3"/>
    <p:sldLayoutId id="2147483726" r:id="rId4"/>
    <p:sldLayoutId id="2147483727" r:id="rId5"/>
    <p:sldLayoutId id="2147483728" r:id="rId6"/>
    <p:sldLayoutId id="2147483729" r:id="rId7"/>
    <p:sldLayoutId id="2147483730" r:id="rId8"/>
    <p:sldLayoutId id="2147483731" r:id="rId9"/>
    <p:sldLayoutId id="2147483732" r:id="rId10"/>
    <p:sldLayoutId id="2147483733" r:id="rId11"/>
    <p:sldLayoutId id="2147483734" r:id="rId12"/>
    <p:sldLayoutId id="2147483735" r:id="rId13"/>
    <p:sldLayoutId id="2147483736" r:id="rId14"/>
    <p:sldLayoutId id="2147483737" r:id="rId15"/>
    <p:sldLayoutId id="2147483738" r:id="rId16"/>
    <p:sldLayoutId id="2147483739" r:id="rId17"/>
    <p:sldLayoutId id="2147483740" r:id="rId18"/>
    <p:sldLayoutId id="2147483741" r:id="rId19"/>
    <p:sldLayoutId id="2147483742" r:id="rId20"/>
    <p:sldLayoutId id="2147483743" r:id="rId21"/>
    <p:sldLayoutId id="2147483744" r:id="rId22"/>
    <p:sldLayoutId id="2147483745" r:id="rId23"/>
    <p:sldLayoutId id="2147483746" r:id="rId24"/>
    <p:sldLayoutId id="2147483747" r:id="rId25"/>
    <p:sldLayoutId id="2147483748" r:id="rId26"/>
    <p:sldLayoutId id="2147483749" r:id="rId27"/>
    <p:sldLayoutId id="2147483750" r:id="rId28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100" y="719200"/>
            <a:ext cx="7717800" cy="74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Itim"/>
              <a:buNone/>
              <a:defRPr sz="3500" b="1">
                <a:solidFill>
                  <a:schemeClr val="dk2"/>
                </a:solidFill>
                <a:latin typeface="Itim"/>
                <a:ea typeface="Itim"/>
                <a:cs typeface="Itim"/>
                <a:sym typeface="Itim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100" y="1640867"/>
            <a:ext cx="7717800" cy="449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●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○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■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●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○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■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●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○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xygen"/>
              <a:buChar char="■"/>
              <a:defRPr>
                <a:solidFill>
                  <a:schemeClr val="dk1"/>
                </a:solidFill>
                <a:latin typeface="Oxygen"/>
                <a:ea typeface="Oxygen"/>
                <a:cs typeface="Oxygen"/>
                <a:sym typeface="Oxygen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4502372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52" r:id="rId1"/>
    <p:sldLayoutId id="2147483753" r:id="rId2"/>
    <p:sldLayoutId id="2147483754" r:id="rId3"/>
    <p:sldLayoutId id="2147483755" r:id="rId4"/>
    <p:sldLayoutId id="2147483756" r:id="rId5"/>
    <p:sldLayoutId id="2147483757" r:id="rId6"/>
    <p:sldLayoutId id="2147483758" r:id="rId7"/>
    <p:sldLayoutId id="2147483759" r:id="rId8"/>
    <p:sldLayoutId id="2147483760" r:id="rId9"/>
    <p:sldLayoutId id="2147483761" r:id="rId10"/>
    <p:sldLayoutId id="2147483762" r:id="rId11"/>
    <p:sldLayoutId id="2147483763" r:id="rId12"/>
    <p:sldLayoutId id="2147483764" r:id="rId13"/>
    <p:sldLayoutId id="2147483765" r:id="rId14"/>
    <p:sldLayoutId id="2147483766" r:id="rId15"/>
    <p:sldLayoutId id="2147483767" r:id="rId16"/>
    <p:sldLayoutId id="2147483768" r:id="rId17"/>
    <p:sldLayoutId id="2147483769" r:id="rId18"/>
    <p:sldLayoutId id="2147483770" r:id="rId19"/>
    <p:sldLayoutId id="2147483771" r:id="rId20"/>
    <p:sldLayoutId id="2147483772" r:id="rId21"/>
    <p:sldLayoutId id="2147483773" r:id="rId22"/>
    <p:sldLayoutId id="2147483774" r:id="rId23"/>
    <p:sldLayoutId id="2147483775" r:id="rId24"/>
    <p:sldLayoutId id="2147483776" r:id="rId25"/>
    <p:sldLayoutId id="2147483777" r:id="rId26"/>
    <p:sldLayoutId id="2147483778" r:id="rId27"/>
    <p:sldLayoutId id="2147483779" r:id="rId28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5100" y="593367"/>
            <a:ext cx="77139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Fredoka One"/>
              <a:buNone/>
              <a:defRPr sz="2800">
                <a:solidFill>
                  <a:schemeClr val="lt2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5100" y="1536633"/>
            <a:ext cx="77139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●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○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■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●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○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■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●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○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Quicksand Light"/>
              <a:buChar char="■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8730134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81" r:id="rId1"/>
    <p:sldLayoutId id="2147483782" r:id="rId2"/>
    <p:sldLayoutId id="2147483783" r:id="rId3"/>
    <p:sldLayoutId id="2147483784" r:id="rId4"/>
    <p:sldLayoutId id="2147483785" r:id="rId5"/>
    <p:sldLayoutId id="2147483786" r:id="rId6"/>
    <p:sldLayoutId id="2147483787" r:id="rId7"/>
    <p:sldLayoutId id="2147483788" r:id="rId8"/>
    <p:sldLayoutId id="2147483789" r:id="rId9"/>
    <p:sldLayoutId id="2147483790" r:id="rId10"/>
    <p:sldLayoutId id="2147483791" r:id="rId11"/>
    <p:sldLayoutId id="2147483792" r:id="rId12"/>
    <p:sldLayoutId id="2147483793" r:id="rId13"/>
    <p:sldLayoutId id="2147483794" r:id="rId14"/>
    <p:sldLayoutId id="2147483795" r:id="rId15"/>
    <p:sldLayoutId id="2147483796" r:id="rId16"/>
    <p:sldLayoutId id="2147483797" r:id="rId17"/>
    <p:sldLayoutId id="2147483798" r:id="rId18"/>
    <p:sldLayoutId id="2147483799" r:id="rId19"/>
    <p:sldLayoutId id="2147483800" r:id="rId20"/>
    <p:sldLayoutId id="2147483801" r:id="rId21"/>
    <p:sldLayoutId id="2147483802" r:id="rId22"/>
    <p:sldLayoutId id="2147483803" r:id="rId23"/>
    <p:sldLayoutId id="2147483804" r:id="rId24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450">
          <p15:clr>
            <a:srgbClr val="EA4335"/>
          </p15:clr>
        </p15:guide>
        <p15:guide id="2" orient="horz" pos="337">
          <p15:clr>
            <a:srgbClr val="EA4335"/>
          </p15:clr>
        </p15:guide>
        <p15:guide id="3" pos="5310">
          <p15:clr>
            <a:srgbClr val="EA4335"/>
          </p15:clr>
        </p15:guide>
        <p15:guide id="4" orient="horz" pos="2903">
          <p15:clr>
            <a:srgbClr val="EA4335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4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84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9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71" name="Google Shape;3171;p35"/>
          <p:cNvGrpSpPr/>
          <p:nvPr/>
        </p:nvGrpSpPr>
        <p:grpSpPr>
          <a:xfrm>
            <a:off x="6087236" y="1395775"/>
            <a:ext cx="3494148" cy="3257274"/>
            <a:chOff x="5881121" y="1051049"/>
            <a:chExt cx="3262815" cy="3041339"/>
          </a:xfrm>
        </p:grpSpPr>
        <p:sp>
          <p:nvSpPr>
            <p:cNvPr id="3172" name="Google Shape;3172;p35"/>
            <p:cNvSpPr/>
            <p:nvPr/>
          </p:nvSpPr>
          <p:spPr>
            <a:xfrm>
              <a:off x="5881121" y="1051049"/>
              <a:ext cx="3262815" cy="3041339"/>
            </a:xfrm>
            <a:custGeom>
              <a:avLst/>
              <a:gdLst/>
              <a:ahLst/>
              <a:cxnLst/>
              <a:rect l="l" t="t" r="r" b="b"/>
              <a:pathLst>
                <a:path w="76283" h="71105" extrusionOk="0">
                  <a:moveTo>
                    <a:pt x="58132" y="48076"/>
                  </a:moveTo>
                  <a:lnTo>
                    <a:pt x="58132" y="48076"/>
                  </a:lnTo>
                  <a:cubicBezTo>
                    <a:pt x="57955" y="48220"/>
                    <a:pt x="57761" y="48366"/>
                    <a:pt x="57583" y="48511"/>
                  </a:cubicBezTo>
                  <a:cubicBezTo>
                    <a:pt x="57550" y="48496"/>
                    <a:pt x="57535" y="48496"/>
                    <a:pt x="57503" y="48496"/>
                  </a:cubicBezTo>
                  <a:cubicBezTo>
                    <a:pt x="57454" y="48399"/>
                    <a:pt x="57406" y="48302"/>
                    <a:pt x="57357" y="48220"/>
                  </a:cubicBezTo>
                  <a:lnTo>
                    <a:pt x="58132" y="48076"/>
                  </a:lnTo>
                  <a:close/>
                  <a:moveTo>
                    <a:pt x="50019" y="54799"/>
                  </a:moveTo>
                  <a:cubicBezTo>
                    <a:pt x="50036" y="54799"/>
                    <a:pt x="50052" y="54814"/>
                    <a:pt x="50068" y="54814"/>
                  </a:cubicBezTo>
                  <a:cubicBezTo>
                    <a:pt x="50084" y="54863"/>
                    <a:pt x="50101" y="54896"/>
                    <a:pt x="50116" y="54943"/>
                  </a:cubicBezTo>
                  <a:cubicBezTo>
                    <a:pt x="50375" y="55525"/>
                    <a:pt x="50666" y="56092"/>
                    <a:pt x="50989" y="56641"/>
                  </a:cubicBezTo>
                  <a:cubicBezTo>
                    <a:pt x="50730" y="56527"/>
                    <a:pt x="50472" y="56430"/>
                    <a:pt x="50213" y="56333"/>
                  </a:cubicBezTo>
                  <a:cubicBezTo>
                    <a:pt x="50192" y="56325"/>
                    <a:pt x="50172" y="56321"/>
                    <a:pt x="50154" y="56321"/>
                  </a:cubicBezTo>
                  <a:cubicBezTo>
                    <a:pt x="50002" y="56321"/>
                    <a:pt x="49945" y="56585"/>
                    <a:pt x="50133" y="56657"/>
                  </a:cubicBezTo>
                  <a:cubicBezTo>
                    <a:pt x="50504" y="56803"/>
                    <a:pt x="50892" y="56948"/>
                    <a:pt x="51280" y="57094"/>
                  </a:cubicBezTo>
                  <a:cubicBezTo>
                    <a:pt x="51782" y="57885"/>
                    <a:pt x="52363" y="58613"/>
                    <a:pt x="53010" y="59227"/>
                  </a:cubicBezTo>
                  <a:cubicBezTo>
                    <a:pt x="52605" y="59081"/>
                    <a:pt x="52202" y="58919"/>
                    <a:pt x="51814" y="58758"/>
                  </a:cubicBezTo>
                  <a:cubicBezTo>
                    <a:pt x="51794" y="58752"/>
                    <a:pt x="51775" y="58749"/>
                    <a:pt x="51758" y="58749"/>
                  </a:cubicBezTo>
                  <a:cubicBezTo>
                    <a:pt x="51590" y="58749"/>
                    <a:pt x="51541" y="59008"/>
                    <a:pt x="51717" y="59081"/>
                  </a:cubicBezTo>
                  <a:cubicBezTo>
                    <a:pt x="52299" y="59307"/>
                    <a:pt x="52864" y="59533"/>
                    <a:pt x="53445" y="59760"/>
                  </a:cubicBezTo>
                  <a:cubicBezTo>
                    <a:pt x="53459" y="59764"/>
                    <a:pt x="53472" y="59766"/>
                    <a:pt x="53485" y="59766"/>
                  </a:cubicBezTo>
                  <a:cubicBezTo>
                    <a:pt x="53519" y="59766"/>
                    <a:pt x="53551" y="59751"/>
                    <a:pt x="53575" y="59727"/>
                  </a:cubicBezTo>
                  <a:cubicBezTo>
                    <a:pt x="53995" y="60083"/>
                    <a:pt x="54447" y="60374"/>
                    <a:pt x="54932" y="60632"/>
                  </a:cubicBezTo>
                  <a:cubicBezTo>
                    <a:pt x="54303" y="60762"/>
                    <a:pt x="53592" y="61020"/>
                    <a:pt x="52799" y="61440"/>
                  </a:cubicBezTo>
                  <a:lnTo>
                    <a:pt x="50327" y="57044"/>
                  </a:lnTo>
                  <a:cubicBezTo>
                    <a:pt x="49567" y="57465"/>
                    <a:pt x="48808" y="57885"/>
                    <a:pt x="48048" y="58290"/>
                  </a:cubicBezTo>
                  <a:cubicBezTo>
                    <a:pt x="47709" y="57675"/>
                    <a:pt x="47369" y="57061"/>
                    <a:pt x="47030" y="56430"/>
                  </a:cubicBezTo>
                  <a:cubicBezTo>
                    <a:pt x="48097" y="56027"/>
                    <a:pt x="49099" y="55477"/>
                    <a:pt x="50019" y="54799"/>
                  </a:cubicBezTo>
                  <a:close/>
                  <a:moveTo>
                    <a:pt x="37145" y="0"/>
                  </a:moveTo>
                  <a:cubicBezTo>
                    <a:pt x="36970" y="0"/>
                    <a:pt x="36794" y="29"/>
                    <a:pt x="36622" y="92"/>
                  </a:cubicBezTo>
                  <a:cubicBezTo>
                    <a:pt x="35862" y="367"/>
                    <a:pt x="35409" y="1158"/>
                    <a:pt x="35474" y="1919"/>
                  </a:cubicBezTo>
                  <a:cubicBezTo>
                    <a:pt x="35315" y="1844"/>
                    <a:pt x="35135" y="1804"/>
                    <a:pt x="34957" y="1804"/>
                  </a:cubicBezTo>
                  <a:cubicBezTo>
                    <a:pt x="34864" y="1804"/>
                    <a:pt x="34771" y="1815"/>
                    <a:pt x="34683" y="1837"/>
                  </a:cubicBezTo>
                  <a:cubicBezTo>
                    <a:pt x="34133" y="1967"/>
                    <a:pt x="33793" y="2468"/>
                    <a:pt x="33713" y="2985"/>
                  </a:cubicBezTo>
                  <a:cubicBezTo>
                    <a:pt x="33599" y="3615"/>
                    <a:pt x="33842" y="4214"/>
                    <a:pt x="34181" y="4746"/>
                  </a:cubicBezTo>
                  <a:cubicBezTo>
                    <a:pt x="34553" y="5313"/>
                    <a:pt x="35022" y="5845"/>
                    <a:pt x="35506" y="6330"/>
                  </a:cubicBezTo>
                  <a:cubicBezTo>
                    <a:pt x="35636" y="6476"/>
                    <a:pt x="35782" y="6606"/>
                    <a:pt x="35911" y="6735"/>
                  </a:cubicBezTo>
                  <a:cubicBezTo>
                    <a:pt x="35442" y="7074"/>
                    <a:pt x="34957" y="7381"/>
                    <a:pt x="34440" y="7655"/>
                  </a:cubicBezTo>
                  <a:cubicBezTo>
                    <a:pt x="34504" y="7511"/>
                    <a:pt x="34553" y="7349"/>
                    <a:pt x="34537" y="7187"/>
                  </a:cubicBezTo>
                  <a:cubicBezTo>
                    <a:pt x="34504" y="6977"/>
                    <a:pt x="34407" y="6799"/>
                    <a:pt x="34278" y="6670"/>
                  </a:cubicBezTo>
                  <a:lnTo>
                    <a:pt x="34278" y="6670"/>
                  </a:lnTo>
                  <a:cubicBezTo>
                    <a:pt x="34295" y="6767"/>
                    <a:pt x="34295" y="6864"/>
                    <a:pt x="34295" y="6961"/>
                  </a:cubicBezTo>
                  <a:cubicBezTo>
                    <a:pt x="34278" y="7300"/>
                    <a:pt x="34069" y="7672"/>
                    <a:pt x="33810" y="7866"/>
                  </a:cubicBezTo>
                  <a:cubicBezTo>
                    <a:pt x="33729" y="7946"/>
                    <a:pt x="33648" y="8011"/>
                    <a:pt x="33551" y="8043"/>
                  </a:cubicBezTo>
                  <a:cubicBezTo>
                    <a:pt x="32985" y="8286"/>
                    <a:pt x="32403" y="8513"/>
                    <a:pt x="31903" y="8868"/>
                  </a:cubicBezTo>
                  <a:cubicBezTo>
                    <a:pt x="31515" y="9142"/>
                    <a:pt x="31175" y="9530"/>
                    <a:pt x="30981" y="9967"/>
                  </a:cubicBezTo>
                  <a:cubicBezTo>
                    <a:pt x="31030" y="10129"/>
                    <a:pt x="31046" y="10306"/>
                    <a:pt x="31030" y="10467"/>
                  </a:cubicBezTo>
                  <a:cubicBezTo>
                    <a:pt x="31030" y="10661"/>
                    <a:pt x="30966" y="10855"/>
                    <a:pt x="30852" y="11034"/>
                  </a:cubicBezTo>
                  <a:cubicBezTo>
                    <a:pt x="30884" y="11243"/>
                    <a:pt x="30933" y="11454"/>
                    <a:pt x="30869" y="11648"/>
                  </a:cubicBezTo>
                  <a:cubicBezTo>
                    <a:pt x="30755" y="12003"/>
                    <a:pt x="30384" y="12197"/>
                    <a:pt x="30093" y="12407"/>
                  </a:cubicBezTo>
                  <a:cubicBezTo>
                    <a:pt x="29462" y="12844"/>
                    <a:pt x="29042" y="13570"/>
                    <a:pt x="28962" y="14346"/>
                  </a:cubicBezTo>
                  <a:cubicBezTo>
                    <a:pt x="28913" y="14880"/>
                    <a:pt x="29042" y="15430"/>
                    <a:pt x="29300" y="15898"/>
                  </a:cubicBezTo>
                  <a:cubicBezTo>
                    <a:pt x="29171" y="16059"/>
                    <a:pt x="29106" y="16270"/>
                    <a:pt x="29123" y="16479"/>
                  </a:cubicBezTo>
                  <a:cubicBezTo>
                    <a:pt x="29139" y="16593"/>
                    <a:pt x="29171" y="16690"/>
                    <a:pt x="29220" y="16787"/>
                  </a:cubicBezTo>
                  <a:cubicBezTo>
                    <a:pt x="28444" y="17401"/>
                    <a:pt x="27911" y="18322"/>
                    <a:pt x="27733" y="19292"/>
                  </a:cubicBezTo>
                  <a:cubicBezTo>
                    <a:pt x="27313" y="19341"/>
                    <a:pt x="26893" y="19421"/>
                    <a:pt x="26521" y="19615"/>
                  </a:cubicBezTo>
                  <a:cubicBezTo>
                    <a:pt x="26020" y="19890"/>
                    <a:pt x="25745" y="20375"/>
                    <a:pt x="25826" y="20940"/>
                  </a:cubicBezTo>
                  <a:cubicBezTo>
                    <a:pt x="25907" y="21522"/>
                    <a:pt x="26294" y="22007"/>
                    <a:pt x="26779" y="22330"/>
                  </a:cubicBezTo>
                  <a:cubicBezTo>
                    <a:pt x="26893" y="22411"/>
                    <a:pt x="27022" y="22476"/>
                    <a:pt x="27152" y="22541"/>
                  </a:cubicBezTo>
                  <a:cubicBezTo>
                    <a:pt x="26003" y="25045"/>
                    <a:pt x="25503" y="27825"/>
                    <a:pt x="25148" y="30557"/>
                  </a:cubicBezTo>
                  <a:cubicBezTo>
                    <a:pt x="25131" y="30783"/>
                    <a:pt x="25098" y="31009"/>
                    <a:pt x="25066" y="31251"/>
                  </a:cubicBezTo>
                  <a:cubicBezTo>
                    <a:pt x="24937" y="31316"/>
                    <a:pt x="24808" y="31413"/>
                    <a:pt x="24695" y="31542"/>
                  </a:cubicBezTo>
                  <a:cubicBezTo>
                    <a:pt x="24129" y="32156"/>
                    <a:pt x="23790" y="32932"/>
                    <a:pt x="23434" y="33675"/>
                  </a:cubicBezTo>
                  <a:cubicBezTo>
                    <a:pt x="23434" y="33675"/>
                    <a:pt x="23418" y="33692"/>
                    <a:pt x="23418" y="33707"/>
                  </a:cubicBezTo>
                  <a:cubicBezTo>
                    <a:pt x="22594" y="32237"/>
                    <a:pt x="21834" y="30718"/>
                    <a:pt x="21123" y="29167"/>
                  </a:cubicBezTo>
                  <a:cubicBezTo>
                    <a:pt x="19750" y="26144"/>
                    <a:pt x="18860" y="22750"/>
                    <a:pt x="17164" y="19890"/>
                  </a:cubicBezTo>
                  <a:cubicBezTo>
                    <a:pt x="16550" y="18871"/>
                    <a:pt x="15580" y="17805"/>
                    <a:pt x="14400" y="17531"/>
                  </a:cubicBezTo>
                  <a:cubicBezTo>
                    <a:pt x="14287" y="17628"/>
                    <a:pt x="14141" y="17692"/>
                    <a:pt x="13996" y="17725"/>
                  </a:cubicBezTo>
                  <a:cubicBezTo>
                    <a:pt x="13871" y="17786"/>
                    <a:pt x="13746" y="17811"/>
                    <a:pt x="13614" y="17811"/>
                  </a:cubicBezTo>
                  <a:cubicBezTo>
                    <a:pt x="13575" y="17811"/>
                    <a:pt x="13535" y="17809"/>
                    <a:pt x="13495" y="17805"/>
                  </a:cubicBezTo>
                  <a:lnTo>
                    <a:pt x="13447" y="17805"/>
                  </a:lnTo>
                  <a:cubicBezTo>
                    <a:pt x="13204" y="17822"/>
                    <a:pt x="12962" y="17869"/>
                    <a:pt x="12719" y="17934"/>
                  </a:cubicBezTo>
                  <a:cubicBezTo>
                    <a:pt x="12477" y="18015"/>
                    <a:pt x="12251" y="18128"/>
                    <a:pt x="12040" y="18242"/>
                  </a:cubicBezTo>
                  <a:cubicBezTo>
                    <a:pt x="12025" y="18257"/>
                    <a:pt x="11992" y="18274"/>
                    <a:pt x="11975" y="18290"/>
                  </a:cubicBezTo>
                  <a:cubicBezTo>
                    <a:pt x="11943" y="18322"/>
                    <a:pt x="11928" y="18339"/>
                    <a:pt x="11911" y="18371"/>
                  </a:cubicBezTo>
                  <a:cubicBezTo>
                    <a:pt x="11895" y="18387"/>
                    <a:pt x="11878" y="18387"/>
                    <a:pt x="11878" y="18403"/>
                  </a:cubicBezTo>
                  <a:cubicBezTo>
                    <a:pt x="11863" y="18403"/>
                    <a:pt x="11863" y="18387"/>
                    <a:pt x="11863" y="18371"/>
                  </a:cubicBezTo>
                  <a:cubicBezTo>
                    <a:pt x="11766" y="18451"/>
                    <a:pt x="11669" y="18516"/>
                    <a:pt x="11588" y="18597"/>
                  </a:cubicBezTo>
                  <a:cubicBezTo>
                    <a:pt x="11604" y="18645"/>
                    <a:pt x="11620" y="18694"/>
                    <a:pt x="11620" y="18727"/>
                  </a:cubicBezTo>
                  <a:cubicBezTo>
                    <a:pt x="11023" y="19615"/>
                    <a:pt x="10829" y="20746"/>
                    <a:pt x="10909" y="21830"/>
                  </a:cubicBezTo>
                  <a:cubicBezTo>
                    <a:pt x="11038" y="23672"/>
                    <a:pt x="11540" y="25482"/>
                    <a:pt x="12218" y="27211"/>
                  </a:cubicBezTo>
                  <a:cubicBezTo>
                    <a:pt x="11540" y="26322"/>
                    <a:pt x="10812" y="25450"/>
                    <a:pt x="10036" y="24674"/>
                  </a:cubicBezTo>
                  <a:cubicBezTo>
                    <a:pt x="9210" y="23846"/>
                    <a:pt x="8017" y="23058"/>
                    <a:pt x="6823" y="23058"/>
                  </a:cubicBezTo>
                  <a:cubicBezTo>
                    <a:pt x="6687" y="23058"/>
                    <a:pt x="6551" y="23069"/>
                    <a:pt x="6416" y="23090"/>
                  </a:cubicBezTo>
                  <a:cubicBezTo>
                    <a:pt x="6384" y="23025"/>
                    <a:pt x="6336" y="22961"/>
                    <a:pt x="6303" y="22896"/>
                  </a:cubicBezTo>
                  <a:cubicBezTo>
                    <a:pt x="6206" y="23073"/>
                    <a:pt x="6093" y="23252"/>
                    <a:pt x="5931" y="23381"/>
                  </a:cubicBezTo>
                  <a:cubicBezTo>
                    <a:pt x="5737" y="23558"/>
                    <a:pt x="5543" y="23737"/>
                    <a:pt x="5349" y="23930"/>
                  </a:cubicBezTo>
                  <a:cubicBezTo>
                    <a:pt x="4994" y="24334"/>
                    <a:pt x="4670" y="24771"/>
                    <a:pt x="4396" y="25256"/>
                  </a:cubicBezTo>
                  <a:cubicBezTo>
                    <a:pt x="4315" y="25417"/>
                    <a:pt x="4250" y="25594"/>
                    <a:pt x="4186" y="25773"/>
                  </a:cubicBezTo>
                  <a:cubicBezTo>
                    <a:pt x="4089" y="26549"/>
                    <a:pt x="4202" y="27357"/>
                    <a:pt x="4444" y="28100"/>
                  </a:cubicBezTo>
                  <a:cubicBezTo>
                    <a:pt x="4832" y="29231"/>
                    <a:pt x="5349" y="30298"/>
                    <a:pt x="5963" y="31332"/>
                  </a:cubicBezTo>
                  <a:lnTo>
                    <a:pt x="5819" y="31235"/>
                  </a:lnTo>
                  <a:cubicBezTo>
                    <a:pt x="5009" y="30683"/>
                    <a:pt x="3947" y="30206"/>
                    <a:pt x="2932" y="30206"/>
                  </a:cubicBezTo>
                  <a:cubicBezTo>
                    <a:pt x="2609" y="30206"/>
                    <a:pt x="2291" y="30254"/>
                    <a:pt x="1988" y="30363"/>
                  </a:cubicBezTo>
                  <a:cubicBezTo>
                    <a:pt x="1908" y="30266"/>
                    <a:pt x="1811" y="30184"/>
                    <a:pt x="1729" y="30087"/>
                  </a:cubicBezTo>
                  <a:cubicBezTo>
                    <a:pt x="1699" y="30050"/>
                    <a:pt x="1663" y="30034"/>
                    <a:pt x="1626" y="30034"/>
                  </a:cubicBezTo>
                  <a:cubicBezTo>
                    <a:pt x="1508" y="30034"/>
                    <a:pt x="1392" y="30203"/>
                    <a:pt x="1503" y="30314"/>
                  </a:cubicBezTo>
                  <a:cubicBezTo>
                    <a:pt x="1552" y="30378"/>
                    <a:pt x="1617" y="30443"/>
                    <a:pt x="1664" y="30508"/>
                  </a:cubicBezTo>
                  <a:cubicBezTo>
                    <a:pt x="1520" y="30589"/>
                    <a:pt x="1374" y="30669"/>
                    <a:pt x="1244" y="30783"/>
                  </a:cubicBezTo>
                  <a:cubicBezTo>
                    <a:pt x="841" y="31122"/>
                    <a:pt x="565" y="31591"/>
                    <a:pt x="421" y="32091"/>
                  </a:cubicBezTo>
                  <a:cubicBezTo>
                    <a:pt x="421" y="32108"/>
                    <a:pt x="421" y="32124"/>
                    <a:pt x="404" y="32140"/>
                  </a:cubicBezTo>
                  <a:cubicBezTo>
                    <a:pt x="339" y="32059"/>
                    <a:pt x="275" y="31979"/>
                    <a:pt x="194" y="31914"/>
                  </a:cubicBezTo>
                  <a:cubicBezTo>
                    <a:pt x="130" y="31994"/>
                    <a:pt x="65" y="32091"/>
                    <a:pt x="0" y="32173"/>
                  </a:cubicBezTo>
                  <a:cubicBezTo>
                    <a:pt x="97" y="32302"/>
                    <a:pt x="210" y="32415"/>
                    <a:pt x="324" y="32544"/>
                  </a:cubicBezTo>
                  <a:cubicBezTo>
                    <a:pt x="162" y="33595"/>
                    <a:pt x="453" y="34709"/>
                    <a:pt x="986" y="35647"/>
                  </a:cubicBezTo>
                  <a:cubicBezTo>
                    <a:pt x="2845" y="38961"/>
                    <a:pt x="5996" y="41433"/>
                    <a:pt x="8969" y="43695"/>
                  </a:cubicBezTo>
                  <a:cubicBezTo>
                    <a:pt x="11119" y="45344"/>
                    <a:pt x="13462" y="46459"/>
                    <a:pt x="15936" y="47526"/>
                  </a:cubicBezTo>
                  <a:lnTo>
                    <a:pt x="17487" y="48156"/>
                  </a:lnTo>
                  <a:cubicBezTo>
                    <a:pt x="17179" y="49578"/>
                    <a:pt x="17035" y="51032"/>
                    <a:pt x="17147" y="52504"/>
                  </a:cubicBezTo>
                  <a:cubicBezTo>
                    <a:pt x="17179" y="52989"/>
                    <a:pt x="17244" y="53473"/>
                    <a:pt x="17390" y="53941"/>
                  </a:cubicBezTo>
                  <a:cubicBezTo>
                    <a:pt x="17487" y="54297"/>
                    <a:pt x="17649" y="54685"/>
                    <a:pt x="17923" y="54943"/>
                  </a:cubicBezTo>
                  <a:cubicBezTo>
                    <a:pt x="17972" y="54976"/>
                    <a:pt x="18004" y="55008"/>
                    <a:pt x="18052" y="55040"/>
                  </a:cubicBezTo>
                  <a:cubicBezTo>
                    <a:pt x="18037" y="55202"/>
                    <a:pt x="18004" y="55381"/>
                    <a:pt x="17987" y="55558"/>
                  </a:cubicBezTo>
                  <a:lnTo>
                    <a:pt x="18198" y="55558"/>
                  </a:lnTo>
                  <a:cubicBezTo>
                    <a:pt x="18246" y="55558"/>
                    <a:pt x="18278" y="55558"/>
                    <a:pt x="18327" y="55574"/>
                  </a:cubicBezTo>
                  <a:cubicBezTo>
                    <a:pt x="18343" y="55445"/>
                    <a:pt x="18360" y="55299"/>
                    <a:pt x="18375" y="55170"/>
                  </a:cubicBezTo>
                  <a:cubicBezTo>
                    <a:pt x="18435" y="55183"/>
                    <a:pt x="18495" y="55189"/>
                    <a:pt x="18554" y="55189"/>
                  </a:cubicBezTo>
                  <a:cubicBezTo>
                    <a:pt x="19159" y="55189"/>
                    <a:pt x="19755" y="54554"/>
                    <a:pt x="20138" y="54038"/>
                  </a:cubicBezTo>
                  <a:lnTo>
                    <a:pt x="20138" y="54038"/>
                  </a:lnTo>
                  <a:cubicBezTo>
                    <a:pt x="19959" y="54717"/>
                    <a:pt x="19798" y="55381"/>
                    <a:pt x="19653" y="56059"/>
                  </a:cubicBezTo>
                  <a:cubicBezTo>
                    <a:pt x="19750" y="56107"/>
                    <a:pt x="19862" y="56172"/>
                    <a:pt x="19944" y="56236"/>
                  </a:cubicBezTo>
                  <a:cubicBezTo>
                    <a:pt x="19976" y="56107"/>
                    <a:pt x="20008" y="55962"/>
                    <a:pt x="20041" y="55833"/>
                  </a:cubicBezTo>
                  <a:cubicBezTo>
                    <a:pt x="20073" y="56042"/>
                    <a:pt x="20121" y="56253"/>
                    <a:pt x="20218" y="56463"/>
                  </a:cubicBezTo>
                  <a:cubicBezTo>
                    <a:pt x="20471" y="56969"/>
                    <a:pt x="20880" y="57155"/>
                    <a:pt x="21333" y="57155"/>
                  </a:cubicBezTo>
                  <a:cubicBezTo>
                    <a:pt x="21718" y="57155"/>
                    <a:pt x="22134" y="57020"/>
                    <a:pt x="22513" y="56835"/>
                  </a:cubicBezTo>
                  <a:lnTo>
                    <a:pt x="22513" y="56835"/>
                  </a:lnTo>
                  <a:cubicBezTo>
                    <a:pt x="22480" y="56915"/>
                    <a:pt x="22465" y="56980"/>
                    <a:pt x="22448" y="57061"/>
                  </a:cubicBezTo>
                  <a:cubicBezTo>
                    <a:pt x="22562" y="57061"/>
                    <a:pt x="22674" y="57077"/>
                    <a:pt x="22771" y="57126"/>
                  </a:cubicBezTo>
                  <a:cubicBezTo>
                    <a:pt x="22820" y="56948"/>
                    <a:pt x="22868" y="56770"/>
                    <a:pt x="22933" y="56609"/>
                  </a:cubicBezTo>
                  <a:cubicBezTo>
                    <a:pt x="23047" y="56527"/>
                    <a:pt x="23159" y="56447"/>
                    <a:pt x="23256" y="56383"/>
                  </a:cubicBezTo>
                  <a:cubicBezTo>
                    <a:pt x="23547" y="56156"/>
                    <a:pt x="23822" y="55898"/>
                    <a:pt x="24081" y="55607"/>
                  </a:cubicBezTo>
                  <a:lnTo>
                    <a:pt x="24081" y="55607"/>
                  </a:lnTo>
                  <a:cubicBezTo>
                    <a:pt x="23902" y="56269"/>
                    <a:pt x="23822" y="56932"/>
                    <a:pt x="23935" y="57594"/>
                  </a:cubicBezTo>
                  <a:cubicBezTo>
                    <a:pt x="24032" y="58143"/>
                    <a:pt x="24323" y="58693"/>
                    <a:pt x="24743" y="59065"/>
                  </a:cubicBezTo>
                  <a:cubicBezTo>
                    <a:pt x="24743" y="59081"/>
                    <a:pt x="24727" y="59113"/>
                    <a:pt x="24727" y="59130"/>
                  </a:cubicBezTo>
                  <a:cubicBezTo>
                    <a:pt x="24824" y="59210"/>
                    <a:pt x="24921" y="59292"/>
                    <a:pt x="25001" y="59356"/>
                  </a:cubicBezTo>
                  <a:cubicBezTo>
                    <a:pt x="25018" y="59339"/>
                    <a:pt x="25018" y="59307"/>
                    <a:pt x="25034" y="59275"/>
                  </a:cubicBezTo>
                  <a:cubicBezTo>
                    <a:pt x="25083" y="59324"/>
                    <a:pt x="25148" y="59356"/>
                    <a:pt x="25212" y="59372"/>
                  </a:cubicBezTo>
                  <a:cubicBezTo>
                    <a:pt x="25471" y="59499"/>
                    <a:pt x="25726" y="59556"/>
                    <a:pt x="25974" y="59556"/>
                  </a:cubicBezTo>
                  <a:cubicBezTo>
                    <a:pt x="26825" y="59556"/>
                    <a:pt x="27585" y="58893"/>
                    <a:pt x="28072" y="58193"/>
                  </a:cubicBezTo>
                  <a:cubicBezTo>
                    <a:pt x="28816" y="57174"/>
                    <a:pt x="29253" y="55946"/>
                    <a:pt x="29656" y="54766"/>
                  </a:cubicBezTo>
                  <a:cubicBezTo>
                    <a:pt x="29705" y="54620"/>
                    <a:pt x="29770" y="54459"/>
                    <a:pt x="29818" y="54314"/>
                  </a:cubicBezTo>
                  <a:cubicBezTo>
                    <a:pt x="30141" y="54556"/>
                    <a:pt x="30481" y="54799"/>
                    <a:pt x="30836" y="55008"/>
                  </a:cubicBezTo>
                  <a:cubicBezTo>
                    <a:pt x="31854" y="55622"/>
                    <a:pt x="32937" y="56107"/>
                    <a:pt x="34052" y="56479"/>
                  </a:cubicBezTo>
                  <a:lnTo>
                    <a:pt x="34052" y="59906"/>
                  </a:lnTo>
                  <a:lnTo>
                    <a:pt x="30917" y="59906"/>
                  </a:lnTo>
                  <a:lnTo>
                    <a:pt x="30917" y="71057"/>
                  </a:lnTo>
                  <a:lnTo>
                    <a:pt x="44509" y="71057"/>
                  </a:lnTo>
                  <a:cubicBezTo>
                    <a:pt x="44509" y="71057"/>
                    <a:pt x="46771" y="64980"/>
                    <a:pt x="39887" y="64948"/>
                  </a:cubicBezTo>
                  <a:lnTo>
                    <a:pt x="39822" y="59906"/>
                  </a:lnTo>
                  <a:lnTo>
                    <a:pt x="37219" y="59906"/>
                  </a:lnTo>
                  <a:lnTo>
                    <a:pt x="37219" y="57206"/>
                  </a:lnTo>
                  <a:cubicBezTo>
                    <a:pt x="38419" y="57384"/>
                    <a:pt x="39652" y="57483"/>
                    <a:pt x="40884" y="57483"/>
                  </a:cubicBezTo>
                  <a:cubicBezTo>
                    <a:pt x="41895" y="57483"/>
                    <a:pt x="42905" y="57416"/>
                    <a:pt x="43895" y="57271"/>
                  </a:cubicBezTo>
                  <a:cubicBezTo>
                    <a:pt x="44347" y="58111"/>
                    <a:pt x="44800" y="58952"/>
                    <a:pt x="45268" y="59809"/>
                  </a:cubicBezTo>
                  <a:cubicBezTo>
                    <a:pt x="44347" y="60294"/>
                    <a:pt x="43425" y="60794"/>
                    <a:pt x="42520" y="61296"/>
                  </a:cubicBezTo>
                  <a:lnTo>
                    <a:pt x="47838" y="71105"/>
                  </a:lnTo>
                  <a:lnTo>
                    <a:pt x="59781" y="64608"/>
                  </a:lnTo>
                  <a:cubicBezTo>
                    <a:pt x="59781" y="64608"/>
                    <a:pt x="59248" y="60908"/>
                    <a:pt x="56339" y="60552"/>
                  </a:cubicBezTo>
                  <a:cubicBezTo>
                    <a:pt x="56565" y="60115"/>
                    <a:pt x="56387" y="59436"/>
                    <a:pt x="56177" y="58919"/>
                  </a:cubicBezTo>
                  <a:lnTo>
                    <a:pt x="56177" y="58919"/>
                  </a:lnTo>
                  <a:cubicBezTo>
                    <a:pt x="56362" y="59241"/>
                    <a:pt x="56699" y="59415"/>
                    <a:pt x="57033" y="59415"/>
                  </a:cubicBezTo>
                  <a:cubicBezTo>
                    <a:pt x="57254" y="59415"/>
                    <a:pt x="57474" y="59339"/>
                    <a:pt x="57647" y="59178"/>
                  </a:cubicBezTo>
                  <a:cubicBezTo>
                    <a:pt x="58052" y="58790"/>
                    <a:pt x="58100" y="57982"/>
                    <a:pt x="57744" y="57529"/>
                  </a:cubicBezTo>
                  <a:lnTo>
                    <a:pt x="57744" y="57529"/>
                  </a:lnTo>
                  <a:cubicBezTo>
                    <a:pt x="57997" y="57821"/>
                    <a:pt x="58362" y="57990"/>
                    <a:pt x="58721" y="57990"/>
                  </a:cubicBezTo>
                  <a:cubicBezTo>
                    <a:pt x="58959" y="57990"/>
                    <a:pt x="59194" y="57917"/>
                    <a:pt x="59393" y="57756"/>
                  </a:cubicBezTo>
                  <a:cubicBezTo>
                    <a:pt x="59895" y="57335"/>
                    <a:pt x="59959" y="56350"/>
                    <a:pt x="59458" y="55930"/>
                  </a:cubicBezTo>
                  <a:lnTo>
                    <a:pt x="59458" y="55930"/>
                  </a:lnTo>
                  <a:cubicBezTo>
                    <a:pt x="59729" y="56071"/>
                    <a:pt x="60044" y="56205"/>
                    <a:pt x="60341" y="56205"/>
                  </a:cubicBezTo>
                  <a:cubicBezTo>
                    <a:pt x="60521" y="56205"/>
                    <a:pt x="60695" y="56155"/>
                    <a:pt x="60847" y="56027"/>
                  </a:cubicBezTo>
                  <a:cubicBezTo>
                    <a:pt x="61171" y="55752"/>
                    <a:pt x="61235" y="55202"/>
                    <a:pt x="61155" y="54734"/>
                  </a:cubicBezTo>
                  <a:cubicBezTo>
                    <a:pt x="61106" y="54378"/>
                    <a:pt x="61009" y="54038"/>
                    <a:pt x="60864" y="53715"/>
                  </a:cubicBezTo>
                  <a:lnTo>
                    <a:pt x="60864" y="53715"/>
                  </a:lnTo>
                  <a:cubicBezTo>
                    <a:pt x="61074" y="53764"/>
                    <a:pt x="61268" y="53797"/>
                    <a:pt x="61462" y="53845"/>
                  </a:cubicBezTo>
                  <a:cubicBezTo>
                    <a:pt x="61472" y="53846"/>
                    <a:pt x="61482" y="53847"/>
                    <a:pt x="61492" y="53847"/>
                  </a:cubicBezTo>
                  <a:cubicBezTo>
                    <a:pt x="61680" y="53847"/>
                    <a:pt x="61742" y="53568"/>
                    <a:pt x="61543" y="53521"/>
                  </a:cubicBezTo>
                  <a:cubicBezTo>
                    <a:pt x="61268" y="53457"/>
                    <a:pt x="60977" y="53409"/>
                    <a:pt x="60703" y="53344"/>
                  </a:cubicBezTo>
                  <a:cubicBezTo>
                    <a:pt x="60330" y="52649"/>
                    <a:pt x="59830" y="52034"/>
                    <a:pt x="59377" y="51405"/>
                  </a:cubicBezTo>
                  <a:cubicBezTo>
                    <a:pt x="59345" y="51372"/>
                    <a:pt x="59313" y="51340"/>
                    <a:pt x="59296" y="51291"/>
                  </a:cubicBezTo>
                  <a:lnTo>
                    <a:pt x="59296" y="51291"/>
                  </a:lnTo>
                  <a:cubicBezTo>
                    <a:pt x="59490" y="51340"/>
                    <a:pt x="59684" y="51372"/>
                    <a:pt x="59878" y="51405"/>
                  </a:cubicBezTo>
                  <a:cubicBezTo>
                    <a:pt x="59891" y="51408"/>
                    <a:pt x="59904" y="51410"/>
                    <a:pt x="59916" y="51410"/>
                  </a:cubicBezTo>
                  <a:cubicBezTo>
                    <a:pt x="60084" y="51410"/>
                    <a:pt x="60154" y="51127"/>
                    <a:pt x="59959" y="51097"/>
                  </a:cubicBezTo>
                  <a:cubicBezTo>
                    <a:pt x="59636" y="51032"/>
                    <a:pt x="59328" y="50968"/>
                    <a:pt x="59005" y="50903"/>
                  </a:cubicBezTo>
                  <a:cubicBezTo>
                    <a:pt x="58552" y="50241"/>
                    <a:pt x="58117" y="49578"/>
                    <a:pt x="57712" y="48867"/>
                  </a:cubicBezTo>
                  <a:lnTo>
                    <a:pt x="57712" y="48867"/>
                  </a:lnTo>
                  <a:cubicBezTo>
                    <a:pt x="57906" y="48899"/>
                    <a:pt x="58084" y="48948"/>
                    <a:pt x="58278" y="48981"/>
                  </a:cubicBezTo>
                  <a:cubicBezTo>
                    <a:pt x="58293" y="48984"/>
                    <a:pt x="58307" y="48985"/>
                    <a:pt x="58320" y="48985"/>
                  </a:cubicBezTo>
                  <a:cubicBezTo>
                    <a:pt x="58500" y="48985"/>
                    <a:pt x="58570" y="48702"/>
                    <a:pt x="58375" y="48657"/>
                  </a:cubicBezTo>
                  <a:cubicBezTo>
                    <a:pt x="58246" y="48641"/>
                    <a:pt x="58132" y="48608"/>
                    <a:pt x="58003" y="48593"/>
                  </a:cubicBezTo>
                  <a:cubicBezTo>
                    <a:pt x="58311" y="48366"/>
                    <a:pt x="58602" y="48140"/>
                    <a:pt x="58893" y="47914"/>
                  </a:cubicBezTo>
                  <a:cubicBezTo>
                    <a:pt x="60750" y="47461"/>
                    <a:pt x="62577" y="46718"/>
                    <a:pt x="64290" y="45893"/>
                  </a:cubicBezTo>
                  <a:cubicBezTo>
                    <a:pt x="65308" y="45393"/>
                    <a:pt x="66310" y="44859"/>
                    <a:pt x="67264" y="44245"/>
                  </a:cubicBezTo>
                  <a:cubicBezTo>
                    <a:pt x="67548" y="44322"/>
                    <a:pt x="67844" y="44355"/>
                    <a:pt x="68142" y="44355"/>
                  </a:cubicBezTo>
                  <a:cubicBezTo>
                    <a:pt x="68778" y="44355"/>
                    <a:pt x="69428" y="44206"/>
                    <a:pt x="70012" y="44018"/>
                  </a:cubicBezTo>
                  <a:cubicBezTo>
                    <a:pt x="71046" y="43680"/>
                    <a:pt x="72016" y="43130"/>
                    <a:pt x="72839" y="42419"/>
                  </a:cubicBezTo>
                  <a:cubicBezTo>
                    <a:pt x="73793" y="41611"/>
                    <a:pt x="74585" y="40592"/>
                    <a:pt x="75134" y="39478"/>
                  </a:cubicBezTo>
                  <a:cubicBezTo>
                    <a:pt x="75345" y="39073"/>
                    <a:pt x="75506" y="38637"/>
                    <a:pt x="75651" y="38200"/>
                  </a:cubicBezTo>
                  <a:cubicBezTo>
                    <a:pt x="75636" y="37748"/>
                    <a:pt x="75668" y="37312"/>
                    <a:pt x="75733" y="36875"/>
                  </a:cubicBezTo>
                  <a:cubicBezTo>
                    <a:pt x="75813" y="36390"/>
                    <a:pt x="75927" y="35890"/>
                    <a:pt x="76039" y="35421"/>
                  </a:cubicBezTo>
                  <a:lnTo>
                    <a:pt x="76039" y="35194"/>
                  </a:lnTo>
                  <a:cubicBezTo>
                    <a:pt x="76071" y="35179"/>
                    <a:pt x="76088" y="35162"/>
                    <a:pt x="76121" y="35130"/>
                  </a:cubicBezTo>
                  <a:cubicBezTo>
                    <a:pt x="76168" y="34985"/>
                    <a:pt x="76201" y="34823"/>
                    <a:pt x="76250" y="34662"/>
                  </a:cubicBezTo>
                  <a:cubicBezTo>
                    <a:pt x="76265" y="34645"/>
                    <a:pt x="76265" y="34613"/>
                    <a:pt x="76282" y="34580"/>
                  </a:cubicBezTo>
                  <a:lnTo>
                    <a:pt x="76282" y="34580"/>
                  </a:lnTo>
                  <a:cubicBezTo>
                    <a:pt x="76185" y="34662"/>
                    <a:pt x="76104" y="34726"/>
                    <a:pt x="76007" y="34806"/>
                  </a:cubicBezTo>
                  <a:lnTo>
                    <a:pt x="76007" y="34694"/>
                  </a:lnTo>
                  <a:cubicBezTo>
                    <a:pt x="75974" y="34500"/>
                    <a:pt x="75959" y="34322"/>
                    <a:pt x="75927" y="34128"/>
                  </a:cubicBezTo>
                  <a:cubicBezTo>
                    <a:pt x="76007" y="34095"/>
                    <a:pt x="76088" y="34080"/>
                    <a:pt x="76168" y="34048"/>
                  </a:cubicBezTo>
                  <a:cubicBezTo>
                    <a:pt x="76121" y="33951"/>
                    <a:pt x="76088" y="33837"/>
                    <a:pt x="76039" y="33740"/>
                  </a:cubicBezTo>
                  <a:cubicBezTo>
                    <a:pt x="75974" y="33757"/>
                    <a:pt x="75910" y="33789"/>
                    <a:pt x="75845" y="33804"/>
                  </a:cubicBezTo>
                  <a:cubicBezTo>
                    <a:pt x="75748" y="33336"/>
                    <a:pt x="75587" y="32884"/>
                    <a:pt x="75377" y="32464"/>
                  </a:cubicBezTo>
                  <a:cubicBezTo>
                    <a:pt x="74989" y="31865"/>
                    <a:pt x="74537" y="31300"/>
                    <a:pt x="74035" y="30766"/>
                  </a:cubicBezTo>
                  <a:cubicBezTo>
                    <a:pt x="74020" y="30766"/>
                    <a:pt x="74020" y="30751"/>
                    <a:pt x="74003" y="30734"/>
                  </a:cubicBezTo>
                  <a:cubicBezTo>
                    <a:pt x="73858" y="30637"/>
                    <a:pt x="73729" y="30540"/>
                    <a:pt x="73583" y="30460"/>
                  </a:cubicBezTo>
                  <a:cubicBezTo>
                    <a:pt x="73632" y="30443"/>
                    <a:pt x="73664" y="30443"/>
                    <a:pt x="73712" y="30427"/>
                  </a:cubicBezTo>
                  <a:cubicBezTo>
                    <a:pt x="73615" y="30346"/>
                    <a:pt x="73518" y="30249"/>
                    <a:pt x="73421" y="30152"/>
                  </a:cubicBezTo>
                  <a:cubicBezTo>
                    <a:pt x="73324" y="30169"/>
                    <a:pt x="73227" y="30201"/>
                    <a:pt x="73130" y="30217"/>
                  </a:cubicBezTo>
                  <a:cubicBezTo>
                    <a:pt x="72662" y="30007"/>
                    <a:pt x="72177" y="29861"/>
                    <a:pt x="71676" y="29764"/>
                  </a:cubicBezTo>
                  <a:cubicBezTo>
                    <a:pt x="71725" y="29296"/>
                    <a:pt x="71772" y="28811"/>
                    <a:pt x="71822" y="28326"/>
                  </a:cubicBezTo>
                  <a:cubicBezTo>
                    <a:pt x="71837" y="28213"/>
                    <a:pt x="71837" y="28100"/>
                    <a:pt x="71854" y="27986"/>
                  </a:cubicBezTo>
                  <a:lnTo>
                    <a:pt x="72210" y="27986"/>
                  </a:lnTo>
                  <a:cubicBezTo>
                    <a:pt x="72968" y="27986"/>
                    <a:pt x="73583" y="27372"/>
                    <a:pt x="73583" y="26613"/>
                  </a:cubicBezTo>
                  <a:cubicBezTo>
                    <a:pt x="73583" y="25853"/>
                    <a:pt x="72968" y="25239"/>
                    <a:pt x="72210" y="25239"/>
                  </a:cubicBezTo>
                  <a:lnTo>
                    <a:pt x="71579" y="25239"/>
                  </a:lnTo>
                  <a:cubicBezTo>
                    <a:pt x="71579" y="24383"/>
                    <a:pt x="70884" y="23704"/>
                    <a:pt x="70044" y="23704"/>
                  </a:cubicBezTo>
                  <a:lnTo>
                    <a:pt x="60653" y="23704"/>
                  </a:lnTo>
                  <a:cubicBezTo>
                    <a:pt x="59798" y="23704"/>
                    <a:pt x="59102" y="24383"/>
                    <a:pt x="59102" y="25239"/>
                  </a:cubicBezTo>
                  <a:cubicBezTo>
                    <a:pt x="58359" y="25239"/>
                    <a:pt x="57744" y="25853"/>
                    <a:pt x="57744" y="26613"/>
                  </a:cubicBezTo>
                  <a:cubicBezTo>
                    <a:pt x="57744" y="27372"/>
                    <a:pt x="58359" y="27986"/>
                    <a:pt x="59119" y="27986"/>
                  </a:cubicBezTo>
                  <a:lnTo>
                    <a:pt x="59264" y="27986"/>
                  </a:lnTo>
                  <a:lnTo>
                    <a:pt x="59458" y="29926"/>
                  </a:lnTo>
                  <a:cubicBezTo>
                    <a:pt x="59507" y="30475"/>
                    <a:pt x="59571" y="31009"/>
                    <a:pt x="59619" y="31559"/>
                  </a:cubicBezTo>
                  <a:cubicBezTo>
                    <a:pt x="58084" y="30912"/>
                    <a:pt x="56630" y="30055"/>
                    <a:pt x="55337" y="29021"/>
                  </a:cubicBezTo>
                  <a:cubicBezTo>
                    <a:pt x="54803" y="27033"/>
                    <a:pt x="54076" y="25094"/>
                    <a:pt x="53171" y="23235"/>
                  </a:cubicBezTo>
                  <a:cubicBezTo>
                    <a:pt x="52734" y="22347"/>
                    <a:pt x="52234" y="21457"/>
                    <a:pt x="51685" y="20617"/>
                  </a:cubicBezTo>
                  <a:cubicBezTo>
                    <a:pt x="51749" y="20569"/>
                    <a:pt x="51814" y="20537"/>
                    <a:pt x="51862" y="20487"/>
                  </a:cubicBezTo>
                  <a:cubicBezTo>
                    <a:pt x="52476" y="20052"/>
                    <a:pt x="53219" y="19453"/>
                    <a:pt x="53398" y="18677"/>
                  </a:cubicBezTo>
                  <a:cubicBezTo>
                    <a:pt x="53542" y="18063"/>
                    <a:pt x="53187" y="17337"/>
                    <a:pt x="52622" y="17061"/>
                  </a:cubicBezTo>
                  <a:cubicBezTo>
                    <a:pt x="52276" y="16895"/>
                    <a:pt x="51901" y="16835"/>
                    <a:pt x="51516" y="16835"/>
                  </a:cubicBezTo>
                  <a:cubicBezTo>
                    <a:pt x="51342" y="16835"/>
                    <a:pt x="51165" y="16847"/>
                    <a:pt x="50989" y="16867"/>
                  </a:cubicBezTo>
                  <a:cubicBezTo>
                    <a:pt x="50846" y="16710"/>
                    <a:pt x="50640" y="16603"/>
                    <a:pt x="50403" y="16603"/>
                  </a:cubicBezTo>
                  <a:cubicBezTo>
                    <a:pt x="50373" y="16603"/>
                    <a:pt x="50342" y="16605"/>
                    <a:pt x="50310" y="16609"/>
                  </a:cubicBezTo>
                  <a:lnTo>
                    <a:pt x="50295" y="16609"/>
                  </a:lnTo>
                  <a:cubicBezTo>
                    <a:pt x="50184" y="13711"/>
                    <a:pt x="48388" y="12981"/>
                    <a:pt x="47715" y="12981"/>
                  </a:cubicBezTo>
                  <a:cubicBezTo>
                    <a:pt x="47600" y="12981"/>
                    <a:pt x="47518" y="13002"/>
                    <a:pt x="47483" y="13038"/>
                  </a:cubicBezTo>
                  <a:cubicBezTo>
                    <a:pt x="47903" y="12051"/>
                    <a:pt x="47644" y="10855"/>
                    <a:pt x="47030" y="9967"/>
                  </a:cubicBezTo>
                  <a:cubicBezTo>
                    <a:pt x="46416" y="9078"/>
                    <a:pt x="45511" y="8431"/>
                    <a:pt x="44574" y="7882"/>
                  </a:cubicBezTo>
                  <a:cubicBezTo>
                    <a:pt x="44153" y="7623"/>
                    <a:pt x="43716" y="7397"/>
                    <a:pt x="43296" y="7138"/>
                  </a:cubicBezTo>
                  <a:cubicBezTo>
                    <a:pt x="43652" y="7041"/>
                    <a:pt x="43895" y="6686"/>
                    <a:pt x="43862" y="6298"/>
                  </a:cubicBezTo>
                  <a:cubicBezTo>
                    <a:pt x="43832" y="5890"/>
                    <a:pt x="43476" y="5566"/>
                    <a:pt x="43074" y="5566"/>
                  </a:cubicBezTo>
                  <a:cubicBezTo>
                    <a:pt x="43046" y="5566"/>
                    <a:pt x="43018" y="5568"/>
                    <a:pt x="42990" y="5571"/>
                  </a:cubicBezTo>
                  <a:cubicBezTo>
                    <a:pt x="42957" y="5571"/>
                    <a:pt x="42925" y="5571"/>
                    <a:pt x="42893" y="5587"/>
                  </a:cubicBezTo>
                  <a:cubicBezTo>
                    <a:pt x="43151" y="5054"/>
                    <a:pt x="43361" y="4520"/>
                    <a:pt x="43539" y="3971"/>
                  </a:cubicBezTo>
                  <a:cubicBezTo>
                    <a:pt x="43733" y="3309"/>
                    <a:pt x="43830" y="2565"/>
                    <a:pt x="43522" y="1934"/>
                  </a:cubicBezTo>
                  <a:cubicBezTo>
                    <a:pt x="43281" y="1402"/>
                    <a:pt x="42779" y="981"/>
                    <a:pt x="42182" y="981"/>
                  </a:cubicBezTo>
                  <a:cubicBezTo>
                    <a:pt x="41712" y="997"/>
                    <a:pt x="41292" y="1240"/>
                    <a:pt x="40986" y="1595"/>
                  </a:cubicBezTo>
                  <a:cubicBezTo>
                    <a:pt x="40986" y="1305"/>
                    <a:pt x="40953" y="1029"/>
                    <a:pt x="40840" y="771"/>
                  </a:cubicBezTo>
                  <a:cubicBezTo>
                    <a:pt x="40678" y="432"/>
                    <a:pt x="40339" y="141"/>
                    <a:pt x="39951" y="109"/>
                  </a:cubicBezTo>
                  <a:cubicBezTo>
                    <a:pt x="39924" y="106"/>
                    <a:pt x="39897" y="105"/>
                    <a:pt x="39871" y="105"/>
                  </a:cubicBezTo>
                  <a:cubicBezTo>
                    <a:pt x="39336" y="105"/>
                    <a:pt x="39003" y="568"/>
                    <a:pt x="38788" y="1046"/>
                  </a:cubicBezTo>
                  <a:cubicBezTo>
                    <a:pt x="38491" y="441"/>
                    <a:pt x="37827" y="0"/>
                    <a:pt x="37145" y="0"/>
                  </a:cubicBezTo>
                  <a:close/>
                </a:path>
              </a:pathLst>
            </a:custGeom>
            <a:solidFill>
              <a:srgbClr val="353535"/>
            </a:solidFill>
            <a:ln w="15240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grpSp>
          <p:nvGrpSpPr>
            <p:cNvPr id="3173" name="Google Shape;3173;p35"/>
            <p:cNvGrpSpPr/>
            <p:nvPr/>
          </p:nvGrpSpPr>
          <p:grpSpPr>
            <a:xfrm>
              <a:off x="5881199" y="1053809"/>
              <a:ext cx="3262732" cy="3038501"/>
              <a:chOff x="6304100" y="2631625"/>
              <a:chExt cx="1908700" cy="1777525"/>
            </a:xfrm>
          </p:grpSpPr>
          <p:sp>
            <p:nvSpPr>
              <p:cNvPr id="3174" name="Google Shape;3174;p35"/>
              <p:cNvSpPr/>
              <p:nvPr/>
            </p:nvSpPr>
            <p:spPr>
              <a:xfrm>
                <a:off x="6402300" y="3208325"/>
                <a:ext cx="622650" cy="634375"/>
              </a:xfrm>
              <a:custGeom>
                <a:avLst/>
                <a:gdLst/>
                <a:ahLst/>
                <a:cxnLst/>
                <a:rect l="l" t="t" r="r" b="b"/>
                <a:pathLst>
                  <a:path w="24906" h="25375" extrusionOk="0">
                    <a:moveTo>
                      <a:pt x="2833" y="0"/>
                    </a:moveTo>
                    <a:cubicBezTo>
                      <a:pt x="2423" y="0"/>
                      <a:pt x="2013" y="93"/>
                      <a:pt x="1616" y="308"/>
                    </a:cubicBezTo>
                    <a:cubicBezTo>
                      <a:pt x="1164" y="566"/>
                      <a:pt x="808" y="971"/>
                      <a:pt x="566" y="1439"/>
                    </a:cubicBezTo>
                    <a:cubicBezTo>
                      <a:pt x="0" y="2538"/>
                      <a:pt x="65" y="3863"/>
                      <a:pt x="453" y="5043"/>
                    </a:cubicBezTo>
                    <a:cubicBezTo>
                      <a:pt x="1665" y="8647"/>
                      <a:pt x="4299" y="11653"/>
                      <a:pt x="6788" y="14449"/>
                    </a:cubicBezTo>
                    <a:cubicBezTo>
                      <a:pt x="8598" y="16453"/>
                      <a:pt x="10699" y="17988"/>
                      <a:pt x="12929" y="19492"/>
                    </a:cubicBezTo>
                    <a:cubicBezTo>
                      <a:pt x="16614" y="21996"/>
                      <a:pt x="20671" y="23985"/>
                      <a:pt x="24905" y="25374"/>
                    </a:cubicBezTo>
                    <a:lnTo>
                      <a:pt x="24873" y="20785"/>
                    </a:lnTo>
                    <a:cubicBezTo>
                      <a:pt x="23046" y="19798"/>
                      <a:pt x="21350" y="18635"/>
                      <a:pt x="19734" y="17326"/>
                    </a:cubicBezTo>
                    <a:cubicBezTo>
                      <a:pt x="16937" y="15064"/>
                      <a:pt x="14448" y="12413"/>
                      <a:pt x="12186" y="9601"/>
                    </a:cubicBezTo>
                    <a:cubicBezTo>
                      <a:pt x="10085" y="7015"/>
                      <a:pt x="8404" y="3960"/>
                      <a:pt x="6029" y="1600"/>
                    </a:cubicBezTo>
                    <a:cubicBezTo>
                      <a:pt x="5211" y="782"/>
                      <a:pt x="4026" y="0"/>
                      <a:pt x="283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75" name="Google Shape;3175;p35"/>
              <p:cNvSpPr/>
              <p:nvPr/>
            </p:nvSpPr>
            <p:spPr>
              <a:xfrm>
                <a:off x="6489978" y="3244329"/>
                <a:ext cx="529181" cy="525707"/>
              </a:xfrm>
              <a:custGeom>
                <a:avLst/>
                <a:gdLst/>
                <a:ahLst/>
                <a:cxnLst/>
                <a:rect l="l" t="t" r="r" b="b"/>
                <a:pathLst>
                  <a:path w="22697" h="22548" extrusionOk="0">
                    <a:moveTo>
                      <a:pt x="232" y="1"/>
                    </a:moveTo>
                    <a:cubicBezTo>
                      <a:pt x="116" y="1"/>
                      <a:pt x="1" y="124"/>
                      <a:pt x="79" y="246"/>
                    </a:cubicBezTo>
                    <a:cubicBezTo>
                      <a:pt x="1178" y="2106"/>
                      <a:pt x="2422" y="3899"/>
                      <a:pt x="3667" y="5661"/>
                    </a:cubicBezTo>
                    <a:cubicBezTo>
                      <a:pt x="4911" y="7390"/>
                      <a:pt x="6204" y="9070"/>
                      <a:pt x="7594" y="10687"/>
                    </a:cubicBezTo>
                    <a:cubicBezTo>
                      <a:pt x="10229" y="13806"/>
                      <a:pt x="13186" y="16666"/>
                      <a:pt x="16515" y="19058"/>
                    </a:cubicBezTo>
                    <a:cubicBezTo>
                      <a:pt x="18357" y="20383"/>
                      <a:pt x="20313" y="21547"/>
                      <a:pt x="22365" y="22534"/>
                    </a:cubicBezTo>
                    <a:cubicBezTo>
                      <a:pt x="22389" y="22544"/>
                      <a:pt x="22413" y="22548"/>
                      <a:pt x="22436" y="22548"/>
                    </a:cubicBezTo>
                    <a:cubicBezTo>
                      <a:pt x="22594" y="22548"/>
                      <a:pt x="22697" y="22327"/>
                      <a:pt x="22527" y="22243"/>
                    </a:cubicBezTo>
                    <a:cubicBezTo>
                      <a:pt x="18907" y="20530"/>
                      <a:pt x="15610" y="18185"/>
                      <a:pt x="12653" y="15487"/>
                    </a:cubicBezTo>
                    <a:cubicBezTo>
                      <a:pt x="9565" y="12658"/>
                      <a:pt x="6850" y="9443"/>
                      <a:pt x="4378" y="6064"/>
                    </a:cubicBezTo>
                    <a:cubicBezTo>
                      <a:pt x="2972" y="4142"/>
                      <a:pt x="1582" y="2153"/>
                      <a:pt x="370" y="85"/>
                    </a:cubicBezTo>
                    <a:cubicBezTo>
                      <a:pt x="335" y="25"/>
                      <a:pt x="283" y="1"/>
                      <a:pt x="2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76" name="Google Shape;3176;p35"/>
              <p:cNvSpPr/>
              <p:nvPr/>
            </p:nvSpPr>
            <p:spPr>
              <a:xfrm>
                <a:off x="6439130" y="3266571"/>
                <a:ext cx="529181" cy="525707"/>
              </a:xfrm>
              <a:custGeom>
                <a:avLst/>
                <a:gdLst/>
                <a:ahLst/>
                <a:cxnLst/>
                <a:rect l="l" t="t" r="r" b="b"/>
                <a:pathLst>
                  <a:path w="22697" h="22548" extrusionOk="0">
                    <a:moveTo>
                      <a:pt x="231" y="1"/>
                    </a:moveTo>
                    <a:cubicBezTo>
                      <a:pt x="115" y="1"/>
                      <a:pt x="0" y="123"/>
                      <a:pt x="78" y="247"/>
                    </a:cubicBezTo>
                    <a:cubicBezTo>
                      <a:pt x="1177" y="2104"/>
                      <a:pt x="2422" y="3899"/>
                      <a:pt x="3666" y="5660"/>
                    </a:cubicBezTo>
                    <a:cubicBezTo>
                      <a:pt x="4911" y="7390"/>
                      <a:pt x="6204" y="9071"/>
                      <a:pt x="7594" y="10687"/>
                    </a:cubicBezTo>
                    <a:cubicBezTo>
                      <a:pt x="10227" y="13805"/>
                      <a:pt x="13185" y="16666"/>
                      <a:pt x="16515" y="19058"/>
                    </a:cubicBezTo>
                    <a:cubicBezTo>
                      <a:pt x="18357" y="20384"/>
                      <a:pt x="20312" y="21563"/>
                      <a:pt x="22365" y="22532"/>
                    </a:cubicBezTo>
                    <a:cubicBezTo>
                      <a:pt x="22389" y="22543"/>
                      <a:pt x="22413" y="22547"/>
                      <a:pt x="22436" y="22547"/>
                    </a:cubicBezTo>
                    <a:cubicBezTo>
                      <a:pt x="22594" y="22547"/>
                      <a:pt x="22696" y="22326"/>
                      <a:pt x="22527" y="22241"/>
                    </a:cubicBezTo>
                    <a:cubicBezTo>
                      <a:pt x="18907" y="20528"/>
                      <a:pt x="15610" y="18186"/>
                      <a:pt x="12651" y="15486"/>
                    </a:cubicBezTo>
                    <a:cubicBezTo>
                      <a:pt x="9565" y="12658"/>
                      <a:pt x="6850" y="9458"/>
                      <a:pt x="4377" y="6065"/>
                    </a:cubicBezTo>
                    <a:cubicBezTo>
                      <a:pt x="2971" y="4141"/>
                      <a:pt x="1582" y="2154"/>
                      <a:pt x="369" y="85"/>
                    </a:cubicBezTo>
                    <a:cubicBezTo>
                      <a:pt x="334" y="25"/>
                      <a:pt x="282" y="1"/>
                      <a:pt x="2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35"/>
              <p:cNvSpPr/>
              <p:nvPr/>
            </p:nvSpPr>
            <p:spPr>
              <a:xfrm>
                <a:off x="6572800" y="3068175"/>
                <a:ext cx="495375" cy="753525"/>
              </a:xfrm>
              <a:custGeom>
                <a:avLst/>
                <a:gdLst/>
                <a:ahLst/>
                <a:cxnLst/>
                <a:rect l="l" t="t" r="r" b="b"/>
                <a:pathLst>
                  <a:path w="19815" h="30141" extrusionOk="0">
                    <a:moveTo>
                      <a:pt x="3019" y="0"/>
                    </a:moveTo>
                    <a:cubicBezTo>
                      <a:pt x="2815" y="0"/>
                      <a:pt x="2606" y="25"/>
                      <a:pt x="2392" y="80"/>
                    </a:cubicBezTo>
                    <a:cubicBezTo>
                      <a:pt x="1875" y="209"/>
                      <a:pt x="1439" y="516"/>
                      <a:pt x="1099" y="904"/>
                    </a:cubicBezTo>
                    <a:cubicBezTo>
                      <a:pt x="276" y="1825"/>
                      <a:pt x="0" y="3134"/>
                      <a:pt x="82" y="4362"/>
                    </a:cubicBezTo>
                    <a:cubicBezTo>
                      <a:pt x="373" y="8161"/>
                      <a:pt x="2166" y="11732"/>
                      <a:pt x="3896" y="15061"/>
                    </a:cubicBezTo>
                    <a:cubicBezTo>
                      <a:pt x="5124" y="17453"/>
                      <a:pt x="6788" y="19457"/>
                      <a:pt x="8566" y="21478"/>
                    </a:cubicBezTo>
                    <a:cubicBezTo>
                      <a:pt x="11524" y="24822"/>
                      <a:pt x="14950" y="27748"/>
                      <a:pt x="18715" y="30140"/>
                    </a:cubicBezTo>
                    <a:lnTo>
                      <a:pt x="19814" y="25695"/>
                    </a:lnTo>
                    <a:cubicBezTo>
                      <a:pt x="18295" y="24290"/>
                      <a:pt x="16937" y="22738"/>
                      <a:pt x="15709" y="21073"/>
                    </a:cubicBezTo>
                    <a:cubicBezTo>
                      <a:pt x="13543" y="18181"/>
                      <a:pt x="11815" y="14996"/>
                      <a:pt x="10311" y="11716"/>
                    </a:cubicBezTo>
                    <a:cubicBezTo>
                      <a:pt x="8921" y="8693"/>
                      <a:pt x="8049" y="5299"/>
                      <a:pt x="6352" y="2423"/>
                    </a:cubicBezTo>
                    <a:cubicBezTo>
                      <a:pt x="5645" y="1249"/>
                      <a:pt x="4454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78" name="Google Shape;3178;p35"/>
              <p:cNvSpPr/>
              <p:nvPr/>
            </p:nvSpPr>
            <p:spPr>
              <a:xfrm>
                <a:off x="6670103" y="3111485"/>
                <a:ext cx="383462" cy="638178"/>
              </a:xfrm>
              <a:custGeom>
                <a:avLst/>
                <a:gdLst/>
                <a:ahLst/>
                <a:cxnLst/>
                <a:rect l="l" t="t" r="r" b="b"/>
                <a:pathLst>
                  <a:path w="16447" h="27372" extrusionOk="0">
                    <a:moveTo>
                      <a:pt x="200" y="0"/>
                    </a:moveTo>
                    <a:cubicBezTo>
                      <a:pt x="101" y="0"/>
                      <a:pt x="0" y="80"/>
                      <a:pt x="29" y="208"/>
                    </a:cubicBezTo>
                    <a:cubicBezTo>
                      <a:pt x="643" y="2309"/>
                      <a:pt x="1419" y="4393"/>
                      <a:pt x="2212" y="6429"/>
                    </a:cubicBezTo>
                    <a:cubicBezTo>
                      <a:pt x="2987" y="8433"/>
                      <a:pt x="3843" y="10405"/>
                      <a:pt x="4781" y="12329"/>
                    </a:cubicBezTo>
                    <a:cubicBezTo>
                      <a:pt x="6575" y="15981"/>
                      <a:pt x="8724" y="19472"/>
                      <a:pt x="11342" y="22591"/>
                    </a:cubicBezTo>
                    <a:cubicBezTo>
                      <a:pt x="12781" y="24304"/>
                      <a:pt x="14365" y="25904"/>
                      <a:pt x="16078" y="27326"/>
                    </a:cubicBezTo>
                    <a:cubicBezTo>
                      <a:pt x="16113" y="27358"/>
                      <a:pt x="16152" y="27371"/>
                      <a:pt x="16190" y="27371"/>
                    </a:cubicBezTo>
                    <a:cubicBezTo>
                      <a:pt x="16326" y="27371"/>
                      <a:pt x="16446" y="27201"/>
                      <a:pt x="16320" y="27100"/>
                    </a:cubicBezTo>
                    <a:cubicBezTo>
                      <a:pt x="13266" y="24562"/>
                      <a:pt x="10663" y="21508"/>
                      <a:pt x="8498" y="18195"/>
                    </a:cubicBezTo>
                    <a:cubicBezTo>
                      <a:pt x="6187" y="14688"/>
                      <a:pt x="4345" y="10890"/>
                      <a:pt x="2794" y="6995"/>
                    </a:cubicBezTo>
                    <a:cubicBezTo>
                      <a:pt x="1889" y="4733"/>
                      <a:pt x="1031" y="2454"/>
                      <a:pt x="353" y="111"/>
                    </a:cubicBezTo>
                    <a:cubicBezTo>
                      <a:pt x="327" y="34"/>
                      <a:pt x="264" y="0"/>
                      <a:pt x="2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79" name="Google Shape;3179;p35"/>
              <p:cNvSpPr/>
              <p:nvPr/>
            </p:nvSpPr>
            <p:spPr>
              <a:xfrm>
                <a:off x="6615245" y="3120345"/>
                <a:ext cx="383345" cy="638201"/>
              </a:xfrm>
              <a:custGeom>
                <a:avLst/>
                <a:gdLst/>
                <a:ahLst/>
                <a:cxnLst/>
                <a:rect l="l" t="t" r="r" b="b"/>
                <a:pathLst>
                  <a:path w="16442" h="27373" extrusionOk="0">
                    <a:moveTo>
                      <a:pt x="207" y="1"/>
                    </a:moveTo>
                    <a:cubicBezTo>
                      <a:pt x="105" y="1"/>
                      <a:pt x="0" y="87"/>
                      <a:pt x="40" y="216"/>
                    </a:cubicBezTo>
                    <a:cubicBezTo>
                      <a:pt x="654" y="2317"/>
                      <a:pt x="1413" y="4385"/>
                      <a:pt x="2221" y="6437"/>
                    </a:cubicBezTo>
                    <a:cubicBezTo>
                      <a:pt x="2996" y="8441"/>
                      <a:pt x="3837" y="10413"/>
                      <a:pt x="4791" y="12337"/>
                    </a:cubicBezTo>
                    <a:cubicBezTo>
                      <a:pt x="6584" y="15989"/>
                      <a:pt x="8734" y="19480"/>
                      <a:pt x="11353" y="22598"/>
                    </a:cubicBezTo>
                    <a:cubicBezTo>
                      <a:pt x="12790" y="24312"/>
                      <a:pt x="14359" y="25895"/>
                      <a:pt x="16087" y="27334"/>
                    </a:cubicBezTo>
                    <a:cubicBezTo>
                      <a:pt x="16121" y="27361"/>
                      <a:pt x="16157" y="27373"/>
                      <a:pt x="16193" y="27373"/>
                    </a:cubicBezTo>
                    <a:cubicBezTo>
                      <a:pt x="16326" y="27373"/>
                      <a:pt x="16441" y="27207"/>
                      <a:pt x="16313" y="27091"/>
                    </a:cubicBezTo>
                    <a:cubicBezTo>
                      <a:pt x="13260" y="24555"/>
                      <a:pt x="10674" y="21516"/>
                      <a:pt x="8491" y="18203"/>
                    </a:cubicBezTo>
                    <a:cubicBezTo>
                      <a:pt x="6181" y="14696"/>
                      <a:pt x="4338" y="10898"/>
                      <a:pt x="2787" y="6987"/>
                    </a:cubicBezTo>
                    <a:cubicBezTo>
                      <a:pt x="1897" y="4741"/>
                      <a:pt x="1025" y="2446"/>
                      <a:pt x="363" y="119"/>
                    </a:cubicBezTo>
                    <a:cubicBezTo>
                      <a:pt x="338" y="36"/>
                      <a:pt x="273" y="1"/>
                      <a:pt x="2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35"/>
              <p:cNvSpPr/>
              <p:nvPr/>
            </p:nvSpPr>
            <p:spPr>
              <a:xfrm>
                <a:off x="6304100" y="3386725"/>
                <a:ext cx="718425" cy="521425"/>
              </a:xfrm>
              <a:custGeom>
                <a:avLst/>
                <a:gdLst/>
                <a:ahLst/>
                <a:cxnLst/>
                <a:rect l="l" t="t" r="r" b="b"/>
                <a:pathLst>
                  <a:path w="28737" h="20857" extrusionOk="0">
                    <a:moveTo>
                      <a:pt x="2871" y="1"/>
                    </a:moveTo>
                    <a:cubicBezTo>
                      <a:pt x="2270" y="1"/>
                      <a:pt x="1686" y="169"/>
                      <a:pt x="1181" y="590"/>
                    </a:cubicBezTo>
                    <a:cubicBezTo>
                      <a:pt x="777" y="913"/>
                      <a:pt x="502" y="1398"/>
                      <a:pt x="357" y="1883"/>
                    </a:cubicBezTo>
                    <a:cubicBezTo>
                      <a:pt x="0" y="3079"/>
                      <a:pt x="308" y="4372"/>
                      <a:pt x="922" y="5454"/>
                    </a:cubicBezTo>
                    <a:cubicBezTo>
                      <a:pt x="2781" y="8768"/>
                      <a:pt x="5932" y="11224"/>
                      <a:pt x="8906" y="13503"/>
                    </a:cubicBezTo>
                    <a:cubicBezTo>
                      <a:pt x="11039" y="15135"/>
                      <a:pt x="13399" y="16250"/>
                      <a:pt x="15872" y="17317"/>
                    </a:cubicBezTo>
                    <a:cubicBezTo>
                      <a:pt x="19977" y="19079"/>
                      <a:pt x="24308" y="20275"/>
                      <a:pt x="28736" y="20857"/>
                    </a:cubicBezTo>
                    <a:lnTo>
                      <a:pt x="27847" y="16364"/>
                    </a:lnTo>
                    <a:cubicBezTo>
                      <a:pt x="25875" y="15733"/>
                      <a:pt x="23985" y="14892"/>
                      <a:pt x="22158" y="13923"/>
                    </a:cubicBezTo>
                    <a:cubicBezTo>
                      <a:pt x="18975" y="12210"/>
                      <a:pt x="16049" y="10076"/>
                      <a:pt x="13302" y="7749"/>
                    </a:cubicBezTo>
                    <a:cubicBezTo>
                      <a:pt x="10748" y="5600"/>
                      <a:pt x="8518" y="2901"/>
                      <a:pt x="5755" y="1026"/>
                    </a:cubicBezTo>
                    <a:cubicBezTo>
                      <a:pt x="4944" y="478"/>
                      <a:pt x="3884" y="1"/>
                      <a:pt x="287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81" name="Google Shape;3181;p35"/>
              <p:cNvSpPr/>
              <p:nvPr/>
            </p:nvSpPr>
            <p:spPr>
              <a:xfrm>
                <a:off x="6385577" y="3415152"/>
                <a:ext cx="616845" cy="419857"/>
              </a:xfrm>
              <a:custGeom>
                <a:avLst/>
                <a:gdLst/>
                <a:ahLst/>
                <a:cxnLst/>
                <a:rect l="l" t="t" r="r" b="b"/>
                <a:pathLst>
                  <a:path w="26457" h="18008" extrusionOk="0">
                    <a:moveTo>
                      <a:pt x="239" y="0"/>
                    </a:moveTo>
                    <a:cubicBezTo>
                      <a:pt x="120" y="0"/>
                      <a:pt x="0" y="164"/>
                      <a:pt x="112" y="289"/>
                    </a:cubicBezTo>
                    <a:cubicBezTo>
                      <a:pt x="1519" y="1890"/>
                      <a:pt x="3054" y="3392"/>
                      <a:pt x="4605" y="4879"/>
                    </a:cubicBezTo>
                    <a:cubicBezTo>
                      <a:pt x="6124" y="6333"/>
                      <a:pt x="7708" y="7740"/>
                      <a:pt x="9341" y="9065"/>
                    </a:cubicBezTo>
                    <a:cubicBezTo>
                      <a:pt x="12541" y="11634"/>
                      <a:pt x="15983" y="13914"/>
                      <a:pt x="19717" y="15659"/>
                    </a:cubicBezTo>
                    <a:cubicBezTo>
                      <a:pt x="21801" y="16629"/>
                      <a:pt x="23951" y="17420"/>
                      <a:pt x="26164" y="18002"/>
                    </a:cubicBezTo>
                    <a:cubicBezTo>
                      <a:pt x="26180" y="18005"/>
                      <a:pt x="26195" y="18007"/>
                      <a:pt x="26209" y="18007"/>
                    </a:cubicBezTo>
                    <a:cubicBezTo>
                      <a:pt x="26388" y="18007"/>
                      <a:pt x="26457" y="17738"/>
                      <a:pt x="26261" y="17679"/>
                    </a:cubicBezTo>
                    <a:cubicBezTo>
                      <a:pt x="22335" y="16661"/>
                      <a:pt x="18601" y="14948"/>
                      <a:pt x="15159" y="12815"/>
                    </a:cubicBezTo>
                    <a:cubicBezTo>
                      <a:pt x="11619" y="10617"/>
                      <a:pt x="8387" y="7982"/>
                      <a:pt x="5349" y="5137"/>
                    </a:cubicBezTo>
                    <a:cubicBezTo>
                      <a:pt x="3620" y="3506"/>
                      <a:pt x="1907" y="1840"/>
                      <a:pt x="339" y="47"/>
                    </a:cubicBezTo>
                    <a:cubicBezTo>
                      <a:pt x="309" y="14"/>
                      <a:pt x="274" y="0"/>
                      <a:pt x="2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82" name="Google Shape;3182;p35"/>
              <p:cNvSpPr/>
              <p:nvPr/>
            </p:nvSpPr>
            <p:spPr>
              <a:xfrm>
                <a:off x="6339625" y="3446603"/>
                <a:ext cx="616752" cy="419763"/>
              </a:xfrm>
              <a:custGeom>
                <a:avLst/>
                <a:gdLst/>
                <a:ahLst/>
                <a:cxnLst/>
                <a:rect l="l" t="t" r="r" b="b"/>
                <a:pathLst>
                  <a:path w="26453" h="18004" extrusionOk="0">
                    <a:moveTo>
                      <a:pt x="238" y="0"/>
                    </a:moveTo>
                    <a:cubicBezTo>
                      <a:pt x="113" y="0"/>
                      <a:pt x="1" y="160"/>
                      <a:pt x="112" y="282"/>
                    </a:cubicBezTo>
                    <a:cubicBezTo>
                      <a:pt x="1518" y="1881"/>
                      <a:pt x="3053" y="3400"/>
                      <a:pt x="4604" y="4872"/>
                    </a:cubicBezTo>
                    <a:cubicBezTo>
                      <a:pt x="6124" y="6326"/>
                      <a:pt x="7707" y="7732"/>
                      <a:pt x="9356" y="9057"/>
                    </a:cubicBezTo>
                    <a:cubicBezTo>
                      <a:pt x="12540" y="11643"/>
                      <a:pt x="15999" y="13922"/>
                      <a:pt x="19716" y="15651"/>
                    </a:cubicBezTo>
                    <a:cubicBezTo>
                      <a:pt x="21800" y="16620"/>
                      <a:pt x="23950" y="17413"/>
                      <a:pt x="26181" y="17995"/>
                    </a:cubicBezTo>
                    <a:cubicBezTo>
                      <a:pt x="26199" y="18001"/>
                      <a:pt x="26217" y="18003"/>
                      <a:pt x="26234" y="18003"/>
                    </a:cubicBezTo>
                    <a:cubicBezTo>
                      <a:pt x="26402" y="18003"/>
                      <a:pt x="26452" y="17732"/>
                      <a:pt x="26261" y="17687"/>
                    </a:cubicBezTo>
                    <a:cubicBezTo>
                      <a:pt x="22334" y="16653"/>
                      <a:pt x="18617" y="14940"/>
                      <a:pt x="15158" y="12806"/>
                    </a:cubicBezTo>
                    <a:cubicBezTo>
                      <a:pt x="11635" y="10608"/>
                      <a:pt x="8386" y="7975"/>
                      <a:pt x="5365" y="5130"/>
                    </a:cubicBezTo>
                    <a:cubicBezTo>
                      <a:pt x="3635" y="3514"/>
                      <a:pt x="1922" y="1833"/>
                      <a:pt x="353" y="56"/>
                    </a:cubicBezTo>
                    <a:cubicBezTo>
                      <a:pt x="318" y="16"/>
                      <a:pt x="277" y="0"/>
                      <a:pt x="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83" name="Google Shape;3183;p35"/>
              <p:cNvSpPr/>
              <p:nvPr/>
            </p:nvSpPr>
            <p:spPr>
              <a:xfrm>
                <a:off x="7616425" y="3288350"/>
                <a:ext cx="461025" cy="552725"/>
              </a:xfrm>
              <a:custGeom>
                <a:avLst/>
                <a:gdLst/>
                <a:ahLst/>
                <a:cxnLst/>
                <a:rect l="l" t="t" r="r" b="b"/>
                <a:pathLst>
                  <a:path w="18441" h="22109" extrusionOk="0">
                    <a:moveTo>
                      <a:pt x="1" y="0"/>
                    </a:moveTo>
                    <a:cubicBezTo>
                      <a:pt x="1" y="0"/>
                      <a:pt x="1762" y="9147"/>
                      <a:pt x="906" y="13349"/>
                    </a:cubicBezTo>
                    <a:cubicBezTo>
                      <a:pt x="65" y="17535"/>
                      <a:pt x="518" y="21930"/>
                      <a:pt x="518" y="21930"/>
                    </a:cubicBezTo>
                    <a:cubicBezTo>
                      <a:pt x="1223" y="22053"/>
                      <a:pt x="1931" y="22109"/>
                      <a:pt x="2638" y="22109"/>
                    </a:cubicBezTo>
                    <a:cubicBezTo>
                      <a:pt x="5769" y="22109"/>
                      <a:pt x="8886" y="21004"/>
                      <a:pt x="11734" y="19620"/>
                    </a:cubicBezTo>
                    <a:cubicBezTo>
                      <a:pt x="14190" y="18424"/>
                      <a:pt x="16582" y="16953"/>
                      <a:pt x="18440" y="14933"/>
                    </a:cubicBezTo>
                    <a:lnTo>
                      <a:pt x="16404" y="6562"/>
                    </a:lnTo>
                    <a:cubicBezTo>
                      <a:pt x="15638" y="6667"/>
                      <a:pt x="14866" y="6718"/>
                      <a:pt x="14095" y="6718"/>
                    </a:cubicBezTo>
                    <a:cubicBezTo>
                      <a:pt x="8715" y="6718"/>
                      <a:pt x="3350" y="4212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84" name="Google Shape;3184;p35"/>
              <p:cNvSpPr/>
              <p:nvPr/>
            </p:nvSpPr>
            <p:spPr>
              <a:xfrm>
                <a:off x="7591200" y="3395325"/>
                <a:ext cx="534700" cy="92225"/>
              </a:xfrm>
              <a:custGeom>
                <a:avLst/>
                <a:gdLst/>
                <a:ahLst/>
                <a:cxnLst/>
                <a:rect l="l" t="t" r="r" b="b"/>
                <a:pathLst>
                  <a:path w="21388" h="3689" extrusionOk="0">
                    <a:moveTo>
                      <a:pt x="252" y="0"/>
                    </a:moveTo>
                    <a:cubicBezTo>
                      <a:pt x="98" y="0"/>
                      <a:pt x="0" y="227"/>
                      <a:pt x="153" y="311"/>
                    </a:cubicBezTo>
                    <a:cubicBezTo>
                      <a:pt x="2594" y="1652"/>
                      <a:pt x="5260" y="2541"/>
                      <a:pt x="7975" y="3058"/>
                    </a:cubicBezTo>
                    <a:cubicBezTo>
                      <a:pt x="10015" y="3459"/>
                      <a:pt x="12098" y="3688"/>
                      <a:pt x="14174" y="3688"/>
                    </a:cubicBezTo>
                    <a:cubicBezTo>
                      <a:pt x="14943" y="3688"/>
                      <a:pt x="15711" y="3657"/>
                      <a:pt x="16476" y="3591"/>
                    </a:cubicBezTo>
                    <a:cubicBezTo>
                      <a:pt x="18076" y="3446"/>
                      <a:pt x="19675" y="3155"/>
                      <a:pt x="21211" y="2670"/>
                    </a:cubicBezTo>
                    <a:cubicBezTo>
                      <a:pt x="21387" y="2612"/>
                      <a:pt x="21337" y="2354"/>
                      <a:pt x="21170" y="2354"/>
                    </a:cubicBezTo>
                    <a:cubicBezTo>
                      <a:pt x="21153" y="2354"/>
                      <a:pt x="21134" y="2357"/>
                      <a:pt x="21114" y="2363"/>
                    </a:cubicBezTo>
                    <a:cubicBezTo>
                      <a:pt x="18869" y="3049"/>
                      <a:pt x="16536" y="3354"/>
                      <a:pt x="14196" y="3354"/>
                    </a:cubicBezTo>
                    <a:cubicBezTo>
                      <a:pt x="13723" y="3354"/>
                      <a:pt x="13249" y="3341"/>
                      <a:pt x="12775" y="3317"/>
                    </a:cubicBezTo>
                    <a:cubicBezTo>
                      <a:pt x="9995" y="3188"/>
                      <a:pt x="7216" y="2703"/>
                      <a:pt x="4581" y="1846"/>
                    </a:cubicBezTo>
                    <a:cubicBezTo>
                      <a:pt x="3111" y="1378"/>
                      <a:pt x="1672" y="779"/>
                      <a:pt x="331" y="20"/>
                    </a:cubicBezTo>
                    <a:cubicBezTo>
                      <a:pt x="304" y="6"/>
                      <a:pt x="277" y="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85" name="Google Shape;3185;p35"/>
              <p:cNvSpPr/>
              <p:nvPr/>
            </p:nvSpPr>
            <p:spPr>
              <a:xfrm>
                <a:off x="7631375" y="3484050"/>
                <a:ext cx="493300" cy="67300"/>
              </a:xfrm>
              <a:custGeom>
                <a:avLst/>
                <a:gdLst/>
                <a:ahLst/>
                <a:cxnLst/>
                <a:rect l="l" t="t" r="r" b="b"/>
                <a:pathLst>
                  <a:path w="19732" h="2692" extrusionOk="0">
                    <a:moveTo>
                      <a:pt x="19514" y="1"/>
                    </a:moveTo>
                    <a:cubicBezTo>
                      <a:pt x="19497" y="1"/>
                      <a:pt x="19478" y="4"/>
                      <a:pt x="19458" y="10"/>
                    </a:cubicBezTo>
                    <a:cubicBezTo>
                      <a:pt x="14692" y="1577"/>
                      <a:pt x="9673" y="2370"/>
                      <a:pt x="4636" y="2370"/>
                    </a:cubicBezTo>
                    <a:cubicBezTo>
                      <a:pt x="4583" y="2370"/>
                      <a:pt x="4530" y="2369"/>
                      <a:pt x="4477" y="2369"/>
                    </a:cubicBezTo>
                    <a:cubicBezTo>
                      <a:pt x="3055" y="2354"/>
                      <a:pt x="1633" y="2272"/>
                      <a:pt x="211" y="2143"/>
                    </a:cubicBezTo>
                    <a:cubicBezTo>
                      <a:pt x="206" y="2143"/>
                      <a:pt x="201" y="2142"/>
                      <a:pt x="196" y="2142"/>
                    </a:cubicBezTo>
                    <a:cubicBezTo>
                      <a:pt x="0" y="2142"/>
                      <a:pt x="5" y="2451"/>
                      <a:pt x="211" y="2466"/>
                    </a:cubicBezTo>
                    <a:cubicBezTo>
                      <a:pt x="1733" y="2617"/>
                      <a:pt x="3261" y="2691"/>
                      <a:pt x="4791" y="2691"/>
                    </a:cubicBezTo>
                    <a:cubicBezTo>
                      <a:pt x="8361" y="2691"/>
                      <a:pt x="11933" y="2284"/>
                      <a:pt x="15418" y="1481"/>
                    </a:cubicBezTo>
                    <a:cubicBezTo>
                      <a:pt x="16808" y="1158"/>
                      <a:pt x="18198" y="770"/>
                      <a:pt x="19555" y="333"/>
                    </a:cubicBezTo>
                    <a:cubicBezTo>
                      <a:pt x="19731" y="260"/>
                      <a:pt x="19682" y="1"/>
                      <a:pt x="195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86" name="Google Shape;3186;p35"/>
              <p:cNvSpPr/>
              <p:nvPr/>
            </p:nvSpPr>
            <p:spPr>
              <a:xfrm>
                <a:off x="7633400" y="3531750"/>
                <a:ext cx="483625" cy="108250"/>
              </a:xfrm>
              <a:custGeom>
                <a:avLst/>
                <a:gdLst/>
                <a:ahLst/>
                <a:cxnLst/>
                <a:rect l="l" t="t" r="r" b="b"/>
                <a:pathLst>
                  <a:path w="19345" h="4330" extrusionOk="0">
                    <a:moveTo>
                      <a:pt x="19136" y="0"/>
                    </a:moveTo>
                    <a:cubicBezTo>
                      <a:pt x="19120" y="0"/>
                      <a:pt x="19104" y="3"/>
                      <a:pt x="19086" y="9"/>
                    </a:cubicBezTo>
                    <a:cubicBezTo>
                      <a:pt x="14335" y="1739"/>
                      <a:pt x="9503" y="3484"/>
                      <a:pt x="4429" y="3904"/>
                    </a:cubicBezTo>
                    <a:cubicBezTo>
                      <a:pt x="3701" y="3962"/>
                      <a:pt x="2974" y="3995"/>
                      <a:pt x="2246" y="3995"/>
                    </a:cubicBezTo>
                    <a:cubicBezTo>
                      <a:pt x="1568" y="3995"/>
                      <a:pt x="889" y="3967"/>
                      <a:pt x="210" y="3904"/>
                    </a:cubicBezTo>
                    <a:cubicBezTo>
                      <a:pt x="205" y="3904"/>
                      <a:pt x="199" y="3904"/>
                      <a:pt x="194" y="3904"/>
                    </a:cubicBezTo>
                    <a:cubicBezTo>
                      <a:pt x="1" y="3904"/>
                      <a:pt x="6" y="4212"/>
                      <a:pt x="210" y="4243"/>
                    </a:cubicBezTo>
                    <a:cubicBezTo>
                      <a:pt x="894" y="4302"/>
                      <a:pt x="1577" y="4330"/>
                      <a:pt x="2258" y="4330"/>
                    </a:cubicBezTo>
                    <a:cubicBezTo>
                      <a:pt x="6634" y="4330"/>
                      <a:pt x="10954" y="3185"/>
                      <a:pt x="15078" y="1786"/>
                    </a:cubicBezTo>
                    <a:cubicBezTo>
                      <a:pt x="16453" y="1318"/>
                      <a:pt x="17810" y="834"/>
                      <a:pt x="19168" y="332"/>
                    </a:cubicBezTo>
                    <a:cubicBezTo>
                      <a:pt x="19344" y="273"/>
                      <a:pt x="19293" y="0"/>
                      <a:pt x="191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87" name="Google Shape;3187;p35"/>
              <p:cNvSpPr/>
              <p:nvPr/>
            </p:nvSpPr>
            <p:spPr>
              <a:xfrm>
                <a:off x="7599850" y="3578650"/>
                <a:ext cx="531275" cy="164100"/>
              </a:xfrm>
              <a:custGeom>
                <a:avLst/>
                <a:gdLst/>
                <a:ahLst/>
                <a:cxnLst/>
                <a:rect l="l" t="t" r="r" b="b"/>
                <a:pathLst>
                  <a:path w="21251" h="6564" extrusionOk="0">
                    <a:moveTo>
                      <a:pt x="21020" y="1"/>
                    </a:moveTo>
                    <a:cubicBezTo>
                      <a:pt x="20983" y="1"/>
                      <a:pt x="20945" y="17"/>
                      <a:pt x="20913" y="57"/>
                    </a:cubicBezTo>
                    <a:cubicBezTo>
                      <a:pt x="20073" y="994"/>
                      <a:pt x="18974" y="1640"/>
                      <a:pt x="17827" y="2125"/>
                    </a:cubicBezTo>
                    <a:cubicBezTo>
                      <a:pt x="16567" y="2658"/>
                      <a:pt x="15257" y="3078"/>
                      <a:pt x="13981" y="3547"/>
                    </a:cubicBezTo>
                    <a:cubicBezTo>
                      <a:pt x="11136" y="4565"/>
                      <a:pt x="8275" y="5567"/>
                      <a:pt x="5269" y="6019"/>
                    </a:cubicBezTo>
                    <a:cubicBezTo>
                      <a:pt x="4310" y="6160"/>
                      <a:pt x="3334" y="6240"/>
                      <a:pt x="2358" y="6240"/>
                    </a:cubicBezTo>
                    <a:cubicBezTo>
                      <a:pt x="1641" y="6240"/>
                      <a:pt x="923" y="6197"/>
                      <a:pt x="211" y="6101"/>
                    </a:cubicBezTo>
                    <a:cubicBezTo>
                      <a:pt x="202" y="6099"/>
                      <a:pt x="192" y="6099"/>
                      <a:pt x="184" y="6099"/>
                    </a:cubicBezTo>
                    <a:cubicBezTo>
                      <a:pt x="1" y="6099"/>
                      <a:pt x="10" y="6408"/>
                      <a:pt x="211" y="6424"/>
                    </a:cubicBezTo>
                    <a:cubicBezTo>
                      <a:pt x="932" y="6520"/>
                      <a:pt x="1655" y="6564"/>
                      <a:pt x="2376" y="6564"/>
                    </a:cubicBezTo>
                    <a:cubicBezTo>
                      <a:pt x="4692" y="6564"/>
                      <a:pt x="6998" y="6111"/>
                      <a:pt x="9229" y="5470"/>
                    </a:cubicBezTo>
                    <a:cubicBezTo>
                      <a:pt x="10716" y="5050"/>
                      <a:pt x="12186" y="4533"/>
                      <a:pt x="13657" y="4015"/>
                    </a:cubicBezTo>
                    <a:cubicBezTo>
                      <a:pt x="14966" y="3531"/>
                      <a:pt x="16323" y="3095"/>
                      <a:pt x="17616" y="2578"/>
                    </a:cubicBezTo>
                    <a:cubicBezTo>
                      <a:pt x="18926" y="2044"/>
                      <a:pt x="20202" y="1365"/>
                      <a:pt x="21140" y="283"/>
                    </a:cubicBezTo>
                    <a:cubicBezTo>
                      <a:pt x="21250" y="160"/>
                      <a:pt x="21138" y="1"/>
                      <a:pt x="2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88" name="Google Shape;3188;p35"/>
              <p:cNvSpPr/>
              <p:nvPr/>
            </p:nvSpPr>
            <p:spPr>
              <a:xfrm>
                <a:off x="7370350" y="3976825"/>
                <a:ext cx="182650" cy="260600"/>
              </a:xfrm>
              <a:custGeom>
                <a:avLst/>
                <a:gdLst/>
                <a:ahLst/>
                <a:cxnLst/>
                <a:rect l="l" t="t" r="r" b="b"/>
                <a:pathLst>
                  <a:path w="7306" h="10424" extrusionOk="0">
                    <a:moveTo>
                      <a:pt x="2894" y="0"/>
                    </a:moveTo>
                    <a:lnTo>
                      <a:pt x="1" y="1308"/>
                    </a:lnTo>
                    <a:cubicBezTo>
                      <a:pt x="1649" y="4347"/>
                      <a:pt x="3298" y="7385"/>
                      <a:pt x="4963" y="10423"/>
                    </a:cubicBezTo>
                    <a:lnTo>
                      <a:pt x="7306" y="8145"/>
                    </a:lnTo>
                    <a:lnTo>
                      <a:pt x="2894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89" name="Google Shape;3189;p35"/>
              <p:cNvSpPr/>
              <p:nvPr/>
            </p:nvSpPr>
            <p:spPr>
              <a:xfrm>
                <a:off x="7365125" y="4058000"/>
                <a:ext cx="431525" cy="351150"/>
              </a:xfrm>
              <a:custGeom>
                <a:avLst/>
                <a:gdLst/>
                <a:ahLst/>
                <a:cxnLst/>
                <a:rect l="l" t="t" r="r" b="b"/>
                <a:pathLst>
                  <a:path w="17261" h="14046" extrusionOk="0">
                    <a:moveTo>
                      <a:pt x="7822" y="1"/>
                    </a:moveTo>
                    <a:cubicBezTo>
                      <a:pt x="5220" y="1408"/>
                      <a:pt x="2618" y="2830"/>
                      <a:pt x="0" y="4252"/>
                    </a:cubicBezTo>
                    <a:lnTo>
                      <a:pt x="5334" y="14046"/>
                    </a:lnTo>
                    <a:lnTo>
                      <a:pt x="17261" y="7564"/>
                    </a:lnTo>
                    <a:cubicBezTo>
                      <a:pt x="17261" y="7564"/>
                      <a:pt x="16685" y="3472"/>
                      <a:pt x="13376" y="3472"/>
                    </a:cubicBezTo>
                    <a:cubicBezTo>
                      <a:pt x="12537" y="3472"/>
                      <a:pt x="11521" y="3736"/>
                      <a:pt x="10294" y="4397"/>
                    </a:cubicBezTo>
                    <a:lnTo>
                      <a:pt x="782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90" name="Google Shape;3190;p35"/>
              <p:cNvSpPr/>
              <p:nvPr/>
            </p:nvSpPr>
            <p:spPr>
              <a:xfrm>
                <a:off x="7478500" y="4211475"/>
                <a:ext cx="289250" cy="158950"/>
              </a:xfrm>
              <a:custGeom>
                <a:avLst/>
                <a:gdLst/>
                <a:ahLst/>
                <a:cxnLst/>
                <a:rect l="l" t="t" r="r" b="b"/>
                <a:pathLst>
                  <a:path w="11570" h="6358" extrusionOk="0">
                    <a:moveTo>
                      <a:pt x="11317" y="0"/>
                    </a:moveTo>
                    <a:cubicBezTo>
                      <a:pt x="11292" y="0"/>
                      <a:pt x="11266" y="6"/>
                      <a:pt x="11239" y="20"/>
                    </a:cubicBezTo>
                    <a:cubicBezTo>
                      <a:pt x="8378" y="1587"/>
                      <a:pt x="5501" y="3138"/>
                      <a:pt x="2624" y="4707"/>
                    </a:cubicBezTo>
                    <a:cubicBezTo>
                      <a:pt x="1816" y="5159"/>
                      <a:pt x="993" y="5595"/>
                      <a:pt x="168" y="6047"/>
                    </a:cubicBezTo>
                    <a:cubicBezTo>
                      <a:pt x="1" y="6131"/>
                      <a:pt x="110" y="6358"/>
                      <a:pt x="256" y="6358"/>
                    </a:cubicBezTo>
                    <a:cubicBezTo>
                      <a:pt x="280" y="6358"/>
                      <a:pt x="305" y="6352"/>
                      <a:pt x="329" y="6338"/>
                    </a:cubicBezTo>
                    <a:cubicBezTo>
                      <a:pt x="3206" y="4771"/>
                      <a:pt x="6083" y="3203"/>
                      <a:pt x="8944" y="1652"/>
                    </a:cubicBezTo>
                    <a:cubicBezTo>
                      <a:pt x="9768" y="1199"/>
                      <a:pt x="10592" y="763"/>
                      <a:pt x="11416" y="311"/>
                    </a:cubicBezTo>
                    <a:cubicBezTo>
                      <a:pt x="11569" y="227"/>
                      <a:pt x="11471" y="0"/>
                      <a:pt x="113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91" name="Google Shape;3191;p35"/>
              <p:cNvSpPr/>
              <p:nvPr/>
            </p:nvSpPr>
            <p:spPr>
              <a:xfrm>
                <a:off x="7573675" y="4178100"/>
                <a:ext cx="45825" cy="84100"/>
              </a:xfrm>
              <a:custGeom>
                <a:avLst/>
                <a:gdLst/>
                <a:ahLst/>
                <a:cxnLst/>
                <a:rect l="l" t="t" r="r" b="b"/>
                <a:pathLst>
                  <a:path w="1833" h="3364" extrusionOk="0">
                    <a:moveTo>
                      <a:pt x="1600" y="1"/>
                    </a:moveTo>
                    <a:cubicBezTo>
                      <a:pt x="1546" y="1"/>
                      <a:pt x="1492" y="23"/>
                      <a:pt x="1452" y="78"/>
                    </a:cubicBezTo>
                    <a:cubicBezTo>
                      <a:pt x="773" y="999"/>
                      <a:pt x="289" y="2049"/>
                      <a:pt x="30" y="3165"/>
                    </a:cubicBezTo>
                    <a:cubicBezTo>
                      <a:pt x="0" y="3282"/>
                      <a:pt x="106" y="3364"/>
                      <a:pt x="206" y="3364"/>
                    </a:cubicBezTo>
                    <a:cubicBezTo>
                      <a:pt x="271" y="3364"/>
                      <a:pt x="334" y="3329"/>
                      <a:pt x="353" y="3245"/>
                    </a:cubicBezTo>
                    <a:cubicBezTo>
                      <a:pt x="612" y="2163"/>
                      <a:pt x="1080" y="1144"/>
                      <a:pt x="1743" y="239"/>
                    </a:cubicBezTo>
                    <a:cubicBezTo>
                      <a:pt x="1833" y="116"/>
                      <a:pt x="1720" y="1"/>
                      <a:pt x="16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92" name="Google Shape;3192;p35"/>
              <p:cNvSpPr/>
              <p:nvPr/>
            </p:nvSpPr>
            <p:spPr>
              <a:xfrm>
                <a:off x="7411525" y="4136625"/>
                <a:ext cx="119725" cy="208575"/>
              </a:xfrm>
              <a:custGeom>
                <a:avLst/>
                <a:gdLst/>
                <a:ahLst/>
                <a:cxnLst/>
                <a:rect l="l" t="t" r="r" b="b"/>
                <a:pathLst>
                  <a:path w="4789" h="8343" extrusionOk="0">
                    <a:moveTo>
                      <a:pt x="225" y="1"/>
                    </a:moveTo>
                    <a:cubicBezTo>
                      <a:pt x="115" y="1"/>
                      <a:pt x="1" y="118"/>
                      <a:pt x="67" y="250"/>
                    </a:cubicBezTo>
                    <a:cubicBezTo>
                      <a:pt x="1521" y="2917"/>
                      <a:pt x="2976" y="5583"/>
                      <a:pt x="4430" y="8266"/>
                    </a:cubicBezTo>
                    <a:cubicBezTo>
                      <a:pt x="4460" y="8320"/>
                      <a:pt x="4507" y="8343"/>
                      <a:pt x="4556" y="8343"/>
                    </a:cubicBezTo>
                    <a:cubicBezTo>
                      <a:pt x="4669" y="8343"/>
                      <a:pt x="4789" y="8224"/>
                      <a:pt x="4721" y="8089"/>
                    </a:cubicBezTo>
                    <a:lnTo>
                      <a:pt x="358" y="88"/>
                    </a:lnTo>
                    <a:cubicBezTo>
                      <a:pt x="327" y="26"/>
                      <a:pt x="276" y="1"/>
                      <a:pt x="2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93" name="Google Shape;3193;p35"/>
              <p:cNvSpPr/>
              <p:nvPr/>
            </p:nvSpPr>
            <p:spPr>
              <a:xfrm>
                <a:off x="7466525" y="4308750"/>
                <a:ext cx="27500" cy="179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718" extrusionOk="0">
                    <a:moveTo>
                      <a:pt x="908" y="0"/>
                    </a:moveTo>
                    <a:cubicBezTo>
                      <a:pt x="880" y="0"/>
                      <a:pt x="852" y="7"/>
                      <a:pt x="825" y="23"/>
                    </a:cubicBezTo>
                    <a:cubicBezTo>
                      <a:pt x="582" y="152"/>
                      <a:pt x="340" y="282"/>
                      <a:pt x="114" y="411"/>
                    </a:cubicBezTo>
                    <a:cubicBezTo>
                      <a:pt x="33" y="443"/>
                      <a:pt x="0" y="557"/>
                      <a:pt x="49" y="637"/>
                    </a:cubicBezTo>
                    <a:cubicBezTo>
                      <a:pt x="82" y="693"/>
                      <a:pt x="137" y="718"/>
                      <a:pt x="195" y="718"/>
                    </a:cubicBezTo>
                    <a:cubicBezTo>
                      <a:pt x="222" y="718"/>
                      <a:pt x="250" y="712"/>
                      <a:pt x="276" y="702"/>
                    </a:cubicBezTo>
                    <a:cubicBezTo>
                      <a:pt x="517" y="573"/>
                      <a:pt x="744" y="443"/>
                      <a:pt x="987" y="299"/>
                    </a:cubicBezTo>
                    <a:cubicBezTo>
                      <a:pt x="1067" y="266"/>
                      <a:pt x="1099" y="152"/>
                      <a:pt x="1051" y="72"/>
                    </a:cubicBezTo>
                    <a:cubicBezTo>
                      <a:pt x="1018" y="29"/>
                      <a:pt x="964" y="0"/>
                      <a:pt x="9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94" name="Google Shape;3194;p35"/>
              <p:cNvSpPr/>
              <p:nvPr/>
            </p:nvSpPr>
            <p:spPr>
              <a:xfrm>
                <a:off x="7443075" y="4267550"/>
                <a:ext cx="29550" cy="19175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767" extrusionOk="0">
                    <a:moveTo>
                      <a:pt x="986" y="0"/>
                    </a:moveTo>
                    <a:cubicBezTo>
                      <a:pt x="959" y="0"/>
                      <a:pt x="932" y="7"/>
                      <a:pt x="906" y="23"/>
                    </a:cubicBezTo>
                    <a:cubicBezTo>
                      <a:pt x="632" y="169"/>
                      <a:pt x="373" y="314"/>
                      <a:pt x="98" y="460"/>
                    </a:cubicBezTo>
                    <a:cubicBezTo>
                      <a:pt x="18" y="492"/>
                      <a:pt x="1" y="605"/>
                      <a:pt x="33" y="686"/>
                    </a:cubicBezTo>
                    <a:cubicBezTo>
                      <a:pt x="77" y="741"/>
                      <a:pt x="130" y="766"/>
                      <a:pt x="184" y="766"/>
                    </a:cubicBezTo>
                    <a:cubicBezTo>
                      <a:pt x="209" y="766"/>
                      <a:pt x="234" y="761"/>
                      <a:pt x="259" y="751"/>
                    </a:cubicBezTo>
                    <a:cubicBezTo>
                      <a:pt x="535" y="605"/>
                      <a:pt x="809" y="460"/>
                      <a:pt x="1067" y="314"/>
                    </a:cubicBezTo>
                    <a:cubicBezTo>
                      <a:pt x="1149" y="266"/>
                      <a:pt x="1181" y="152"/>
                      <a:pt x="1132" y="87"/>
                    </a:cubicBezTo>
                    <a:cubicBezTo>
                      <a:pt x="1100" y="33"/>
                      <a:pt x="1044" y="0"/>
                      <a:pt x="9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95" name="Google Shape;3195;p35"/>
              <p:cNvSpPr/>
              <p:nvPr/>
            </p:nvSpPr>
            <p:spPr>
              <a:xfrm>
                <a:off x="7422875" y="4234000"/>
                <a:ext cx="30750" cy="19475"/>
              </a:xfrm>
              <a:custGeom>
                <a:avLst/>
                <a:gdLst/>
                <a:ahLst/>
                <a:cxnLst/>
                <a:rect l="l" t="t" r="r" b="b"/>
                <a:pathLst>
                  <a:path w="1230" h="779" extrusionOk="0">
                    <a:moveTo>
                      <a:pt x="1035" y="1"/>
                    </a:moveTo>
                    <a:cubicBezTo>
                      <a:pt x="1008" y="1"/>
                      <a:pt x="981" y="8"/>
                      <a:pt x="955" y="24"/>
                    </a:cubicBezTo>
                    <a:cubicBezTo>
                      <a:pt x="680" y="201"/>
                      <a:pt x="405" y="347"/>
                      <a:pt x="115" y="477"/>
                    </a:cubicBezTo>
                    <a:cubicBezTo>
                      <a:pt x="33" y="509"/>
                      <a:pt x="1" y="621"/>
                      <a:pt x="50" y="703"/>
                    </a:cubicBezTo>
                    <a:cubicBezTo>
                      <a:pt x="80" y="753"/>
                      <a:pt x="129" y="778"/>
                      <a:pt x="181" y="778"/>
                    </a:cubicBezTo>
                    <a:cubicBezTo>
                      <a:pt x="213" y="778"/>
                      <a:pt x="246" y="769"/>
                      <a:pt x="276" y="751"/>
                    </a:cubicBezTo>
                    <a:cubicBezTo>
                      <a:pt x="567" y="621"/>
                      <a:pt x="841" y="477"/>
                      <a:pt x="1117" y="315"/>
                    </a:cubicBezTo>
                    <a:cubicBezTo>
                      <a:pt x="1197" y="266"/>
                      <a:pt x="1229" y="169"/>
                      <a:pt x="1181" y="89"/>
                    </a:cubicBezTo>
                    <a:cubicBezTo>
                      <a:pt x="1148" y="33"/>
                      <a:pt x="1093" y="1"/>
                      <a:pt x="10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96" name="Google Shape;3196;p35"/>
              <p:cNvSpPr/>
              <p:nvPr/>
            </p:nvSpPr>
            <p:spPr>
              <a:xfrm>
                <a:off x="7404725" y="4198850"/>
                <a:ext cx="26675" cy="17725"/>
              </a:xfrm>
              <a:custGeom>
                <a:avLst/>
                <a:gdLst/>
                <a:ahLst/>
                <a:cxnLst/>
                <a:rect l="l" t="t" r="r" b="b"/>
                <a:pathLst>
                  <a:path w="1067" h="709" extrusionOk="0">
                    <a:moveTo>
                      <a:pt x="872" y="1"/>
                    </a:moveTo>
                    <a:cubicBezTo>
                      <a:pt x="845" y="1"/>
                      <a:pt x="817" y="8"/>
                      <a:pt x="791" y="23"/>
                    </a:cubicBezTo>
                    <a:cubicBezTo>
                      <a:pt x="565" y="153"/>
                      <a:pt x="339" y="282"/>
                      <a:pt x="113" y="396"/>
                    </a:cubicBezTo>
                    <a:cubicBezTo>
                      <a:pt x="32" y="443"/>
                      <a:pt x="0" y="557"/>
                      <a:pt x="48" y="622"/>
                    </a:cubicBezTo>
                    <a:cubicBezTo>
                      <a:pt x="81" y="677"/>
                      <a:pt x="137" y="709"/>
                      <a:pt x="195" y="709"/>
                    </a:cubicBezTo>
                    <a:cubicBezTo>
                      <a:pt x="221" y="709"/>
                      <a:pt x="249" y="702"/>
                      <a:pt x="274" y="687"/>
                    </a:cubicBezTo>
                    <a:cubicBezTo>
                      <a:pt x="501" y="557"/>
                      <a:pt x="727" y="443"/>
                      <a:pt x="970" y="314"/>
                    </a:cubicBezTo>
                    <a:cubicBezTo>
                      <a:pt x="1034" y="266"/>
                      <a:pt x="1067" y="153"/>
                      <a:pt x="1018" y="88"/>
                    </a:cubicBezTo>
                    <a:cubicBezTo>
                      <a:pt x="985" y="33"/>
                      <a:pt x="930" y="1"/>
                      <a:pt x="8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97" name="Google Shape;3197;p35"/>
              <p:cNvSpPr/>
              <p:nvPr/>
            </p:nvSpPr>
            <p:spPr>
              <a:xfrm>
                <a:off x="7386125" y="4160875"/>
                <a:ext cx="30325" cy="19575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783" extrusionOk="0">
                    <a:moveTo>
                      <a:pt x="1018" y="1"/>
                    </a:moveTo>
                    <a:cubicBezTo>
                      <a:pt x="991" y="1"/>
                      <a:pt x="964" y="8"/>
                      <a:pt x="938" y="23"/>
                    </a:cubicBezTo>
                    <a:cubicBezTo>
                      <a:pt x="663" y="169"/>
                      <a:pt x="389" y="314"/>
                      <a:pt x="98" y="476"/>
                    </a:cubicBezTo>
                    <a:cubicBezTo>
                      <a:pt x="33" y="508"/>
                      <a:pt x="1" y="622"/>
                      <a:pt x="49" y="702"/>
                    </a:cubicBezTo>
                    <a:cubicBezTo>
                      <a:pt x="82" y="757"/>
                      <a:pt x="138" y="782"/>
                      <a:pt x="195" y="782"/>
                    </a:cubicBezTo>
                    <a:cubicBezTo>
                      <a:pt x="222" y="782"/>
                      <a:pt x="249" y="777"/>
                      <a:pt x="275" y="767"/>
                    </a:cubicBezTo>
                    <a:cubicBezTo>
                      <a:pt x="550" y="605"/>
                      <a:pt x="824" y="460"/>
                      <a:pt x="1100" y="314"/>
                    </a:cubicBezTo>
                    <a:cubicBezTo>
                      <a:pt x="1180" y="266"/>
                      <a:pt x="1212" y="152"/>
                      <a:pt x="1164" y="88"/>
                    </a:cubicBezTo>
                    <a:cubicBezTo>
                      <a:pt x="1131" y="33"/>
                      <a:pt x="1075" y="1"/>
                      <a:pt x="10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98" name="Google Shape;3198;p35"/>
              <p:cNvSpPr/>
              <p:nvPr/>
            </p:nvSpPr>
            <p:spPr>
              <a:xfrm>
                <a:off x="7659650" y="4165600"/>
                <a:ext cx="67150" cy="16075"/>
              </a:xfrm>
              <a:custGeom>
                <a:avLst/>
                <a:gdLst/>
                <a:ahLst/>
                <a:cxnLst/>
                <a:rect l="l" t="t" r="r" b="b"/>
                <a:pathLst>
                  <a:path w="2686" h="643" extrusionOk="0">
                    <a:moveTo>
                      <a:pt x="1711" y="0"/>
                    </a:moveTo>
                    <a:cubicBezTo>
                      <a:pt x="1155" y="0"/>
                      <a:pt x="604" y="116"/>
                      <a:pt x="97" y="336"/>
                    </a:cubicBezTo>
                    <a:cubicBezTo>
                      <a:pt x="17" y="368"/>
                      <a:pt x="0" y="497"/>
                      <a:pt x="33" y="562"/>
                    </a:cubicBezTo>
                    <a:cubicBezTo>
                      <a:pt x="66" y="617"/>
                      <a:pt x="122" y="642"/>
                      <a:pt x="180" y="642"/>
                    </a:cubicBezTo>
                    <a:cubicBezTo>
                      <a:pt x="207" y="642"/>
                      <a:pt x="234" y="637"/>
                      <a:pt x="259" y="627"/>
                    </a:cubicBezTo>
                    <a:cubicBezTo>
                      <a:pt x="706" y="430"/>
                      <a:pt x="1198" y="329"/>
                      <a:pt x="1688" y="329"/>
                    </a:cubicBezTo>
                    <a:cubicBezTo>
                      <a:pt x="1925" y="329"/>
                      <a:pt x="2161" y="353"/>
                      <a:pt x="2392" y="400"/>
                    </a:cubicBezTo>
                    <a:cubicBezTo>
                      <a:pt x="2407" y="404"/>
                      <a:pt x="2421" y="405"/>
                      <a:pt x="2434" y="405"/>
                    </a:cubicBezTo>
                    <a:cubicBezTo>
                      <a:pt x="2615" y="405"/>
                      <a:pt x="2685" y="122"/>
                      <a:pt x="2489" y="77"/>
                    </a:cubicBezTo>
                    <a:cubicBezTo>
                      <a:pt x="2232" y="26"/>
                      <a:pt x="1971" y="0"/>
                      <a:pt x="17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199" name="Google Shape;3199;p35"/>
              <p:cNvSpPr/>
              <p:nvPr/>
            </p:nvSpPr>
            <p:spPr>
              <a:xfrm>
                <a:off x="7735600" y="4179225"/>
                <a:ext cx="9725" cy="89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56" extrusionOk="0">
                    <a:moveTo>
                      <a:pt x="227" y="33"/>
                    </a:moveTo>
                    <a:cubicBezTo>
                      <a:pt x="235" y="33"/>
                      <a:pt x="243" y="37"/>
                      <a:pt x="249" y="41"/>
                    </a:cubicBezTo>
                    <a:lnTo>
                      <a:pt x="249" y="41"/>
                    </a:lnTo>
                    <a:cubicBezTo>
                      <a:pt x="239" y="37"/>
                      <a:pt x="227" y="33"/>
                      <a:pt x="211" y="33"/>
                    </a:cubicBezTo>
                    <a:close/>
                    <a:moveTo>
                      <a:pt x="65" y="162"/>
                    </a:moveTo>
                    <a:cubicBezTo>
                      <a:pt x="65" y="184"/>
                      <a:pt x="65" y="199"/>
                      <a:pt x="71" y="217"/>
                    </a:cubicBezTo>
                    <a:lnTo>
                      <a:pt x="71" y="217"/>
                    </a:lnTo>
                    <a:cubicBezTo>
                      <a:pt x="68" y="213"/>
                      <a:pt x="65" y="211"/>
                      <a:pt x="65" y="211"/>
                    </a:cubicBezTo>
                    <a:lnTo>
                      <a:pt x="65" y="162"/>
                    </a:lnTo>
                    <a:close/>
                    <a:moveTo>
                      <a:pt x="195" y="0"/>
                    </a:moveTo>
                    <a:cubicBezTo>
                      <a:pt x="179" y="0"/>
                      <a:pt x="162" y="0"/>
                      <a:pt x="147" y="17"/>
                    </a:cubicBezTo>
                    <a:cubicBezTo>
                      <a:pt x="130" y="33"/>
                      <a:pt x="114" y="33"/>
                      <a:pt x="98" y="49"/>
                    </a:cubicBezTo>
                    <a:cubicBezTo>
                      <a:pt x="82" y="49"/>
                      <a:pt x="65" y="65"/>
                      <a:pt x="50" y="65"/>
                    </a:cubicBezTo>
                    <a:cubicBezTo>
                      <a:pt x="33" y="97"/>
                      <a:pt x="17" y="114"/>
                      <a:pt x="17" y="146"/>
                    </a:cubicBezTo>
                    <a:cubicBezTo>
                      <a:pt x="17" y="162"/>
                      <a:pt x="17" y="179"/>
                      <a:pt x="1" y="194"/>
                    </a:cubicBezTo>
                    <a:cubicBezTo>
                      <a:pt x="1" y="211"/>
                      <a:pt x="17" y="243"/>
                      <a:pt x="33" y="276"/>
                    </a:cubicBezTo>
                    <a:lnTo>
                      <a:pt x="50" y="291"/>
                    </a:lnTo>
                    <a:cubicBezTo>
                      <a:pt x="47" y="288"/>
                      <a:pt x="45" y="287"/>
                      <a:pt x="44" y="287"/>
                    </a:cubicBezTo>
                    <a:cubicBezTo>
                      <a:pt x="39" y="287"/>
                      <a:pt x="53" y="308"/>
                      <a:pt x="65" y="308"/>
                    </a:cubicBezTo>
                    <a:cubicBezTo>
                      <a:pt x="65" y="323"/>
                      <a:pt x="82" y="323"/>
                      <a:pt x="98" y="340"/>
                    </a:cubicBezTo>
                    <a:cubicBezTo>
                      <a:pt x="98" y="340"/>
                      <a:pt x="130" y="356"/>
                      <a:pt x="147" y="356"/>
                    </a:cubicBezTo>
                    <a:lnTo>
                      <a:pt x="244" y="356"/>
                    </a:lnTo>
                    <a:cubicBezTo>
                      <a:pt x="259" y="356"/>
                      <a:pt x="259" y="340"/>
                      <a:pt x="276" y="340"/>
                    </a:cubicBezTo>
                    <a:lnTo>
                      <a:pt x="292" y="340"/>
                    </a:lnTo>
                    <a:lnTo>
                      <a:pt x="324" y="308"/>
                    </a:lnTo>
                    <a:lnTo>
                      <a:pt x="341" y="308"/>
                    </a:lnTo>
                    <a:cubicBezTo>
                      <a:pt x="341" y="291"/>
                      <a:pt x="356" y="276"/>
                      <a:pt x="356" y="259"/>
                    </a:cubicBezTo>
                    <a:lnTo>
                      <a:pt x="373" y="259"/>
                    </a:lnTo>
                    <a:lnTo>
                      <a:pt x="389" y="226"/>
                    </a:lnTo>
                    <a:lnTo>
                      <a:pt x="389" y="211"/>
                    </a:lnTo>
                    <a:lnTo>
                      <a:pt x="389" y="194"/>
                    </a:lnTo>
                    <a:lnTo>
                      <a:pt x="389" y="179"/>
                    </a:lnTo>
                    <a:lnTo>
                      <a:pt x="389" y="162"/>
                    </a:lnTo>
                    <a:lnTo>
                      <a:pt x="389" y="146"/>
                    </a:lnTo>
                    <a:lnTo>
                      <a:pt x="389" y="114"/>
                    </a:lnTo>
                    <a:cubicBezTo>
                      <a:pt x="373" y="114"/>
                      <a:pt x="373" y="82"/>
                      <a:pt x="373" y="82"/>
                    </a:cubicBezTo>
                    <a:lnTo>
                      <a:pt x="324" y="33"/>
                    </a:lnTo>
                    <a:cubicBezTo>
                      <a:pt x="308" y="17"/>
                      <a:pt x="292" y="0"/>
                      <a:pt x="2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00" name="Google Shape;3200;p35"/>
              <p:cNvSpPr/>
              <p:nvPr/>
            </p:nvSpPr>
            <p:spPr>
              <a:xfrm>
                <a:off x="7153800" y="3996200"/>
                <a:ext cx="79200" cy="259000"/>
              </a:xfrm>
              <a:custGeom>
                <a:avLst/>
                <a:gdLst/>
                <a:ahLst/>
                <a:cxnLst/>
                <a:rect l="l" t="t" r="r" b="b"/>
                <a:pathLst>
                  <a:path w="3168" h="10360" extrusionOk="0">
                    <a:moveTo>
                      <a:pt x="0" y="1"/>
                    </a:moveTo>
                    <a:lnTo>
                      <a:pt x="0" y="10360"/>
                    </a:lnTo>
                    <a:lnTo>
                      <a:pt x="3168" y="9487"/>
                    </a:lnTo>
                    <a:lnTo>
                      <a:pt x="3168" y="22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01" name="Google Shape;3201;p35"/>
              <p:cNvSpPr/>
              <p:nvPr/>
            </p:nvSpPr>
            <p:spPr>
              <a:xfrm>
                <a:off x="7075400" y="4129550"/>
                <a:ext cx="396400" cy="278800"/>
              </a:xfrm>
              <a:custGeom>
                <a:avLst/>
                <a:gdLst/>
                <a:ahLst/>
                <a:cxnLst/>
                <a:rect l="l" t="t" r="r" b="b"/>
                <a:pathLst>
                  <a:path w="15856" h="11152" extrusionOk="0">
                    <a:moveTo>
                      <a:pt x="1" y="0"/>
                    </a:moveTo>
                    <a:lnTo>
                      <a:pt x="1" y="11151"/>
                    </a:lnTo>
                    <a:lnTo>
                      <a:pt x="13593" y="11151"/>
                    </a:lnTo>
                    <a:cubicBezTo>
                      <a:pt x="13593" y="11151"/>
                      <a:pt x="15856" y="5058"/>
                      <a:pt x="8971" y="5026"/>
                    </a:cubicBezTo>
                    <a:lnTo>
                      <a:pt x="8907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02" name="Google Shape;3202;p35"/>
              <p:cNvSpPr/>
              <p:nvPr/>
            </p:nvSpPr>
            <p:spPr>
              <a:xfrm>
                <a:off x="7078650" y="4359850"/>
                <a:ext cx="325675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13027" h="324" extrusionOk="0">
                    <a:moveTo>
                      <a:pt x="211" y="0"/>
                    </a:moveTo>
                    <a:cubicBezTo>
                      <a:pt x="0" y="0"/>
                      <a:pt x="0" y="323"/>
                      <a:pt x="211" y="323"/>
                    </a:cubicBezTo>
                    <a:lnTo>
                      <a:pt x="12817" y="323"/>
                    </a:lnTo>
                    <a:cubicBezTo>
                      <a:pt x="13026" y="323"/>
                      <a:pt x="13026" y="0"/>
                      <a:pt x="128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03" name="Google Shape;3203;p35"/>
              <p:cNvSpPr/>
              <p:nvPr/>
            </p:nvSpPr>
            <p:spPr>
              <a:xfrm>
                <a:off x="7212025" y="4259675"/>
                <a:ext cx="79375" cy="58275"/>
              </a:xfrm>
              <a:custGeom>
                <a:avLst/>
                <a:gdLst/>
                <a:ahLst/>
                <a:cxnLst/>
                <a:rect l="l" t="t" r="r" b="b"/>
                <a:pathLst>
                  <a:path w="3175" h="2331" extrusionOk="0">
                    <a:moveTo>
                      <a:pt x="2913" y="0"/>
                    </a:moveTo>
                    <a:cubicBezTo>
                      <a:pt x="2891" y="0"/>
                      <a:pt x="2867" y="4"/>
                      <a:pt x="2843" y="15"/>
                    </a:cubicBezTo>
                    <a:cubicBezTo>
                      <a:pt x="1809" y="499"/>
                      <a:pt x="871" y="1195"/>
                      <a:pt x="112" y="2051"/>
                    </a:cubicBezTo>
                    <a:cubicBezTo>
                      <a:pt x="0" y="2163"/>
                      <a:pt x="117" y="2331"/>
                      <a:pt x="242" y="2331"/>
                    </a:cubicBezTo>
                    <a:cubicBezTo>
                      <a:pt x="281" y="2331"/>
                      <a:pt x="320" y="2315"/>
                      <a:pt x="354" y="2277"/>
                    </a:cubicBezTo>
                    <a:cubicBezTo>
                      <a:pt x="1097" y="1454"/>
                      <a:pt x="2003" y="775"/>
                      <a:pt x="3005" y="305"/>
                    </a:cubicBezTo>
                    <a:cubicBezTo>
                      <a:pt x="3174" y="221"/>
                      <a:pt x="3072" y="0"/>
                      <a:pt x="29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04" name="Google Shape;3204;p35"/>
              <p:cNvSpPr/>
              <p:nvPr/>
            </p:nvSpPr>
            <p:spPr>
              <a:xfrm>
                <a:off x="7127925" y="4129625"/>
                <a:ext cx="8125" cy="235775"/>
              </a:xfrm>
              <a:custGeom>
                <a:avLst/>
                <a:gdLst/>
                <a:ahLst/>
                <a:cxnLst/>
                <a:rect l="l" t="t" r="r" b="b"/>
                <a:pathLst>
                  <a:path w="325" h="9431" extrusionOk="0">
                    <a:moveTo>
                      <a:pt x="163" y="1"/>
                    </a:moveTo>
                    <a:cubicBezTo>
                      <a:pt x="82" y="1"/>
                      <a:pt x="1" y="53"/>
                      <a:pt x="1" y="159"/>
                    </a:cubicBezTo>
                    <a:lnTo>
                      <a:pt x="1" y="9274"/>
                    </a:lnTo>
                    <a:cubicBezTo>
                      <a:pt x="1" y="9378"/>
                      <a:pt x="82" y="9431"/>
                      <a:pt x="163" y="9431"/>
                    </a:cubicBezTo>
                    <a:cubicBezTo>
                      <a:pt x="243" y="9431"/>
                      <a:pt x="324" y="9378"/>
                      <a:pt x="324" y="9274"/>
                    </a:cubicBezTo>
                    <a:lnTo>
                      <a:pt x="324" y="159"/>
                    </a:lnTo>
                    <a:cubicBezTo>
                      <a:pt x="324" y="53"/>
                      <a:pt x="243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05" name="Google Shape;3205;p35"/>
              <p:cNvSpPr/>
              <p:nvPr/>
            </p:nvSpPr>
            <p:spPr>
              <a:xfrm>
                <a:off x="7088750" y="4314975"/>
                <a:ext cx="28700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1148" h="341" extrusionOk="0">
                    <a:moveTo>
                      <a:pt x="163" y="0"/>
                    </a:moveTo>
                    <a:cubicBezTo>
                      <a:pt x="81" y="0"/>
                      <a:pt x="1" y="82"/>
                      <a:pt x="1" y="162"/>
                    </a:cubicBezTo>
                    <a:cubicBezTo>
                      <a:pt x="1" y="259"/>
                      <a:pt x="81" y="340"/>
                      <a:pt x="163" y="340"/>
                    </a:cubicBezTo>
                    <a:lnTo>
                      <a:pt x="986" y="340"/>
                    </a:lnTo>
                    <a:cubicBezTo>
                      <a:pt x="1068" y="340"/>
                      <a:pt x="1148" y="259"/>
                      <a:pt x="1148" y="162"/>
                    </a:cubicBezTo>
                    <a:cubicBezTo>
                      <a:pt x="1148" y="82"/>
                      <a:pt x="1083" y="0"/>
                      <a:pt x="9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06" name="Google Shape;3206;p35"/>
              <p:cNvSpPr/>
              <p:nvPr/>
            </p:nvSpPr>
            <p:spPr>
              <a:xfrm>
                <a:off x="7087150" y="4268525"/>
                <a:ext cx="31125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1245" h="340" extrusionOk="0">
                    <a:moveTo>
                      <a:pt x="162" y="1"/>
                    </a:moveTo>
                    <a:cubicBezTo>
                      <a:pt x="80" y="1"/>
                      <a:pt x="0" y="81"/>
                      <a:pt x="0" y="162"/>
                    </a:cubicBezTo>
                    <a:cubicBezTo>
                      <a:pt x="0" y="259"/>
                      <a:pt x="80" y="339"/>
                      <a:pt x="162" y="339"/>
                    </a:cubicBezTo>
                    <a:lnTo>
                      <a:pt x="1082" y="339"/>
                    </a:lnTo>
                    <a:cubicBezTo>
                      <a:pt x="1164" y="339"/>
                      <a:pt x="1244" y="259"/>
                      <a:pt x="1244" y="162"/>
                    </a:cubicBezTo>
                    <a:cubicBezTo>
                      <a:pt x="1244" y="81"/>
                      <a:pt x="1179" y="1"/>
                      <a:pt x="10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07" name="Google Shape;3207;p35"/>
              <p:cNvSpPr/>
              <p:nvPr/>
            </p:nvSpPr>
            <p:spPr>
              <a:xfrm>
                <a:off x="7085525" y="4230075"/>
                <a:ext cx="31925" cy="872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49" extrusionOk="0">
                    <a:moveTo>
                      <a:pt x="145" y="1"/>
                    </a:moveTo>
                    <a:cubicBezTo>
                      <a:pt x="70" y="1"/>
                      <a:pt x="1" y="90"/>
                      <a:pt x="1" y="164"/>
                    </a:cubicBezTo>
                    <a:cubicBezTo>
                      <a:pt x="1" y="261"/>
                      <a:pt x="81" y="326"/>
                      <a:pt x="162" y="326"/>
                    </a:cubicBezTo>
                    <a:cubicBezTo>
                      <a:pt x="392" y="338"/>
                      <a:pt x="613" y="349"/>
                      <a:pt x="837" y="349"/>
                    </a:cubicBezTo>
                    <a:cubicBezTo>
                      <a:pt x="929" y="349"/>
                      <a:pt x="1021" y="347"/>
                      <a:pt x="1115" y="343"/>
                    </a:cubicBezTo>
                    <a:cubicBezTo>
                      <a:pt x="1197" y="343"/>
                      <a:pt x="1277" y="261"/>
                      <a:pt x="1277" y="181"/>
                    </a:cubicBezTo>
                    <a:cubicBezTo>
                      <a:pt x="1277" y="84"/>
                      <a:pt x="1212" y="3"/>
                      <a:pt x="1115" y="3"/>
                    </a:cubicBezTo>
                    <a:cubicBezTo>
                      <a:pt x="954" y="11"/>
                      <a:pt x="796" y="15"/>
                      <a:pt x="639" y="15"/>
                    </a:cubicBezTo>
                    <a:cubicBezTo>
                      <a:pt x="481" y="15"/>
                      <a:pt x="324" y="11"/>
                      <a:pt x="162" y="3"/>
                    </a:cubicBezTo>
                    <a:cubicBezTo>
                      <a:pt x="156" y="1"/>
                      <a:pt x="151" y="1"/>
                      <a:pt x="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08" name="Google Shape;3208;p35"/>
              <p:cNvSpPr/>
              <p:nvPr/>
            </p:nvSpPr>
            <p:spPr>
              <a:xfrm>
                <a:off x="7087150" y="4188925"/>
                <a:ext cx="27875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1115" h="324" extrusionOk="0">
                    <a:moveTo>
                      <a:pt x="162" y="0"/>
                    </a:moveTo>
                    <a:cubicBezTo>
                      <a:pt x="80" y="0"/>
                      <a:pt x="0" y="65"/>
                      <a:pt x="0" y="162"/>
                    </a:cubicBezTo>
                    <a:cubicBezTo>
                      <a:pt x="0" y="259"/>
                      <a:pt x="80" y="323"/>
                      <a:pt x="162" y="323"/>
                    </a:cubicBezTo>
                    <a:lnTo>
                      <a:pt x="953" y="323"/>
                    </a:lnTo>
                    <a:cubicBezTo>
                      <a:pt x="1035" y="323"/>
                      <a:pt x="1115" y="259"/>
                      <a:pt x="1115" y="162"/>
                    </a:cubicBezTo>
                    <a:cubicBezTo>
                      <a:pt x="1115" y="65"/>
                      <a:pt x="1050" y="0"/>
                      <a:pt x="9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09" name="Google Shape;3209;p35"/>
              <p:cNvSpPr/>
              <p:nvPr/>
            </p:nvSpPr>
            <p:spPr>
              <a:xfrm>
                <a:off x="7087950" y="4148125"/>
                <a:ext cx="31925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24" extrusionOk="0">
                    <a:moveTo>
                      <a:pt x="162" y="0"/>
                    </a:moveTo>
                    <a:cubicBezTo>
                      <a:pt x="81" y="0"/>
                      <a:pt x="1" y="81"/>
                      <a:pt x="1" y="162"/>
                    </a:cubicBezTo>
                    <a:cubicBezTo>
                      <a:pt x="1" y="259"/>
                      <a:pt x="81" y="324"/>
                      <a:pt x="162" y="324"/>
                    </a:cubicBezTo>
                    <a:lnTo>
                      <a:pt x="1115" y="324"/>
                    </a:lnTo>
                    <a:cubicBezTo>
                      <a:pt x="1197" y="324"/>
                      <a:pt x="1277" y="259"/>
                      <a:pt x="1277" y="162"/>
                    </a:cubicBezTo>
                    <a:cubicBezTo>
                      <a:pt x="1277" y="81"/>
                      <a:pt x="1212" y="0"/>
                      <a:pt x="1115" y="0"/>
                    </a:cubicBez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10" name="Google Shape;3210;p35"/>
              <p:cNvSpPr/>
              <p:nvPr/>
            </p:nvSpPr>
            <p:spPr>
              <a:xfrm>
                <a:off x="7326325" y="4279825"/>
                <a:ext cx="64150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2566" h="1187" extrusionOk="0">
                    <a:moveTo>
                      <a:pt x="195" y="0"/>
                    </a:moveTo>
                    <a:cubicBezTo>
                      <a:pt x="1" y="0"/>
                      <a:pt x="6" y="308"/>
                      <a:pt x="210" y="324"/>
                    </a:cubicBezTo>
                    <a:cubicBezTo>
                      <a:pt x="938" y="389"/>
                      <a:pt x="1632" y="680"/>
                      <a:pt x="2199" y="1148"/>
                    </a:cubicBezTo>
                    <a:cubicBezTo>
                      <a:pt x="2232" y="1175"/>
                      <a:pt x="2270" y="1186"/>
                      <a:pt x="2306" y="1186"/>
                    </a:cubicBezTo>
                    <a:cubicBezTo>
                      <a:pt x="2443" y="1186"/>
                      <a:pt x="2565" y="1021"/>
                      <a:pt x="2425" y="906"/>
                    </a:cubicBezTo>
                    <a:cubicBezTo>
                      <a:pt x="1794" y="389"/>
                      <a:pt x="1035" y="66"/>
                      <a:pt x="210" y="1"/>
                    </a:cubicBezTo>
                    <a:cubicBezTo>
                      <a:pt x="205" y="1"/>
                      <a:pt x="200" y="0"/>
                      <a:pt x="1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11" name="Google Shape;3211;p35"/>
              <p:cNvSpPr/>
              <p:nvPr/>
            </p:nvSpPr>
            <p:spPr>
              <a:xfrm>
                <a:off x="7390975" y="4321450"/>
                <a:ext cx="9725" cy="89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56" extrusionOk="0">
                    <a:moveTo>
                      <a:pt x="202" y="23"/>
                    </a:moveTo>
                    <a:lnTo>
                      <a:pt x="202" y="23"/>
                    </a:lnTo>
                    <a:cubicBezTo>
                      <a:pt x="203" y="23"/>
                      <a:pt x="203" y="24"/>
                      <a:pt x="203" y="24"/>
                    </a:cubicBezTo>
                    <a:lnTo>
                      <a:pt x="203" y="24"/>
                    </a:lnTo>
                    <a:cubicBezTo>
                      <a:pt x="200" y="27"/>
                      <a:pt x="198" y="28"/>
                      <a:pt x="197" y="28"/>
                    </a:cubicBezTo>
                    <a:cubicBezTo>
                      <a:pt x="196" y="28"/>
                      <a:pt x="196" y="28"/>
                      <a:pt x="195" y="27"/>
                    </a:cubicBezTo>
                    <a:lnTo>
                      <a:pt x="195" y="27"/>
                    </a:lnTo>
                    <a:cubicBezTo>
                      <a:pt x="198" y="26"/>
                      <a:pt x="200" y="25"/>
                      <a:pt x="202" y="23"/>
                    </a:cubicBezTo>
                    <a:close/>
                    <a:moveTo>
                      <a:pt x="102" y="64"/>
                    </a:moveTo>
                    <a:lnTo>
                      <a:pt x="102" y="64"/>
                    </a:lnTo>
                    <a:cubicBezTo>
                      <a:pt x="102" y="64"/>
                      <a:pt x="102" y="65"/>
                      <a:pt x="101" y="65"/>
                    </a:cubicBezTo>
                    <a:lnTo>
                      <a:pt x="98" y="65"/>
                    </a:lnTo>
                    <a:cubicBezTo>
                      <a:pt x="99" y="65"/>
                      <a:pt x="100" y="65"/>
                      <a:pt x="102" y="64"/>
                    </a:cubicBezTo>
                    <a:close/>
                    <a:moveTo>
                      <a:pt x="69" y="118"/>
                    </a:moveTo>
                    <a:cubicBezTo>
                      <a:pt x="65" y="137"/>
                      <a:pt x="65" y="152"/>
                      <a:pt x="65" y="162"/>
                    </a:cubicBezTo>
                    <a:lnTo>
                      <a:pt x="65" y="129"/>
                    </a:lnTo>
                    <a:cubicBezTo>
                      <a:pt x="65" y="125"/>
                      <a:pt x="67" y="121"/>
                      <a:pt x="69" y="118"/>
                    </a:cubicBezTo>
                    <a:close/>
                    <a:moveTo>
                      <a:pt x="322" y="95"/>
                    </a:moveTo>
                    <a:lnTo>
                      <a:pt x="324" y="97"/>
                    </a:lnTo>
                    <a:cubicBezTo>
                      <a:pt x="324" y="114"/>
                      <a:pt x="324" y="114"/>
                      <a:pt x="339" y="129"/>
                    </a:cubicBezTo>
                    <a:lnTo>
                      <a:pt x="339" y="162"/>
                    </a:lnTo>
                    <a:cubicBezTo>
                      <a:pt x="339" y="146"/>
                      <a:pt x="339" y="129"/>
                      <a:pt x="324" y="114"/>
                    </a:cubicBezTo>
                    <a:cubicBezTo>
                      <a:pt x="324" y="107"/>
                      <a:pt x="323" y="101"/>
                      <a:pt x="322" y="95"/>
                    </a:cubicBezTo>
                    <a:close/>
                    <a:moveTo>
                      <a:pt x="178" y="0"/>
                    </a:moveTo>
                    <a:cubicBezTo>
                      <a:pt x="162" y="0"/>
                      <a:pt x="145" y="0"/>
                      <a:pt x="130" y="17"/>
                    </a:cubicBezTo>
                    <a:cubicBezTo>
                      <a:pt x="98" y="17"/>
                      <a:pt x="81" y="32"/>
                      <a:pt x="48" y="49"/>
                    </a:cubicBezTo>
                    <a:cubicBezTo>
                      <a:pt x="48" y="65"/>
                      <a:pt x="33" y="81"/>
                      <a:pt x="33" y="81"/>
                    </a:cubicBezTo>
                    <a:cubicBezTo>
                      <a:pt x="16" y="114"/>
                      <a:pt x="1" y="146"/>
                      <a:pt x="1" y="162"/>
                    </a:cubicBezTo>
                    <a:cubicBezTo>
                      <a:pt x="1" y="178"/>
                      <a:pt x="16" y="194"/>
                      <a:pt x="16" y="194"/>
                    </a:cubicBezTo>
                    <a:lnTo>
                      <a:pt x="16" y="211"/>
                    </a:lnTo>
                    <a:lnTo>
                      <a:pt x="16" y="226"/>
                    </a:lnTo>
                    <a:lnTo>
                      <a:pt x="33" y="259"/>
                    </a:lnTo>
                    <a:cubicBezTo>
                      <a:pt x="33" y="275"/>
                      <a:pt x="48" y="291"/>
                      <a:pt x="65" y="291"/>
                    </a:cubicBezTo>
                    <a:lnTo>
                      <a:pt x="65" y="308"/>
                    </a:lnTo>
                    <a:cubicBezTo>
                      <a:pt x="65" y="308"/>
                      <a:pt x="81" y="323"/>
                      <a:pt x="98" y="323"/>
                    </a:cubicBezTo>
                    <a:cubicBezTo>
                      <a:pt x="113" y="340"/>
                      <a:pt x="130" y="340"/>
                      <a:pt x="145" y="356"/>
                    </a:cubicBezTo>
                    <a:lnTo>
                      <a:pt x="259" y="356"/>
                    </a:lnTo>
                    <a:cubicBezTo>
                      <a:pt x="275" y="340"/>
                      <a:pt x="292" y="340"/>
                      <a:pt x="292" y="323"/>
                    </a:cubicBezTo>
                    <a:lnTo>
                      <a:pt x="307" y="323"/>
                    </a:lnTo>
                    <a:cubicBezTo>
                      <a:pt x="307" y="323"/>
                      <a:pt x="324" y="308"/>
                      <a:pt x="339" y="308"/>
                    </a:cubicBezTo>
                    <a:lnTo>
                      <a:pt x="339" y="291"/>
                    </a:lnTo>
                    <a:cubicBezTo>
                      <a:pt x="339" y="291"/>
                      <a:pt x="372" y="275"/>
                      <a:pt x="372" y="259"/>
                    </a:cubicBezTo>
                    <a:cubicBezTo>
                      <a:pt x="372" y="243"/>
                      <a:pt x="389" y="226"/>
                      <a:pt x="389" y="211"/>
                    </a:cubicBezTo>
                    <a:lnTo>
                      <a:pt x="389" y="178"/>
                    </a:lnTo>
                    <a:lnTo>
                      <a:pt x="389" y="162"/>
                    </a:lnTo>
                    <a:cubicBezTo>
                      <a:pt x="389" y="146"/>
                      <a:pt x="389" y="129"/>
                      <a:pt x="372" y="114"/>
                    </a:cubicBezTo>
                    <a:cubicBezTo>
                      <a:pt x="372" y="81"/>
                      <a:pt x="356" y="65"/>
                      <a:pt x="339" y="49"/>
                    </a:cubicBezTo>
                    <a:cubicBezTo>
                      <a:pt x="324" y="32"/>
                      <a:pt x="307" y="32"/>
                      <a:pt x="292" y="17"/>
                    </a:cubicBezTo>
                    <a:cubicBezTo>
                      <a:pt x="275" y="0"/>
                      <a:pt x="242" y="0"/>
                      <a:pt x="227" y="0"/>
                    </a:cubicBezTo>
                    <a:cubicBezTo>
                      <a:pt x="219" y="0"/>
                      <a:pt x="211" y="0"/>
                      <a:pt x="203" y="2"/>
                    </a:cubicBezTo>
                    <a:lnTo>
                      <a:pt x="203" y="2"/>
                    </a:lnTo>
                    <a:cubicBezTo>
                      <a:pt x="194" y="0"/>
                      <a:pt x="186" y="0"/>
                      <a:pt x="1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12" name="Google Shape;3212;p35"/>
              <p:cNvSpPr/>
              <p:nvPr/>
            </p:nvSpPr>
            <p:spPr>
              <a:xfrm>
                <a:off x="6917450" y="3055025"/>
                <a:ext cx="818175" cy="1009075"/>
              </a:xfrm>
              <a:custGeom>
                <a:avLst/>
                <a:gdLst/>
                <a:ahLst/>
                <a:cxnLst/>
                <a:rect l="l" t="t" r="r" b="b"/>
                <a:pathLst>
                  <a:path w="32727" h="40363" extrusionOk="0">
                    <a:moveTo>
                      <a:pt x="20501" y="1"/>
                    </a:moveTo>
                    <a:cubicBezTo>
                      <a:pt x="13935" y="1"/>
                      <a:pt x="3685" y="3903"/>
                      <a:pt x="3685" y="3903"/>
                    </a:cubicBezTo>
                    <a:cubicBezTo>
                      <a:pt x="1858" y="6730"/>
                      <a:pt x="1164" y="10124"/>
                      <a:pt x="744" y="13470"/>
                    </a:cubicBezTo>
                    <a:cubicBezTo>
                      <a:pt x="145" y="18108"/>
                      <a:pt x="1" y="22795"/>
                      <a:pt x="291" y="27466"/>
                    </a:cubicBezTo>
                    <a:cubicBezTo>
                      <a:pt x="291" y="27466"/>
                      <a:pt x="178" y="40363"/>
                      <a:pt x="16453" y="40363"/>
                    </a:cubicBezTo>
                    <a:cubicBezTo>
                      <a:pt x="32727" y="40363"/>
                      <a:pt x="31871" y="21987"/>
                      <a:pt x="31483" y="17171"/>
                    </a:cubicBezTo>
                    <a:cubicBezTo>
                      <a:pt x="31078" y="12355"/>
                      <a:pt x="28929" y="5664"/>
                      <a:pt x="25180" y="1414"/>
                    </a:cubicBezTo>
                    <a:cubicBezTo>
                      <a:pt x="24280" y="390"/>
                      <a:pt x="22574" y="1"/>
                      <a:pt x="205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13" name="Google Shape;3213;p35"/>
              <p:cNvSpPr/>
              <p:nvPr/>
            </p:nvSpPr>
            <p:spPr>
              <a:xfrm>
                <a:off x="6915025" y="3050800"/>
                <a:ext cx="797975" cy="1018050"/>
              </a:xfrm>
              <a:custGeom>
                <a:avLst/>
                <a:gdLst/>
                <a:ahLst/>
                <a:cxnLst/>
                <a:rect l="l" t="t" r="r" b="b"/>
                <a:pathLst>
                  <a:path w="31919" h="40722" extrusionOk="0">
                    <a:moveTo>
                      <a:pt x="20544" y="324"/>
                    </a:moveTo>
                    <a:cubicBezTo>
                      <a:pt x="21090" y="324"/>
                      <a:pt x="21635" y="353"/>
                      <a:pt x="22174" y="419"/>
                    </a:cubicBezTo>
                    <a:cubicBezTo>
                      <a:pt x="22868" y="500"/>
                      <a:pt x="23579" y="661"/>
                      <a:pt x="24210" y="984"/>
                    </a:cubicBezTo>
                    <a:cubicBezTo>
                      <a:pt x="25018" y="1389"/>
                      <a:pt x="25551" y="2133"/>
                      <a:pt x="26085" y="2844"/>
                    </a:cubicBezTo>
                    <a:cubicBezTo>
                      <a:pt x="27911" y="5283"/>
                      <a:pt x="29188" y="8095"/>
                      <a:pt x="30109" y="10989"/>
                    </a:cubicBezTo>
                    <a:cubicBezTo>
                      <a:pt x="30820" y="13235"/>
                      <a:pt x="31289" y="15546"/>
                      <a:pt x="31451" y="17906"/>
                    </a:cubicBezTo>
                    <a:cubicBezTo>
                      <a:pt x="31531" y="19085"/>
                      <a:pt x="31580" y="20281"/>
                      <a:pt x="31563" y="21461"/>
                    </a:cubicBezTo>
                    <a:cubicBezTo>
                      <a:pt x="31548" y="23013"/>
                      <a:pt x="31451" y="24580"/>
                      <a:pt x="31224" y="26116"/>
                    </a:cubicBezTo>
                    <a:cubicBezTo>
                      <a:pt x="30981" y="27829"/>
                      <a:pt x="30593" y="29525"/>
                      <a:pt x="29996" y="31141"/>
                    </a:cubicBezTo>
                    <a:cubicBezTo>
                      <a:pt x="29397" y="32774"/>
                      <a:pt x="28574" y="34358"/>
                      <a:pt x="27458" y="35699"/>
                    </a:cubicBezTo>
                    <a:cubicBezTo>
                      <a:pt x="26294" y="37121"/>
                      <a:pt x="24840" y="38269"/>
                      <a:pt x="23176" y="39045"/>
                    </a:cubicBezTo>
                    <a:cubicBezTo>
                      <a:pt x="21155" y="39982"/>
                      <a:pt x="18925" y="40353"/>
                      <a:pt x="16711" y="40370"/>
                    </a:cubicBezTo>
                    <a:cubicBezTo>
                      <a:pt x="16650" y="40371"/>
                      <a:pt x="16589" y="40371"/>
                      <a:pt x="16527" y="40371"/>
                    </a:cubicBezTo>
                    <a:cubicBezTo>
                      <a:pt x="14016" y="40371"/>
                      <a:pt x="11465" y="40059"/>
                      <a:pt x="9099" y="39207"/>
                    </a:cubicBezTo>
                    <a:cubicBezTo>
                      <a:pt x="7353" y="38560"/>
                      <a:pt x="5722" y="37606"/>
                      <a:pt x="4380" y="36313"/>
                    </a:cubicBezTo>
                    <a:cubicBezTo>
                      <a:pt x="3313" y="35279"/>
                      <a:pt x="2440" y="34067"/>
                      <a:pt x="1811" y="32725"/>
                    </a:cubicBezTo>
                    <a:cubicBezTo>
                      <a:pt x="1326" y="31708"/>
                      <a:pt x="986" y="30641"/>
                      <a:pt x="776" y="29525"/>
                    </a:cubicBezTo>
                    <a:cubicBezTo>
                      <a:pt x="663" y="28928"/>
                      <a:pt x="582" y="28379"/>
                      <a:pt x="566" y="27748"/>
                    </a:cubicBezTo>
                    <a:cubicBezTo>
                      <a:pt x="533" y="26907"/>
                      <a:pt x="469" y="26067"/>
                      <a:pt x="453" y="25226"/>
                    </a:cubicBezTo>
                    <a:cubicBezTo>
                      <a:pt x="388" y="23319"/>
                      <a:pt x="404" y="21397"/>
                      <a:pt x="501" y="19490"/>
                    </a:cubicBezTo>
                    <a:cubicBezTo>
                      <a:pt x="582" y="17550"/>
                      <a:pt x="759" y="15627"/>
                      <a:pt x="986" y="13720"/>
                    </a:cubicBezTo>
                    <a:cubicBezTo>
                      <a:pt x="1212" y="12023"/>
                      <a:pt x="1487" y="10326"/>
                      <a:pt x="1955" y="8662"/>
                    </a:cubicBezTo>
                    <a:cubicBezTo>
                      <a:pt x="2386" y="7100"/>
                      <a:pt x="3005" y="5584"/>
                      <a:pt x="3890" y="4210"/>
                    </a:cubicBezTo>
                    <a:lnTo>
                      <a:pt x="3890" y="4210"/>
                    </a:lnTo>
                    <a:cubicBezTo>
                      <a:pt x="4518" y="3961"/>
                      <a:pt x="5176" y="3742"/>
                      <a:pt x="5819" y="3522"/>
                    </a:cubicBezTo>
                    <a:cubicBezTo>
                      <a:pt x="7402" y="2988"/>
                      <a:pt x="9002" y="2488"/>
                      <a:pt x="10618" y="2036"/>
                    </a:cubicBezTo>
                    <a:cubicBezTo>
                      <a:pt x="12606" y="1486"/>
                      <a:pt x="14610" y="1017"/>
                      <a:pt x="16647" y="693"/>
                    </a:cubicBezTo>
                    <a:cubicBezTo>
                      <a:pt x="17923" y="488"/>
                      <a:pt x="19239" y="324"/>
                      <a:pt x="20544" y="324"/>
                    </a:cubicBezTo>
                    <a:close/>
                    <a:moveTo>
                      <a:pt x="20764" y="0"/>
                    </a:moveTo>
                    <a:cubicBezTo>
                      <a:pt x="20398" y="0"/>
                      <a:pt x="20037" y="13"/>
                      <a:pt x="19685" y="32"/>
                    </a:cubicBezTo>
                    <a:cubicBezTo>
                      <a:pt x="17632" y="128"/>
                      <a:pt x="15612" y="500"/>
                      <a:pt x="13624" y="937"/>
                    </a:cubicBezTo>
                    <a:cubicBezTo>
                      <a:pt x="11685" y="1372"/>
                      <a:pt x="9778" y="1906"/>
                      <a:pt x="7903" y="2488"/>
                    </a:cubicBezTo>
                    <a:cubicBezTo>
                      <a:pt x="6675" y="2876"/>
                      <a:pt x="5446" y="3279"/>
                      <a:pt x="4250" y="3716"/>
                    </a:cubicBezTo>
                    <a:cubicBezTo>
                      <a:pt x="4073" y="3781"/>
                      <a:pt x="3912" y="3846"/>
                      <a:pt x="3733" y="3910"/>
                    </a:cubicBezTo>
                    <a:cubicBezTo>
                      <a:pt x="3717" y="3916"/>
                      <a:pt x="3702" y="3923"/>
                      <a:pt x="3690" y="3932"/>
                    </a:cubicBezTo>
                    <a:lnTo>
                      <a:pt x="3690" y="3932"/>
                    </a:lnTo>
                    <a:cubicBezTo>
                      <a:pt x="3670" y="3945"/>
                      <a:pt x="3651" y="3965"/>
                      <a:pt x="3636" y="3990"/>
                    </a:cubicBezTo>
                    <a:cubicBezTo>
                      <a:pt x="1746" y="6916"/>
                      <a:pt x="1083" y="10390"/>
                      <a:pt x="647" y="13801"/>
                    </a:cubicBezTo>
                    <a:cubicBezTo>
                      <a:pt x="178" y="17647"/>
                      <a:pt x="1" y="21558"/>
                      <a:pt x="130" y="25437"/>
                    </a:cubicBezTo>
                    <a:cubicBezTo>
                      <a:pt x="162" y="26439"/>
                      <a:pt x="178" y="27474"/>
                      <a:pt x="275" y="28476"/>
                    </a:cubicBezTo>
                    <a:cubicBezTo>
                      <a:pt x="372" y="29413"/>
                      <a:pt x="582" y="30333"/>
                      <a:pt x="856" y="31223"/>
                    </a:cubicBezTo>
                    <a:cubicBezTo>
                      <a:pt x="1277" y="32499"/>
                      <a:pt x="1875" y="33744"/>
                      <a:pt x="2667" y="34843"/>
                    </a:cubicBezTo>
                    <a:cubicBezTo>
                      <a:pt x="3653" y="36216"/>
                      <a:pt x="4897" y="37364"/>
                      <a:pt x="6336" y="38252"/>
                    </a:cubicBezTo>
                    <a:cubicBezTo>
                      <a:pt x="8226" y="39416"/>
                      <a:pt x="10392" y="40079"/>
                      <a:pt x="12590" y="40418"/>
                    </a:cubicBezTo>
                    <a:cubicBezTo>
                      <a:pt x="13844" y="40609"/>
                      <a:pt x="15130" y="40721"/>
                      <a:pt x="16417" y="40721"/>
                    </a:cubicBezTo>
                    <a:cubicBezTo>
                      <a:pt x="17748" y="40721"/>
                      <a:pt x="19081" y="40601"/>
                      <a:pt x="20379" y="40321"/>
                    </a:cubicBezTo>
                    <a:cubicBezTo>
                      <a:pt x="22336" y="39901"/>
                      <a:pt x="24193" y="39077"/>
                      <a:pt x="25777" y="37832"/>
                    </a:cubicBezTo>
                    <a:cubicBezTo>
                      <a:pt x="27184" y="36718"/>
                      <a:pt x="28331" y="35296"/>
                      <a:pt x="29188" y="33712"/>
                    </a:cubicBezTo>
                    <a:cubicBezTo>
                      <a:pt x="30044" y="32160"/>
                      <a:pt x="30643" y="30480"/>
                      <a:pt x="31063" y="28750"/>
                    </a:cubicBezTo>
                    <a:cubicBezTo>
                      <a:pt x="31451" y="27101"/>
                      <a:pt x="31692" y="25420"/>
                      <a:pt x="31806" y="23724"/>
                    </a:cubicBezTo>
                    <a:cubicBezTo>
                      <a:pt x="31903" y="22317"/>
                      <a:pt x="31919" y="20880"/>
                      <a:pt x="31871" y="19457"/>
                    </a:cubicBezTo>
                    <a:cubicBezTo>
                      <a:pt x="31806" y="17971"/>
                      <a:pt x="31692" y="16499"/>
                      <a:pt x="31434" y="15029"/>
                    </a:cubicBezTo>
                    <a:cubicBezTo>
                      <a:pt x="30917" y="12071"/>
                      <a:pt x="29979" y="9179"/>
                      <a:pt x="28671" y="6479"/>
                    </a:cubicBezTo>
                    <a:cubicBezTo>
                      <a:pt x="27992" y="5106"/>
                      <a:pt x="27200" y="3764"/>
                      <a:pt x="26279" y="2553"/>
                    </a:cubicBezTo>
                    <a:cubicBezTo>
                      <a:pt x="25745" y="1842"/>
                      <a:pt x="25212" y="1114"/>
                      <a:pt x="24404" y="710"/>
                    </a:cubicBezTo>
                    <a:cubicBezTo>
                      <a:pt x="23304" y="147"/>
                      <a:pt x="22011" y="0"/>
                      <a:pt x="207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14" name="Google Shape;3214;p35"/>
              <p:cNvSpPr/>
              <p:nvPr/>
            </p:nvSpPr>
            <p:spPr>
              <a:xfrm>
                <a:off x="7087525" y="3291150"/>
                <a:ext cx="215775" cy="215775"/>
              </a:xfrm>
              <a:custGeom>
                <a:avLst/>
                <a:gdLst/>
                <a:ahLst/>
                <a:cxnLst/>
                <a:rect l="l" t="t" r="r" b="b"/>
                <a:pathLst>
                  <a:path w="8631" h="8631" extrusionOk="0">
                    <a:moveTo>
                      <a:pt x="4317" y="1"/>
                    </a:moveTo>
                    <a:cubicBezTo>
                      <a:pt x="1940" y="1"/>
                      <a:pt x="1" y="1940"/>
                      <a:pt x="1" y="4316"/>
                    </a:cubicBezTo>
                    <a:cubicBezTo>
                      <a:pt x="1" y="6708"/>
                      <a:pt x="1940" y="8631"/>
                      <a:pt x="4317" y="8631"/>
                    </a:cubicBezTo>
                    <a:cubicBezTo>
                      <a:pt x="6708" y="8631"/>
                      <a:pt x="8631" y="6708"/>
                      <a:pt x="8631" y="4316"/>
                    </a:cubicBezTo>
                    <a:cubicBezTo>
                      <a:pt x="8631" y="1940"/>
                      <a:pt x="6708" y="1"/>
                      <a:pt x="431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15" name="Google Shape;3215;p35"/>
              <p:cNvSpPr/>
              <p:nvPr/>
            </p:nvSpPr>
            <p:spPr>
              <a:xfrm>
                <a:off x="7130775" y="3334400"/>
                <a:ext cx="129325" cy="129325"/>
              </a:xfrm>
              <a:custGeom>
                <a:avLst/>
                <a:gdLst/>
                <a:ahLst/>
                <a:cxnLst/>
                <a:rect l="l" t="t" r="r" b="b"/>
                <a:pathLst>
                  <a:path w="5173" h="5173" extrusionOk="0">
                    <a:moveTo>
                      <a:pt x="2587" y="0"/>
                    </a:moveTo>
                    <a:cubicBezTo>
                      <a:pt x="1164" y="0"/>
                      <a:pt x="1" y="1164"/>
                      <a:pt x="1" y="2586"/>
                    </a:cubicBezTo>
                    <a:cubicBezTo>
                      <a:pt x="1" y="4024"/>
                      <a:pt x="1164" y="5172"/>
                      <a:pt x="2587" y="5172"/>
                    </a:cubicBezTo>
                    <a:cubicBezTo>
                      <a:pt x="4024" y="5172"/>
                      <a:pt x="5172" y="4024"/>
                      <a:pt x="5172" y="2586"/>
                    </a:cubicBezTo>
                    <a:cubicBezTo>
                      <a:pt x="5172" y="1164"/>
                      <a:pt x="4024" y="0"/>
                      <a:pt x="25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16" name="Google Shape;3216;p35"/>
              <p:cNvSpPr/>
              <p:nvPr/>
            </p:nvSpPr>
            <p:spPr>
              <a:xfrm>
                <a:off x="7163100" y="3325500"/>
                <a:ext cx="64675" cy="64675"/>
              </a:xfrm>
              <a:custGeom>
                <a:avLst/>
                <a:gdLst/>
                <a:ahLst/>
                <a:cxnLst/>
                <a:rect l="l" t="t" r="r" b="b"/>
                <a:pathLst>
                  <a:path w="2587" h="2587" extrusionOk="0">
                    <a:moveTo>
                      <a:pt x="1294" y="1"/>
                    </a:moveTo>
                    <a:cubicBezTo>
                      <a:pt x="582" y="1"/>
                      <a:pt x="1" y="583"/>
                      <a:pt x="1" y="1294"/>
                    </a:cubicBezTo>
                    <a:cubicBezTo>
                      <a:pt x="1" y="2005"/>
                      <a:pt x="582" y="2587"/>
                      <a:pt x="1294" y="2587"/>
                    </a:cubicBezTo>
                    <a:cubicBezTo>
                      <a:pt x="2020" y="2587"/>
                      <a:pt x="2586" y="2005"/>
                      <a:pt x="2586" y="1294"/>
                    </a:cubicBezTo>
                    <a:cubicBezTo>
                      <a:pt x="2586" y="583"/>
                      <a:pt x="2020" y="1"/>
                      <a:pt x="12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17" name="Google Shape;3217;p35"/>
              <p:cNvSpPr/>
              <p:nvPr/>
            </p:nvSpPr>
            <p:spPr>
              <a:xfrm>
                <a:off x="7083500" y="3287100"/>
                <a:ext cx="202025" cy="116000"/>
              </a:xfrm>
              <a:custGeom>
                <a:avLst/>
                <a:gdLst/>
                <a:ahLst/>
                <a:cxnLst/>
                <a:rect l="l" t="t" r="r" b="b"/>
                <a:pathLst>
                  <a:path w="8081" h="4640" extrusionOk="0">
                    <a:moveTo>
                      <a:pt x="4478" y="1"/>
                    </a:moveTo>
                    <a:cubicBezTo>
                      <a:pt x="2021" y="1"/>
                      <a:pt x="0" y="2005"/>
                      <a:pt x="0" y="4478"/>
                    </a:cubicBezTo>
                    <a:cubicBezTo>
                      <a:pt x="0" y="4575"/>
                      <a:pt x="82" y="4640"/>
                      <a:pt x="162" y="4640"/>
                    </a:cubicBezTo>
                    <a:cubicBezTo>
                      <a:pt x="259" y="4640"/>
                      <a:pt x="340" y="4575"/>
                      <a:pt x="340" y="4478"/>
                    </a:cubicBezTo>
                    <a:cubicBezTo>
                      <a:pt x="340" y="2199"/>
                      <a:pt x="2198" y="324"/>
                      <a:pt x="4478" y="324"/>
                    </a:cubicBezTo>
                    <a:cubicBezTo>
                      <a:pt x="5770" y="324"/>
                      <a:pt x="6966" y="923"/>
                      <a:pt x="7758" y="1940"/>
                    </a:cubicBezTo>
                    <a:cubicBezTo>
                      <a:pt x="7794" y="1977"/>
                      <a:pt x="7841" y="1998"/>
                      <a:pt x="7889" y="1998"/>
                    </a:cubicBezTo>
                    <a:cubicBezTo>
                      <a:pt x="7927" y="1998"/>
                      <a:pt x="7965" y="1985"/>
                      <a:pt x="8001" y="1957"/>
                    </a:cubicBezTo>
                    <a:cubicBezTo>
                      <a:pt x="8065" y="1908"/>
                      <a:pt x="8081" y="1811"/>
                      <a:pt x="8016" y="1731"/>
                    </a:cubicBezTo>
                    <a:cubicBezTo>
                      <a:pt x="7160" y="632"/>
                      <a:pt x="5883" y="1"/>
                      <a:pt x="44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18" name="Google Shape;3218;p35"/>
              <p:cNvSpPr/>
              <p:nvPr/>
            </p:nvSpPr>
            <p:spPr>
              <a:xfrm>
                <a:off x="7429775" y="3273375"/>
                <a:ext cx="200425" cy="200425"/>
              </a:xfrm>
              <a:custGeom>
                <a:avLst/>
                <a:gdLst/>
                <a:ahLst/>
                <a:cxnLst/>
                <a:rect l="l" t="t" r="r" b="b"/>
                <a:pathLst>
                  <a:path w="8017" h="8017" extrusionOk="0">
                    <a:moveTo>
                      <a:pt x="4008" y="0"/>
                    </a:moveTo>
                    <a:cubicBezTo>
                      <a:pt x="1793" y="0"/>
                      <a:pt x="0" y="1795"/>
                      <a:pt x="0" y="4008"/>
                    </a:cubicBezTo>
                    <a:cubicBezTo>
                      <a:pt x="0" y="6223"/>
                      <a:pt x="1793" y="8017"/>
                      <a:pt x="4008" y="8017"/>
                    </a:cubicBezTo>
                    <a:cubicBezTo>
                      <a:pt x="6222" y="8017"/>
                      <a:pt x="8016" y="6223"/>
                      <a:pt x="8016" y="4008"/>
                    </a:cubicBezTo>
                    <a:cubicBezTo>
                      <a:pt x="8016" y="1795"/>
                      <a:pt x="6222" y="0"/>
                      <a:pt x="400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19" name="Google Shape;3219;p35"/>
              <p:cNvSpPr/>
              <p:nvPr/>
            </p:nvSpPr>
            <p:spPr>
              <a:xfrm>
                <a:off x="7470175" y="3313775"/>
                <a:ext cx="120000" cy="119625"/>
              </a:xfrm>
              <a:custGeom>
                <a:avLst/>
                <a:gdLst/>
                <a:ahLst/>
                <a:cxnLst/>
                <a:rect l="l" t="t" r="r" b="b"/>
                <a:pathLst>
                  <a:path w="4800" h="4785" extrusionOk="0">
                    <a:moveTo>
                      <a:pt x="2392" y="1"/>
                    </a:moveTo>
                    <a:cubicBezTo>
                      <a:pt x="1067" y="1"/>
                      <a:pt x="0" y="1067"/>
                      <a:pt x="0" y="2392"/>
                    </a:cubicBezTo>
                    <a:cubicBezTo>
                      <a:pt x="0" y="3718"/>
                      <a:pt x="1067" y="4784"/>
                      <a:pt x="2392" y="4784"/>
                    </a:cubicBezTo>
                    <a:cubicBezTo>
                      <a:pt x="3717" y="4784"/>
                      <a:pt x="4800" y="3718"/>
                      <a:pt x="4800" y="2392"/>
                    </a:cubicBezTo>
                    <a:cubicBezTo>
                      <a:pt x="4800" y="1067"/>
                      <a:pt x="3717" y="1"/>
                      <a:pt x="23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20" name="Google Shape;3220;p35"/>
              <p:cNvSpPr/>
              <p:nvPr/>
            </p:nvSpPr>
            <p:spPr>
              <a:xfrm>
                <a:off x="7500075" y="3305300"/>
                <a:ext cx="59825" cy="59825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2393" extrusionOk="0">
                    <a:moveTo>
                      <a:pt x="1196" y="1"/>
                    </a:moveTo>
                    <a:cubicBezTo>
                      <a:pt x="533" y="1"/>
                      <a:pt x="0" y="534"/>
                      <a:pt x="0" y="1197"/>
                    </a:cubicBezTo>
                    <a:cubicBezTo>
                      <a:pt x="0" y="1859"/>
                      <a:pt x="533" y="2393"/>
                      <a:pt x="1196" y="2393"/>
                    </a:cubicBezTo>
                    <a:cubicBezTo>
                      <a:pt x="1858" y="2393"/>
                      <a:pt x="2392" y="1859"/>
                      <a:pt x="2392" y="1197"/>
                    </a:cubicBezTo>
                    <a:cubicBezTo>
                      <a:pt x="2392" y="534"/>
                      <a:pt x="1858" y="1"/>
                      <a:pt x="119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21" name="Google Shape;3221;p35"/>
              <p:cNvSpPr/>
              <p:nvPr/>
            </p:nvSpPr>
            <p:spPr>
              <a:xfrm>
                <a:off x="7446325" y="3269325"/>
                <a:ext cx="187900" cy="108325"/>
              </a:xfrm>
              <a:custGeom>
                <a:avLst/>
                <a:gdLst/>
                <a:ahLst/>
                <a:cxnLst/>
                <a:rect l="l" t="t" r="r" b="b"/>
                <a:pathLst>
                  <a:path w="7516" h="4333" extrusionOk="0">
                    <a:moveTo>
                      <a:pt x="3346" y="1"/>
                    </a:moveTo>
                    <a:cubicBezTo>
                      <a:pt x="2053" y="1"/>
                      <a:pt x="857" y="583"/>
                      <a:pt x="49" y="1617"/>
                    </a:cubicBezTo>
                    <a:cubicBezTo>
                      <a:pt x="0" y="1682"/>
                      <a:pt x="17" y="1795"/>
                      <a:pt x="82" y="1843"/>
                    </a:cubicBezTo>
                    <a:cubicBezTo>
                      <a:pt x="115" y="1870"/>
                      <a:pt x="152" y="1883"/>
                      <a:pt x="188" y="1883"/>
                    </a:cubicBezTo>
                    <a:cubicBezTo>
                      <a:pt x="237" y="1883"/>
                      <a:pt x="286" y="1858"/>
                      <a:pt x="323" y="1811"/>
                    </a:cubicBezTo>
                    <a:cubicBezTo>
                      <a:pt x="1051" y="874"/>
                      <a:pt x="2150" y="341"/>
                      <a:pt x="3346" y="341"/>
                    </a:cubicBezTo>
                    <a:cubicBezTo>
                      <a:pt x="5463" y="341"/>
                      <a:pt x="7193" y="2054"/>
                      <a:pt x="7193" y="4170"/>
                    </a:cubicBezTo>
                    <a:cubicBezTo>
                      <a:pt x="7193" y="4267"/>
                      <a:pt x="7257" y="4332"/>
                      <a:pt x="7354" y="4332"/>
                    </a:cubicBezTo>
                    <a:cubicBezTo>
                      <a:pt x="7451" y="4332"/>
                      <a:pt x="7516" y="4267"/>
                      <a:pt x="7516" y="4170"/>
                    </a:cubicBezTo>
                    <a:cubicBezTo>
                      <a:pt x="7516" y="1876"/>
                      <a:pt x="5641" y="1"/>
                      <a:pt x="33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22" name="Google Shape;3222;p35"/>
              <p:cNvSpPr/>
              <p:nvPr/>
            </p:nvSpPr>
            <p:spPr>
              <a:xfrm>
                <a:off x="7040675" y="3461275"/>
                <a:ext cx="194750" cy="158400"/>
              </a:xfrm>
              <a:custGeom>
                <a:avLst/>
                <a:gdLst/>
                <a:ahLst/>
                <a:cxnLst/>
                <a:rect l="l" t="t" r="r" b="b"/>
                <a:pathLst>
                  <a:path w="7790" h="6336" extrusionOk="0">
                    <a:moveTo>
                      <a:pt x="3896" y="0"/>
                    </a:moveTo>
                    <a:cubicBezTo>
                      <a:pt x="1746" y="0"/>
                      <a:pt x="0" y="1422"/>
                      <a:pt x="0" y="3168"/>
                    </a:cubicBezTo>
                    <a:cubicBezTo>
                      <a:pt x="0" y="4913"/>
                      <a:pt x="1746" y="6335"/>
                      <a:pt x="3896" y="6335"/>
                    </a:cubicBezTo>
                    <a:cubicBezTo>
                      <a:pt x="6061" y="6335"/>
                      <a:pt x="7790" y="4913"/>
                      <a:pt x="7790" y="3168"/>
                    </a:cubicBezTo>
                    <a:cubicBezTo>
                      <a:pt x="7790" y="1422"/>
                      <a:pt x="6061" y="0"/>
                      <a:pt x="38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23" name="Google Shape;3223;p35"/>
              <p:cNvSpPr/>
              <p:nvPr/>
            </p:nvSpPr>
            <p:spPr>
              <a:xfrm>
                <a:off x="7524700" y="3453175"/>
                <a:ext cx="152750" cy="124475"/>
              </a:xfrm>
              <a:custGeom>
                <a:avLst/>
                <a:gdLst/>
                <a:ahLst/>
                <a:cxnLst/>
                <a:rect l="l" t="t" r="r" b="b"/>
                <a:pathLst>
                  <a:path w="6110" h="4979" extrusionOk="0">
                    <a:moveTo>
                      <a:pt x="3056" y="1"/>
                    </a:moveTo>
                    <a:cubicBezTo>
                      <a:pt x="1358" y="1"/>
                      <a:pt x="0" y="1115"/>
                      <a:pt x="0" y="2490"/>
                    </a:cubicBezTo>
                    <a:cubicBezTo>
                      <a:pt x="0" y="3863"/>
                      <a:pt x="1358" y="4979"/>
                      <a:pt x="3056" y="4979"/>
                    </a:cubicBezTo>
                    <a:cubicBezTo>
                      <a:pt x="4736" y="4979"/>
                      <a:pt x="6109" y="3863"/>
                      <a:pt x="6109" y="2490"/>
                    </a:cubicBezTo>
                    <a:cubicBezTo>
                      <a:pt x="6109" y="1115"/>
                      <a:pt x="4736" y="1"/>
                      <a:pt x="305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24" name="Google Shape;3224;p35"/>
              <p:cNvSpPr/>
              <p:nvPr/>
            </p:nvSpPr>
            <p:spPr>
              <a:xfrm>
                <a:off x="7306125" y="3420175"/>
                <a:ext cx="193550" cy="181125"/>
              </a:xfrm>
              <a:custGeom>
                <a:avLst/>
                <a:gdLst/>
                <a:ahLst/>
                <a:cxnLst/>
                <a:rect l="l" t="t" r="r" b="b"/>
                <a:pathLst>
                  <a:path w="7742" h="7245" extrusionOk="0">
                    <a:moveTo>
                      <a:pt x="4535" y="1"/>
                    </a:moveTo>
                    <a:cubicBezTo>
                      <a:pt x="2859" y="1"/>
                      <a:pt x="1175" y="684"/>
                      <a:pt x="1" y="1886"/>
                    </a:cubicBezTo>
                    <a:cubicBezTo>
                      <a:pt x="1" y="1886"/>
                      <a:pt x="518" y="5167"/>
                      <a:pt x="3216" y="6993"/>
                    </a:cubicBezTo>
                    <a:cubicBezTo>
                      <a:pt x="3481" y="7171"/>
                      <a:pt x="3800" y="7245"/>
                      <a:pt x="4123" y="7245"/>
                    </a:cubicBezTo>
                    <a:cubicBezTo>
                      <a:pt x="4945" y="7245"/>
                      <a:pt x="5787" y="6767"/>
                      <a:pt x="5787" y="6314"/>
                    </a:cubicBezTo>
                    <a:cubicBezTo>
                      <a:pt x="5787" y="6314"/>
                      <a:pt x="6336" y="6476"/>
                      <a:pt x="6562" y="6508"/>
                    </a:cubicBezTo>
                    <a:cubicBezTo>
                      <a:pt x="6605" y="6515"/>
                      <a:pt x="6647" y="6518"/>
                      <a:pt x="6688" y="6518"/>
                    </a:cubicBezTo>
                    <a:cubicBezTo>
                      <a:pt x="6936" y="6518"/>
                      <a:pt x="7137" y="6392"/>
                      <a:pt x="7289" y="6169"/>
                    </a:cubicBezTo>
                    <a:cubicBezTo>
                      <a:pt x="7580" y="5749"/>
                      <a:pt x="7741" y="5991"/>
                      <a:pt x="7564" y="4650"/>
                    </a:cubicBezTo>
                    <a:cubicBezTo>
                      <a:pt x="7095" y="819"/>
                      <a:pt x="6384" y="351"/>
                      <a:pt x="6384" y="351"/>
                    </a:cubicBezTo>
                    <a:cubicBezTo>
                      <a:pt x="6077" y="190"/>
                      <a:pt x="5722" y="108"/>
                      <a:pt x="5382" y="60"/>
                    </a:cubicBezTo>
                    <a:cubicBezTo>
                      <a:pt x="5101" y="21"/>
                      <a:pt x="4818" y="1"/>
                      <a:pt x="453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25" name="Google Shape;3225;p35"/>
              <p:cNvSpPr/>
              <p:nvPr/>
            </p:nvSpPr>
            <p:spPr>
              <a:xfrm>
                <a:off x="7303275" y="3416000"/>
                <a:ext cx="198425" cy="171350"/>
              </a:xfrm>
              <a:custGeom>
                <a:avLst/>
                <a:gdLst/>
                <a:ahLst/>
                <a:cxnLst/>
                <a:rect l="l" t="t" r="r" b="b"/>
                <a:pathLst>
                  <a:path w="7937" h="6854" extrusionOk="0">
                    <a:moveTo>
                      <a:pt x="4826" y="343"/>
                    </a:moveTo>
                    <a:cubicBezTo>
                      <a:pt x="5648" y="343"/>
                      <a:pt x="6422" y="480"/>
                      <a:pt x="6692" y="1100"/>
                    </a:cubicBezTo>
                    <a:cubicBezTo>
                      <a:pt x="7161" y="2150"/>
                      <a:pt x="7420" y="3363"/>
                      <a:pt x="7500" y="4849"/>
                    </a:cubicBezTo>
                    <a:lnTo>
                      <a:pt x="7517" y="4930"/>
                    </a:lnTo>
                    <a:cubicBezTo>
                      <a:pt x="7549" y="5705"/>
                      <a:pt x="7549" y="6320"/>
                      <a:pt x="6935" y="6481"/>
                    </a:cubicBezTo>
                    <a:cubicBezTo>
                      <a:pt x="6846" y="6506"/>
                      <a:pt x="6753" y="6518"/>
                      <a:pt x="6658" y="6518"/>
                    </a:cubicBezTo>
                    <a:cubicBezTo>
                      <a:pt x="6268" y="6518"/>
                      <a:pt x="5843" y="6331"/>
                      <a:pt x="5545" y="6175"/>
                    </a:cubicBezTo>
                    <a:cubicBezTo>
                      <a:pt x="3783" y="5285"/>
                      <a:pt x="2037" y="3912"/>
                      <a:pt x="389" y="2102"/>
                    </a:cubicBezTo>
                    <a:cubicBezTo>
                      <a:pt x="357" y="2085"/>
                      <a:pt x="373" y="2037"/>
                      <a:pt x="389" y="2021"/>
                    </a:cubicBezTo>
                    <a:cubicBezTo>
                      <a:pt x="535" y="1876"/>
                      <a:pt x="697" y="1746"/>
                      <a:pt x="841" y="1633"/>
                    </a:cubicBezTo>
                    <a:cubicBezTo>
                      <a:pt x="1828" y="874"/>
                      <a:pt x="3056" y="421"/>
                      <a:pt x="4332" y="357"/>
                    </a:cubicBezTo>
                    <a:cubicBezTo>
                      <a:pt x="4496" y="348"/>
                      <a:pt x="4662" y="343"/>
                      <a:pt x="4826" y="343"/>
                    </a:cubicBezTo>
                    <a:close/>
                    <a:moveTo>
                      <a:pt x="4857" y="1"/>
                    </a:moveTo>
                    <a:cubicBezTo>
                      <a:pt x="4654" y="1"/>
                      <a:pt x="4469" y="10"/>
                      <a:pt x="4317" y="17"/>
                    </a:cubicBezTo>
                    <a:cubicBezTo>
                      <a:pt x="2975" y="98"/>
                      <a:pt x="1666" y="583"/>
                      <a:pt x="647" y="1374"/>
                    </a:cubicBezTo>
                    <a:cubicBezTo>
                      <a:pt x="486" y="1488"/>
                      <a:pt x="324" y="1633"/>
                      <a:pt x="163" y="1779"/>
                    </a:cubicBezTo>
                    <a:cubicBezTo>
                      <a:pt x="1" y="1924"/>
                      <a:pt x="1" y="2167"/>
                      <a:pt x="147" y="2328"/>
                    </a:cubicBezTo>
                    <a:cubicBezTo>
                      <a:pt x="1828" y="4171"/>
                      <a:pt x="3589" y="5561"/>
                      <a:pt x="5383" y="6466"/>
                    </a:cubicBezTo>
                    <a:cubicBezTo>
                      <a:pt x="5739" y="6643"/>
                      <a:pt x="6207" y="6853"/>
                      <a:pt x="6659" y="6853"/>
                    </a:cubicBezTo>
                    <a:cubicBezTo>
                      <a:pt x="6789" y="6853"/>
                      <a:pt x="6918" y="6837"/>
                      <a:pt x="7032" y="6804"/>
                    </a:cubicBezTo>
                    <a:cubicBezTo>
                      <a:pt x="7937" y="6546"/>
                      <a:pt x="7872" y="5561"/>
                      <a:pt x="7840" y="4897"/>
                    </a:cubicBezTo>
                    <a:lnTo>
                      <a:pt x="7840" y="4833"/>
                    </a:lnTo>
                    <a:cubicBezTo>
                      <a:pt x="7743" y="3314"/>
                      <a:pt x="7468" y="2053"/>
                      <a:pt x="7000" y="971"/>
                    </a:cubicBezTo>
                    <a:cubicBezTo>
                      <a:pt x="6628" y="127"/>
                      <a:pt x="5621" y="1"/>
                      <a:pt x="48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26" name="Google Shape;3226;p35"/>
              <p:cNvSpPr/>
              <p:nvPr/>
            </p:nvSpPr>
            <p:spPr>
              <a:xfrm>
                <a:off x="7404725" y="3511775"/>
                <a:ext cx="20225" cy="16350"/>
              </a:xfrm>
              <a:custGeom>
                <a:avLst/>
                <a:gdLst/>
                <a:ahLst/>
                <a:cxnLst/>
                <a:rect l="l" t="t" r="r" b="b"/>
                <a:pathLst>
                  <a:path w="809" h="654" extrusionOk="0">
                    <a:moveTo>
                      <a:pt x="186" y="0"/>
                    </a:moveTo>
                    <a:cubicBezTo>
                      <a:pt x="141" y="0"/>
                      <a:pt x="97" y="16"/>
                      <a:pt x="65" y="49"/>
                    </a:cubicBezTo>
                    <a:cubicBezTo>
                      <a:pt x="0" y="113"/>
                      <a:pt x="0" y="210"/>
                      <a:pt x="65" y="275"/>
                    </a:cubicBezTo>
                    <a:cubicBezTo>
                      <a:pt x="210" y="420"/>
                      <a:pt x="371" y="549"/>
                      <a:pt x="550" y="631"/>
                    </a:cubicBezTo>
                    <a:cubicBezTo>
                      <a:pt x="583" y="642"/>
                      <a:pt x="609" y="653"/>
                      <a:pt x="639" y="653"/>
                    </a:cubicBezTo>
                    <a:cubicBezTo>
                      <a:pt x="651" y="653"/>
                      <a:pt x="664" y="651"/>
                      <a:pt x="679" y="646"/>
                    </a:cubicBezTo>
                    <a:cubicBezTo>
                      <a:pt x="711" y="631"/>
                      <a:pt x="759" y="614"/>
                      <a:pt x="776" y="566"/>
                    </a:cubicBezTo>
                    <a:cubicBezTo>
                      <a:pt x="791" y="534"/>
                      <a:pt x="808" y="485"/>
                      <a:pt x="791" y="437"/>
                    </a:cubicBezTo>
                    <a:cubicBezTo>
                      <a:pt x="776" y="404"/>
                      <a:pt x="759" y="355"/>
                      <a:pt x="711" y="340"/>
                    </a:cubicBezTo>
                    <a:cubicBezTo>
                      <a:pt x="614" y="291"/>
                      <a:pt x="533" y="243"/>
                      <a:pt x="436" y="178"/>
                    </a:cubicBezTo>
                    <a:cubicBezTo>
                      <a:pt x="453" y="178"/>
                      <a:pt x="468" y="194"/>
                      <a:pt x="468" y="194"/>
                    </a:cubicBezTo>
                    <a:cubicBezTo>
                      <a:pt x="420" y="146"/>
                      <a:pt x="356" y="97"/>
                      <a:pt x="307" y="49"/>
                    </a:cubicBezTo>
                    <a:cubicBezTo>
                      <a:pt x="274" y="16"/>
                      <a:pt x="230" y="0"/>
                      <a:pt x="1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27" name="Google Shape;3227;p35"/>
              <p:cNvSpPr/>
              <p:nvPr/>
            </p:nvSpPr>
            <p:spPr>
              <a:xfrm>
                <a:off x="7461675" y="3494225"/>
                <a:ext cx="8900" cy="23075"/>
              </a:xfrm>
              <a:custGeom>
                <a:avLst/>
                <a:gdLst/>
                <a:ahLst/>
                <a:cxnLst/>
                <a:rect l="l" t="t" r="r" b="b"/>
                <a:pathLst>
                  <a:path w="356" h="923" extrusionOk="0">
                    <a:moveTo>
                      <a:pt x="162" y="0"/>
                    </a:moveTo>
                    <a:cubicBezTo>
                      <a:pt x="150" y="0"/>
                      <a:pt x="139" y="2"/>
                      <a:pt x="130" y="7"/>
                    </a:cubicBezTo>
                    <a:cubicBezTo>
                      <a:pt x="33" y="40"/>
                      <a:pt x="0" y="120"/>
                      <a:pt x="17" y="217"/>
                    </a:cubicBezTo>
                    <a:lnTo>
                      <a:pt x="17" y="234"/>
                    </a:lnTo>
                    <a:cubicBezTo>
                      <a:pt x="33" y="410"/>
                      <a:pt x="33" y="571"/>
                      <a:pt x="17" y="749"/>
                    </a:cubicBezTo>
                    <a:lnTo>
                      <a:pt x="17" y="749"/>
                    </a:lnTo>
                    <a:cubicBezTo>
                      <a:pt x="17" y="739"/>
                      <a:pt x="17" y="729"/>
                      <a:pt x="17" y="718"/>
                    </a:cubicBezTo>
                    <a:lnTo>
                      <a:pt x="17" y="751"/>
                    </a:lnTo>
                    <a:cubicBezTo>
                      <a:pt x="17" y="750"/>
                      <a:pt x="17" y="749"/>
                      <a:pt x="17" y="749"/>
                    </a:cubicBezTo>
                    <a:lnTo>
                      <a:pt x="17" y="749"/>
                    </a:lnTo>
                    <a:cubicBezTo>
                      <a:pt x="18" y="782"/>
                      <a:pt x="21" y="810"/>
                      <a:pt x="33" y="848"/>
                    </a:cubicBezTo>
                    <a:cubicBezTo>
                      <a:pt x="49" y="880"/>
                      <a:pt x="97" y="912"/>
                      <a:pt x="130" y="912"/>
                    </a:cubicBezTo>
                    <a:cubicBezTo>
                      <a:pt x="150" y="919"/>
                      <a:pt x="170" y="923"/>
                      <a:pt x="188" y="923"/>
                    </a:cubicBezTo>
                    <a:cubicBezTo>
                      <a:pt x="215" y="923"/>
                      <a:pt x="240" y="915"/>
                      <a:pt x="259" y="896"/>
                    </a:cubicBezTo>
                    <a:cubicBezTo>
                      <a:pt x="291" y="880"/>
                      <a:pt x="323" y="848"/>
                      <a:pt x="340" y="799"/>
                    </a:cubicBezTo>
                    <a:cubicBezTo>
                      <a:pt x="356" y="686"/>
                      <a:pt x="356" y="572"/>
                      <a:pt x="356" y="460"/>
                    </a:cubicBezTo>
                    <a:cubicBezTo>
                      <a:pt x="356" y="346"/>
                      <a:pt x="340" y="234"/>
                      <a:pt x="323" y="120"/>
                    </a:cubicBezTo>
                    <a:cubicBezTo>
                      <a:pt x="323" y="88"/>
                      <a:pt x="291" y="40"/>
                      <a:pt x="259" y="23"/>
                    </a:cubicBezTo>
                    <a:cubicBezTo>
                      <a:pt x="225" y="12"/>
                      <a:pt x="191" y="0"/>
                      <a:pt x="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28" name="Google Shape;3228;p35"/>
              <p:cNvSpPr/>
              <p:nvPr/>
            </p:nvSpPr>
            <p:spPr>
              <a:xfrm>
                <a:off x="6990175" y="3258750"/>
                <a:ext cx="79775" cy="33025"/>
              </a:xfrm>
              <a:custGeom>
                <a:avLst/>
                <a:gdLst/>
                <a:ahLst/>
                <a:cxnLst/>
                <a:rect l="l" t="t" r="r" b="b"/>
                <a:pathLst>
                  <a:path w="3191" h="1321" extrusionOk="0">
                    <a:moveTo>
                      <a:pt x="346" y="1"/>
                    </a:moveTo>
                    <a:cubicBezTo>
                      <a:pt x="296" y="1"/>
                      <a:pt x="245" y="25"/>
                      <a:pt x="210" y="85"/>
                    </a:cubicBezTo>
                    <a:cubicBezTo>
                      <a:pt x="1" y="456"/>
                      <a:pt x="162" y="990"/>
                      <a:pt x="566" y="1152"/>
                    </a:cubicBezTo>
                    <a:cubicBezTo>
                      <a:pt x="652" y="1187"/>
                      <a:pt x="741" y="1203"/>
                      <a:pt x="829" y="1203"/>
                    </a:cubicBezTo>
                    <a:cubicBezTo>
                      <a:pt x="1069" y="1203"/>
                      <a:pt x="1301" y="1083"/>
                      <a:pt x="1445" y="895"/>
                    </a:cubicBezTo>
                    <a:lnTo>
                      <a:pt x="1445" y="895"/>
                    </a:lnTo>
                    <a:cubicBezTo>
                      <a:pt x="1608" y="1134"/>
                      <a:pt x="1819" y="1320"/>
                      <a:pt x="2113" y="1320"/>
                    </a:cubicBezTo>
                    <a:cubicBezTo>
                      <a:pt x="2146" y="1320"/>
                      <a:pt x="2179" y="1318"/>
                      <a:pt x="2214" y="1313"/>
                    </a:cubicBezTo>
                    <a:cubicBezTo>
                      <a:pt x="2716" y="1232"/>
                      <a:pt x="2957" y="779"/>
                      <a:pt x="3136" y="376"/>
                    </a:cubicBezTo>
                    <a:cubicBezTo>
                      <a:pt x="3190" y="244"/>
                      <a:pt x="3081" y="127"/>
                      <a:pt x="2975" y="127"/>
                    </a:cubicBezTo>
                    <a:cubicBezTo>
                      <a:pt x="2925" y="127"/>
                      <a:pt x="2876" y="153"/>
                      <a:pt x="2845" y="214"/>
                    </a:cubicBezTo>
                    <a:cubicBezTo>
                      <a:pt x="2716" y="505"/>
                      <a:pt x="2570" y="893"/>
                      <a:pt x="2214" y="973"/>
                    </a:cubicBezTo>
                    <a:cubicBezTo>
                      <a:pt x="2180" y="981"/>
                      <a:pt x="2148" y="985"/>
                      <a:pt x="2118" y="985"/>
                    </a:cubicBezTo>
                    <a:cubicBezTo>
                      <a:pt x="1840" y="985"/>
                      <a:pt x="1684" y="674"/>
                      <a:pt x="1568" y="441"/>
                    </a:cubicBezTo>
                    <a:cubicBezTo>
                      <a:pt x="1539" y="391"/>
                      <a:pt x="1483" y="366"/>
                      <a:pt x="1427" y="366"/>
                    </a:cubicBezTo>
                    <a:cubicBezTo>
                      <a:pt x="1354" y="366"/>
                      <a:pt x="1279" y="407"/>
                      <a:pt x="1261" y="488"/>
                    </a:cubicBezTo>
                    <a:cubicBezTo>
                      <a:pt x="1235" y="687"/>
                      <a:pt x="1046" y="874"/>
                      <a:pt x="837" y="874"/>
                    </a:cubicBezTo>
                    <a:cubicBezTo>
                      <a:pt x="790" y="874"/>
                      <a:pt x="742" y="865"/>
                      <a:pt x="695" y="844"/>
                    </a:cubicBezTo>
                    <a:cubicBezTo>
                      <a:pt x="469" y="764"/>
                      <a:pt x="388" y="456"/>
                      <a:pt x="501" y="247"/>
                    </a:cubicBezTo>
                    <a:cubicBezTo>
                      <a:pt x="568" y="123"/>
                      <a:pt x="458" y="1"/>
                      <a:pt x="3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29" name="Google Shape;3229;p35"/>
              <p:cNvSpPr/>
              <p:nvPr/>
            </p:nvSpPr>
            <p:spPr>
              <a:xfrm>
                <a:off x="7295025" y="3899100"/>
                <a:ext cx="126275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5051" h="1736" extrusionOk="0">
                    <a:moveTo>
                      <a:pt x="4840" y="1"/>
                    </a:moveTo>
                    <a:cubicBezTo>
                      <a:pt x="4740" y="1"/>
                      <a:pt x="4633" y="83"/>
                      <a:pt x="4662" y="200"/>
                    </a:cubicBezTo>
                    <a:cubicBezTo>
                      <a:pt x="4707" y="418"/>
                      <a:pt x="4711" y="964"/>
                      <a:pt x="4428" y="964"/>
                    </a:cubicBezTo>
                    <a:cubicBezTo>
                      <a:pt x="4396" y="964"/>
                      <a:pt x="4362" y="958"/>
                      <a:pt x="4324" y="943"/>
                    </a:cubicBezTo>
                    <a:cubicBezTo>
                      <a:pt x="4080" y="862"/>
                      <a:pt x="3919" y="571"/>
                      <a:pt x="3709" y="426"/>
                    </a:cubicBezTo>
                    <a:cubicBezTo>
                      <a:pt x="3682" y="403"/>
                      <a:pt x="3652" y="393"/>
                      <a:pt x="3624" y="393"/>
                    </a:cubicBezTo>
                    <a:cubicBezTo>
                      <a:pt x="3554" y="393"/>
                      <a:pt x="3489" y="454"/>
                      <a:pt x="3466" y="523"/>
                    </a:cubicBezTo>
                    <a:cubicBezTo>
                      <a:pt x="3337" y="879"/>
                      <a:pt x="3128" y="1396"/>
                      <a:pt x="2675" y="1411"/>
                    </a:cubicBezTo>
                    <a:cubicBezTo>
                      <a:pt x="2303" y="1411"/>
                      <a:pt x="2126" y="959"/>
                      <a:pt x="2012" y="668"/>
                    </a:cubicBezTo>
                    <a:cubicBezTo>
                      <a:pt x="1982" y="585"/>
                      <a:pt x="1913" y="544"/>
                      <a:pt x="1846" y="544"/>
                    </a:cubicBezTo>
                    <a:cubicBezTo>
                      <a:pt x="1770" y="544"/>
                      <a:pt x="1697" y="597"/>
                      <a:pt x="1689" y="700"/>
                    </a:cubicBezTo>
                    <a:cubicBezTo>
                      <a:pt x="1673" y="1040"/>
                      <a:pt x="1365" y="1364"/>
                      <a:pt x="1027" y="1364"/>
                    </a:cubicBezTo>
                    <a:cubicBezTo>
                      <a:pt x="671" y="1364"/>
                      <a:pt x="363" y="1056"/>
                      <a:pt x="348" y="717"/>
                    </a:cubicBezTo>
                    <a:cubicBezTo>
                      <a:pt x="339" y="612"/>
                      <a:pt x="251" y="559"/>
                      <a:pt x="166" y="559"/>
                    </a:cubicBezTo>
                    <a:cubicBezTo>
                      <a:pt x="81" y="559"/>
                      <a:pt x="0" y="612"/>
                      <a:pt x="8" y="717"/>
                    </a:cubicBezTo>
                    <a:cubicBezTo>
                      <a:pt x="40" y="1226"/>
                      <a:pt x="463" y="1687"/>
                      <a:pt x="1000" y="1687"/>
                    </a:cubicBezTo>
                    <a:cubicBezTo>
                      <a:pt x="1009" y="1687"/>
                      <a:pt x="1018" y="1687"/>
                      <a:pt x="1027" y="1687"/>
                    </a:cubicBezTo>
                    <a:cubicBezTo>
                      <a:pt x="1390" y="1687"/>
                      <a:pt x="1702" y="1476"/>
                      <a:pt x="1873" y="1172"/>
                    </a:cubicBezTo>
                    <a:lnTo>
                      <a:pt x="1873" y="1172"/>
                    </a:lnTo>
                    <a:cubicBezTo>
                      <a:pt x="2040" y="1478"/>
                      <a:pt x="2282" y="1735"/>
                      <a:pt x="2651" y="1735"/>
                    </a:cubicBezTo>
                    <a:cubicBezTo>
                      <a:pt x="2659" y="1735"/>
                      <a:pt x="2667" y="1735"/>
                      <a:pt x="2675" y="1735"/>
                    </a:cubicBezTo>
                    <a:cubicBezTo>
                      <a:pt x="3212" y="1735"/>
                      <a:pt x="3503" y="1277"/>
                      <a:pt x="3697" y="831"/>
                    </a:cubicBezTo>
                    <a:lnTo>
                      <a:pt x="3697" y="831"/>
                    </a:lnTo>
                    <a:cubicBezTo>
                      <a:pt x="3913" y="1041"/>
                      <a:pt x="4120" y="1304"/>
                      <a:pt x="4417" y="1304"/>
                    </a:cubicBezTo>
                    <a:cubicBezTo>
                      <a:pt x="4478" y="1304"/>
                      <a:pt x="4544" y="1292"/>
                      <a:pt x="4614" y="1267"/>
                    </a:cubicBezTo>
                    <a:cubicBezTo>
                      <a:pt x="5035" y="1121"/>
                      <a:pt x="5050" y="491"/>
                      <a:pt x="4985" y="119"/>
                    </a:cubicBezTo>
                    <a:cubicBezTo>
                      <a:pt x="4967" y="36"/>
                      <a:pt x="4905" y="1"/>
                      <a:pt x="4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30" name="Google Shape;3230;p35"/>
              <p:cNvSpPr/>
              <p:nvPr/>
            </p:nvSpPr>
            <p:spPr>
              <a:xfrm>
                <a:off x="7132600" y="3901075"/>
                <a:ext cx="45450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1818" h="951" extrusionOk="0">
                    <a:moveTo>
                      <a:pt x="1644" y="1"/>
                    </a:moveTo>
                    <a:cubicBezTo>
                      <a:pt x="1583" y="1"/>
                      <a:pt x="1517" y="33"/>
                      <a:pt x="1495" y="89"/>
                    </a:cubicBezTo>
                    <a:cubicBezTo>
                      <a:pt x="1382" y="347"/>
                      <a:pt x="1172" y="574"/>
                      <a:pt x="881" y="621"/>
                    </a:cubicBezTo>
                    <a:cubicBezTo>
                      <a:pt x="863" y="624"/>
                      <a:pt x="844" y="626"/>
                      <a:pt x="825" y="626"/>
                    </a:cubicBezTo>
                    <a:cubicBezTo>
                      <a:pt x="738" y="626"/>
                      <a:pt x="640" y="597"/>
                      <a:pt x="574" y="557"/>
                    </a:cubicBezTo>
                    <a:cubicBezTo>
                      <a:pt x="460" y="492"/>
                      <a:pt x="380" y="412"/>
                      <a:pt x="348" y="298"/>
                    </a:cubicBezTo>
                    <a:cubicBezTo>
                      <a:pt x="329" y="216"/>
                      <a:pt x="268" y="181"/>
                      <a:pt x="205" y="181"/>
                    </a:cubicBezTo>
                    <a:cubicBezTo>
                      <a:pt x="106" y="181"/>
                      <a:pt x="1" y="267"/>
                      <a:pt x="40" y="395"/>
                    </a:cubicBezTo>
                    <a:cubicBezTo>
                      <a:pt x="129" y="720"/>
                      <a:pt x="460" y="951"/>
                      <a:pt x="801" y="951"/>
                    </a:cubicBezTo>
                    <a:cubicBezTo>
                      <a:pt x="833" y="951"/>
                      <a:pt x="865" y="949"/>
                      <a:pt x="897" y="945"/>
                    </a:cubicBezTo>
                    <a:cubicBezTo>
                      <a:pt x="1301" y="912"/>
                      <a:pt x="1624" y="606"/>
                      <a:pt x="1786" y="250"/>
                    </a:cubicBezTo>
                    <a:cubicBezTo>
                      <a:pt x="1818" y="169"/>
                      <a:pt x="1802" y="72"/>
                      <a:pt x="1721" y="24"/>
                    </a:cubicBezTo>
                    <a:cubicBezTo>
                      <a:pt x="1700" y="8"/>
                      <a:pt x="1673" y="1"/>
                      <a:pt x="16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31" name="Google Shape;3231;p35"/>
              <p:cNvSpPr/>
              <p:nvPr/>
            </p:nvSpPr>
            <p:spPr>
              <a:xfrm>
                <a:off x="7498450" y="3201650"/>
                <a:ext cx="76375" cy="39575"/>
              </a:xfrm>
              <a:custGeom>
                <a:avLst/>
                <a:gdLst/>
                <a:ahLst/>
                <a:cxnLst/>
                <a:rect l="l" t="t" r="r" b="b"/>
                <a:pathLst>
                  <a:path w="3055" h="1583" extrusionOk="0">
                    <a:moveTo>
                      <a:pt x="2642" y="0"/>
                    </a:moveTo>
                    <a:cubicBezTo>
                      <a:pt x="2523" y="0"/>
                      <a:pt x="2409" y="126"/>
                      <a:pt x="2489" y="251"/>
                    </a:cubicBezTo>
                    <a:cubicBezTo>
                      <a:pt x="2667" y="494"/>
                      <a:pt x="2586" y="833"/>
                      <a:pt x="2279" y="930"/>
                    </a:cubicBezTo>
                    <a:cubicBezTo>
                      <a:pt x="2237" y="943"/>
                      <a:pt x="2196" y="949"/>
                      <a:pt x="2157" y="949"/>
                    </a:cubicBezTo>
                    <a:cubicBezTo>
                      <a:pt x="1907" y="949"/>
                      <a:pt x="1703" y="708"/>
                      <a:pt x="1535" y="527"/>
                    </a:cubicBezTo>
                    <a:cubicBezTo>
                      <a:pt x="1508" y="495"/>
                      <a:pt x="1469" y="481"/>
                      <a:pt x="1429" y="481"/>
                    </a:cubicBezTo>
                    <a:cubicBezTo>
                      <a:pt x="1327" y="481"/>
                      <a:pt x="1215" y="572"/>
                      <a:pt x="1261" y="688"/>
                    </a:cubicBezTo>
                    <a:cubicBezTo>
                      <a:pt x="1358" y="915"/>
                      <a:pt x="1212" y="1189"/>
                      <a:pt x="970" y="1238"/>
                    </a:cubicBezTo>
                    <a:cubicBezTo>
                      <a:pt x="936" y="1246"/>
                      <a:pt x="902" y="1250"/>
                      <a:pt x="869" y="1250"/>
                    </a:cubicBezTo>
                    <a:cubicBezTo>
                      <a:pt x="633" y="1250"/>
                      <a:pt x="422" y="1062"/>
                      <a:pt x="324" y="850"/>
                    </a:cubicBezTo>
                    <a:cubicBezTo>
                      <a:pt x="302" y="795"/>
                      <a:pt x="243" y="762"/>
                      <a:pt x="182" y="762"/>
                    </a:cubicBezTo>
                    <a:cubicBezTo>
                      <a:pt x="153" y="762"/>
                      <a:pt x="123" y="769"/>
                      <a:pt x="98" y="785"/>
                    </a:cubicBezTo>
                    <a:cubicBezTo>
                      <a:pt x="16" y="833"/>
                      <a:pt x="1" y="930"/>
                      <a:pt x="48" y="1012"/>
                    </a:cubicBezTo>
                    <a:cubicBezTo>
                      <a:pt x="181" y="1330"/>
                      <a:pt x="509" y="1583"/>
                      <a:pt x="864" y="1583"/>
                    </a:cubicBezTo>
                    <a:cubicBezTo>
                      <a:pt x="942" y="1583"/>
                      <a:pt x="1021" y="1570"/>
                      <a:pt x="1100" y="1544"/>
                    </a:cubicBezTo>
                    <a:cubicBezTo>
                      <a:pt x="1327" y="1475"/>
                      <a:pt x="1518" y="1279"/>
                      <a:pt x="1595" y="1052"/>
                    </a:cubicBezTo>
                    <a:lnTo>
                      <a:pt x="1595" y="1052"/>
                    </a:lnTo>
                    <a:cubicBezTo>
                      <a:pt x="1762" y="1186"/>
                      <a:pt x="1952" y="1281"/>
                      <a:pt x="2158" y="1281"/>
                    </a:cubicBezTo>
                    <a:cubicBezTo>
                      <a:pt x="2259" y="1281"/>
                      <a:pt x="2364" y="1258"/>
                      <a:pt x="2473" y="1205"/>
                    </a:cubicBezTo>
                    <a:cubicBezTo>
                      <a:pt x="2910" y="1012"/>
                      <a:pt x="3054" y="462"/>
                      <a:pt x="2780" y="74"/>
                    </a:cubicBezTo>
                    <a:cubicBezTo>
                      <a:pt x="2742" y="22"/>
                      <a:pt x="2692" y="0"/>
                      <a:pt x="26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32" name="Google Shape;3232;p35"/>
              <p:cNvSpPr/>
              <p:nvPr/>
            </p:nvSpPr>
            <p:spPr>
              <a:xfrm>
                <a:off x="7348950" y="3287275"/>
                <a:ext cx="38025" cy="19275"/>
              </a:xfrm>
              <a:custGeom>
                <a:avLst/>
                <a:gdLst/>
                <a:ahLst/>
                <a:cxnLst/>
                <a:rect l="l" t="t" r="r" b="b"/>
                <a:pathLst>
                  <a:path w="1521" h="771" extrusionOk="0">
                    <a:moveTo>
                      <a:pt x="1322" y="1"/>
                    </a:moveTo>
                    <a:cubicBezTo>
                      <a:pt x="1257" y="1"/>
                      <a:pt x="1193" y="47"/>
                      <a:pt x="1180" y="123"/>
                    </a:cubicBezTo>
                    <a:cubicBezTo>
                      <a:pt x="1164" y="140"/>
                      <a:pt x="1164" y="156"/>
                      <a:pt x="1164" y="172"/>
                    </a:cubicBezTo>
                    <a:cubicBezTo>
                      <a:pt x="1148" y="205"/>
                      <a:pt x="1132" y="220"/>
                      <a:pt x="1115" y="253"/>
                    </a:cubicBezTo>
                    <a:cubicBezTo>
                      <a:pt x="1115" y="253"/>
                      <a:pt x="1105" y="274"/>
                      <a:pt x="1101" y="274"/>
                    </a:cubicBezTo>
                    <a:cubicBezTo>
                      <a:pt x="1100" y="274"/>
                      <a:pt x="1100" y="272"/>
                      <a:pt x="1100" y="269"/>
                    </a:cubicBezTo>
                    <a:lnTo>
                      <a:pt x="1083" y="285"/>
                    </a:lnTo>
                    <a:cubicBezTo>
                      <a:pt x="1068" y="317"/>
                      <a:pt x="1035" y="334"/>
                      <a:pt x="1018" y="350"/>
                    </a:cubicBezTo>
                    <a:lnTo>
                      <a:pt x="1003" y="350"/>
                    </a:lnTo>
                    <a:cubicBezTo>
                      <a:pt x="1003" y="366"/>
                      <a:pt x="986" y="382"/>
                      <a:pt x="971" y="382"/>
                    </a:cubicBezTo>
                    <a:cubicBezTo>
                      <a:pt x="954" y="399"/>
                      <a:pt x="938" y="399"/>
                      <a:pt x="938" y="399"/>
                    </a:cubicBezTo>
                    <a:cubicBezTo>
                      <a:pt x="921" y="414"/>
                      <a:pt x="906" y="414"/>
                      <a:pt x="921" y="414"/>
                    </a:cubicBezTo>
                    <a:cubicBezTo>
                      <a:pt x="889" y="414"/>
                      <a:pt x="874" y="431"/>
                      <a:pt x="841" y="431"/>
                    </a:cubicBezTo>
                    <a:cubicBezTo>
                      <a:pt x="824" y="431"/>
                      <a:pt x="809" y="446"/>
                      <a:pt x="792" y="446"/>
                    </a:cubicBezTo>
                    <a:lnTo>
                      <a:pt x="712" y="446"/>
                    </a:lnTo>
                    <a:cubicBezTo>
                      <a:pt x="727" y="446"/>
                      <a:pt x="695" y="431"/>
                      <a:pt x="680" y="431"/>
                    </a:cubicBezTo>
                    <a:lnTo>
                      <a:pt x="647" y="431"/>
                    </a:lnTo>
                    <a:cubicBezTo>
                      <a:pt x="631" y="431"/>
                      <a:pt x="615" y="414"/>
                      <a:pt x="598" y="414"/>
                    </a:cubicBezTo>
                    <a:cubicBezTo>
                      <a:pt x="591" y="411"/>
                      <a:pt x="589" y="410"/>
                      <a:pt x="589" y="410"/>
                    </a:cubicBezTo>
                    <a:lnTo>
                      <a:pt x="589" y="410"/>
                    </a:lnTo>
                    <a:cubicBezTo>
                      <a:pt x="589" y="410"/>
                      <a:pt x="598" y="414"/>
                      <a:pt x="600" y="414"/>
                    </a:cubicBezTo>
                    <a:cubicBezTo>
                      <a:pt x="603" y="414"/>
                      <a:pt x="600" y="411"/>
                      <a:pt x="583" y="399"/>
                    </a:cubicBezTo>
                    <a:cubicBezTo>
                      <a:pt x="550" y="399"/>
                      <a:pt x="534" y="382"/>
                      <a:pt x="518" y="366"/>
                    </a:cubicBezTo>
                    <a:cubicBezTo>
                      <a:pt x="486" y="350"/>
                      <a:pt x="437" y="317"/>
                      <a:pt x="404" y="269"/>
                    </a:cubicBezTo>
                    <a:lnTo>
                      <a:pt x="389" y="253"/>
                    </a:lnTo>
                    <a:cubicBezTo>
                      <a:pt x="389" y="237"/>
                      <a:pt x="372" y="220"/>
                      <a:pt x="372" y="220"/>
                    </a:cubicBezTo>
                    <a:cubicBezTo>
                      <a:pt x="356" y="205"/>
                      <a:pt x="356" y="188"/>
                      <a:pt x="356" y="172"/>
                    </a:cubicBezTo>
                    <a:cubicBezTo>
                      <a:pt x="352" y="163"/>
                      <a:pt x="350" y="161"/>
                      <a:pt x="349" y="161"/>
                    </a:cubicBezTo>
                    <a:cubicBezTo>
                      <a:pt x="347" y="161"/>
                      <a:pt x="349" y="167"/>
                      <a:pt x="347" y="167"/>
                    </a:cubicBezTo>
                    <a:cubicBezTo>
                      <a:pt x="346" y="167"/>
                      <a:pt x="344" y="165"/>
                      <a:pt x="340" y="156"/>
                    </a:cubicBezTo>
                    <a:cubicBezTo>
                      <a:pt x="313" y="90"/>
                      <a:pt x="254" y="35"/>
                      <a:pt x="189" y="35"/>
                    </a:cubicBezTo>
                    <a:cubicBezTo>
                      <a:pt x="175" y="35"/>
                      <a:pt x="160" y="37"/>
                      <a:pt x="146" y="43"/>
                    </a:cubicBezTo>
                    <a:cubicBezTo>
                      <a:pt x="49" y="59"/>
                      <a:pt x="1" y="156"/>
                      <a:pt x="16" y="237"/>
                    </a:cubicBezTo>
                    <a:cubicBezTo>
                      <a:pt x="126" y="549"/>
                      <a:pt x="415" y="771"/>
                      <a:pt x="741" y="771"/>
                    </a:cubicBezTo>
                    <a:cubicBezTo>
                      <a:pt x="753" y="771"/>
                      <a:pt x="765" y="770"/>
                      <a:pt x="777" y="770"/>
                    </a:cubicBezTo>
                    <a:cubicBezTo>
                      <a:pt x="1115" y="754"/>
                      <a:pt x="1406" y="528"/>
                      <a:pt x="1503" y="205"/>
                    </a:cubicBezTo>
                    <a:cubicBezTo>
                      <a:pt x="1520" y="123"/>
                      <a:pt x="1471" y="26"/>
                      <a:pt x="1374" y="11"/>
                    </a:cubicBezTo>
                    <a:cubicBezTo>
                      <a:pt x="1357" y="4"/>
                      <a:pt x="1340" y="1"/>
                      <a:pt x="13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33" name="Google Shape;3233;p35"/>
              <p:cNvSpPr/>
              <p:nvPr/>
            </p:nvSpPr>
            <p:spPr>
              <a:xfrm>
                <a:off x="7256425" y="3575300"/>
                <a:ext cx="65475" cy="25250"/>
              </a:xfrm>
              <a:custGeom>
                <a:avLst/>
                <a:gdLst/>
                <a:ahLst/>
                <a:cxnLst/>
                <a:rect l="l" t="t" r="r" b="b"/>
                <a:pathLst>
                  <a:path w="2619" h="1010" extrusionOk="0">
                    <a:moveTo>
                      <a:pt x="162" y="0"/>
                    </a:moveTo>
                    <a:cubicBezTo>
                      <a:pt x="81" y="0"/>
                      <a:pt x="0" y="53"/>
                      <a:pt x="0" y="158"/>
                    </a:cubicBezTo>
                    <a:cubicBezTo>
                      <a:pt x="0" y="529"/>
                      <a:pt x="259" y="869"/>
                      <a:pt x="614" y="950"/>
                    </a:cubicBezTo>
                    <a:cubicBezTo>
                      <a:pt x="666" y="959"/>
                      <a:pt x="719" y="964"/>
                      <a:pt x="770" y="964"/>
                    </a:cubicBezTo>
                    <a:cubicBezTo>
                      <a:pt x="987" y="964"/>
                      <a:pt x="1198" y="883"/>
                      <a:pt x="1351" y="737"/>
                    </a:cubicBezTo>
                    <a:lnTo>
                      <a:pt x="1351" y="737"/>
                    </a:lnTo>
                    <a:cubicBezTo>
                      <a:pt x="1498" y="900"/>
                      <a:pt x="1707" y="1010"/>
                      <a:pt x="1931" y="1010"/>
                    </a:cubicBezTo>
                    <a:cubicBezTo>
                      <a:pt x="1971" y="1010"/>
                      <a:pt x="2012" y="1006"/>
                      <a:pt x="2053" y="999"/>
                    </a:cubicBezTo>
                    <a:cubicBezTo>
                      <a:pt x="2377" y="934"/>
                      <a:pt x="2618" y="594"/>
                      <a:pt x="2538" y="271"/>
                    </a:cubicBezTo>
                    <a:cubicBezTo>
                      <a:pt x="2512" y="185"/>
                      <a:pt x="2443" y="148"/>
                      <a:pt x="2374" y="148"/>
                    </a:cubicBezTo>
                    <a:cubicBezTo>
                      <a:pt x="2275" y="148"/>
                      <a:pt x="2177" y="227"/>
                      <a:pt x="2215" y="352"/>
                    </a:cubicBezTo>
                    <a:cubicBezTo>
                      <a:pt x="2263" y="514"/>
                      <a:pt x="2101" y="675"/>
                      <a:pt x="1940" y="675"/>
                    </a:cubicBezTo>
                    <a:cubicBezTo>
                      <a:pt x="1931" y="676"/>
                      <a:pt x="1922" y="676"/>
                      <a:pt x="1914" y="676"/>
                    </a:cubicBezTo>
                    <a:cubicBezTo>
                      <a:pt x="1731" y="676"/>
                      <a:pt x="1580" y="522"/>
                      <a:pt x="1504" y="368"/>
                    </a:cubicBezTo>
                    <a:cubicBezTo>
                      <a:pt x="1472" y="311"/>
                      <a:pt x="1411" y="283"/>
                      <a:pt x="1352" y="283"/>
                    </a:cubicBezTo>
                    <a:cubicBezTo>
                      <a:pt x="1294" y="283"/>
                      <a:pt x="1237" y="311"/>
                      <a:pt x="1213" y="368"/>
                    </a:cubicBezTo>
                    <a:cubicBezTo>
                      <a:pt x="1127" y="526"/>
                      <a:pt x="952" y="632"/>
                      <a:pt x="779" y="632"/>
                    </a:cubicBezTo>
                    <a:cubicBezTo>
                      <a:pt x="756" y="632"/>
                      <a:pt x="734" y="630"/>
                      <a:pt x="711" y="626"/>
                    </a:cubicBezTo>
                    <a:cubicBezTo>
                      <a:pt x="485" y="594"/>
                      <a:pt x="340" y="385"/>
                      <a:pt x="324" y="158"/>
                    </a:cubicBezTo>
                    <a:cubicBezTo>
                      <a:pt x="324" y="53"/>
                      <a:pt x="243" y="0"/>
                      <a:pt x="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34" name="Google Shape;3234;p35"/>
              <p:cNvSpPr/>
              <p:nvPr/>
            </p:nvSpPr>
            <p:spPr>
              <a:xfrm>
                <a:off x="7026550" y="3431075"/>
                <a:ext cx="41625" cy="19325"/>
              </a:xfrm>
              <a:custGeom>
                <a:avLst/>
                <a:gdLst/>
                <a:ahLst/>
                <a:cxnLst/>
                <a:rect l="l" t="t" r="r" b="b"/>
                <a:pathLst>
                  <a:path w="1665" h="773" extrusionOk="0">
                    <a:moveTo>
                      <a:pt x="184" y="1"/>
                    </a:moveTo>
                    <a:cubicBezTo>
                      <a:pt x="152" y="1"/>
                      <a:pt x="121" y="10"/>
                      <a:pt x="97" y="28"/>
                    </a:cubicBezTo>
                    <a:cubicBezTo>
                      <a:pt x="0" y="77"/>
                      <a:pt x="0" y="174"/>
                      <a:pt x="32" y="254"/>
                    </a:cubicBezTo>
                    <a:cubicBezTo>
                      <a:pt x="162" y="562"/>
                      <a:pt x="485" y="756"/>
                      <a:pt x="808" y="771"/>
                    </a:cubicBezTo>
                    <a:cubicBezTo>
                      <a:pt x="821" y="772"/>
                      <a:pt x="833" y="772"/>
                      <a:pt x="846" y="772"/>
                    </a:cubicBezTo>
                    <a:cubicBezTo>
                      <a:pt x="1171" y="772"/>
                      <a:pt x="1476" y="566"/>
                      <a:pt x="1616" y="286"/>
                    </a:cubicBezTo>
                    <a:cubicBezTo>
                      <a:pt x="1664" y="206"/>
                      <a:pt x="1649" y="109"/>
                      <a:pt x="1567" y="60"/>
                    </a:cubicBezTo>
                    <a:cubicBezTo>
                      <a:pt x="1542" y="50"/>
                      <a:pt x="1513" y="45"/>
                      <a:pt x="1485" y="45"/>
                    </a:cubicBezTo>
                    <a:cubicBezTo>
                      <a:pt x="1423" y="45"/>
                      <a:pt x="1363" y="70"/>
                      <a:pt x="1341" y="125"/>
                    </a:cubicBezTo>
                    <a:cubicBezTo>
                      <a:pt x="1276" y="222"/>
                      <a:pt x="1212" y="303"/>
                      <a:pt x="1115" y="351"/>
                    </a:cubicBezTo>
                    <a:cubicBezTo>
                      <a:pt x="1034" y="405"/>
                      <a:pt x="953" y="436"/>
                      <a:pt x="863" y="436"/>
                    </a:cubicBezTo>
                    <a:cubicBezTo>
                      <a:pt x="845" y="436"/>
                      <a:pt x="827" y="435"/>
                      <a:pt x="808" y="432"/>
                    </a:cubicBezTo>
                    <a:cubicBezTo>
                      <a:pt x="597" y="432"/>
                      <a:pt x="403" y="286"/>
                      <a:pt x="323" y="77"/>
                    </a:cubicBezTo>
                    <a:cubicBezTo>
                      <a:pt x="293" y="26"/>
                      <a:pt x="237" y="1"/>
                      <a:pt x="1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35" name="Google Shape;3235;p35"/>
              <p:cNvSpPr/>
              <p:nvPr/>
            </p:nvSpPr>
            <p:spPr>
              <a:xfrm>
                <a:off x="7195625" y="3982550"/>
                <a:ext cx="108275" cy="36225"/>
              </a:xfrm>
              <a:custGeom>
                <a:avLst/>
                <a:gdLst/>
                <a:ahLst/>
                <a:cxnLst/>
                <a:rect l="l" t="t" r="r" b="b"/>
                <a:pathLst>
                  <a:path w="4331" h="1449" extrusionOk="0">
                    <a:moveTo>
                      <a:pt x="166" y="1"/>
                    </a:moveTo>
                    <a:cubicBezTo>
                      <a:pt x="81" y="1"/>
                      <a:pt x="0" y="54"/>
                      <a:pt x="8" y="159"/>
                    </a:cubicBezTo>
                    <a:cubicBezTo>
                      <a:pt x="57" y="611"/>
                      <a:pt x="364" y="1079"/>
                      <a:pt x="865" y="1129"/>
                    </a:cubicBezTo>
                    <a:cubicBezTo>
                      <a:pt x="891" y="1131"/>
                      <a:pt x="916" y="1133"/>
                      <a:pt x="942" y="1133"/>
                    </a:cubicBezTo>
                    <a:cubicBezTo>
                      <a:pt x="1201" y="1133"/>
                      <a:pt x="1461" y="993"/>
                      <a:pt x="1606" y="779"/>
                    </a:cubicBezTo>
                    <a:lnTo>
                      <a:pt x="1606" y="779"/>
                    </a:lnTo>
                    <a:cubicBezTo>
                      <a:pt x="1810" y="1100"/>
                      <a:pt x="2088" y="1364"/>
                      <a:pt x="2481" y="1435"/>
                    </a:cubicBezTo>
                    <a:cubicBezTo>
                      <a:pt x="2534" y="1444"/>
                      <a:pt x="2586" y="1448"/>
                      <a:pt x="2636" y="1448"/>
                    </a:cubicBezTo>
                    <a:cubicBezTo>
                      <a:pt x="2937" y="1448"/>
                      <a:pt x="3204" y="1299"/>
                      <a:pt x="3352" y="1061"/>
                    </a:cubicBezTo>
                    <a:lnTo>
                      <a:pt x="3352" y="1061"/>
                    </a:lnTo>
                    <a:cubicBezTo>
                      <a:pt x="3453" y="1135"/>
                      <a:pt x="3571" y="1171"/>
                      <a:pt x="3691" y="1171"/>
                    </a:cubicBezTo>
                    <a:cubicBezTo>
                      <a:pt x="3937" y="1171"/>
                      <a:pt x="4187" y="1019"/>
                      <a:pt x="4291" y="741"/>
                    </a:cubicBezTo>
                    <a:cubicBezTo>
                      <a:pt x="4330" y="624"/>
                      <a:pt x="4229" y="548"/>
                      <a:pt x="4128" y="548"/>
                    </a:cubicBezTo>
                    <a:cubicBezTo>
                      <a:pt x="4061" y="548"/>
                      <a:pt x="3994" y="582"/>
                      <a:pt x="3968" y="659"/>
                    </a:cubicBezTo>
                    <a:cubicBezTo>
                      <a:pt x="3923" y="780"/>
                      <a:pt x="3828" y="834"/>
                      <a:pt x="3730" y="834"/>
                    </a:cubicBezTo>
                    <a:cubicBezTo>
                      <a:pt x="3618" y="834"/>
                      <a:pt x="3503" y="764"/>
                      <a:pt x="3451" y="644"/>
                    </a:cubicBezTo>
                    <a:cubicBezTo>
                      <a:pt x="3423" y="588"/>
                      <a:pt x="3379" y="564"/>
                      <a:pt x="3332" y="564"/>
                    </a:cubicBezTo>
                    <a:cubicBezTo>
                      <a:pt x="3245" y="564"/>
                      <a:pt x="3149" y="645"/>
                      <a:pt x="3128" y="741"/>
                    </a:cubicBezTo>
                    <a:cubicBezTo>
                      <a:pt x="3095" y="999"/>
                      <a:pt x="2876" y="1107"/>
                      <a:pt x="2648" y="1107"/>
                    </a:cubicBezTo>
                    <a:cubicBezTo>
                      <a:pt x="2533" y="1107"/>
                      <a:pt x="2417" y="1080"/>
                      <a:pt x="2320" y="1032"/>
                    </a:cubicBezTo>
                    <a:cubicBezTo>
                      <a:pt x="2012" y="886"/>
                      <a:pt x="1835" y="562"/>
                      <a:pt x="1689" y="256"/>
                    </a:cubicBezTo>
                    <a:cubicBezTo>
                      <a:pt x="1664" y="199"/>
                      <a:pt x="1610" y="174"/>
                      <a:pt x="1554" y="174"/>
                    </a:cubicBezTo>
                    <a:cubicBezTo>
                      <a:pt x="1465" y="174"/>
                      <a:pt x="1372" y="237"/>
                      <a:pt x="1382" y="336"/>
                    </a:cubicBezTo>
                    <a:cubicBezTo>
                      <a:pt x="1412" y="601"/>
                      <a:pt x="1187" y="812"/>
                      <a:pt x="927" y="812"/>
                    </a:cubicBezTo>
                    <a:cubicBezTo>
                      <a:pt x="901" y="812"/>
                      <a:pt x="875" y="810"/>
                      <a:pt x="848" y="805"/>
                    </a:cubicBezTo>
                    <a:cubicBezTo>
                      <a:pt x="558" y="741"/>
                      <a:pt x="380" y="433"/>
                      <a:pt x="348" y="159"/>
                    </a:cubicBezTo>
                    <a:cubicBezTo>
                      <a:pt x="340" y="54"/>
                      <a:pt x="251" y="1"/>
                      <a:pt x="1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36" name="Google Shape;3236;p35"/>
              <p:cNvSpPr/>
              <p:nvPr/>
            </p:nvSpPr>
            <p:spPr>
              <a:xfrm>
                <a:off x="7444375" y="3962350"/>
                <a:ext cx="50450" cy="26225"/>
              </a:xfrm>
              <a:custGeom>
                <a:avLst/>
                <a:gdLst/>
                <a:ahLst/>
                <a:cxnLst/>
                <a:rect l="l" t="t" r="r" b="b"/>
                <a:pathLst>
                  <a:path w="2018" h="1049" extrusionOk="0">
                    <a:moveTo>
                      <a:pt x="227" y="1"/>
                    </a:moveTo>
                    <a:cubicBezTo>
                      <a:pt x="116" y="1"/>
                      <a:pt x="0" y="116"/>
                      <a:pt x="78" y="239"/>
                    </a:cubicBezTo>
                    <a:cubicBezTo>
                      <a:pt x="297" y="614"/>
                      <a:pt x="591" y="1049"/>
                      <a:pt x="1062" y="1049"/>
                    </a:cubicBezTo>
                    <a:cubicBezTo>
                      <a:pt x="1079" y="1049"/>
                      <a:pt x="1095" y="1048"/>
                      <a:pt x="1112" y="1047"/>
                    </a:cubicBezTo>
                    <a:cubicBezTo>
                      <a:pt x="1549" y="1047"/>
                      <a:pt x="1808" y="644"/>
                      <a:pt x="1985" y="288"/>
                    </a:cubicBezTo>
                    <a:cubicBezTo>
                      <a:pt x="2017" y="207"/>
                      <a:pt x="2002" y="110"/>
                      <a:pt x="1921" y="62"/>
                    </a:cubicBezTo>
                    <a:cubicBezTo>
                      <a:pt x="1895" y="46"/>
                      <a:pt x="1865" y="39"/>
                      <a:pt x="1836" y="39"/>
                    </a:cubicBezTo>
                    <a:cubicBezTo>
                      <a:pt x="1776" y="39"/>
                      <a:pt x="1716" y="71"/>
                      <a:pt x="1694" y="127"/>
                    </a:cubicBezTo>
                    <a:cubicBezTo>
                      <a:pt x="1582" y="353"/>
                      <a:pt x="1420" y="708"/>
                      <a:pt x="1112" y="724"/>
                    </a:cubicBezTo>
                    <a:cubicBezTo>
                      <a:pt x="1105" y="724"/>
                      <a:pt x="1097" y="724"/>
                      <a:pt x="1089" y="724"/>
                    </a:cubicBezTo>
                    <a:cubicBezTo>
                      <a:pt x="732" y="724"/>
                      <a:pt x="512" y="347"/>
                      <a:pt x="354" y="77"/>
                    </a:cubicBezTo>
                    <a:cubicBezTo>
                      <a:pt x="324" y="23"/>
                      <a:pt x="276" y="1"/>
                      <a:pt x="2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37" name="Google Shape;3237;p35"/>
              <p:cNvSpPr/>
              <p:nvPr/>
            </p:nvSpPr>
            <p:spPr>
              <a:xfrm>
                <a:off x="7499650" y="3711775"/>
                <a:ext cx="333750" cy="442325"/>
              </a:xfrm>
              <a:custGeom>
                <a:avLst/>
                <a:gdLst/>
                <a:ahLst/>
                <a:cxnLst/>
                <a:rect l="l" t="t" r="r" b="b"/>
                <a:pathLst>
                  <a:path w="13350" h="17693" extrusionOk="0">
                    <a:moveTo>
                      <a:pt x="7419" y="0"/>
                    </a:moveTo>
                    <a:lnTo>
                      <a:pt x="0" y="3927"/>
                    </a:lnTo>
                    <a:cubicBezTo>
                      <a:pt x="567" y="6594"/>
                      <a:pt x="1149" y="9292"/>
                      <a:pt x="2231" y="11749"/>
                    </a:cubicBezTo>
                    <a:cubicBezTo>
                      <a:pt x="3314" y="14190"/>
                      <a:pt x="4978" y="16403"/>
                      <a:pt x="7193" y="17502"/>
                    </a:cubicBezTo>
                    <a:cubicBezTo>
                      <a:pt x="7406" y="17604"/>
                      <a:pt x="7645" y="17693"/>
                      <a:pt x="7869" y="17693"/>
                    </a:cubicBezTo>
                    <a:cubicBezTo>
                      <a:pt x="8001" y="17693"/>
                      <a:pt x="8129" y="17662"/>
                      <a:pt x="8243" y="17584"/>
                    </a:cubicBezTo>
                    <a:cubicBezTo>
                      <a:pt x="8744" y="17211"/>
                      <a:pt x="8550" y="16339"/>
                      <a:pt x="8275" y="15725"/>
                    </a:cubicBezTo>
                    <a:lnTo>
                      <a:pt x="8275" y="15725"/>
                    </a:lnTo>
                    <a:cubicBezTo>
                      <a:pt x="8459" y="16043"/>
                      <a:pt x="8797" y="16217"/>
                      <a:pt x="9129" y="16217"/>
                    </a:cubicBezTo>
                    <a:cubicBezTo>
                      <a:pt x="9354" y="16217"/>
                      <a:pt x="9577" y="16137"/>
                      <a:pt x="9746" y="15968"/>
                    </a:cubicBezTo>
                    <a:cubicBezTo>
                      <a:pt x="10161" y="15583"/>
                      <a:pt x="10210" y="14804"/>
                      <a:pt x="9867" y="14339"/>
                    </a:cubicBezTo>
                    <a:lnTo>
                      <a:pt x="9867" y="14339"/>
                    </a:lnTo>
                    <a:cubicBezTo>
                      <a:pt x="10117" y="14626"/>
                      <a:pt x="10479" y="14788"/>
                      <a:pt x="10832" y="14788"/>
                    </a:cubicBezTo>
                    <a:cubicBezTo>
                      <a:pt x="11068" y="14788"/>
                      <a:pt x="11300" y="14716"/>
                      <a:pt x="11492" y="14561"/>
                    </a:cubicBezTo>
                    <a:cubicBezTo>
                      <a:pt x="12009" y="14141"/>
                      <a:pt x="12074" y="13139"/>
                      <a:pt x="11572" y="12719"/>
                    </a:cubicBezTo>
                    <a:lnTo>
                      <a:pt x="11572" y="12719"/>
                    </a:lnTo>
                    <a:cubicBezTo>
                      <a:pt x="11848" y="12861"/>
                      <a:pt x="12169" y="12998"/>
                      <a:pt x="12465" y="12998"/>
                    </a:cubicBezTo>
                    <a:cubicBezTo>
                      <a:pt x="12638" y="12998"/>
                      <a:pt x="12803" y="12951"/>
                      <a:pt x="12946" y="12832"/>
                    </a:cubicBezTo>
                    <a:cubicBezTo>
                      <a:pt x="13285" y="12557"/>
                      <a:pt x="13350" y="12007"/>
                      <a:pt x="13270" y="11539"/>
                    </a:cubicBezTo>
                    <a:cubicBezTo>
                      <a:pt x="13076" y="10230"/>
                      <a:pt x="12235" y="9212"/>
                      <a:pt x="11492" y="8210"/>
                    </a:cubicBezTo>
                    <a:cubicBezTo>
                      <a:pt x="9697" y="5801"/>
                      <a:pt x="8307" y="2989"/>
                      <a:pt x="74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38" name="Google Shape;3238;p35"/>
              <p:cNvSpPr/>
              <p:nvPr/>
            </p:nvSpPr>
            <p:spPr>
              <a:xfrm>
                <a:off x="7431925" y="3717725"/>
                <a:ext cx="254850" cy="165175"/>
              </a:xfrm>
              <a:custGeom>
                <a:avLst/>
                <a:gdLst/>
                <a:ahLst/>
                <a:cxnLst/>
                <a:rect l="l" t="t" r="r" b="b"/>
                <a:pathLst>
                  <a:path w="10194" h="6607" extrusionOk="0">
                    <a:moveTo>
                      <a:pt x="8176" y="0"/>
                    </a:moveTo>
                    <a:cubicBezTo>
                      <a:pt x="8096" y="0"/>
                      <a:pt x="8025" y="36"/>
                      <a:pt x="8010" y="118"/>
                    </a:cubicBezTo>
                    <a:cubicBezTo>
                      <a:pt x="7853" y="749"/>
                      <a:pt x="7759" y="1393"/>
                      <a:pt x="7740" y="2039"/>
                    </a:cubicBezTo>
                    <a:lnTo>
                      <a:pt x="7740" y="2039"/>
                    </a:lnTo>
                    <a:cubicBezTo>
                      <a:pt x="7159" y="1805"/>
                      <a:pt x="6567" y="1560"/>
                      <a:pt x="5974" y="1329"/>
                    </a:cubicBezTo>
                    <a:cubicBezTo>
                      <a:pt x="5961" y="1325"/>
                      <a:pt x="5947" y="1323"/>
                      <a:pt x="5934" y="1323"/>
                    </a:cubicBezTo>
                    <a:cubicBezTo>
                      <a:pt x="5845" y="1323"/>
                      <a:pt x="5750" y="1407"/>
                      <a:pt x="5765" y="1491"/>
                    </a:cubicBezTo>
                    <a:cubicBezTo>
                      <a:pt x="5849" y="2066"/>
                      <a:pt x="5920" y="2640"/>
                      <a:pt x="6001" y="3214"/>
                    </a:cubicBezTo>
                    <a:lnTo>
                      <a:pt x="6001" y="3214"/>
                    </a:lnTo>
                    <a:cubicBezTo>
                      <a:pt x="5412" y="2968"/>
                      <a:pt x="4812" y="2737"/>
                      <a:pt x="4213" y="2542"/>
                    </a:cubicBezTo>
                    <a:cubicBezTo>
                      <a:pt x="4198" y="2537"/>
                      <a:pt x="4183" y="2535"/>
                      <a:pt x="4168" y="2535"/>
                    </a:cubicBezTo>
                    <a:cubicBezTo>
                      <a:pt x="4084" y="2535"/>
                      <a:pt x="4002" y="2607"/>
                      <a:pt x="4002" y="2704"/>
                    </a:cubicBezTo>
                    <a:cubicBezTo>
                      <a:pt x="4031" y="3288"/>
                      <a:pt x="4047" y="3873"/>
                      <a:pt x="4073" y="4469"/>
                    </a:cubicBezTo>
                    <a:lnTo>
                      <a:pt x="4073" y="4469"/>
                    </a:lnTo>
                    <a:cubicBezTo>
                      <a:pt x="3449" y="4252"/>
                      <a:pt x="2813" y="4034"/>
                      <a:pt x="2177" y="3803"/>
                    </a:cubicBezTo>
                    <a:cubicBezTo>
                      <a:pt x="2164" y="3798"/>
                      <a:pt x="2150" y="3796"/>
                      <a:pt x="2137" y="3796"/>
                    </a:cubicBezTo>
                    <a:cubicBezTo>
                      <a:pt x="2051" y="3796"/>
                      <a:pt x="1966" y="3880"/>
                      <a:pt x="1966" y="3964"/>
                    </a:cubicBezTo>
                    <a:cubicBezTo>
                      <a:pt x="2041" y="4727"/>
                      <a:pt x="1992" y="5477"/>
                      <a:pt x="1830" y="6213"/>
                    </a:cubicBezTo>
                    <a:lnTo>
                      <a:pt x="1830" y="6213"/>
                    </a:lnTo>
                    <a:cubicBezTo>
                      <a:pt x="1312" y="6008"/>
                      <a:pt x="782" y="5803"/>
                      <a:pt x="253" y="5613"/>
                    </a:cubicBezTo>
                    <a:cubicBezTo>
                      <a:pt x="231" y="5604"/>
                      <a:pt x="211" y="5600"/>
                      <a:pt x="193" y="5600"/>
                    </a:cubicBezTo>
                    <a:cubicBezTo>
                      <a:pt x="45" y="5600"/>
                      <a:pt x="0" y="5862"/>
                      <a:pt x="173" y="5919"/>
                    </a:cubicBezTo>
                    <a:cubicBezTo>
                      <a:pt x="755" y="6145"/>
                      <a:pt x="1320" y="6372"/>
                      <a:pt x="1901" y="6598"/>
                    </a:cubicBezTo>
                    <a:cubicBezTo>
                      <a:pt x="1916" y="6604"/>
                      <a:pt x="1931" y="6606"/>
                      <a:pt x="1946" y="6606"/>
                    </a:cubicBezTo>
                    <a:cubicBezTo>
                      <a:pt x="2016" y="6606"/>
                      <a:pt x="2086" y="6551"/>
                      <a:pt x="2112" y="6485"/>
                    </a:cubicBezTo>
                    <a:cubicBezTo>
                      <a:pt x="2288" y="5739"/>
                      <a:pt x="2357" y="4967"/>
                      <a:pt x="2321" y="4204"/>
                    </a:cubicBezTo>
                    <a:lnTo>
                      <a:pt x="2321" y="4204"/>
                    </a:lnTo>
                    <a:cubicBezTo>
                      <a:pt x="2944" y="4420"/>
                      <a:pt x="3579" y="4637"/>
                      <a:pt x="4213" y="4852"/>
                    </a:cubicBezTo>
                    <a:cubicBezTo>
                      <a:pt x="4231" y="4861"/>
                      <a:pt x="4250" y="4866"/>
                      <a:pt x="4268" y="4866"/>
                    </a:cubicBezTo>
                    <a:cubicBezTo>
                      <a:pt x="4348" y="4866"/>
                      <a:pt x="4423" y="4787"/>
                      <a:pt x="4423" y="4708"/>
                    </a:cubicBezTo>
                    <a:cubicBezTo>
                      <a:pt x="4394" y="4104"/>
                      <a:pt x="4365" y="3512"/>
                      <a:pt x="4336" y="2923"/>
                    </a:cubicBezTo>
                    <a:lnTo>
                      <a:pt x="4336" y="2923"/>
                    </a:lnTo>
                    <a:cubicBezTo>
                      <a:pt x="4938" y="3131"/>
                      <a:pt x="5529" y="3365"/>
                      <a:pt x="6120" y="3624"/>
                    </a:cubicBezTo>
                    <a:cubicBezTo>
                      <a:pt x="6144" y="3636"/>
                      <a:pt x="6173" y="3643"/>
                      <a:pt x="6201" y="3643"/>
                    </a:cubicBezTo>
                    <a:cubicBezTo>
                      <a:pt x="6287" y="3643"/>
                      <a:pt x="6374" y="3588"/>
                      <a:pt x="6362" y="3479"/>
                    </a:cubicBezTo>
                    <a:cubicBezTo>
                      <a:pt x="6292" y="2902"/>
                      <a:pt x="6210" y="2326"/>
                      <a:pt x="6136" y="1750"/>
                    </a:cubicBezTo>
                    <a:lnTo>
                      <a:pt x="6136" y="1750"/>
                    </a:lnTo>
                    <a:cubicBezTo>
                      <a:pt x="6705" y="1979"/>
                      <a:pt x="7285" y="2219"/>
                      <a:pt x="7866" y="2445"/>
                    </a:cubicBezTo>
                    <a:cubicBezTo>
                      <a:pt x="7881" y="2453"/>
                      <a:pt x="7898" y="2456"/>
                      <a:pt x="7914" y="2456"/>
                    </a:cubicBezTo>
                    <a:cubicBezTo>
                      <a:pt x="7996" y="2456"/>
                      <a:pt x="8075" y="2364"/>
                      <a:pt x="8075" y="2283"/>
                    </a:cubicBezTo>
                    <a:cubicBezTo>
                      <a:pt x="8075" y="1638"/>
                      <a:pt x="8145" y="993"/>
                      <a:pt x="8297" y="361"/>
                    </a:cubicBezTo>
                    <a:lnTo>
                      <a:pt x="8297" y="361"/>
                    </a:lnTo>
                    <a:cubicBezTo>
                      <a:pt x="8837" y="466"/>
                      <a:pt x="9378" y="581"/>
                      <a:pt x="9917" y="683"/>
                    </a:cubicBezTo>
                    <a:cubicBezTo>
                      <a:pt x="9932" y="686"/>
                      <a:pt x="9946" y="688"/>
                      <a:pt x="9960" y="688"/>
                    </a:cubicBezTo>
                    <a:cubicBezTo>
                      <a:pt x="10138" y="688"/>
                      <a:pt x="10194" y="405"/>
                      <a:pt x="9999" y="360"/>
                    </a:cubicBezTo>
                    <a:cubicBezTo>
                      <a:pt x="9400" y="247"/>
                      <a:pt x="8818" y="118"/>
                      <a:pt x="8221" y="4"/>
                    </a:cubicBezTo>
                    <a:cubicBezTo>
                      <a:pt x="8206" y="2"/>
                      <a:pt x="8191" y="0"/>
                      <a:pt x="8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39" name="Google Shape;3239;p35"/>
              <p:cNvSpPr/>
              <p:nvPr/>
            </p:nvSpPr>
            <p:spPr>
              <a:xfrm>
                <a:off x="7501925" y="3789913"/>
                <a:ext cx="220102" cy="142409"/>
              </a:xfrm>
              <a:custGeom>
                <a:avLst/>
                <a:gdLst/>
                <a:ahLst/>
                <a:cxnLst/>
                <a:rect l="l" t="t" r="r" b="b"/>
                <a:pathLst>
                  <a:path w="10210" h="6606" extrusionOk="0">
                    <a:moveTo>
                      <a:pt x="8189" y="0"/>
                    </a:moveTo>
                    <a:cubicBezTo>
                      <a:pt x="8115" y="0"/>
                      <a:pt x="8037" y="46"/>
                      <a:pt x="8009" y="117"/>
                    </a:cubicBezTo>
                    <a:cubicBezTo>
                      <a:pt x="7852" y="749"/>
                      <a:pt x="7770" y="1393"/>
                      <a:pt x="7754" y="2051"/>
                    </a:cubicBezTo>
                    <a:lnTo>
                      <a:pt x="7754" y="2051"/>
                    </a:lnTo>
                    <a:cubicBezTo>
                      <a:pt x="7160" y="1808"/>
                      <a:pt x="6569" y="1575"/>
                      <a:pt x="5990" y="1328"/>
                    </a:cubicBezTo>
                    <a:cubicBezTo>
                      <a:pt x="5977" y="1324"/>
                      <a:pt x="5963" y="1322"/>
                      <a:pt x="5949" y="1322"/>
                    </a:cubicBezTo>
                    <a:cubicBezTo>
                      <a:pt x="5861" y="1322"/>
                      <a:pt x="5765" y="1406"/>
                      <a:pt x="5779" y="1490"/>
                    </a:cubicBezTo>
                    <a:cubicBezTo>
                      <a:pt x="5850" y="2069"/>
                      <a:pt x="5933" y="2646"/>
                      <a:pt x="6006" y="3225"/>
                    </a:cubicBezTo>
                    <a:lnTo>
                      <a:pt x="6006" y="3225"/>
                    </a:lnTo>
                    <a:cubicBezTo>
                      <a:pt x="5427" y="2967"/>
                      <a:pt x="4826" y="2736"/>
                      <a:pt x="4212" y="2541"/>
                    </a:cubicBezTo>
                    <a:cubicBezTo>
                      <a:pt x="4197" y="2536"/>
                      <a:pt x="4182" y="2534"/>
                      <a:pt x="4167" y="2534"/>
                    </a:cubicBezTo>
                    <a:cubicBezTo>
                      <a:pt x="4083" y="2534"/>
                      <a:pt x="4001" y="2606"/>
                      <a:pt x="4001" y="2703"/>
                    </a:cubicBezTo>
                    <a:cubicBezTo>
                      <a:pt x="4030" y="3286"/>
                      <a:pt x="4058" y="3882"/>
                      <a:pt x="4087" y="4469"/>
                    </a:cubicBezTo>
                    <a:lnTo>
                      <a:pt x="4087" y="4469"/>
                    </a:lnTo>
                    <a:cubicBezTo>
                      <a:pt x="3450" y="4252"/>
                      <a:pt x="2814" y="4035"/>
                      <a:pt x="2191" y="3817"/>
                    </a:cubicBezTo>
                    <a:cubicBezTo>
                      <a:pt x="2177" y="3812"/>
                      <a:pt x="2161" y="3810"/>
                      <a:pt x="2146" y="3810"/>
                    </a:cubicBezTo>
                    <a:cubicBezTo>
                      <a:pt x="2059" y="3810"/>
                      <a:pt x="1967" y="3883"/>
                      <a:pt x="1982" y="3979"/>
                    </a:cubicBezTo>
                    <a:cubicBezTo>
                      <a:pt x="2041" y="4726"/>
                      <a:pt x="1991" y="5474"/>
                      <a:pt x="1829" y="6209"/>
                    </a:cubicBezTo>
                    <a:lnTo>
                      <a:pt x="1829" y="6209"/>
                    </a:lnTo>
                    <a:cubicBezTo>
                      <a:pt x="1306" y="6007"/>
                      <a:pt x="794" y="5816"/>
                      <a:pt x="269" y="5612"/>
                    </a:cubicBezTo>
                    <a:cubicBezTo>
                      <a:pt x="247" y="5603"/>
                      <a:pt x="227" y="5599"/>
                      <a:pt x="208" y="5599"/>
                    </a:cubicBezTo>
                    <a:cubicBezTo>
                      <a:pt x="57" y="5599"/>
                      <a:pt x="1" y="5863"/>
                      <a:pt x="187" y="5935"/>
                    </a:cubicBezTo>
                    <a:cubicBezTo>
                      <a:pt x="753" y="6144"/>
                      <a:pt x="1335" y="6371"/>
                      <a:pt x="1917" y="6597"/>
                    </a:cubicBezTo>
                    <a:cubicBezTo>
                      <a:pt x="1931" y="6603"/>
                      <a:pt x="1946" y="6606"/>
                      <a:pt x="1961" y="6606"/>
                    </a:cubicBezTo>
                    <a:cubicBezTo>
                      <a:pt x="2030" y="6606"/>
                      <a:pt x="2097" y="6550"/>
                      <a:pt x="2111" y="6485"/>
                    </a:cubicBezTo>
                    <a:cubicBezTo>
                      <a:pt x="2300" y="5738"/>
                      <a:pt x="2371" y="4979"/>
                      <a:pt x="2324" y="4219"/>
                    </a:cubicBezTo>
                    <a:lnTo>
                      <a:pt x="2324" y="4219"/>
                    </a:lnTo>
                    <a:cubicBezTo>
                      <a:pt x="2958" y="4436"/>
                      <a:pt x="3591" y="4651"/>
                      <a:pt x="4212" y="4868"/>
                    </a:cubicBezTo>
                    <a:cubicBezTo>
                      <a:pt x="4225" y="4873"/>
                      <a:pt x="4238" y="4875"/>
                      <a:pt x="4252" y="4875"/>
                    </a:cubicBezTo>
                    <a:cubicBezTo>
                      <a:pt x="4341" y="4875"/>
                      <a:pt x="4436" y="4791"/>
                      <a:pt x="4421" y="4707"/>
                    </a:cubicBezTo>
                    <a:cubicBezTo>
                      <a:pt x="4393" y="4122"/>
                      <a:pt x="4377" y="3526"/>
                      <a:pt x="4352" y="2939"/>
                    </a:cubicBezTo>
                    <a:lnTo>
                      <a:pt x="4352" y="2939"/>
                    </a:lnTo>
                    <a:cubicBezTo>
                      <a:pt x="4954" y="3144"/>
                      <a:pt x="5543" y="3364"/>
                      <a:pt x="6119" y="3623"/>
                    </a:cubicBezTo>
                    <a:cubicBezTo>
                      <a:pt x="6143" y="3636"/>
                      <a:pt x="6173" y="3642"/>
                      <a:pt x="6203" y="3642"/>
                    </a:cubicBezTo>
                    <a:cubicBezTo>
                      <a:pt x="6293" y="3642"/>
                      <a:pt x="6389" y="3587"/>
                      <a:pt x="6378" y="3479"/>
                    </a:cubicBezTo>
                    <a:cubicBezTo>
                      <a:pt x="6293" y="2903"/>
                      <a:pt x="6221" y="2329"/>
                      <a:pt x="6140" y="1754"/>
                    </a:cubicBezTo>
                    <a:lnTo>
                      <a:pt x="6140" y="1754"/>
                    </a:lnTo>
                    <a:cubicBezTo>
                      <a:pt x="6720" y="1991"/>
                      <a:pt x="7300" y="2218"/>
                      <a:pt x="7880" y="2444"/>
                    </a:cubicBezTo>
                    <a:cubicBezTo>
                      <a:pt x="7898" y="2453"/>
                      <a:pt x="7916" y="2457"/>
                      <a:pt x="7934" y="2457"/>
                    </a:cubicBezTo>
                    <a:cubicBezTo>
                      <a:pt x="8014" y="2457"/>
                      <a:pt x="8091" y="2377"/>
                      <a:pt x="8091" y="2298"/>
                    </a:cubicBezTo>
                    <a:cubicBezTo>
                      <a:pt x="8075" y="1637"/>
                      <a:pt x="8144" y="990"/>
                      <a:pt x="8297" y="357"/>
                    </a:cubicBezTo>
                    <a:lnTo>
                      <a:pt x="8297" y="357"/>
                    </a:lnTo>
                    <a:cubicBezTo>
                      <a:pt x="8842" y="463"/>
                      <a:pt x="9386" y="579"/>
                      <a:pt x="9916" y="682"/>
                    </a:cubicBezTo>
                    <a:cubicBezTo>
                      <a:pt x="9931" y="685"/>
                      <a:pt x="9945" y="687"/>
                      <a:pt x="9959" y="687"/>
                    </a:cubicBezTo>
                    <a:cubicBezTo>
                      <a:pt x="10139" y="687"/>
                      <a:pt x="10209" y="406"/>
                      <a:pt x="10013" y="376"/>
                    </a:cubicBezTo>
                    <a:cubicBezTo>
                      <a:pt x="9416" y="246"/>
                      <a:pt x="8817" y="132"/>
                      <a:pt x="8220" y="3"/>
                    </a:cubicBezTo>
                    <a:cubicBezTo>
                      <a:pt x="8210" y="1"/>
                      <a:pt x="8199" y="0"/>
                      <a:pt x="81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40" name="Google Shape;3240;p35"/>
              <p:cNvSpPr/>
              <p:nvPr/>
            </p:nvSpPr>
            <p:spPr>
              <a:xfrm>
                <a:off x="7536371" y="3842490"/>
                <a:ext cx="219887" cy="142085"/>
              </a:xfrm>
              <a:custGeom>
                <a:avLst/>
                <a:gdLst/>
                <a:ahLst/>
                <a:cxnLst/>
                <a:rect l="l" t="t" r="r" b="b"/>
                <a:pathLst>
                  <a:path w="10200" h="6591" extrusionOk="0">
                    <a:moveTo>
                      <a:pt x="8173" y="1"/>
                    </a:moveTo>
                    <a:cubicBezTo>
                      <a:pt x="8094" y="1"/>
                      <a:pt x="8025" y="37"/>
                      <a:pt x="8012" y="118"/>
                    </a:cubicBezTo>
                    <a:cubicBezTo>
                      <a:pt x="7853" y="749"/>
                      <a:pt x="7759" y="1393"/>
                      <a:pt x="7740" y="2039"/>
                    </a:cubicBezTo>
                    <a:lnTo>
                      <a:pt x="7740" y="2039"/>
                    </a:lnTo>
                    <a:cubicBezTo>
                      <a:pt x="7159" y="1805"/>
                      <a:pt x="6567" y="1561"/>
                      <a:pt x="5975" y="1330"/>
                    </a:cubicBezTo>
                    <a:cubicBezTo>
                      <a:pt x="5958" y="1321"/>
                      <a:pt x="5939" y="1317"/>
                      <a:pt x="5920" y="1317"/>
                    </a:cubicBezTo>
                    <a:cubicBezTo>
                      <a:pt x="5836" y="1317"/>
                      <a:pt x="5752" y="1399"/>
                      <a:pt x="5765" y="1492"/>
                    </a:cubicBezTo>
                    <a:cubicBezTo>
                      <a:pt x="5849" y="2064"/>
                      <a:pt x="5921" y="2638"/>
                      <a:pt x="6002" y="3210"/>
                    </a:cubicBezTo>
                    <a:lnTo>
                      <a:pt x="6002" y="3210"/>
                    </a:lnTo>
                    <a:cubicBezTo>
                      <a:pt x="5412" y="2956"/>
                      <a:pt x="4813" y="2735"/>
                      <a:pt x="4213" y="2526"/>
                    </a:cubicBezTo>
                    <a:cubicBezTo>
                      <a:pt x="4200" y="2522"/>
                      <a:pt x="4187" y="2520"/>
                      <a:pt x="4174" y="2520"/>
                    </a:cubicBezTo>
                    <a:cubicBezTo>
                      <a:pt x="4088" y="2520"/>
                      <a:pt x="4004" y="2604"/>
                      <a:pt x="4004" y="2688"/>
                    </a:cubicBezTo>
                    <a:cubicBezTo>
                      <a:pt x="4032" y="3285"/>
                      <a:pt x="4048" y="3870"/>
                      <a:pt x="4073" y="4453"/>
                    </a:cubicBezTo>
                    <a:lnTo>
                      <a:pt x="4073" y="4453"/>
                    </a:lnTo>
                    <a:cubicBezTo>
                      <a:pt x="3448" y="4236"/>
                      <a:pt x="2813" y="4020"/>
                      <a:pt x="2177" y="3802"/>
                    </a:cubicBezTo>
                    <a:cubicBezTo>
                      <a:pt x="2164" y="3798"/>
                      <a:pt x="2151" y="3796"/>
                      <a:pt x="2137" y="3796"/>
                    </a:cubicBezTo>
                    <a:cubicBezTo>
                      <a:pt x="2052" y="3796"/>
                      <a:pt x="1967" y="3880"/>
                      <a:pt x="1967" y="3964"/>
                    </a:cubicBezTo>
                    <a:cubicBezTo>
                      <a:pt x="2042" y="4713"/>
                      <a:pt x="1992" y="5477"/>
                      <a:pt x="1829" y="6214"/>
                    </a:cubicBezTo>
                    <a:lnTo>
                      <a:pt x="1829" y="6214"/>
                    </a:lnTo>
                    <a:cubicBezTo>
                      <a:pt x="1313" y="6009"/>
                      <a:pt x="784" y="5803"/>
                      <a:pt x="254" y="5597"/>
                    </a:cubicBezTo>
                    <a:cubicBezTo>
                      <a:pt x="233" y="5588"/>
                      <a:pt x="213" y="5584"/>
                      <a:pt x="194" y="5584"/>
                    </a:cubicBezTo>
                    <a:cubicBezTo>
                      <a:pt x="46" y="5584"/>
                      <a:pt x="0" y="5848"/>
                      <a:pt x="173" y="5920"/>
                    </a:cubicBezTo>
                    <a:cubicBezTo>
                      <a:pt x="755" y="6146"/>
                      <a:pt x="1321" y="6373"/>
                      <a:pt x="1903" y="6582"/>
                    </a:cubicBezTo>
                    <a:cubicBezTo>
                      <a:pt x="1917" y="6588"/>
                      <a:pt x="1932" y="6591"/>
                      <a:pt x="1947" y="6591"/>
                    </a:cubicBezTo>
                    <a:cubicBezTo>
                      <a:pt x="2016" y="6591"/>
                      <a:pt x="2086" y="6535"/>
                      <a:pt x="2112" y="6470"/>
                    </a:cubicBezTo>
                    <a:cubicBezTo>
                      <a:pt x="2288" y="5723"/>
                      <a:pt x="2357" y="4964"/>
                      <a:pt x="2321" y="4204"/>
                    </a:cubicBezTo>
                    <a:lnTo>
                      <a:pt x="2321" y="4204"/>
                    </a:lnTo>
                    <a:cubicBezTo>
                      <a:pt x="2944" y="4421"/>
                      <a:pt x="3579" y="4637"/>
                      <a:pt x="4213" y="4854"/>
                    </a:cubicBezTo>
                    <a:cubicBezTo>
                      <a:pt x="4228" y="4858"/>
                      <a:pt x="4243" y="4861"/>
                      <a:pt x="4258" y="4861"/>
                    </a:cubicBezTo>
                    <a:cubicBezTo>
                      <a:pt x="4342" y="4861"/>
                      <a:pt x="4424" y="4788"/>
                      <a:pt x="4424" y="4692"/>
                    </a:cubicBezTo>
                    <a:cubicBezTo>
                      <a:pt x="4395" y="4106"/>
                      <a:pt x="4367" y="3521"/>
                      <a:pt x="4338" y="2925"/>
                    </a:cubicBezTo>
                    <a:lnTo>
                      <a:pt x="4338" y="2925"/>
                    </a:lnTo>
                    <a:cubicBezTo>
                      <a:pt x="4940" y="3133"/>
                      <a:pt x="5531" y="3366"/>
                      <a:pt x="6120" y="3625"/>
                    </a:cubicBezTo>
                    <a:cubicBezTo>
                      <a:pt x="6140" y="3632"/>
                      <a:pt x="6161" y="3635"/>
                      <a:pt x="6184" y="3635"/>
                    </a:cubicBezTo>
                    <a:cubicBezTo>
                      <a:pt x="6274" y="3635"/>
                      <a:pt x="6376" y="3583"/>
                      <a:pt x="6363" y="3479"/>
                    </a:cubicBezTo>
                    <a:cubicBezTo>
                      <a:pt x="6292" y="2903"/>
                      <a:pt x="6210" y="2327"/>
                      <a:pt x="6137" y="1750"/>
                    </a:cubicBezTo>
                    <a:lnTo>
                      <a:pt x="6137" y="1750"/>
                    </a:lnTo>
                    <a:cubicBezTo>
                      <a:pt x="6706" y="1977"/>
                      <a:pt x="7286" y="2205"/>
                      <a:pt x="7866" y="2445"/>
                    </a:cubicBezTo>
                    <a:cubicBezTo>
                      <a:pt x="7879" y="2449"/>
                      <a:pt x="7892" y="2451"/>
                      <a:pt x="7905" y="2451"/>
                    </a:cubicBezTo>
                    <a:cubicBezTo>
                      <a:pt x="7991" y="2451"/>
                      <a:pt x="8076" y="2367"/>
                      <a:pt x="8076" y="2283"/>
                    </a:cubicBezTo>
                    <a:cubicBezTo>
                      <a:pt x="8076" y="1624"/>
                      <a:pt x="8145" y="980"/>
                      <a:pt x="8297" y="349"/>
                    </a:cubicBezTo>
                    <a:lnTo>
                      <a:pt x="8297" y="349"/>
                    </a:lnTo>
                    <a:cubicBezTo>
                      <a:pt x="8838" y="463"/>
                      <a:pt x="9378" y="567"/>
                      <a:pt x="9919" y="684"/>
                    </a:cubicBezTo>
                    <a:cubicBezTo>
                      <a:pt x="9929" y="685"/>
                      <a:pt x="9938" y="686"/>
                      <a:pt x="9948" y="686"/>
                    </a:cubicBezTo>
                    <a:cubicBezTo>
                      <a:pt x="10135" y="686"/>
                      <a:pt x="10200" y="392"/>
                      <a:pt x="9999" y="361"/>
                    </a:cubicBezTo>
                    <a:cubicBezTo>
                      <a:pt x="9402" y="231"/>
                      <a:pt x="8803" y="118"/>
                      <a:pt x="8221" y="5"/>
                    </a:cubicBezTo>
                    <a:cubicBezTo>
                      <a:pt x="8205" y="2"/>
                      <a:pt x="8189" y="1"/>
                      <a:pt x="81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41" name="Google Shape;3241;p35"/>
              <p:cNvSpPr/>
              <p:nvPr/>
            </p:nvSpPr>
            <p:spPr>
              <a:xfrm>
                <a:off x="7570494" y="3894765"/>
                <a:ext cx="220145" cy="142430"/>
              </a:xfrm>
              <a:custGeom>
                <a:avLst/>
                <a:gdLst/>
                <a:ahLst/>
                <a:cxnLst/>
                <a:rect l="l" t="t" r="r" b="b"/>
                <a:pathLst>
                  <a:path w="10212" h="6607" extrusionOk="0">
                    <a:moveTo>
                      <a:pt x="8181" y="0"/>
                    </a:moveTo>
                    <a:cubicBezTo>
                      <a:pt x="8111" y="0"/>
                      <a:pt x="8040" y="36"/>
                      <a:pt x="8013" y="117"/>
                    </a:cubicBezTo>
                    <a:cubicBezTo>
                      <a:pt x="7854" y="748"/>
                      <a:pt x="7760" y="1393"/>
                      <a:pt x="7753" y="2038"/>
                    </a:cubicBezTo>
                    <a:lnTo>
                      <a:pt x="7753" y="2038"/>
                    </a:lnTo>
                    <a:cubicBezTo>
                      <a:pt x="7161" y="1807"/>
                      <a:pt x="6570" y="1575"/>
                      <a:pt x="5992" y="1330"/>
                    </a:cubicBezTo>
                    <a:cubicBezTo>
                      <a:pt x="5979" y="1325"/>
                      <a:pt x="5965" y="1323"/>
                      <a:pt x="5952" y="1323"/>
                    </a:cubicBezTo>
                    <a:cubicBezTo>
                      <a:pt x="5863" y="1323"/>
                      <a:pt x="5768" y="1407"/>
                      <a:pt x="5782" y="1491"/>
                    </a:cubicBezTo>
                    <a:cubicBezTo>
                      <a:pt x="5852" y="2065"/>
                      <a:pt x="5934" y="2640"/>
                      <a:pt x="6008" y="3215"/>
                    </a:cubicBezTo>
                    <a:lnTo>
                      <a:pt x="6008" y="3215"/>
                    </a:lnTo>
                    <a:cubicBezTo>
                      <a:pt x="5429" y="2968"/>
                      <a:pt x="4827" y="2736"/>
                      <a:pt x="4214" y="2541"/>
                    </a:cubicBezTo>
                    <a:cubicBezTo>
                      <a:pt x="4199" y="2536"/>
                      <a:pt x="4185" y="2534"/>
                      <a:pt x="4170" y="2534"/>
                    </a:cubicBezTo>
                    <a:cubicBezTo>
                      <a:pt x="4086" y="2534"/>
                      <a:pt x="4005" y="2607"/>
                      <a:pt x="4005" y="2703"/>
                    </a:cubicBezTo>
                    <a:cubicBezTo>
                      <a:pt x="4033" y="3289"/>
                      <a:pt x="4062" y="3874"/>
                      <a:pt x="4090" y="4470"/>
                    </a:cubicBezTo>
                    <a:lnTo>
                      <a:pt x="4090" y="4470"/>
                    </a:lnTo>
                    <a:cubicBezTo>
                      <a:pt x="3453" y="4253"/>
                      <a:pt x="2817" y="4033"/>
                      <a:pt x="2195" y="3802"/>
                    </a:cubicBezTo>
                    <a:cubicBezTo>
                      <a:pt x="2182" y="3797"/>
                      <a:pt x="2168" y="3795"/>
                      <a:pt x="2154" y="3795"/>
                    </a:cubicBezTo>
                    <a:cubicBezTo>
                      <a:pt x="2066" y="3795"/>
                      <a:pt x="1970" y="3879"/>
                      <a:pt x="1984" y="3963"/>
                    </a:cubicBezTo>
                    <a:cubicBezTo>
                      <a:pt x="2044" y="4726"/>
                      <a:pt x="1993" y="5475"/>
                      <a:pt x="1831" y="6209"/>
                    </a:cubicBezTo>
                    <a:lnTo>
                      <a:pt x="1831" y="6209"/>
                    </a:lnTo>
                    <a:cubicBezTo>
                      <a:pt x="1309" y="6005"/>
                      <a:pt x="796" y="5802"/>
                      <a:pt x="271" y="5612"/>
                    </a:cubicBezTo>
                    <a:cubicBezTo>
                      <a:pt x="250" y="5603"/>
                      <a:pt x="229" y="5599"/>
                      <a:pt x="211" y="5599"/>
                    </a:cubicBezTo>
                    <a:cubicBezTo>
                      <a:pt x="59" y="5599"/>
                      <a:pt x="1" y="5862"/>
                      <a:pt x="174" y="5919"/>
                    </a:cubicBezTo>
                    <a:cubicBezTo>
                      <a:pt x="756" y="6146"/>
                      <a:pt x="1337" y="6372"/>
                      <a:pt x="1904" y="6598"/>
                    </a:cubicBezTo>
                    <a:cubicBezTo>
                      <a:pt x="1921" y="6604"/>
                      <a:pt x="1939" y="6607"/>
                      <a:pt x="1956" y="6607"/>
                    </a:cubicBezTo>
                    <a:cubicBezTo>
                      <a:pt x="2033" y="6607"/>
                      <a:pt x="2100" y="6551"/>
                      <a:pt x="2113" y="6484"/>
                    </a:cubicBezTo>
                    <a:cubicBezTo>
                      <a:pt x="2304" y="5739"/>
                      <a:pt x="2375" y="4966"/>
                      <a:pt x="2326" y="4203"/>
                    </a:cubicBezTo>
                    <a:lnTo>
                      <a:pt x="2326" y="4203"/>
                    </a:lnTo>
                    <a:cubicBezTo>
                      <a:pt x="2961" y="4420"/>
                      <a:pt x="3594" y="4636"/>
                      <a:pt x="4214" y="4853"/>
                    </a:cubicBezTo>
                    <a:cubicBezTo>
                      <a:pt x="4232" y="4861"/>
                      <a:pt x="4250" y="4865"/>
                      <a:pt x="4268" y="4865"/>
                    </a:cubicBezTo>
                    <a:cubicBezTo>
                      <a:pt x="4349" y="4865"/>
                      <a:pt x="4425" y="4786"/>
                      <a:pt x="4425" y="4707"/>
                    </a:cubicBezTo>
                    <a:cubicBezTo>
                      <a:pt x="4396" y="4103"/>
                      <a:pt x="4380" y="3513"/>
                      <a:pt x="4354" y="2923"/>
                    </a:cubicBezTo>
                    <a:lnTo>
                      <a:pt x="4354" y="2923"/>
                    </a:lnTo>
                    <a:cubicBezTo>
                      <a:pt x="4956" y="3131"/>
                      <a:pt x="5545" y="3365"/>
                      <a:pt x="6121" y="3625"/>
                    </a:cubicBezTo>
                    <a:cubicBezTo>
                      <a:pt x="6145" y="3636"/>
                      <a:pt x="6174" y="3642"/>
                      <a:pt x="6204" y="3642"/>
                    </a:cubicBezTo>
                    <a:cubicBezTo>
                      <a:pt x="6295" y="3642"/>
                      <a:pt x="6392" y="3588"/>
                      <a:pt x="6380" y="3478"/>
                    </a:cubicBezTo>
                    <a:cubicBezTo>
                      <a:pt x="6295" y="2903"/>
                      <a:pt x="6224" y="2326"/>
                      <a:pt x="6143" y="1750"/>
                    </a:cubicBezTo>
                    <a:lnTo>
                      <a:pt x="6143" y="1750"/>
                    </a:lnTo>
                    <a:cubicBezTo>
                      <a:pt x="6723" y="1979"/>
                      <a:pt x="7301" y="2218"/>
                      <a:pt x="7867" y="2444"/>
                    </a:cubicBezTo>
                    <a:cubicBezTo>
                      <a:pt x="7885" y="2452"/>
                      <a:pt x="7904" y="2456"/>
                      <a:pt x="7922" y="2456"/>
                    </a:cubicBezTo>
                    <a:cubicBezTo>
                      <a:pt x="8014" y="2456"/>
                      <a:pt x="8090" y="2363"/>
                      <a:pt x="8077" y="2282"/>
                    </a:cubicBezTo>
                    <a:cubicBezTo>
                      <a:pt x="8077" y="1637"/>
                      <a:pt x="8147" y="991"/>
                      <a:pt x="8300" y="358"/>
                    </a:cubicBezTo>
                    <a:lnTo>
                      <a:pt x="8300" y="358"/>
                    </a:lnTo>
                    <a:cubicBezTo>
                      <a:pt x="8842" y="463"/>
                      <a:pt x="9374" y="579"/>
                      <a:pt x="9920" y="683"/>
                    </a:cubicBezTo>
                    <a:cubicBezTo>
                      <a:pt x="9934" y="686"/>
                      <a:pt x="9948" y="688"/>
                      <a:pt x="9961" y="688"/>
                    </a:cubicBezTo>
                    <a:cubicBezTo>
                      <a:pt x="10141" y="688"/>
                      <a:pt x="10212" y="404"/>
                      <a:pt x="10017" y="360"/>
                    </a:cubicBezTo>
                    <a:cubicBezTo>
                      <a:pt x="9418" y="246"/>
                      <a:pt x="8821" y="117"/>
                      <a:pt x="8222" y="4"/>
                    </a:cubicBezTo>
                    <a:cubicBezTo>
                      <a:pt x="8209" y="2"/>
                      <a:pt x="8195" y="0"/>
                      <a:pt x="81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42" name="Google Shape;3242;p35"/>
              <p:cNvSpPr/>
              <p:nvPr/>
            </p:nvSpPr>
            <p:spPr>
              <a:xfrm>
                <a:off x="7605005" y="3947040"/>
                <a:ext cx="219779" cy="142409"/>
              </a:xfrm>
              <a:custGeom>
                <a:avLst/>
                <a:gdLst/>
                <a:ahLst/>
                <a:cxnLst/>
                <a:rect l="l" t="t" r="r" b="b"/>
                <a:pathLst>
                  <a:path w="10195" h="6606" extrusionOk="0">
                    <a:moveTo>
                      <a:pt x="8183" y="0"/>
                    </a:moveTo>
                    <a:cubicBezTo>
                      <a:pt x="8101" y="0"/>
                      <a:pt x="8026" y="46"/>
                      <a:pt x="8011" y="116"/>
                    </a:cubicBezTo>
                    <a:cubicBezTo>
                      <a:pt x="7839" y="748"/>
                      <a:pt x="7756" y="1393"/>
                      <a:pt x="7740" y="2050"/>
                    </a:cubicBezTo>
                    <a:lnTo>
                      <a:pt x="7740" y="2050"/>
                    </a:lnTo>
                    <a:cubicBezTo>
                      <a:pt x="7159" y="1806"/>
                      <a:pt x="6567" y="1574"/>
                      <a:pt x="5975" y="1329"/>
                    </a:cubicBezTo>
                    <a:cubicBezTo>
                      <a:pt x="5962" y="1324"/>
                      <a:pt x="5948" y="1322"/>
                      <a:pt x="5934" y="1322"/>
                    </a:cubicBezTo>
                    <a:cubicBezTo>
                      <a:pt x="5846" y="1322"/>
                      <a:pt x="5751" y="1406"/>
                      <a:pt x="5765" y="1490"/>
                    </a:cubicBezTo>
                    <a:cubicBezTo>
                      <a:pt x="5850" y="2066"/>
                      <a:pt x="5921" y="2643"/>
                      <a:pt x="5992" y="3220"/>
                    </a:cubicBezTo>
                    <a:lnTo>
                      <a:pt x="5992" y="3220"/>
                    </a:lnTo>
                    <a:cubicBezTo>
                      <a:pt x="5406" y="2965"/>
                      <a:pt x="4809" y="2734"/>
                      <a:pt x="4214" y="2540"/>
                    </a:cubicBezTo>
                    <a:cubicBezTo>
                      <a:pt x="4199" y="2535"/>
                      <a:pt x="4184" y="2533"/>
                      <a:pt x="4169" y="2533"/>
                    </a:cubicBezTo>
                    <a:cubicBezTo>
                      <a:pt x="4085" y="2533"/>
                      <a:pt x="4003" y="2606"/>
                      <a:pt x="4003" y="2702"/>
                    </a:cubicBezTo>
                    <a:cubicBezTo>
                      <a:pt x="4031" y="3286"/>
                      <a:pt x="4048" y="3883"/>
                      <a:pt x="4073" y="4469"/>
                    </a:cubicBezTo>
                    <a:lnTo>
                      <a:pt x="4073" y="4469"/>
                    </a:lnTo>
                    <a:cubicBezTo>
                      <a:pt x="3439" y="4252"/>
                      <a:pt x="2815" y="4034"/>
                      <a:pt x="2177" y="3818"/>
                    </a:cubicBezTo>
                    <a:cubicBezTo>
                      <a:pt x="2163" y="3813"/>
                      <a:pt x="2148" y="3810"/>
                      <a:pt x="2132" y="3810"/>
                    </a:cubicBezTo>
                    <a:cubicBezTo>
                      <a:pt x="2048" y="3810"/>
                      <a:pt x="1967" y="3883"/>
                      <a:pt x="1967" y="3979"/>
                    </a:cubicBezTo>
                    <a:cubicBezTo>
                      <a:pt x="2042" y="4728"/>
                      <a:pt x="1992" y="5478"/>
                      <a:pt x="1830" y="6213"/>
                    </a:cubicBezTo>
                    <a:lnTo>
                      <a:pt x="1830" y="6213"/>
                    </a:lnTo>
                    <a:cubicBezTo>
                      <a:pt x="1312" y="6010"/>
                      <a:pt x="783" y="5817"/>
                      <a:pt x="253" y="5611"/>
                    </a:cubicBezTo>
                    <a:cubicBezTo>
                      <a:pt x="232" y="5602"/>
                      <a:pt x="213" y="5598"/>
                      <a:pt x="194" y="5598"/>
                    </a:cubicBezTo>
                    <a:cubicBezTo>
                      <a:pt x="45" y="5598"/>
                      <a:pt x="0" y="5863"/>
                      <a:pt x="173" y="5934"/>
                    </a:cubicBezTo>
                    <a:cubicBezTo>
                      <a:pt x="755" y="6145"/>
                      <a:pt x="1320" y="6371"/>
                      <a:pt x="1902" y="6597"/>
                    </a:cubicBezTo>
                    <a:cubicBezTo>
                      <a:pt x="1917" y="6603"/>
                      <a:pt x="1932" y="6606"/>
                      <a:pt x="1947" y="6606"/>
                    </a:cubicBezTo>
                    <a:cubicBezTo>
                      <a:pt x="2016" y="6606"/>
                      <a:pt x="2086" y="6550"/>
                      <a:pt x="2113" y="6484"/>
                    </a:cubicBezTo>
                    <a:cubicBezTo>
                      <a:pt x="2288" y="5738"/>
                      <a:pt x="2358" y="4979"/>
                      <a:pt x="2322" y="4219"/>
                    </a:cubicBezTo>
                    <a:lnTo>
                      <a:pt x="2322" y="4219"/>
                    </a:lnTo>
                    <a:cubicBezTo>
                      <a:pt x="2945" y="4435"/>
                      <a:pt x="3579" y="4652"/>
                      <a:pt x="4214" y="4868"/>
                    </a:cubicBezTo>
                    <a:cubicBezTo>
                      <a:pt x="4227" y="4872"/>
                      <a:pt x="4240" y="4874"/>
                      <a:pt x="4253" y="4874"/>
                    </a:cubicBezTo>
                    <a:cubicBezTo>
                      <a:pt x="4339" y="4874"/>
                      <a:pt x="4423" y="4790"/>
                      <a:pt x="4423" y="4706"/>
                    </a:cubicBezTo>
                    <a:cubicBezTo>
                      <a:pt x="4395" y="4122"/>
                      <a:pt x="4366" y="3526"/>
                      <a:pt x="4338" y="2938"/>
                    </a:cubicBezTo>
                    <a:lnTo>
                      <a:pt x="4338" y="2938"/>
                    </a:lnTo>
                    <a:cubicBezTo>
                      <a:pt x="4940" y="3143"/>
                      <a:pt x="5530" y="3364"/>
                      <a:pt x="6121" y="3624"/>
                    </a:cubicBezTo>
                    <a:cubicBezTo>
                      <a:pt x="6145" y="3636"/>
                      <a:pt x="6173" y="3642"/>
                      <a:pt x="6201" y="3642"/>
                    </a:cubicBezTo>
                    <a:cubicBezTo>
                      <a:pt x="6287" y="3642"/>
                      <a:pt x="6375" y="3587"/>
                      <a:pt x="6362" y="3478"/>
                    </a:cubicBezTo>
                    <a:cubicBezTo>
                      <a:pt x="6293" y="2903"/>
                      <a:pt x="6211" y="2328"/>
                      <a:pt x="6137" y="1754"/>
                    </a:cubicBezTo>
                    <a:lnTo>
                      <a:pt x="6137" y="1754"/>
                    </a:lnTo>
                    <a:cubicBezTo>
                      <a:pt x="6706" y="1991"/>
                      <a:pt x="7286" y="2217"/>
                      <a:pt x="7866" y="2443"/>
                    </a:cubicBezTo>
                    <a:cubicBezTo>
                      <a:pt x="7884" y="2452"/>
                      <a:pt x="7903" y="2456"/>
                      <a:pt x="7921" y="2456"/>
                    </a:cubicBezTo>
                    <a:cubicBezTo>
                      <a:pt x="8001" y="2456"/>
                      <a:pt x="8076" y="2377"/>
                      <a:pt x="8076" y="2298"/>
                    </a:cubicBezTo>
                    <a:cubicBezTo>
                      <a:pt x="8061" y="1639"/>
                      <a:pt x="8144" y="992"/>
                      <a:pt x="8297" y="360"/>
                    </a:cubicBezTo>
                    <a:lnTo>
                      <a:pt x="8297" y="360"/>
                    </a:lnTo>
                    <a:cubicBezTo>
                      <a:pt x="8837" y="464"/>
                      <a:pt x="9378" y="580"/>
                      <a:pt x="9918" y="682"/>
                    </a:cubicBezTo>
                    <a:cubicBezTo>
                      <a:pt x="9932" y="686"/>
                      <a:pt x="9946" y="687"/>
                      <a:pt x="9960" y="687"/>
                    </a:cubicBezTo>
                    <a:cubicBezTo>
                      <a:pt x="10138" y="687"/>
                      <a:pt x="10195" y="405"/>
                      <a:pt x="9999" y="375"/>
                    </a:cubicBezTo>
                    <a:cubicBezTo>
                      <a:pt x="9401" y="245"/>
                      <a:pt x="8803" y="133"/>
                      <a:pt x="8222" y="4"/>
                    </a:cubicBezTo>
                    <a:cubicBezTo>
                      <a:pt x="8209" y="1"/>
                      <a:pt x="8196" y="0"/>
                      <a:pt x="81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43" name="Google Shape;3243;p35"/>
              <p:cNvSpPr/>
              <p:nvPr/>
            </p:nvSpPr>
            <p:spPr>
              <a:xfrm>
                <a:off x="6884700" y="3611300"/>
                <a:ext cx="894975" cy="236150"/>
              </a:xfrm>
              <a:custGeom>
                <a:avLst/>
                <a:gdLst/>
                <a:ahLst/>
                <a:cxnLst/>
                <a:rect l="l" t="t" r="r" b="b"/>
                <a:pathLst>
                  <a:path w="35799" h="9446" extrusionOk="0">
                    <a:moveTo>
                      <a:pt x="32820" y="0"/>
                    </a:moveTo>
                    <a:cubicBezTo>
                      <a:pt x="31867" y="0"/>
                      <a:pt x="30894" y="256"/>
                      <a:pt x="29964" y="496"/>
                    </a:cubicBezTo>
                    <a:cubicBezTo>
                      <a:pt x="24684" y="1804"/>
                      <a:pt x="19248" y="2461"/>
                      <a:pt x="13811" y="2461"/>
                    </a:cubicBezTo>
                    <a:cubicBezTo>
                      <a:pt x="10178" y="2461"/>
                      <a:pt x="6545" y="2167"/>
                      <a:pt x="2959" y="1578"/>
                    </a:cubicBezTo>
                    <a:cubicBezTo>
                      <a:pt x="2959" y="1578"/>
                      <a:pt x="2686" y="1492"/>
                      <a:pt x="2313" y="1492"/>
                    </a:cubicBezTo>
                    <a:cubicBezTo>
                      <a:pt x="1567" y="1492"/>
                      <a:pt x="421" y="1837"/>
                      <a:pt x="259" y="3905"/>
                    </a:cubicBezTo>
                    <a:cubicBezTo>
                      <a:pt x="1" y="7008"/>
                      <a:pt x="3265" y="7752"/>
                      <a:pt x="3265" y="7752"/>
                    </a:cubicBezTo>
                    <a:cubicBezTo>
                      <a:pt x="7752" y="8978"/>
                      <a:pt x="12010" y="9446"/>
                      <a:pt x="15857" y="9446"/>
                    </a:cubicBezTo>
                    <a:cubicBezTo>
                      <a:pt x="26103" y="9446"/>
                      <a:pt x="33433" y="6128"/>
                      <a:pt x="34409" y="4989"/>
                    </a:cubicBezTo>
                    <a:cubicBezTo>
                      <a:pt x="34926" y="4375"/>
                      <a:pt x="35411" y="3711"/>
                      <a:pt x="35605" y="2920"/>
                    </a:cubicBezTo>
                    <a:cubicBezTo>
                      <a:pt x="35799" y="2144"/>
                      <a:pt x="35653" y="1239"/>
                      <a:pt x="35055" y="690"/>
                    </a:cubicBezTo>
                    <a:cubicBezTo>
                      <a:pt x="34812" y="464"/>
                      <a:pt x="34489" y="302"/>
                      <a:pt x="34166" y="205"/>
                    </a:cubicBezTo>
                    <a:cubicBezTo>
                      <a:pt x="33727" y="59"/>
                      <a:pt x="33276" y="0"/>
                      <a:pt x="328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44" name="Google Shape;3244;p35"/>
              <p:cNvSpPr/>
              <p:nvPr/>
            </p:nvSpPr>
            <p:spPr>
              <a:xfrm>
                <a:off x="6883900" y="3607025"/>
                <a:ext cx="899025" cy="244475"/>
              </a:xfrm>
              <a:custGeom>
                <a:avLst/>
                <a:gdLst/>
                <a:ahLst/>
                <a:cxnLst/>
                <a:rect l="l" t="t" r="r" b="b"/>
                <a:pathLst>
                  <a:path w="35961" h="9779" extrusionOk="0">
                    <a:moveTo>
                      <a:pt x="32867" y="340"/>
                    </a:moveTo>
                    <a:cubicBezTo>
                      <a:pt x="33014" y="340"/>
                      <a:pt x="33162" y="346"/>
                      <a:pt x="33310" y="359"/>
                    </a:cubicBezTo>
                    <a:cubicBezTo>
                      <a:pt x="34101" y="424"/>
                      <a:pt x="34958" y="715"/>
                      <a:pt x="35329" y="1475"/>
                    </a:cubicBezTo>
                    <a:cubicBezTo>
                      <a:pt x="35685" y="2154"/>
                      <a:pt x="35588" y="2962"/>
                      <a:pt x="35265" y="3641"/>
                    </a:cubicBezTo>
                    <a:cubicBezTo>
                      <a:pt x="35023" y="4173"/>
                      <a:pt x="34667" y="4723"/>
                      <a:pt x="34247" y="5128"/>
                    </a:cubicBezTo>
                    <a:cubicBezTo>
                      <a:pt x="34118" y="5257"/>
                      <a:pt x="34021" y="5321"/>
                      <a:pt x="33875" y="5418"/>
                    </a:cubicBezTo>
                    <a:cubicBezTo>
                      <a:pt x="32808" y="6145"/>
                      <a:pt x="31564" y="6647"/>
                      <a:pt x="30368" y="7082"/>
                    </a:cubicBezTo>
                    <a:cubicBezTo>
                      <a:pt x="28348" y="7810"/>
                      <a:pt x="26263" y="8327"/>
                      <a:pt x="24162" y="8715"/>
                    </a:cubicBezTo>
                    <a:cubicBezTo>
                      <a:pt x="21504" y="9200"/>
                      <a:pt x="18799" y="9443"/>
                      <a:pt x="16094" y="9443"/>
                    </a:cubicBezTo>
                    <a:cubicBezTo>
                      <a:pt x="16004" y="9443"/>
                      <a:pt x="15914" y="9443"/>
                      <a:pt x="15823" y="9442"/>
                    </a:cubicBezTo>
                    <a:cubicBezTo>
                      <a:pt x="12494" y="9442"/>
                      <a:pt x="9180" y="9086"/>
                      <a:pt x="5932" y="8392"/>
                    </a:cubicBezTo>
                    <a:cubicBezTo>
                      <a:pt x="5061" y="8198"/>
                      <a:pt x="4205" y="7988"/>
                      <a:pt x="3350" y="7762"/>
                    </a:cubicBezTo>
                    <a:lnTo>
                      <a:pt x="3350" y="7762"/>
                    </a:lnTo>
                    <a:cubicBezTo>
                      <a:pt x="3349" y="7762"/>
                      <a:pt x="3348" y="7762"/>
                      <a:pt x="3347" y="7761"/>
                    </a:cubicBezTo>
                    <a:lnTo>
                      <a:pt x="3347" y="7761"/>
                    </a:lnTo>
                    <a:cubicBezTo>
                      <a:pt x="3347" y="7761"/>
                      <a:pt x="3347" y="7761"/>
                      <a:pt x="3347" y="7761"/>
                    </a:cubicBezTo>
                    <a:cubicBezTo>
                      <a:pt x="3337" y="7758"/>
                      <a:pt x="3328" y="7756"/>
                      <a:pt x="3319" y="7755"/>
                    </a:cubicBezTo>
                    <a:lnTo>
                      <a:pt x="3319" y="7755"/>
                    </a:lnTo>
                    <a:cubicBezTo>
                      <a:pt x="2051" y="7456"/>
                      <a:pt x="839" y="6491"/>
                      <a:pt x="518" y="5208"/>
                    </a:cubicBezTo>
                    <a:cubicBezTo>
                      <a:pt x="373" y="4594"/>
                      <a:pt x="421" y="3947"/>
                      <a:pt x="567" y="3350"/>
                    </a:cubicBezTo>
                    <a:cubicBezTo>
                      <a:pt x="679" y="2913"/>
                      <a:pt x="890" y="2477"/>
                      <a:pt x="1261" y="2186"/>
                    </a:cubicBezTo>
                    <a:cubicBezTo>
                      <a:pt x="1568" y="1927"/>
                      <a:pt x="1977" y="1822"/>
                      <a:pt x="2371" y="1822"/>
                    </a:cubicBezTo>
                    <a:cubicBezTo>
                      <a:pt x="2517" y="1822"/>
                      <a:pt x="2661" y="1837"/>
                      <a:pt x="2797" y="1863"/>
                    </a:cubicBezTo>
                    <a:cubicBezTo>
                      <a:pt x="4041" y="2105"/>
                      <a:pt x="5301" y="2266"/>
                      <a:pt x="6562" y="2396"/>
                    </a:cubicBezTo>
                    <a:cubicBezTo>
                      <a:pt x="8357" y="2590"/>
                      <a:pt x="10150" y="2719"/>
                      <a:pt x="11960" y="2768"/>
                    </a:cubicBezTo>
                    <a:cubicBezTo>
                      <a:pt x="12591" y="2785"/>
                      <a:pt x="13222" y="2793"/>
                      <a:pt x="13852" y="2793"/>
                    </a:cubicBezTo>
                    <a:cubicBezTo>
                      <a:pt x="16836" y="2793"/>
                      <a:pt x="19810" y="2602"/>
                      <a:pt x="22773" y="2202"/>
                    </a:cubicBezTo>
                    <a:cubicBezTo>
                      <a:pt x="24550" y="1960"/>
                      <a:pt x="26328" y="1652"/>
                      <a:pt x="28073" y="1281"/>
                    </a:cubicBezTo>
                    <a:cubicBezTo>
                      <a:pt x="28962" y="1087"/>
                      <a:pt x="29834" y="861"/>
                      <a:pt x="30707" y="650"/>
                    </a:cubicBezTo>
                    <a:cubicBezTo>
                      <a:pt x="31419" y="489"/>
                      <a:pt x="32142" y="340"/>
                      <a:pt x="32867" y="340"/>
                    </a:cubicBezTo>
                    <a:close/>
                    <a:moveTo>
                      <a:pt x="32862" y="0"/>
                    </a:moveTo>
                    <a:cubicBezTo>
                      <a:pt x="32135" y="0"/>
                      <a:pt x="31402" y="151"/>
                      <a:pt x="30692" y="311"/>
                    </a:cubicBezTo>
                    <a:cubicBezTo>
                      <a:pt x="28882" y="747"/>
                      <a:pt x="27071" y="1167"/>
                      <a:pt x="25229" y="1491"/>
                    </a:cubicBezTo>
                    <a:cubicBezTo>
                      <a:pt x="21544" y="2137"/>
                      <a:pt x="17795" y="2460"/>
                      <a:pt x="14061" y="2460"/>
                    </a:cubicBezTo>
                    <a:cubicBezTo>
                      <a:pt x="13898" y="2462"/>
                      <a:pt x="13735" y="2462"/>
                      <a:pt x="13572" y="2462"/>
                    </a:cubicBezTo>
                    <a:cubicBezTo>
                      <a:pt x="11861" y="2462"/>
                      <a:pt x="10150" y="2383"/>
                      <a:pt x="8454" y="2251"/>
                    </a:cubicBezTo>
                    <a:cubicBezTo>
                      <a:pt x="7516" y="2169"/>
                      <a:pt x="6579" y="2072"/>
                      <a:pt x="5657" y="1960"/>
                    </a:cubicBezTo>
                    <a:cubicBezTo>
                      <a:pt x="5189" y="1911"/>
                      <a:pt x="4720" y="1846"/>
                      <a:pt x="4252" y="1766"/>
                    </a:cubicBezTo>
                    <a:cubicBezTo>
                      <a:pt x="3847" y="1717"/>
                      <a:pt x="3427" y="1669"/>
                      <a:pt x="3039" y="1588"/>
                    </a:cubicBezTo>
                    <a:cubicBezTo>
                      <a:pt x="2797" y="1534"/>
                      <a:pt x="2550" y="1500"/>
                      <a:pt x="2303" y="1500"/>
                    </a:cubicBezTo>
                    <a:cubicBezTo>
                      <a:pt x="2105" y="1500"/>
                      <a:pt x="1908" y="1521"/>
                      <a:pt x="1714" y="1572"/>
                    </a:cubicBezTo>
                    <a:cubicBezTo>
                      <a:pt x="776" y="1846"/>
                      <a:pt x="308" y="2751"/>
                      <a:pt x="162" y="3673"/>
                    </a:cubicBezTo>
                    <a:cubicBezTo>
                      <a:pt x="0" y="4788"/>
                      <a:pt x="211" y="5903"/>
                      <a:pt x="987" y="6759"/>
                    </a:cubicBezTo>
                    <a:cubicBezTo>
                      <a:pt x="1504" y="7309"/>
                      <a:pt x="2183" y="7713"/>
                      <a:pt x="2877" y="7955"/>
                    </a:cubicBezTo>
                    <a:cubicBezTo>
                      <a:pt x="3007" y="8004"/>
                      <a:pt x="3120" y="8052"/>
                      <a:pt x="3250" y="8069"/>
                    </a:cubicBezTo>
                    <a:cubicBezTo>
                      <a:pt x="6691" y="9006"/>
                      <a:pt x="10214" y="9571"/>
                      <a:pt x="13770" y="9733"/>
                    </a:cubicBezTo>
                    <a:cubicBezTo>
                      <a:pt x="14470" y="9763"/>
                      <a:pt x="15171" y="9778"/>
                      <a:pt x="15872" y="9778"/>
                    </a:cubicBezTo>
                    <a:cubicBezTo>
                      <a:pt x="18166" y="9778"/>
                      <a:pt x="20462" y="9615"/>
                      <a:pt x="22740" y="9280"/>
                    </a:cubicBezTo>
                    <a:cubicBezTo>
                      <a:pt x="25051" y="8942"/>
                      <a:pt x="27362" y="8424"/>
                      <a:pt x="29593" y="7697"/>
                    </a:cubicBezTo>
                    <a:cubicBezTo>
                      <a:pt x="30998" y="7229"/>
                      <a:pt x="32437" y="6695"/>
                      <a:pt x="33713" y="5919"/>
                    </a:cubicBezTo>
                    <a:cubicBezTo>
                      <a:pt x="34101" y="5693"/>
                      <a:pt x="34441" y="5434"/>
                      <a:pt x="34715" y="5095"/>
                    </a:cubicBezTo>
                    <a:cubicBezTo>
                      <a:pt x="35217" y="4464"/>
                      <a:pt x="35685" y="3770"/>
                      <a:pt x="35831" y="2962"/>
                    </a:cubicBezTo>
                    <a:cubicBezTo>
                      <a:pt x="35960" y="2283"/>
                      <a:pt x="35846" y="1540"/>
                      <a:pt x="35426" y="990"/>
                    </a:cubicBezTo>
                    <a:cubicBezTo>
                      <a:pt x="34926" y="344"/>
                      <a:pt x="34085" y="101"/>
                      <a:pt x="33310" y="21"/>
                    </a:cubicBezTo>
                    <a:cubicBezTo>
                      <a:pt x="33161" y="7"/>
                      <a:pt x="33012" y="0"/>
                      <a:pt x="328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45" name="Google Shape;3245;p35"/>
              <p:cNvSpPr/>
              <p:nvPr/>
            </p:nvSpPr>
            <p:spPr>
              <a:xfrm>
                <a:off x="7147975" y="3678563"/>
                <a:ext cx="45397" cy="169033"/>
              </a:xfrm>
              <a:custGeom>
                <a:avLst/>
                <a:gdLst/>
                <a:ahLst/>
                <a:cxnLst/>
                <a:rect l="l" t="t" r="r" b="b"/>
                <a:pathLst>
                  <a:path w="2554" h="11400" extrusionOk="0">
                    <a:moveTo>
                      <a:pt x="1470" y="0"/>
                    </a:moveTo>
                    <a:cubicBezTo>
                      <a:pt x="1431" y="0"/>
                      <a:pt x="1392" y="16"/>
                      <a:pt x="1358" y="54"/>
                    </a:cubicBezTo>
                    <a:cubicBezTo>
                      <a:pt x="954" y="506"/>
                      <a:pt x="534" y="942"/>
                      <a:pt x="129" y="1394"/>
                    </a:cubicBezTo>
                    <a:cubicBezTo>
                      <a:pt x="65" y="1459"/>
                      <a:pt x="65" y="1556"/>
                      <a:pt x="129" y="1621"/>
                    </a:cubicBezTo>
                    <a:cubicBezTo>
                      <a:pt x="574" y="2094"/>
                      <a:pt x="1081" y="2503"/>
                      <a:pt x="1629" y="2848"/>
                    </a:cubicBezTo>
                    <a:lnTo>
                      <a:pt x="1629" y="2848"/>
                    </a:lnTo>
                    <a:cubicBezTo>
                      <a:pt x="1122" y="3228"/>
                      <a:pt x="626" y="3596"/>
                      <a:pt x="129" y="3965"/>
                    </a:cubicBezTo>
                    <a:cubicBezTo>
                      <a:pt x="32" y="4029"/>
                      <a:pt x="0" y="4207"/>
                      <a:pt x="129" y="4256"/>
                    </a:cubicBezTo>
                    <a:cubicBezTo>
                      <a:pt x="658" y="4492"/>
                      <a:pt x="1187" y="4716"/>
                      <a:pt x="1707" y="4950"/>
                    </a:cubicBezTo>
                    <a:lnTo>
                      <a:pt x="1707" y="4950"/>
                    </a:lnTo>
                    <a:cubicBezTo>
                      <a:pt x="1192" y="5320"/>
                      <a:pt x="684" y="5713"/>
                      <a:pt x="211" y="6130"/>
                    </a:cubicBezTo>
                    <a:cubicBezTo>
                      <a:pt x="129" y="6195"/>
                      <a:pt x="146" y="6340"/>
                      <a:pt x="243" y="6389"/>
                    </a:cubicBezTo>
                    <a:lnTo>
                      <a:pt x="1782" y="7244"/>
                    </a:lnTo>
                    <a:lnTo>
                      <a:pt x="1782" y="7244"/>
                    </a:lnTo>
                    <a:cubicBezTo>
                      <a:pt x="1271" y="7667"/>
                      <a:pt x="749" y="8101"/>
                      <a:pt x="226" y="8522"/>
                    </a:cubicBezTo>
                    <a:cubicBezTo>
                      <a:pt x="146" y="8587"/>
                      <a:pt x="179" y="8749"/>
                      <a:pt x="259" y="8781"/>
                    </a:cubicBezTo>
                    <a:cubicBezTo>
                      <a:pt x="947" y="9125"/>
                      <a:pt x="1567" y="9552"/>
                      <a:pt x="2103" y="10076"/>
                    </a:cubicBezTo>
                    <a:lnTo>
                      <a:pt x="2103" y="10076"/>
                    </a:lnTo>
                    <a:cubicBezTo>
                      <a:pt x="1664" y="10406"/>
                      <a:pt x="1234" y="10747"/>
                      <a:pt x="793" y="11076"/>
                    </a:cubicBezTo>
                    <a:cubicBezTo>
                      <a:pt x="659" y="11182"/>
                      <a:pt x="746" y="11399"/>
                      <a:pt x="880" y="11399"/>
                    </a:cubicBezTo>
                    <a:cubicBezTo>
                      <a:pt x="908" y="11399"/>
                      <a:pt x="939" y="11389"/>
                      <a:pt x="970" y="11367"/>
                    </a:cubicBezTo>
                    <a:cubicBezTo>
                      <a:pt x="1455" y="10979"/>
                      <a:pt x="1956" y="10606"/>
                      <a:pt x="2441" y="10235"/>
                    </a:cubicBezTo>
                    <a:cubicBezTo>
                      <a:pt x="2521" y="10171"/>
                      <a:pt x="2554" y="10057"/>
                      <a:pt x="2473" y="9977"/>
                    </a:cubicBezTo>
                    <a:cubicBezTo>
                      <a:pt x="1931" y="9434"/>
                      <a:pt x="1322" y="8972"/>
                      <a:pt x="647" y="8613"/>
                    </a:cubicBezTo>
                    <a:lnTo>
                      <a:pt x="647" y="8613"/>
                    </a:lnTo>
                    <a:cubicBezTo>
                      <a:pt x="1156" y="8181"/>
                      <a:pt x="1677" y="7761"/>
                      <a:pt x="2198" y="7326"/>
                    </a:cubicBezTo>
                    <a:cubicBezTo>
                      <a:pt x="2279" y="7262"/>
                      <a:pt x="2247" y="7116"/>
                      <a:pt x="2166" y="7068"/>
                    </a:cubicBezTo>
                    <a:cubicBezTo>
                      <a:pt x="1642" y="6784"/>
                      <a:pt x="1130" y="6501"/>
                      <a:pt x="620" y="6218"/>
                    </a:cubicBezTo>
                    <a:lnTo>
                      <a:pt x="620" y="6218"/>
                    </a:lnTo>
                    <a:cubicBezTo>
                      <a:pt x="1109" y="5808"/>
                      <a:pt x="1602" y="5422"/>
                      <a:pt x="2133" y="5064"/>
                    </a:cubicBezTo>
                    <a:cubicBezTo>
                      <a:pt x="2215" y="4999"/>
                      <a:pt x="2247" y="4838"/>
                      <a:pt x="2133" y="4773"/>
                    </a:cubicBezTo>
                    <a:cubicBezTo>
                      <a:pt x="1601" y="4549"/>
                      <a:pt x="1068" y="4312"/>
                      <a:pt x="536" y="4074"/>
                    </a:cubicBezTo>
                    <a:lnTo>
                      <a:pt x="536" y="4074"/>
                    </a:lnTo>
                    <a:cubicBezTo>
                      <a:pt x="1024" y="3710"/>
                      <a:pt x="1520" y="3338"/>
                      <a:pt x="2004" y="2978"/>
                    </a:cubicBezTo>
                    <a:cubicBezTo>
                      <a:pt x="2101" y="2914"/>
                      <a:pt x="2118" y="2769"/>
                      <a:pt x="2004" y="2687"/>
                    </a:cubicBezTo>
                    <a:cubicBezTo>
                      <a:pt x="1436" y="2358"/>
                      <a:pt x="923" y="1961"/>
                      <a:pt x="466" y="1506"/>
                    </a:cubicBezTo>
                    <a:lnTo>
                      <a:pt x="466" y="1506"/>
                    </a:lnTo>
                    <a:cubicBezTo>
                      <a:pt x="847" y="1106"/>
                      <a:pt x="1217" y="693"/>
                      <a:pt x="1601" y="280"/>
                    </a:cubicBezTo>
                    <a:cubicBezTo>
                      <a:pt x="1712" y="168"/>
                      <a:pt x="1596" y="0"/>
                      <a:pt x="14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46" name="Google Shape;3246;p35"/>
              <p:cNvSpPr/>
              <p:nvPr/>
            </p:nvSpPr>
            <p:spPr>
              <a:xfrm>
                <a:off x="7218639" y="3674100"/>
                <a:ext cx="45717" cy="168930"/>
              </a:xfrm>
              <a:custGeom>
                <a:avLst/>
                <a:gdLst/>
                <a:ahLst/>
                <a:cxnLst/>
                <a:rect l="l" t="t" r="r" b="b"/>
                <a:pathLst>
                  <a:path w="2572" h="11393" extrusionOk="0">
                    <a:moveTo>
                      <a:pt x="1480" y="1"/>
                    </a:moveTo>
                    <a:cubicBezTo>
                      <a:pt x="1444" y="1"/>
                      <a:pt x="1408" y="14"/>
                      <a:pt x="1375" y="47"/>
                    </a:cubicBezTo>
                    <a:cubicBezTo>
                      <a:pt x="955" y="500"/>
                      <a:pt x="550" y="952"/>
                      <a:pt x="130" y="1389"/>
                    </a:cubicBezTo>
                    <a:cubicBezTo>
                      <a:pt x="65" y="1469"/>
                      <a:pt x="65" y="1566"/>
                      <a:pt x="130" y="1631"/>
                    </a:cubicBezTo>
                    <a:cubicBezTo>
                      <a:pt x="588" y="2089"/>
                      <a:pt x="1085" y="2509"/>
                      <a:pt x="1629" y="2857"/>
                    </a:cubicBezTo>
                    <a:lnTo>
                      <a:pt x="1629" y="2857"/>
                    </a:lnTo>
                    <a:cubicBezTo>
                      <a:pt x="1135" y="3228"/>
                      <a:pt x="639" y="3608"/>
                      <a:pt x="130" y="3975"/>
                    </a:cubicBezTo>
                    <a:cubicBezTo>
                      <a:pt x="50" y="4040"/>
                      <a:pt x="1" y="4201"/>
                      <a:pt x="130" y="4266"/>
                    </a:cubicBezTo>
                    <a:cubicBezTo>
                      <a:pt x="659" y="4489"/>
                      <a:pt x="1189" y="4723"/>
                      <a:pt x="1718" y="4960"/>
                    </a:cubicBezTo>
                    <a:lnTo>
                      <a:pt x="1718" y="4960"/>
                    </a:lnTo>
                    <a:cubicBezTo>
                      <a:pt x="1197" y="5330"/>
                      <a:pt x="698" y="5723"/>
                      <a:pt x="212" y="6141"/>
                    </a:cubicBezTo>
                    <a:cubicBezTo>
                      <a:pt x="130" y="6205"/>
                      <a:pt x="162" y="6350"/>
                      <a:pt x="244" y="6399"/>
                    </a:cubicBezTo>
                    <a:cubicBezTo>
                      <a:pt x="756" y="6684"/>
                      <a:pt x="1280" y="6968"/>
                      <a:pt x="1796" y="7253"/>
                    </a:cubicBezTo>
                    <a:lnTo>
                      <a:pt x="1796" y="7253"/>
                    </a:lnTo>
                    <a:cubicBezTo>
                      <a:pt x="1276" y="7674"/>
                      <a:pt x="767" y="8097"/>
                      <a:pt x="244" y="8532"/>
                    </a:cubicBezTo>
                    <a:cubicBezTo>
                      <a:pt x="162" y="8597"/>
                      <a:pt x="179" y="8742"/>
                      <a:pt x="276" y="8791"/>
                    </a:cubicBezTo>
                    <a:cubicBezTo>
                      <a:pt x="947" y="9119"/>
                      <a:pt x="1565" y="9558"/>
                      <a:pt x="2113" y="10082"/>
                    </a:cubicBezTo>
                    <a:lnTo>
                      <a:pt x="2113" y="10082"/>
                    </a:lnTo>
                    <a:cubicBezTo>
                      <a:pt x="1681" y="10411"/>
                      <a:pt x="1238" y="10740"/>
                      <a:pt x="809" y="11069"/>
                    </a:cubicBezTo>
                    <a:cubicBezTo>
                      <a:pt x="676" y="11176"/>
                      <a:pt x="762" y="11392"/>
                      <a:pt x="887" y="11392"/>
                    </a:cubicBezTo>
                    <a:cubicBezTo>
                      <a:pt x="914" y="11392"/>
                      <a:pt x="942" y="11383"/>
                      <a:pt x="970" y="11360"/>
                    </a:cubicBezTo>
                    <a:cubicBezTo>
                      <a:pt x="1472" y="10989"/>
                      <a:pt x="1957" y="10617"/>
                      <a:pt x="2442" y="10229"/>
                    </a:cubicBezTo>
                    <a:cubicBezTo>
                      <a:pt x="2539" y="10164"/>
                      <a:pt x="2571" y="10052"/>
                      <a:pt x="2490" y="9970"/>
                    </a:cubicBezTo>
                    <a:cubicBezTo>
                      <a:pt x="1949" y="9430"/>
                      <a:pt x="1329" y="8968"/>
                      <a:pt x="654" y="8610"/>
                    </a:cubicBezTo>
                    <a:lnTo>
                      <a:pt x="654" y="8610"/>
                    </a:lnTo>
                    <a:cubicBezTo>
                      <a:pt x="1174" y="8188"/>
                      <a:pt x="1693" y="7755"/>
                      <a:pt x="2199" y="7336"/>
                    </a:cubicBezTo>
                    <a:cubicBezTo>
                      <a:pt x="2280" y="7272"/>
                      <a:pt x="2263" y="7126"/>
                      <a:pt x="2166" y="7078"/>
                    </a:cubicBezTo>
                    <a:lnTo>
                      <a:pt x="623" y="6220"/>
                    </a:lnTo>
                    <a:lnTo>
                      <a:pt x="623" y="6220"/>
                    </a:lnTo>
                    <a:cubicBezTo>
                      <a:pt x="1106" y="5809"/>
                      <a:pt x="1613" y="5435"/>
                      <a:pt x="2134" y="5074"/>
                    </a:cubicBezTo>
                    <a:cubicBezTo>
                      <a:pt x="2231" y="5009"/>
                      <a:pt x="2263" y="4831"/>
                      <a:pt x="2134" y="4783"/>
                    </a:cubicBezTo>
                    <a:cubicBezTo>
                      <a:pt x="1600" y="4544"/>
                      <a:pt x="1079" y="4317"/>
                      <a:pt x="548" y="4081"/>
                    </a:cubicBezTo>
                    <a:lnTo>
                      <a:pt x="548" y="4081"/>
                    </a:lnTo>
                    <a:cubicBezTo>
                      <a:pt x="1034" y="3710"/>
                      <a:pt x="1520" y="3349"/>
                      <a:pt x="2005" y="2988"/>
                    </a:cubicBezTo>
                    <a:cubicBezTo>
                      <a:pt x="2102" y="2908"/>
                      <a:pt x="2134" y="2762"/>
                      <a:pt x="2005" y="2698"/>
                    </a:cubicBezTo>
                    <a:cubicBezTo>
                      <a:pt x="1453" y="2369"/>
                      <a:pt x="942" y="1972"/>
                      <a:pt x="485" y="1506"/>
                    </a:cubicBezTo>
                    <a:lnTo>
                      <a:pt x="485" y="1506"/>
                    </a:lnTo>
                    <a:cubicBezTo>
                      <a:pt x="854" y="1098"/>
                      <a:pt x="1234" y="701"/>
                      <a:pt x="1601" y="290"/>
                    </a:cubicBezTo>
                    <a:cubicBezTo>
                      <a:pt x="1714" y="165"/>
                      <a:pt x="1603" y="1"/>
                      <a:pt x="14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47" name="Google Shape;3247;p35"/>
              <p:cNvSpPr/>
              <p:nvPr/>
            </p:nvSpPr>
            <p:spPr>
              <a:xfrm>
                <a:off x="7289623" y="3669681"/>
                <a:ext cx="45397" cy="169033"/>
              </a:xfrm>
              <a:custGeom>
                <a:avLst/>
                <a:gdLst/>
                <a:ahLst/>
                <a:cxnLst/>
                <a:rect l="l" t="t" r="r" b="b"/>
                <a:pathLst>
                  <a:path w="2554" h="11400" extrusionOk="0">
                    <a:moveTo>
                      <a:pt x="1468" y="1"/>
                    </a:moveTo>
                    <a:cubicBezTo>
                      <a:pt x="1430" y="1"/>
                      <a:pt x="1391" y="17"/>
                      <a:pt x="1358" y="54"/>
                    </a:cubicBezTo>
                    <a:cubicBezTo>
                      <a:pt x="953" y="507"/>
                      <a:pt x="533" y="944"/>
                      <a:pt x="130" y="1396"/>
                    </a:cubicBezTo>
                    <a:cubicBezTo>
                      <a:pt x="65" y="1461"/>
                      <a:pt x="65" y="1558"/>
                      <a:pt x="130" y="1638"/>
                    </a:cubicBezTo>
                    <a:cubicBezTo>
                      <a:pt x="575" y="2098"/>
                      <a:pt x="1085" y="2507"/>
                      <a:pt x="1636" y="2854"/>
                    </a:cubicBezTo>
                    <a:lnTo>
                      <a:pt x="1636" y="2854"/>
                    </a:lnTo>
                    <a:cubicBezTo>
                      <a:pt x="1127" y="3225"/>
                      <a:pt x="628" y="3595"/>
                      <a:pt x="130" y="3965"/>
                    </a:cubicBezTo>
                    <a:cubicBezTo>
                      <a:pt x="33" y="4030"/>
                      <a:pt x="0" y="4208"/>
                      <a:pt x="130" y="4256"/>
                    </a:cubicBezTo>
                    <a:cubicBezTo>
                      <a:pt x="660" y="4494"/>
                      <a:pt x="1191" y="4731"/>
                      <a:pt x="1722" y="4958"/>
                    </a:cubicBezTo>
                    <a:lnTo>
                      <a:pt x="1722" y="4958"/>
                    </a:lnTo>
                    <a:cubicBezTo>
                      <a:pt x="1195" y="5318"/>
                      <a:pt x="684" y="5712"/>
                      <a:pt x="210" y="6131"/>
                    </a:cubicBezTo>
                    <a:cubicBezTo>
                      <a:pt x="130" y="6195"/>
                      <a:pt x="145" y="6342"/>
                      <a:pt x="242" y="6389"/>
                    </a:cubicBezTo>
                    <a:lnTo>
                      <a:pt x="1784" y="7246"/>
                    </a:lnTo>
                    <a:lnTo>
                      <a:pt x="1784" y="7246"/>
                    </a:lnTo>
                    <a:cubicBezTo>
                      <a:pt x="1273" y="7680"/>
                      <a:pt x="751" y="8102"/>
                      <a:pt x="242" y="8523"/>
                    </a:cubicBezTo>
                    <a:cubicBezTo>
                      <a:pt x="162" y="8587"/>
                      <a:pt x="177" y="8749"/>
                      <a:pt x="274" y="8798"/>
                    </a:cubicBezTo>
                    <a:cubicBezTo>
                      <a:pt x="947" y="9127"/>
                      <a:pt x="1564" y="9551"/>
                      <a:pt x="2113" y="10073"/>
                    </a:cubicBezTo>
                    <a:lnTo>
                      <a:pt x="2113" y="10073"/>
                    </a:lnTo>
                    <a:cubicBezTo>
                      <a:pt x="1671" y="10415"/>
                      <a:pt x="1239" y="10746"/>
                      <a:pt x="808" y="11076"/>
                    </a:cubicBezTo>
                    <a:cubicBezTo>
                      <a:pt x="661" y="11183"/>
                      <a:pt x="745" y="11399"/>
                      <a:pt x="880" y="11399"/>
                    </a:cubicBezTo>
                    <a:cubicBezTo>
                      <a:pt x="908" y="11399"/>
                      <a:pt x="939" y="11390"/>
                      <a:pt x="970" y="11367"/>
                    </a:cubicBezTo>
                    <a:cubicBezTo>
                      <a:pt x="1455" y="10979"/>
                      <a:pt x="1955" y="10608"/>
                      <a:pt x="2440" y="10236"/>
                    </a:cubicBezTo>
                    <a:cubicBezTo>
                      <a:pt x="2521" y="10171"/>
                      <a:pt x="2554" y="10059"/>
                      <a:pt x="2472" y="9977"/>
                    </a:cubicBezTo>
                    <a:cubicBezTo>
                      <a:pt x="1931" y="9436"/>
                      <a:pt x="1323" y="8974"/>
                      <a:pt x="649" y="8616"/>
                    </a:cubicBezTo>
                    <a:lnTo>
                      <a:pt x="649" y="8616"/>
                    </a:lnTo>
                    <a:cubicBezTo>
                      <a:pt x="1168" y="8184"/>
                      <a:pt x="1677" y="7763"/>
                      <a:pt x="2198" y="7344"/>
                    </a:cubicBezTo>
                    <a:cubicBezTo>
                      <a:pt x="2278" y="7262"/>
                      <a:pt x="2246" y="7117"/>
                      <a:pt x="2166" y="7068"/>
                    </a:cubicBezTo>
                    <a:cubicBezTo>
                      <a:pt x="1652" y="6798"/>
                      <a:pt x="1125" y="6514"/>
                      <a:pt x="608" y="6228"/>
                    </a:cubicBezTo>
                    <a:lnTo>
                      <a:pt x="608" y="6228"/>
                    </a:lnTo>
                    <a:cubicBezTo>
                      <a:pt x="1104" y="5814"/>
                      <a:pt x="1612" y="5427"/>
                      <a:pt x="2134" y="5064"/>
                    </a:cubicBezTo>
                    <a:cubicBezTo>
                      <a:pt x="2231" y="5000"/>
                      <a:pt x="2263" y="4838"/>
                      <a:pt x="2134" y="4790"/>
                    </a:cubicBezTo>
                    <a:lnTo>
                      <a:pt x="539" y="4076"/>
                    </a:lnTo>
                    <a:lnTo>
                      <a:pt x="539" y="4076"/>
                    </a:lnTo>
                    <a:cubicBezTo>
                      <a:pt x="1034" y="3716"/>
                      <a:pt x="1519" y="3354"/>
                      <a:pt x="2004" y="2980"/>
                    </a:cubicBezTo>
                    <a:cubicBezTo>
                      <a:pt x="2101" y="2915"/>
                      <a:pt x="2117" y="2769"/>
                      <a:pt x="2004" y="2705"/>
                    </a:cubicBezTo>
                    <a:cubicBezTo>
                      <a:pt x="1452" y="2362"/>
                      <a:pt x="942" y="1964"/>
                      <a:pt x="473" y="1511"/>
                    </a:cubicBezTo>
                    <a:lnTo>
                      <a:pt x="473" y="1511"/>
                    </a:lnTo>
                    <a:cubicBezTo>
                      <a:pt x="851" y="1101"/>
                      <a:pt x="1219" y="692"/>
                      <a:pt x="1600" y="297"/>
                    </a:cubicBezTo>
                    <a:cubicBezTo>
                      <a:pt x="1712" y="173"/>
                      <a:pt x="1594" y="1"/>
                      <a:pt x="14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48" name="Google Shape;3248;p35"/>
              <p:cNvSpPr/>
              <p:nvPr/>
            </p:nvSpPr>
            <p:spPr>
              <a:xfrm>
                <a:off x="7360572" y="3665336"/>
                <a:ext cx="45397" cy="168856"/>
              </a:xfrm>
              <a:custGeom>
                <a:avLst/>
                <a:gdLst/>
                <a:ahLst/>
                <a:cxnLst/>
                <a:rect l="l" t="t" r="r" b="b"/>
                <a:pathLst>
                  <a:path w="2554" h="11388" extrusionOk="0">
                    <a:moveTo>
                      <a:pt x="1472" y="1"/>
                    </a:moveTo>
                    <a:cubicBezTo>
                      <a:pt x="1434" y="1"/>
                      <a:pt x="1394" y="17"/>
                      <a:pt x="1358" y="56"/>
                    </a:cubicBezTo>
                    <a:cubicBezTo>
                      <a:pt x="938" y="493"/>
                      <a:pt x="534" y="946"/>
                      <a:pt x="114" y="1398"/>
                    </a:cubicBezTo>
                    <a:cubicBezTo>
                      <a:pt x="65" y="1463"/>
                      <a:pt x="50" y="1560"/>
                      <a:pt x="114" y="1625"/>
                    </a:cubicBezTo>
                    <a:cubicBezTo>
                      <a:pt x="572" y="2096"/>
                      <a:pt x="1068" y="2505"/>
                      <a:pt x="1613" y="2851"/>
                    </a:cubicBezTo>
                    <a:lnTo>
                      <a:pt x="1613" y="2851"/>
                    </a:lnTo>
                    <a:cubicBezTo>
                      <a:pt x="1118" y="3221"/>
                      <a:pt x="623" y="3600"/>
                      <a:pt x="114" y="3967"/>
                    </a:cubicBezTo>
                    <a:cubicBezTo>
                      <a:pt x="33" y="4032"/>
                      <a:pt x="1" y="4194"/>
                      <a:pt x="114" y="4258"/>
                    </a:cubicBezTo>
                    <a:cubicBezTo>
                      <a:pt x="644" y="4481"/>
                      <a:pt x="1173" y="4716"/>
                      <a:pt x="1702" y="4953"/>
                    </a:cubicBezTo>
                    <a:lnTo>
                      <a:pt x="1702" y="4953"/>
                    </a:lnTo>
                    <a:cubicBezTo>
                      <a:pt x="1181" y="5322"/>
                      <a:pt x="682" y="5716"/>
                      <a:pt x="194" y="6133"/>
                    </a:cubicBezTo>
                    <a:cubicBezTo>
                      <a:pt x="114" y="6198"/>
                      <a:pt x="147" y="6344"/>
                      <a:pt x="227" y="6391"/>
                    </a:cubicBezTo>
                    <a:cubicBezTo>
                      <a:pt x="754" y="6676"/>
                      <a:pt x="1268" y="6961"/>
                      <a:pt x="1781" y="7245"/>
                    </a:cubicBezTo>
                    <a:lnTo>
                      <a:pt x="1781" y="7245"/>
                    </a:lnTo>
                    <a:cubicBezTo>
                      <a:pt x="1260" y="7670"/>
                      <a:pt x="750" y="8104"/>
                      <a:pt x="227" y="8525"/>
                    </a:cubicBezTo>
                    <a:cubicBezTo>
                      <a:pt x="147" y="8589"/>
                      <a:pt x="179" y="8736"/>
                      <a:pt x="259" y="8783"/>
                    </a:cubicBezTo>
                    <a:cubicBezTo>
                      <a:pt x="945" y="9127"/>
                      <a:pt x="1563" y="9552"/>
                      <a:pt x="2099" y="10073"/>
                    </a:cubicBezTo>
                    <a:lnTo>
                      <a:pt x="2099" y="10073"/>
                    </a:lnTo>
                    <a:cubicBezTo>
                      <a:pt x="1668" y="10403"/>
                      <a:pt x="1237" y="10734"/>
                      <a:pt x="793" y="11078"/>
                    </a:cubicBezTo>
                    <a:cubicBezTo>
                      <a:pt x="661" y="11184"/>
                      <a:pt x="745" y="11387"/>
                      <a:pt x="877" y="11387"/>
                    </a:cubicBezTo>
                    <a:cubicBezTo>
                      <a:pt x="906" y="11387"/>
                      <a:pt x="938" y="11377"/>
                      <a:pt x="970" y="11354"/>
                    </a:cubicBezTo>
                    <a:cubicBezTo>
                      <a:pt x="1455" y="10981"/>
                      <a:pt x="1940" y="10610"/>
                      <a:pt x="2442" y="10238"/>
                    </a:cubicBezTo>
                    <a:cubicBezTo>
                      <a:pt x="2522" y="10173"/>
                      <a:pt x="2554" y="10061"/>
                      <a:pt x="2474" y="9964"/>
                    </a:cubicBezTo>
                    <a:cubicBezTo>
                      <a:pt x="1934" y="9424"/>
                      <a:pt x="1317" y="8977"/>
                      <a:pt x="655" y="8610"/>
                    </a:cubicBezTo>
                    <a:lnTo>
                      <a:pt x="655" y="8610"/>
                    </a:lnTo>
                    <a:cubicBezTo>
                      <a:pt x="1162" y="8180"/>
                      <a:pt x="1678" y="7761"/>
                      <a:pt x="2183" y="7329"/>
                    </a:cubicBezTo>
                    <a:cubicBezTo>
                      <a:pt x="2263" y="7264"/>
                      <a:pt x="2248" y="7119"/>
                      <a:pt x="2151" y="7070"/>
                    </a:cubicBezTo>
                    <a:lnTo>
                      <a:pt x="610" y="6214"/>
                    </a:lnTo>
                    <a:lnTo>
                      <a:pt x="610" y="6214"/>
                    </a:lnTo>
                    <a:cubicBezTo>
                      <a:pt x="1092" y="5814"/>
                      <a:pt x="1600" y="5428"/>
                      <a:pt x="2134" y="5066"/>
                    </a:cubicBezTo>
                    <a:cubicBezTo>
                      <a:pt x="2215" y="5002"/>
                      <a:pt x="2248" y="4824"/>
                      <a:pt x="2134" y="4775"/>
                    </a:cubicBezTo>
                    <a:cubicBezTo>
                      <a:pt x="1600" y="4537"/>
                      <a:pt x="1066" y="4310"/>
                      <a:pt x="532" y="4074"/>
                    </a:cubicBezTo>
                    <a:lnTo>
                      <a:pt x="532" y="4074"/>
                    </a:lnTo>
                    <a:cubicBezTo>
                      <a:pt x="1018" y="3704"/>
                      <a:pt x="1505" y="3343"/>
                      <a:pt x="2005" y="2982"/>
                    </a:cubicBezTo>
                    <a:cubicBezTo>
                      <a:pt x="2101" y="2901"/>
                      <a:pt x="2118" y="2756"/>
                      <a:pt x="2005" y="2691"/>
                    </a:cubicBezTo>
                    <a:cubicBezTo>
                      <a:pt x="1435" y="2361"/>
                      <a:pt x="921" y="1962"/>
                      <a:pt x="463" y="1506"/>
                    </a:cubicBezTo>
                    <a:lnTo>
                      <a:pt x="463" y="1506"/>
                    </a:lnTo>
                    <a:cubicBezTo>
                      <a:pt x="834" y="1095"/>
                      <a:pt x="1218" y="695"/>
                      <a:pt x="1601" y="282"/>
                    </a:cubicBezTo>
                    <a:cubicBezTo>
                      <a:pt x="1699" y="160"/>
                      <a:pt x="1593" y="1"/>
                      <a:pt x="14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49" name="Google Shape;3249;p35"/>
              <p:cNvSpPr/>
              <p:nvPr/>
            </p:nvSpPr>
            <p:spPr>
              <a:xfrm>
                <a:off x="7431254" y="3660828"/>
                <a:ext cx="45397" cy="169033"/>
              </a:xfrm>
              <a:custGeom>
                <a:avLst/>
                <a:gdLst/>
                <a:ahLst/>
                <a:cxnLst/>
                <a:rect l="l" t="t" r="r" b="b"/>
                <a:pathLst>
                  <a:path w="2554" h="11400" extrusionOk="0">
                    <a:moveTo>
                      <a:pt x="1483" y="0"/>
                    </a:moveTo>
                    <a:cubicBezTo>
                      <a:pt x="1446" y="0"/>
                      <a:pt x="1408" y="16"/>
                      <a:pt x="1375" y="54"/>
                    </a:cubicBezTo>
                    <a:cubicBezTo>
                      <a:pt x="954" y="506"/>
                      <a:pt x="534" y="959"/>
                      <a:pt x="129" y="1395"/>
                    </a:cubicBezTo>
                    <a:cubicBezTo>
                      <a:pt x="65" y="1459"/>
                      <a:pt x="65" y="1573"/>
                      <a:pt x="129" y="1638"/>
                    </a:cubicBezTo>
                    <a:cubicBezTo>
                      <a:pt x="577" y="2099"/>
                      <a:pt x="1088" y="2508"/>
                      <a:pt x="1640" y="2855"/>
                    </a:cubicBezTo>
                    <a:lnTo>
                      <a:pt x="1640" y="2855"/>
                    </a:lnTo>
                    <a:cubicBezTo>
                      <a:pt x="1139" y="3225"/>
                      <a:pt x="628" y="3597"/>
                      <a:pt x="129" y="3980"/>
                    </a:cubicBezTo>
                    <a:cubicBezTo>
                      <a:pt x="49" y="4045"/>
                      <a:pt x="0" y="4207"/>
                      <a:pt x="129" y="4256"/>
                    </a:cubicBezTo>
                    <a:cubicBezTo>
                      <a:pt x="662" y="4493"/>
                      <a:pt x="1194" y="4732"/>
                      <a:pt x="1726" y="4959"/>
                    </a:cubicBezTo>
                    <a:lnTo>
                      <a:pt x="1726" y="4959"/>
                    </a:lnTo>
                    <a:cubicBezTo>
                      <a:pt x="1202" y="5331"/>
                      <a:pt x="700" y="5724"/>
                      <a:pt x="211" y="6130"/>
                    </a:cubicBezTo>
                    <a:cubicBezTo>
                      <a:pt x="129" y="6211"/>
                      <a:pt x="146" y="6340"/>
                      <a:pt x="243" y="6389"/>
                    </a:cubicBezTo>
                    <a:cubicBezTo>
                      <a:pt x="755" y="6673"/>
                      <a:pt x="1267" y="6958"/>
                      <a:pt x="1790" y="7242"/>
                    </a:cubicBezTo>
                    <a:lnTo>
                      <a:pt x="1790" y="7242"/>
                    </a:lnTo>
                    <a:cubicBezTo>
                      <a:pt x="1276" y="7677"/>
                      <a:pt x="753" y="8101"/>
                      <a:pt x="243" y="8538"/>
                    </a:cubicBezTo>
                    <a:cubicBezTo>
                      <a:pt x="162" y="8603"/>
                      <a:pt x="179" y="8749"/>
                      <a:pt x="276" y="8796"/>
                    </a:cubicBezTo>
                    <a:cubicBezTo>
                      <a:pt x="944" y="9123"/>
                      <a:pt x="1558" y="9559"/>
                      <a:pt x="2105" y="10080"/>
                    </a:cubicBezTo>
                    <a:lnTo>
                      <a:pt x="2105" y="10080"/>
                    </a:lnTo>
                    <a:cubicBezTo>
                      <a:pt x="1665" y="10419"/>
                      <a:pt x="1237" y="10747"/>
                      <a:pt x="808" y="11076"/>
                    </a:cubicBezTo>
                    <a:cubicBezTo>
                      <a:pt x="662" y="11183"/>
                      <a:pt x="757" y="11399"/>
                      <a:pt x="886" y="11399"/>
                    </a:cubicBezTo>
                    <a:cubicBezTo>
                      <a:pt x="913" y="11399"/>
                      <a:pt x="942" y="11389"/>
                      <a:pt x="970" y="11367"/>
                    </a:cubicBezTo>
                    <a:cubicBezTo>
                      <a:pt x="1455" y="10994"/>
                      <a:pt x="1956" y="10607"/>
                      <a:pt x="2441" y="10235"/>
                    </a:cubicBezTo>
                    <a:cubicBezTo>
                      <a:pt x="2521" y="10171"/>
                      <a:pt x="2554" y="10057"/>
                      <a:pt x="2474" y="9977"/>
                    </a:cubicBezTo>
                    <a:cubicBezTo>
                      <a:pt x="1932" y="9436"/>
                      <a:pt x="1325" y="8974"/>
                      <a:pt x="653" y="8616"/>
                    </a:cubicBezTo>
                    <a:lnTo>
                      <a:pt x="653" y="8616"/>
                    </a:lnTo>
                    <a:cubicBezTo>
                      <a:pt x="1170" y="8194"/>
                      <a:pt x="1678" y="7762"/>
                      <a:pt x="2198" y="7342"/>
                    </a:cubicBezTo>
                    <a:cubicBezTo>
                      <a:pt x="2280" y="7277"/>
                      <a:pt x="2247" y="7132"/>
                      <a:pt x="2166" y="7083"/>
                    </a:cubicBezTo>
                    <a:cubicBezTo>
                      <a:pt x="1652" y="6798"/>
                      <a:pt x="1126" y="6512"/>
                      <a:pt x="609" y="6227"/>
                    </a:cubicBezTo>
                    <a:lnTo>
                      <a:pt x="609" y="6227"/>
                    </a:lnTo>
                    <a:cubicBezTo>
                      <a:pt x="1105" y="5814"/>
                      <a:pt x="1612" y="5425"/>
                      <a:pt x="2134" y="5064"/>
                    </a:cubicBezTo>
                    <a:cubicBezTo>
                      <a:pt x="2230" y="5015"/>
                      <a:pt x="2263" y="4838"/>
                      <a:pt x="2134" y="4788"/>
                    </a:cubicBezTo>
                    <a:cubicBezTo>
                      <a:pt x="1599" y="4550"/>
                      <a:pt x="1065" y="4311"/>
                      <a:pt x="531" y="4082"/>
                    </a:cubicBezTo>
                    <a:lnTo>
                      <a:pt x="531" y="4082"/>
                    </a:lnTo>
                    <a:cubicBezTo>
                      <a:pt x="1029" y="3719"/>
                      <a:pt x="1517" y="3355"/>
                      <a:pt x="2004" y="2978"/>
                    </a:cubicBezTo>
                    <a:cubicBezTo>
                      <a:pt x="2101" y="2914"/>
                      <a:pt x="2118" y="2769"/>
                      <a:pt x="2004" y="2704"/>
                    </a:cubicBezTo>
                    <a:cubicBezTo>
                      <a:pt x="1453" y="2361"/>
                      <a:pt x="942" y="1976"/>
                      <a:pt x="472" y="1512"/>
                    </a:cubicBezTo>
                    <a:lnTo>
                      <a:pt x="472" y="1512"/>
                    </a:lnTo>
                    <a:cubicBezTo>
                      <a:pt x="854" y="1102"/>
                      <a:pt x="1234" y="692"/>
                      <a:pt x="1601" y="296"/>
                    </a:cubicBezTo>
                    <a:cubicBezTo>
                      <a:pt x="1712" y="172"/>
                      <a:pt x="1605" y="0"/>
                      <a:pt x="14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50" name="Google Shape;3250;p35"/>
              <p:cNvSpPr/>
              <p:nvPr/>
            </p:nvSpPr>
            <p:spPr>
              <a:xfrm>
                <a:off x="7502220" y="3656513"/>
                <a:ext cx="45415" cy="168900"/>
              </a:xfrm>
              <a:custGeom>
                <a:avLst/>
                <a:gdLst/>
                <a:ahLst/>
                <a:cxnLst/>
                <a:rect l="l" t="t" r="r" b="b"/>
                <a:pathLst>
                  <a:path w="2555" h="11391" extrusionOk="0">
                    <a:moveTo>
                      <a:pt x="1470" y="0"/>
                    </a:moveTo>
                    <a:cubicBezTo>
                      <a:pt x="1432" y="0"/>
                      <a:pt x="1392" y="16"/>
                      <a:pt x="1358" y="54"/>
                    </a:cubicBezTo>
                    <a:cubicBezTo>
                      <a:pt x="954" y="490"/>
                      <a:pt x="533" y="942"/>
                      <a:pt x="113" y="1395"/>
                    </a:cubicBezTo>
                    <a:cubicBezTo>
                      <a:pt x="65" y="1459"/>
                      <a:pt x="65" y="1556"/>
                      <a:pt x="113" y="1621"/>
                    </a:cubicBezTo>
                    <a:cubicBezTo>
                      <a:pt x="572" y="2095"/>
                      <a:pt x="1069" y="2504"/>
                      <a:pt x="1616" y="2850"/>
                    </a:cubicBezTo>
                    <a:lnTo>
                      <a:pt x="1616" y="2850"/>
                    </a:lnTo>
                    <a:cubicBezTo>
                      <a:pt x="1121" y="3229"/>
                      <a:pt x="625" y="3597"/>
                      <a:pt x="130" y="3965"/>
                    </a:cubicBezTo>
                    <a:cubicBezTo>
                      <a:pt x="33" y="4030"/>
                      <a:pt x="1" y="4191"/>
                      <a:pt x="130" y="4256"/>
                    </a:cubicBezTo>
                    <a:cubicBezTo>
                      <a:pt x="660" y="4492"/>
                      <a:pt x="1178" y="4717"/>
                      <a:pt x="1704" y="4952"/>
                    </a:cubicBezTo>
                    <a:lnTo>
                      <a:pt x="1704" y="4952"/>
                    </a:lnTo>
                    <a:cubicBezTo>
                      <a:pt x="1191" y="5321"/>
                      <a:pt x="680" y="5714"/>
                      <a:pt x="195" y="6131"/>
                    </a:cubicBezTo>
                    <a:cubicBezTo>
                      <a:pt x="113" y="6195"/>
                      <a:pt x="146" y="6340"/>
                      <a:pt x="227" y="6389"/>
                    </a:cubicBezTo>
                    <a:cubicBezTo>
                      <a:pt x="753" y="6674"/>
                      <a:pt x="1267" y="6958"/>
                      <a:pt x="1779" y="7243"/>
                    </a:cubicBezTo>
                    <a:lnTo>
                      <a:pt x="1779" y="7243"/>
                    </a:lnTo>
                    <a:cubicBezTo>
                      <a:pt x="1259" y="7666"/>
                      <a:pt x="750" y="8101"/>
                      <a:pt x="227" y="8522"/>
                    </a:cubicBezTo>
                    <a:cubicBezTo>
                      <a:pt x="146" y="8587"/>
                      <a:pt x="178" y="8749"/>
                      <a:pt x="259" y="8781"/>
                    </a:cubicBezTo>
                    <a:cubicBezTo>
                      <a:pt x="945" y="9124"/>
                      <a:pt x="1562" y="9550"/>
                      <a:pt x="2098" y="10071"/>
                    </a:cubicBezTo>
                    <a:lnTo>
                      <a:pt x="2098" y="10071"/>
                    </a:lnTo>
                    <a:cubicBezTo>
                      <a:pt x="1668" y="10400"/>
                      <a:pt x="1237" y="10732"/>
                      <a:pt x="792" y="11076"/>
                    </a:cubicBezTo>
                    <a:cubicBezTo>
                      <a:pt x="661" y="11180"/>
                      <a:pt x="742" y="11390"/>
                      <a:pt x="871" y="11390"/>
                    </a:cubicBezTo>
                    <a:cubicBezTo>
                      <a:pt x="902" y="11390"/>
                      <a:pt x="936" y="11378"/>
                      <a:pt x="970" y="11350"/>
                    </a:cubicBezTo>
                    <a:cubicBezTo>
                      <a:pt x="1455" y="10979"/>
                      <a:pt x="1940" y="10607"/>
                      <a:pt x="2440" y="10236"/>
                    </a:cubicBezTo>
                    <a:cubicBezTo>
                      <a:pt x="2522" y="10171"/>
                      <a:pt x="2554" y="10057"/>
                      <a:pt x="2473" y="9977"/>
                    </a:cubicBezTo>
                    <a:cubicBezTo>
                      <a:pt x="1931" y="9420"/>
                      <a:pt x="1322" y="8969"/>
                      <a:pt x="647" y="8613"/>
                    </a:cubicBezTo>
                    <a:lnTo>
                      <a:pt x="647" y="8613"/>
                    </a:lnTo>
                    <a:cubicBezTo>
                      <a:pt x="1157" y="8181"/>
                      <a:pt x="1678" y="7761"/>
                      <a:pt x="2199" y="7327"/>
                    </a:cubicBezTo>
                    <a:cubicBezTo>
                      <a:pt x="2279" y="7262"/>
                      <a:pt x="2246" y="7116"/>
                      <a:pt x="2150" y="7068"/>
                    </a:cubicBezTo>
                    <a:lnTo>
                      <a:pt x="609" y="6212"/>
                    </a:lnTo>
                    <a:lnTo>
                      <a:pt x="609" y="6212"/>
                    </a:lnTo>
                    <a:cubicBezTo>
                      <a:pt x="1092" y="5811"/>
                      <a:pt x="1599" y="5424"/>
                      <a:pt x="2134" y="5064"/>
                    </a:cubicBezTo>
                    <a:cubicBezTo>
                      <a:pt x="2214" y="4999"/>
                      <a:pt x="2246" y="4838"/>
                      <a:pt x="2134" y="4773"/>
                    </a:cubicBezTo>
                    <a:cubicBezTo>
                      <a:pt x="1601" y="4549"/>
                      <a:pt x="1068" y="4312"/>
                      <a:pt x="535" y="4074"/>
                    </a:cubicBezTo>
                    <a:lnTo>
                      <a:pt x="535" y="4074"/>
                    </a:lnTo>
                    <a:cubicBezTo>
                      <a:pt x="1020" y="3710"/>
                      <a:pt x="1507" y="3338"/>
                      <a:pt x="2005" y="2978"/>
                    </a:cubicBezTo>
                    <a:cubicBezTo>
                      <a:pt x="2102" y="2914"/>
                      <a:pt x="2117" y="2769"/>
                      <a:pt x="2005" y="2688"/>
                    </a:cubicBezTo>
                    <a:cubicBezTo>
                      <a:pt x="1437" y="2359"/>
                      <a:pt x="924" y="1961"/>
                      <a:pt x="466" y="1506"/>
                    </a:cubicBezTo>
                    <a:lnTo>
                      <a:pt x="466" y="1506"/>
                    </a:lnTo>
                    <a:cubicBezTo>
                      <a:pt x="847" y="1106"/>
                      <a:pt x="1217" y="693"/>
                      <a:pt x="1600" y="280"/>
                    </a:cubicBezTo>
                    <a:cubicBezTo>
                      <a:pt x="1712" y="168"/>
                      <a:pt x="1596" y="0"/>
                      <a:pt x="14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51" name="Google Shape;3251;p35"/>
              <p:cNvSpPr/>
              <p:nvPr/>
            </p:nvSpPr>
            <p:spPr>
              <a:xfrm>
                <a:off x="7572902" y="3652050"/>
                <a:ext cx="45397" cy="168930"/>
              </a:xfrm>
              <a:custGeom>
                <a:avLst/>
                <a:gdLst/>
                <a:ahLst/>
                <a:cxnLst/>
                <a:rect l="l" t="t" r="r" b="b"/>
                <a:pathLst>
                  <a:path w="2554" h="11393" extrusionOk="0">
                    <a:moveTo>
                      <a:pt x="1479" y="1"/>
                    </a:moveTo>
                    <a:cubicBezTo>
                      <a:pt x="1443" y="1"/>
                      <a:pt x="1406" y="15"/>
                      <a:pt x="1373" y="47"/>
                    </a:cubicBezTo>
                    <a:cubicBezTo>
                      <a:pt x="953" y="500"/>
                      <a:pt x="550" y="952"/>
                      <a:pt x="130" y="1389"/>
                    </a:cubicBezTo>
                    <a:cubicBezTo>
                      <a:pt x="65" y="1454"/>
                      <a:pt x="65" y="1566"/>
                      <a:pt x="130" y="1631"/>
                    </a:cubicBezTo>
                    <a:cubicBezTo>
                      <a:pt x="588" y="2090"/>
                      <a:pt x="1085" y="2497"/>
                      <a:pt x="1631" y="2854"/>
                    </a:cubicBezTo>
                    <a:lnTo>
                      <a:pt x="1631" y="2854"/>
                    </a:lnTo>
                    <a:cubicBezTo>
                      <a:pt x="1132" y="3223"/>
                      <a:pt x="624" y="3592"/>
                      <a:pt x="130" y="3975"/>
                    </a:cubicBezTo>
                    <a:cubicBezTo>
                      <a:pt x="48" y="4040"/>
                      <a:pt x="0" y="4201"/>
                      <a:pt x="130" y="4249"/>
                    </a:cubicBezTo>
                    <a:lnTo>
                      <a:pt x="1718" y="4960"/>
                    </a:lnTo>
                    <a:lnTo>
                      <a:pt x="1718" y="4960"/>
                    </a:lnTo>
                    <a:cubicBezTo>
                      <a:pt x="1197" y="5329"/>
                      <a:pt x="697" y="5721"/>
                      <a:pt x="210" y="6124"/>
                    </a:cubicBezTo>
                    <a:cubicBezTo>
                      <a:pt x="130" y="6205"/>
                      <a:pt x="162" y="6350"/>
                      <a:pt x="242" y="6399"/>
                    </a:cubicBezTo>
                    <a:cubicBezTo>
                      <a:pt x="752" y="6683"/>
                      <a:pt x="1263" y="6966"/>
                      <a:pt x="1784" y="7250"/>
                    </a:cubicBezTo>
                    <a:lnTo>
                      <a:pt x="1784" y="7250"/>
                    </a:lnTo>
                    <a:cubicBezTo>
                      <a:pt x="1265" y="7680"/>
                      <a:pt x="748" y="8100"/>
                      <a:pt x="242" y="8533"/>
                    </a:cubicBezTo>
                    <a:cubicBezTo>
                      <a:pt x="162" y="8597"/>
                      <a:pt x="178" y="8742"/>
                      <a:pt x="275" y="8791"/>
                    </a:cubicBezTo>
                    <a:cubicBezTo>
                      <a:pt x="947" y="9120"/>
                      <a:pt x="1563" y="9558"/>
                      <a:pt x="2112" y="10082"/>
                    </a:cubicBezTo>
                    <a:lnTo>
                      <a:pt x="2112" y="10082"/>
                    </a:lnTo>
                    <a:cubicBezTo>
                      <a:pt x="1680" y="10411"/>
                      <a:pt x="1238" y="10741"/>
                      <a:pt x="808" y="11069"/>
                    </a:cubicBezTo>
                    <a:cubicBezTo>
                      <a:pt x="675" y="11176"/>
                      <a:pt x="762" y="11393"/>
                      <a:pt x="887" y="11393"/>
                    </a:cubicBezTo>
                    <a:cubicBezTo>
                      <a:pt x="914" y="11393"/>
                      <a:pt x="942" y="11383"/>
                      <a:pt x="970" y="11360"/>
                    </a:cubicBezTo>
                    <a:cubicBezTo>
                      <a:pt x="1470" y="10989"/>
                      <a:pt x="1955" y="10617"/>
                      <a:pt x="2440" y="10229"/>
                    </a:cubicBezTo>
                    <a:cubicBezTo>
                      <a:pt x="2522" y="10164"/>
                      <a:pt x="2554" y="10052"/>
                      <a:pt x="2472" y="9970"/>
                    </a:cubicBezTo>
                    <a:cubicBezTo>
                      <a:pt x="1946" y="9430"/>
                      <a:pt x="1328" y="8968"/>
                      <a:pt x="652" y="8610"/>
                    </a:cubicBezTo>
                    <a:lnTo>
                      <a:pt x="652" y="8610"/>
                    </a:lnTo>
                    <a:cubicBezTo>
                      <a:pt x="1173" y="8188"/>
                      <a:pt x="1692" y="7755"/>
                      <a:pt x="2198" y="7337"/>
                    </a:cubicBezTo>
                    <a:cubicBezTo>
                      <a:pt x="2279" y="7272"/>
                      <a:pt x="2246" y="7126"/>
                      <a:pt x="2166" y="7078"/>
                    </a:cubicBezTo>
                    <a:cubicBezTo>
                      <a:pt x="1651" y="6792"/>
                      <a:pt x="1136" y="6506"/>
                      <a:pt x="610" y="6220"/>
                    </a:cubicBezTo>
                    <a:lnTo>
                      <a:pt x="610" y="6220"/>
                    </a:lnTo>
                    <a:cubicBezTo>
                      <a:pt x="1105" y="5807"/>
                      <a:pt x="1613" y="5421"/>
                      <a:pt x="2134" y="5074"/>
                    </a:cubicBezTo>
                    <a:cubicBezTo>
                      <a:pt x="2231" y="5009"/>
                      <a:pt x="2263" y="4831"/>
                      <a:pt x="2134" y="4783"/>
                    </a:cubicBezTo>
                    <a:cubicBezTo>
                      <a:pt x="1599" y="4543"/>
                      <a:pt x="1064" y="4305"/>
                      <a:pt x="540" y="4076"/>
                    </a:cubicBezTo>
                    <a:lnTo>
                      <a:pt x="540" y="4076"/>
                    </a:lnTo>
                    <a:lnTo>
                      <a:pt x="2004" y="2989"/>
                    </a:lnTo>
                    <a:cubicBezTo>
                      <a:pt x="2101" y="2908"/>
                      <a:pt x="2117" y="2762"/>
                      <a:pt x="2004" y="2698"/>
                    </a:cubicBezTo>
                    <a:cubicBezTo>
                      <a:pt x="1451" y="2369"/>
                      <a:pt x="940" y="1972"/>
                      <a:pt x="484" y="1506"/>
                    </a:cubicBezTo>
                    <a:lnTo>
                      <a:pt x="484" y="1506"/>
                    </a:lnTo>
                    <a:cubicBezTo>
                      <a:pt x="853" y="1095"/>
                      <a:pt x="1233" y="686"/>
                      <a:pt x="1600" y="290"/>
                    </a:cubicBezTo>
                    <a:cubicBezTo>
                      <a:pt x="1713" y="165"/>
                      <a:pt x="1602" y="1"/>
                      <a:pt x="14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52" name="Google Shape;3252;p35"/>
              <p:cNvSpPr/>
              <p:nvPr/>
            </p:nvSpPr>
            <p:spPr>
              <a:xfrm>
                <a:off x="6729825" y="3413750"/>
                <a:ext cx="367850" cy="702700"/>
              </a:xfrm>
              <a:custGeom>
                <a:avLst/>
                <a:gdLst/>
                <a:ahLst/>
                <a:cxnLst/>
                <a:rect l="l" t="t" r="r" b="b"/>
                <a:pathLst>
                  <a:path w="14714" h="28108" extrusionOk="0">
                    <a:moveTo>
                      <a:pt x="8443" y="0"/>
                    </a:moveTo>
                    <a:cubicBezTo>
                      <a:pt x="8181" y="0"/>
                      <a:pt x="7919" y="121"/>
                      <a:pt x="7667" y="414"/>
                    </a:cubicBezTo>
                    <a:cubicBezTo>
                      <a:pt x="7004" y="1206"/>
                      <a:pt x="6536" y="2418"/>
                      <a:pt x="6051" y="3339"/>
                    </a:cubicBezTo>
                    <a:cubicBezTo>
                      <a:pt x="5469" y="4422"/>
                      <a:pt x="4903" y="5504"/>
                      <a:pt x="4370" y="6620"/>
                    </a:cubicBezTo>
                    <a:cubicBezTo>
                      <a:pt x="3319" y="8786"/>
                      <a:pt x="2382" y="11016"/>
                      <a:pt x="1590" y="13279"/>
                    </a:cubicBezTo>
                    <a:cubicBezTo>
                      <a:pt x="1073" y="14798"/>
                      <a:pt x="604" y="16317"/>
                      <a:pt x="378" y="17901"/>
                    </a:cubicBezTo>
                    <a:cubicBezTo>
                      <a:pt x="330" y="18240"/>
                      <a:pt x="281" y="18595"/>
                      <a:pt x="233" y="18935"/>
                    </a:cubicBezTo>
                    <a:cubicBezTo>
                      <a:pt x="130" y="19816"/>
                      <a:pt x="1" y="23733"/>
                      <a:pt x="1441" y="23733"/>
                    </a:cubicBezTo>
                    <a:cubicBezTo>
                      <a:pt x="1587" y="23733"/>
                      <a:pt x="1749" y="23693"/>
                      <a:pt x="1929" y="23605"/>
                    </a:cubicBezTo>
                    <a:cubicBezTo>
                      <a:pt x="2673" y="23250"/>
                      <a:pt x="3254" y="22167"/>
                      <a:pt x="3659" y="21504"/>
                    </a:cubicBezTo>
                    <a:lnTo>
                      <a:pt x="3659" y="21504"/>
                    </a:lnTo>
                    <a:cubicBezTo>
                      <a:pt x="3304" y="22280"/>
                      <a:pt x="3110" y="23137"/>
                      <a:pt x="3077" y="23993"/>
                    </a:cubicBezTo>
                    <a:cubicBezTo>
                      <a:pt x="3060" y="24559"/>
                      <a:pt x="3157" y="25206"/>
                      <a:pt x="3627" y="25529"/>
                    </a:cubicBezTo>
                    <a:cubicBezTo>
                      <a:pt x="3821" y="25665"/>
                      <a:pt x="4047" y="25720"/>
                      <a:pt x="4281" y="25720"/>
                    </a:cubicBezTo>
                    <a:cubicBezTo>
                      <a:pt x="4632" y="25720"/>
                      <a:pt x="5004" y="25596"/>
                      <a:pt x="5323" y="25432"/>
                    </a:cubicBezTo>
                    <a:cubicBezTo>
                      <a:pt x="6180" y="24980"/>
                      <a:pt x="6907" y="24301"/>
                      <a:pt x="7392" y="23476"/>
                    </a:cubicBezTo>
                    <a:lnTo>
                      <a:pt x="7392" y="23476"/>
                    </a:lnTo>
                    <a:cubicBezTo>
                      <a:pt x="7101" y="24413"/>
                      <a:pt x="6810" y="25383"/>
                      <a:pt x="7004" y="26353"/>
                    </a:cubicBezTo>
                    <a:cubicBezTo>
                      <a:pt x="7187" y="27252"/>
                      <a:pt x="7959" y="28108"/>
                      <a:pt x="8859" y="28108"/>
                    </a:cubicBezTo>
                    <a:cubicBezTo>
                      <a:pt x="8914" y="28108"/>
                      <a:pt x="8969" y="28105"/>
                      <a:pt x="9025" y="28098"/>
                    </a:cubicBezTo>
                    <a:cubicBezTo>
                      <a:pt x="11255" y="27856"/>
                      <a:pt x="12337" y="23493"/>
                      <a:pt x="12951" y="21795"/>
                    </a:cubicBezTo>
                    <a:cubicBezTo>
                      <a:pt x="13970" y="18951"/>
                      <a:pt x="14714" y="15945"/>
                      <a:pt x="14567" y="12923"/>
                    </a:cubicBezTo>
                    <a:cubicBezTo>
                      <a:pt x="14567" y="12794"/>
                      <a:pt x="14567" y="12680"/>
                      <a:pt x="14552" y="12568"/>
                    </a:cubicBezTo>
                    <a:cubicBezTo>
                      <a:pt x="14326" y="8866"/>
                      <a:pt x="13016" y="5263"/>
                      <a:pt x="10835" y="2257"/>
                    </a:cubicBezTo>
                    <a:cubicBezTo>
                      <a:pt x="10353" y="1585"/>
                      <a:pt x="9395" y="0"/>
                      <a:pt x="84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53" name="Google Shape;3253;p35"/>
              <p:cNvSpPr/>
              <p:nvPr/>
            </p:nvSpPr>
            <p:spPr>
              <a:xfrm>
                <a:off x="6725525" y="3409925"/>
                <a:ext cx="375775" cy="710825"/>
              </a:xfrm>
              <a:custGeom>
                <a:avLst/>
                <a:gdLst/>
                <a:ahLst/>
                <a:cxnLst/>
                <a:rect l="l" t="t" r="r" b="b"/>
                <a:pathLst>
                  <a:path w="15031" h="28433" extrusionOk="0">
                    <a:moveTo>
                      <a:pt x="8631" y="318"/>
                    </a:moveTo>
                    <a:cubicBezTo>
                      <a:pt x="9093" y="318"/>
                      <a:pt x="9507" y="734"/>
                      <a:pt x="9779" y="1052"/>
                    </a:cubicBezTo>
                    <a:cubicBezTo>
                      <a:pt x="10150" y="1456"/>
                      <a:pt x="10457" y="1908"/>
                      <a:pt x="10764" y="2361"/>
                    </a:cubicBezTo>
                    <a:cubicBezTo>
                      <a:pt x="11718" y="3703"/>
                      <a:pt x="12541" y="5092"/>
                      <a:pt x="13156" y="6612"/>
                    </a:cubicBezTo>
                    <a:cubicBezTo>
                      <a:pt x="13787" y="8179"/>
                      <a:pt x="14239" y="9812"/>
                      <a:pt x="14448" y="11476"/>
                    </a:cubicBezTo>
                    <a:cubicBezTo>
                      <a:pt x="14498" y="11880"/>
                      <a:pt x="14530" y="12300"/>
                      <a:pt x="14562" y="12721"/>
                    </a:cubicBezTo>
                    <a:cubicBezTo>
                      <a:pt x="14675" y="14628"/>
                      <a:pt x="14465" y="16518"/>
                      <a:pt x="14028" y="18377"/>
                    </a:cubicBezTo>
                    <a:cubicBezTo>
                      <a:pt x="13673" y="19879"/>
                      <a:pt x="13140" y="21334"/>
                      <a:pt x="12671" y="22789"/>
                    </a:cubicBezTo>
                    <a:cubicBezTo>
                      <a:pt x="12300" y="23904"/>
                      <a:pt x="11927" y="25019"/>
                      <a:pt x="11395" y="26053"/>
                    </a:cubicBezTo>
                    <a:cubicBezTo>
                      <a:pt x="10942" y="26894"/>
                      <a:pt x="10263" y="27945"/>
                      <a:pt x="9229" y="28089"/>
                    </a:cubicBezTo>
                    <a:cubicBezTo>
                      <a:pt x="9169" y="28098"/>
                      <a:pt x="9110" y="28101"/>
                      <a:pt x="9051" y="28101"/>
                    </a:cubicBezTo>
                    <a:cubicBezTo>
                      <a:pt x="8289" y="28101"/>
                      <a:pt x="7659" y="27439"/>
                      <a:pt x="7419" y="26749"/>
                    </a:cubicBezTo>
                    <a:cubicBezTo>
                      <a:pt x="7079" y="25730"/>
                      <a:pt x="7434" y="24631"/>
                      <a:pt x="7725" y="23661"/>
                    </a:cubicBezTo>
                    <a:cubicBezTo>
                      <a:pt x="7758" y="23544"/>
                      <a:pt x="7655" y="23462"/>
                      <a:pt x="7554" y="23462"/>
                    </a:cubicBezTo>
                    <a:cubicBezTo>
                      <a:pt x="7503" y="23462"/>
                      <a:pt x="7452" y="23483"/>
                      <a:pt x="7419" y="23532"/>
                    </a:cubicBezTo>
                    <a:cubicBezTo>
                      <a:pt x="7063" y="24131"/>
                      <a:pt x="6594" y="24663"/>
                      <a:pt x="6029" y="25068"/>
                    </a:cubicBezTo>
                    <a:cubicBezTo>
                      <a:pt x="5597" y="25365"/>
                      <a:pt x="5029" y="25708"/>
                      <a:pt x="4476" y="25708"/>
                    </a:cubicBezTo>
                    <a:cubicBezTo>
                      <a:pt x="4368" y="25708"/>
                      <a:pt x="4260" y="25694"/>
                      <a:pt x="4154" y="25665"/>
                    </a:cubicBezTo>
                    <a:cubicBezTo>
                      <a:pt x="3476" y="25471"/>
                      <a:pt x="3394" y="24663"/>
                      <a:pt x="3426" y="24081"/>
                    </a:cubicBezTo>
                    <a:cubicBezTo>
                      <a:pt x="3459" y="23273"/>
                      <a:pt x="3653" y="22465"/>
                      <a:pt x="3976" y="21739"/>
                    </a:cubicBezTo>
                    <a:cubicBezTo>
                      <a:pt x="4042" y="21607"/>
                      <a:pt x="3943" y="21490"/>
                      <a:pt x="3838" y="21490"/>
                    </a:cubicBezTo>
                    <a:cubicBezTo>
                      <a:pt x="3788" y="21490"/>
                      <a:pt x="3738" y="21515"/>
                      <a:pt x="3702" y="21577"/>
                    </a:cubicBezTo>
                    <a:cubicBezTo>
                      <a:pt x="3702" y="21577"/>
                      <a:pt x="3702" y="21577"/>
                      <a:pt x="3702" y="21577"/>
                    </a:cubicBezTo>
                    <a:lnTo>
                      <a:pt x="3702" y="21577"/>
                    </a:lnTo>
                    <a:cubicBezTo>
                      <a:pt x="3329" y="22159"/>
                      <a:pt x="2991" y="22789"/>
                      <a:pt x="2489" y="23273"/>
                    </a:cubicBezTo>
                    <a:cubicBezTo>
                      <a:pt x="2280" y="23482"/>
                      <a:pt x="1945" y="23723"/>
                      <a:pt x="1620" y="23723"/>
                    </a:cubicBezTo>
                    <a:cubicBezTo>
                      <a:pt x="1542" y="23723"/>
                      <a:pt x="1465" y="23709"/>
                      <a:pt x="1390" y="23678"/>
                    </a:cubicBezTo>
                    <a:cubicBezTo>
                      <a:pt x="1099" y="23549"/>
                      <a:pt x="954" y="23209"/>
                      <a:pt x="857" y="22950"/>
                    </a:cubicBezTo>
                    <a:cubicBezTo>
                      <a:pt x="696" y="22530"/>
                      <a:pt x="631" y="22094"/>
                      <a:pt x="582" y="21657"/>
                    </a:cubicBezTo>
                    <a:cubicBezTo>
                      <a:pt x="308" y="19153"/>
                      <a:pt x="890" y="16632"/>
                      <a:pt x="1665" y="14255"/>
                    </a:cubicBezTo>
                    <a:cubicBezTo>
                      <a:pt x="2829" y="10684"/>
                      <a:pt x="4413" y="7241"/>
                      <a:pt x="6174" y="3929"/>
                    </a:cubicBezTo>
                    <a:cubicBezTo>
                      <a:pt x="6562" y="3218"/>
                      <a:pt x="6885" y="2474"/>
                      <a:pt x="7273" y="1763"/>
                    </a:cubicBezTo>
                    <a:cubicBezTo>
                      <a:pt x="7451" y="1423"/>
                      <a:pt x="7645" y="1084"/>
                      <a:pt x="7887" y="777"/>
                    </a:cubicBezTo>
                    <a:cubicBezTo>
                      <a:pt x="8049" y="567"/>
                      <a:pt x="8259" y="357"/>
                      <a:pt x="8533" y="324"/>
                    </a:cubicBezTo>
                    <a:cubicBezTo>
                      <a:pt x="8566" y="320"/>
                      <a:pt x="8599" y="318"/>
                      <a:pt x="8631" y="318"/>
                    </a:cubicBezTo>
                    <a:close/>
                    <a:moveTo>
                      <a:pt x="8639" y="0"/>
                    </a:moveTo>
                    <a:cubicBezTo>
                      <a:pt x="8313" y="0"/>
                      <a:pt x="8004" y="144"/>
                      <a:pt x="7758" y="421"/>
                    </a:cubicBezTo>
                    <a:cubicBezTo>
                      <a:pt x="7208" y="1020"/>
                      <a:pt x="6869" y="1811"/>
                      <a:pt x="6514" y="2539"/>
                    </a:cubicBezTo>
                    <a:cubicBezTo>
                      <a:pt x="6109" y="3363"/>
                      <a:pt x="5674" y="4155"/>
                      <a:pt x="5253" y="4963"/>
                    </a:cubicBezTo>
                    <a:cubicBezTo>
                      <a:pt x="4801" y="5868"/>
                      <a:pt x="4348" y="6773"/>
                      <a:pt x="3928" y="7694"/>
                    </a:cubicBezTo>
                    <a:cubicBezTo>
                      <a:pt x="3088" y="9488"/>
                      <a:pt x="2344" y="11314"/>
                      <a:pt x="1681" y="13173"/>
                    </a:cubicBezTo>
                    <a:cubicBezTo>
                      <a:pt x="760" y="15791"/>
                      <a:pt x="0" y="18571"/>
                      <a:pt x="226" y="21383"/>
                    </a:cubicBezTo>
                    <a:cubicBezTo>
                      <a:pt x="259" y="21868"/>
                      <a:pt x="323" y="22353"/>
                      <a:pt x="453" y="22821"/>
                    </a:cubicBezTo>
                    <a:cubicBezTo>
                      <a:pt x="567" y="23176"/>
                      <a:pt x="711" y="23564"/>
                      <a:pt x="1002" y="23807"/>
                    </a:cubicBezTo>
                    <a:cubicBezTo>
                      <a:pt x="1204" y="23988"/>
                      <a:pt x="1414" y="24062"/>
                      <a:pt x="1623" y="24062"/>
                    </a:cubicBezTo>
                    <a:cubicBezTo>
                      <a:pt x="2252" y="24062"/>
                      <a:pt x="2875" y="23388"/>
                      <a:pt x="3260" y="22864"/>
                    </a:cubicBezTo>
                    <a:lnTo>
                      <a:pt x="3260" y="22864"/>
                    </a:lnTo>
                    <a:cubicBezTo>
                      <a:pt x="3206" y="23100"/>
                      <a:pt x="3164" y="23340"/>
                      <a:pt x="3136" y="23581"/>
                    </a:cubicBezTo>
                    <a:cubicBezTo>
                      <a:pt x="3055" y="24163"/>
                      <a:pt x="3039" y="24793"/>
                      <a:pt x="3297" y="25327"/>
                    </a:cubicBezTo>
                    <a:cubicBezTo>
                      <a:pt x="3545" y="25842"/>
                      <a:pt x="3955" y="26031"/>
                      <a:pt x="4409" y="26031"/>
                    </a:cubicBezTo>
                    <a:cubicBezTo>
                      <a:pt x="5078" y="26031"/>
                      <a:pt x="5845" y="25621"/>
                      <a:pt x="6335" y="25245"/>
                    </a:cubicBezTo>
                    <a:cubicBezTo>
                      <a:pt x="6633" y="25017"/>
                      <a:pt x="6907" y="24762"/>
                      <a:pt x="7152" y="24480"/>
                    </a:cubicBezTo>
                    <a:lnTo>
                      <a:pt x="7152" y="24480"/>
                    </a:lnTo>
                    <a:cubicBezTo>
                      <a:pt x="6991" y="25133"/>
                      <a:pt x="6893" y="25800"/>
                      <a:pt x="7014" y="26473"/>
                    </a:cubicBezTo>
                    <a:cubicBezTo>
                      <a:pt x="7128" y="27201"/>
                      <a:pt x="7613" y="27928"/>
                      <a:pt x="8275" y="28251"/>
                    </a:cubicBezTo>
                    <a:cubicBezTo>
                      <a:pt x="8534" y="28377"/>
                      <a:pt x="8789" y="28433"/>
                      <a:pt x="9035" y="28433"/>
                    </a:cubicBezTo>
                    <a:cubicBezTo>
                      <a:pt x="9893" y="28433"/>
                      <a:pt x="10649" y="27758"/>
                      <a:pt x="11152" y="27055"/>
                    </a:cubicBezTo>
                    <a:cubicBezTo>
                      <a:pt x="11895" y="26038"/>
                      <a:pt x="12332" y="24825"/>
                      <a:pt x="12735" y="23629"/>
                    </a:cubicBezTo>
                    <a:cubicBezTo>
                      <a:pt x="13205" y="22256"/>
                      <a:pt x="13705" y="20866"/>
                      <a:pt x="14093" y="19459"/>
                    </a:cubicBezTo>
                    <a:cubicBezTo>
                      <a:pt x="14692" y="17261"/>
                      <a:pt x="15030" y="14999"/>
                      <a:pt x="14901" y="12721"/>
                    </a:cubicBezTo>
                    <a:cubicBezTo>
                      <a:pt x="14659" y="9165"/>
                      <a:pt x="13479" y="5707"/>
                      <a:pt x="11459" y="2765"/>
                    </a:cubicBezTo>
                    <a:cubicBezTo>
                      <a:pt x="11119" y="2264"/>
                      <a:pt x="10781" y="1763"/>
                      <a:pt x="10408" y="1294"/>
                    </a:cubicBezTo>
                    <a:cubicBezTo>
                      <a:pt x="10069" y="841"/>
                      <a:pt x="9665" y="357"/>
                      <a:pt x="9148" y="115"/>
                    </a:cubicBezTo>
                    <a:cubicBezTo>
                      <a:pt x="8978" y="38"/>
                      <a:pt x="8806" y="0"/>
                      <a:pt x="86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54" name="Google Shape;3254;p35"/>
              <p:cNvSpPr/>
              <p:nvPr/>
            </p:nvSpPr>
            <p:spPr>
              <a:xfrm>
                <a:off x="6747325" y="3462525"/>
                <a:ext cx="238890" cy="524543"/>
              </a:xfrm>
              <a:custGeom>
                <a:avLst/>
                <a:gdLst/>
                <a:ahLst/>
                <a:cxnLst/>
                <a:rect l="l" t="t" r="r" b="b"/>
                <a:pathLst>
                  <a:path w="10364" h="27564" extrusionOk="0">
                    <a:moveTo>
                      <a:pt x="10131" y="0"/>
                    </a:moveTo>
                    <a:cubicBezTo>
                      <a:pt x="10082" y="0"/>
                      <a:pt x="10035" y="23"/>
                      <a:pt x="10005" y="77"/>
                    </a:cubicBezTo>
                    <a:cubicBezTo>
                      <a:pt x="8146" y="3568"/>
                      <a:pt x="6369" y="7107"/>
                      <a:pt x="4720" y="10712"/>
                    </a:cubicBezTo>
                    <a:cubicBezTo>
                      <a:pt x="3169" y="14105"/>
                      <a:pt x="1746" y="17596"/>
                      <a:pt x="874" y="21232"/>
                    </a:cubicBezTo>
                    <a:cubicBezTo>
                      <a:pt x="389" y="23253"/>
                      <a:pt x="82" y="25321"/>
                      <a:pt x="1" y="27406"/>
                    </a:cubicBezTo>
                    <a:cubicBezTo>
                      <a:pt x="1" y="27511"/>
                      <a:pt x="82" y="27564"/>
                      <a:pt x="165" y="27564"/>
                    </a:cubicBezTo>
                    <a:cubicBezTo>
                      <a:pt x="248" y="27564"/>
                      <a:pt x="333" y="27511"/>
                      <a:pt x="341" y="27406"/>
                    </a:cubicBezTo>
                    <a:cubicBezTo>
                      <a:pt x="470" y="23688"/>
                      <a:pt x="1375" y="20053"/>
                      <a:pt x="2636" y="16577"/>
                    </a:cubicBezTo>
                    <a:cubicBezTo>
                      <a:pt x="3929" y="13022"/>
                      <a:pt x="5560" y="9596"/>
                      <a:pt x="7226" y="6219"/>
                    </a:cubicBezTo>
                    <a:cubicBezTo>
                      <a:pt x="8228" y="4215"/>
                      <a:pt x="9245" y="2226"/>
                      <a:pt x="10296" y="254"/>
                    </a:cubicBezTo>
                    <a:cubicBezTo>
                      <a:pt x="10364" y="120"/>
                      <a:pt x="10244" y="0"/>
                      <a:pt x="10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55" name="Google Shape;3255;p35"/>
              <p:cNvSpPr/>
              <p:nvPr/>
            </p:nvSpPr>
            <p:spPr>
              <a:xfrm>
                <a:off x="6780309" y="3527094"/>
                <a:ext cx="226858" cy="469204"/>
              </a:xfrm>
              <a:custGeom>
                <a:avLst/>
                <a:gdLst/>
                <a:ahLst/>
                <a:cxnLst/>
                <a:rect l="l" t="t" r="r" b="b"/>
                <a:pathLst>
                  <a:path w="9842" h="24656" extrusionOk="0">
                    <a:moveTo>
                      <a:pt x="9644" y="0"/>
                    </a:moveTo>
                    <a:cubicBezTo>
                      <a:pt x="9578" y="0"/>
                      <a:pt x="9511" y="34"/>
                      <a:pt x="9480" y="111"/>
                    </a:cubicBezTo>
                    <a:cubicBezTo>
                      <a:pt x="8219" y="3375"/>
                      <a:pt x="6651" y="6494"/>
                      <a:pt x="5148" y="9629"/>
                    </a:cubicBezTo>
                    <a:cubicBezTo>
                      <a:pt x="3677" y="12684"/>
                      <a:pt x="2255" y="15770"/>
                      <a:pt x="1253" y="19019"/>
                    </a:cubicBezTo>
                    <a:cubicBezTo>
                      <a:pt x="688" y="20797"/>
                      <a:pt x="251" y="22639"/>
                      <a:pt x="9" y="24497"/>
                    </a:cubicBezTo>
                    <a:cubicBezTo>
                      <a:pt x="1" y="24603"/>
                      <a:pt x="77" y="24655"/>
                      <a:pt x="160" y="24655"/>
                    </a:cubicBezTo>
                    <a:cubicBezTo>
                      <a:pt x="243" y="24655"/>
                      <a:pt x="332" y="24603"/>
                      <a:pt x="348" y="24497"/>
                    </a:cubicBezTo>
                    <a:cubicBezTo>
                      <a:pt x="785" y="21168"/>
                      <a:pt x="1835" y="17953"/>
                      <a:pt x="3127" y="14850"/>
                    </a:cubicBezTo>
                    <a:cubicBezTo>
                      <a:pt x="4453" y="11682"/>
                      <a:pt x="6021" y="8627"/>
                      <a:pt x="7476" y="5524"/>
                    </a:cubicBezTo>
                    <a:cubicBezTo>
                      <a:pt x="8299" y="3779"/>
                      <a:pt x="9092" y="2001"/>
                      <a:pt x="9803" y="208"/>
                    </a:cubicBezTo>
                    <a:cubicBezTo>
                      <a:pt x="9842" y="80"/>
                      <a:pt x="9745" y="0"/>
                      <a:pt x="96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56" name="Google Shape;3256;p35"/>
              <p:cNvSpPr/>
              <p:nvPr/>
            </p:nvSpPr>
            <p:spPr>
              <a:xfrm>
                <a:off x="6848513" y="3577980"/>
                <a:ext cx="182856" cy="408422"/>
              </a:xfrm>
              <a:custGeom>
                <a:avLst/>
                <a:gdLst/>
                <a:ahLst/>
                <a:cxnLst/>
                <a:rect l="l" t="t" r="r" b="b"/>
                <a:pathLst>
                  <a:path w="7933" h="21462" extrusionOk="0">
                    <a:moveTo>
                      <a:pt x="7729" y="1"/>
                    </a:moveTo>
                    <a:cubicBezTo>
                      <a:pt x="7662" y="1"/>
                      <a:pt x="7596" y="36"/>
                      <a:pt x="7570" y="119"/>
                    </a:cubicBezTo>
                    <a:cubicBezTo>
                      <a:pt x="6747" y="2931"/>
                      <a:pt x="5728" y="5662"/>
                      <a:pt x="4661" y="8394"/>
                    </a:cubicBezTo>
                    <a:cubicBezTo>
                      <a:pt x="3611" y="11109"/>
                      <a:pt x="2512" y="13807"/>
                      <a:pt x="1543" y="16555"/>
                    </a:cubicBezTo>
                    <a:cubicBezTo>
                      <a:pt x="993" y="18106"/>
                      <a:pt x="476" y="19675"/>
                      <a:pt x="39" y="21258"/>
                    </a:cubicBezTo>
                    <a:cubicBezTo>
                      <a:pt x="1" y="21383"/>
                      <a:pt x="99" y="21462"/>
                      <a:pt x="195" y="21462"/>
                    </a:cubicBezTo>
                    <a:cubicBezTo>
                      <a:pt x="261" y="21462"/>
                      <a:pt x="327" y="21424"/>
                      <a:pt x="347" y="21339"/>
                    </a:cubicBezTo>
                    <a:cubicBezTo>
                      <a:pt x="1138" y="18526"/>
                      <a:pt x="2140" y="15779"/>
                      <a:pt x="3191" y="13048"/>
                    </a:cubicBezTo>
                    <a:cubicBezTo>
                      <a:pt x="4241" y="10333"/>
                      <a:pt x="5340" y="7618"/>
                      <a:pt x="6342" y="4886"/>
                    </a:cubicBezTo>
                    <a:cubicBezTo>
                      <a:pt x="6908" y="3335"/>
                      <a:pt x="7426" y="1783"/>
                      <a:pt x="7894" y="199"/>
                    </a:cubicBezTo>
                    <a:cubicBezTo>
                      <a:pt x="7933" y="82"/>
                      <a:pt x="7830" y="1"/>
                      <a:pt x="77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57" name="Google Shape;3257;p35"/>
              <p:cNvSpPr/>
              <p:nvPr/>
            </p:nvSpPr>
            <p:spPr>
              <a:xfrm>
                <a:off x="6896917" y="3617886"/>
                <a:ext cx="164761" cy="420563"/>
              </a:xfrm>
              <a:custGeom>
                <a:avLst/>
                <a:gdLst/>
                <a:ahLst/>
                <a:cxnLst/>
                <a:rect l="l" t="t" r="r" b="b"/>
                <a:pathLst>
                  <a:path w="7148" h="22100" extrusionOk="0">
                    <a:moveTo>
                      <a:pt x="6948" y="0"/>
                    </a:moveTo>
                    <a:cubicBezTo>
                      <a:pt x="6881" y="0"/>
                      <a:pt x="6816" y="37"/>
                      <a:pt x="6796" y="123"/>
                    </a:cubicBezTo>
                    <a:cubicBezTo>
                      <a:pt x="6246" y="3032"/>
                      <a:pt x="5390" y="5877"/>
                      <a:pt x="4436" y="8689"/>
                    </a:cubicBezTo>
                    <a:cubicBezTo>
                      <a:pt x="3483" y="11501"/>
                      <a:pt x="2449" y="14264"/>
                      <a:pt x="1511" y="17076"/>
                    </a:cubicBezTo>
                    <a:cubicBezTo>
                      <a:pt x="977" y="18677"/>
                      <a:pt x="477" y="20276"/>
                      <a:pt x="40" y="21892"/>
                    </a:cubicBezTo>
                    <a:cubicBezTo>
                      <a:pt x="1" y="22020"/>
                      <a:pt x="104" y="22099"/>
                      <a:pt x="206" y="22099"/>
                    </a:cubicBezTo>
                    <a:cubicBezTo>
                      <a:pt x="272" y="22099"/>
                      <a:pt x="338" y="22065"/>
                      <a:pt x="363" y="21989"/>
                    </a:cubicBezTo>
                    <a:cubicBezTo>
                      <a:pt x="1124" y="19112"/>
                      <a:pt x="2109" y="16300"/>
                      <a:pt x="3095" y="13505"/>
                    </a:cubicBezTo>
                    <a:cubicBezTo>
                      <a:pt x="4097" y="10708"/>
                      <a:pt x="5099" y="7929"/>
                      <a:pt x="5923" y="5084"/>
                    </a:cubicBezTo>
                    <a:cubicBezTo>
                      <a:pt x="6392" y="3485"/>
                      <a:pt x="6812" y="1852"/>
                      <a:pt x="7119" y="203"/>
                    </a:cubicBezTo>
                    <a:cubicBezTo>
                      <a:pt x="7148" y="79"/>
                      <a:pt x="7046" y="0"/>
                      <a:pt x="69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58" name="Google Shape;3258;p35"/>
              <p:cNvSpPr/>
              <p:nvPr/>
            </p:nvSpPr>
            <p:spPr>
              <a:xfrm>
                <a:off x="7784100" y="3290775"/>
                <a:ext cx="314350" cy="427475"/>
              </a:xfrm>
              <a:custGeom>
                <a:avLst/>
                <a:gdLst/>
                <a:ahLst/>
                <a:cxnLst/>
                <a:rect l="l" t="t" r="r" b="b"/>
                <a:pathLst>
                  <a:path w="12574" h="17099" extrusionOk="0">
                    <a:moveTo>
                      <a:pt x="0" y="0"/>
                    </a:moveTo>
                    <a:lnTo>
                      <a:pt x="1568" y="15903"/>
                    </a:lnTo>
                    <a:cubicBezTo>
                      <a:pt x="1633" y="16582"/>
                      <a:pt x="2215" y="17099"/>
                      <a:pt x="2894" y="17099"/>
                    </a:cubicBezTo>
                    <a:lnTo>
                      <a:pt x="9697" y="17099"/>
                    </a:lnTo>
                    <a:cubicBezTo>
                      <a:pt x="10376" y="17099"/>
                      <a:pt x="10957" y="16582"/>
                      <a:pt x="11022" y="15903"/>
                    </a:cubicBezTo>
                    <a:lnTo>
                      <a:pt x="1257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59" name="Google Shape;3259;p35"/>
              <p:cNvSpPr/>
              <p:nvPr/>
            </p:nvSpPr>
            <p:spPr>
              <a:xfrm>
                <a:off x="7780050" y="3286725"/>
                <a:ext cx="322875" cy="435750"/>
              </a:xfrm>
              <a:custGeom>
                <a:avLst/>
                <a:gdLst/>
                <a:ahLst/>
                <a:cxnLst/>
                <a:rect l="l" t="t" r="r" b="b"/>
                <a:pathLst>
                  <a:path w="12915" h="17430" extrusionOk="0">
                    <a:moveTo>
                      <a:pt x="12559" y="324"/>
                    </a:moveTo>
                    <a:lnTo>
                      <a:pt x="12559" y="324"/>
                    </a:lnTo>
                    <a:cubicBezTo>
                      <a:pt x="12516" y="800"/>
                      <a:pt x="12472" y="1266"/>
                      <a:pt x="12429" y="1746"/>
                    </a:cubicBezTo>
                    <a:cubicBezTo>
                      <a:pt x="12300" y="3006"/>
                      <a:pt x="12171" y="4283"/>
                      <a:pt x="12041" y="5543"/>
                    </a:cubicBezTo>
                    <a:cubicBezTo>
                      <a:pt x="11895" y="7079"/>
                      <a:pt x="11750" y="8598"/>
                      <a:pt x="11604" y="10133"/>
                    </a:cubicBezTo>
                    <a:cubicBezTo>
                      <a:pt x="11459" y="11458"/>
                      <a:pt x="11330" y="12783"/>
                      <a:pt x="11201" y="14109"/>
                    </a:cubicBezTo>
                    <a:cubicBezTo>
                      <a:pt x="11169" y="14546"/>
                      <a:pt x="11119" y="14981"/>
                      <a:pt x="11072" y="15418"/>
                    </a:cubicBezTo>
                    <a:cubicBezTo>
                      <a:pt x="11056" y="15617"/>
                      <a:pt x="11012" y="15818"/>
                      <a:pt x="11021" y="16017"/>
                    </a:cubicBezTo>
                    <a:lnTo>
                      <a:pt x="11021" y="16017"/>
                    </a:lnTo>
                    <a:cubicBezTo>
                      <a:pt x="11014" y="16031"/>
                      <a:pt x="11010" y="16047"/>
                      <a:pt x="11007" y="16065"/>
                    </a:cubicBezTo>
                    <a:cubicBezTo>
                      <a:pt x="10942" y="16694"/>
                      <a:pt x="10408" y="17099"/>
                      <a:pt x="9794" y="17099"/>
                    </a:cubicBezTo>
                    <a:lnTo>
                      <a:pt x="3136" y="17099"/>
                    </a:lnTo>
                    <a:cubicBezTo>
                      <a:pt x="2586" y="17099"/>
                      <a:pt x="2086" y="16808"/>
                      <a:pt x="1940" y="16242"/>
                    </a:cubicBezTo>
                    <a:cubicBezTo>
                      <a:pt x="1907" y="16113"/>
                      <a:pt x="1892" y="15983"/>
                      <a:pt x="1875" y="15854"/>
                    </a:cubicBezTo>
                    <a:cubicBezTo>
                      <a:pt x="1730" y="14303"/>
                      <a:pt x="1569" y="12751"/>
                      <a:pt x="1423" y="11200"/>
                    </a:cubicBezTo>
                    <a:cubicBezTo>
                      <a:pt x="1196" y="8905"/>
                      <a:pt x="970" y="6610"/>
                      <a:pt x="744" y="4332"/>
                    </a:cubicBezTo>
                    <a:cubicBezTo>
                      <a:pt x="664" y="3427"/>
                      <a:pt x="567" y="2505"/>
                      <a:pt x="485" y="1600"/>
                    </a:cubicBezTo>
                    <a:cubicBezTo>
                      <a:pt x="453" y="1309"/>
                      <a:pt x="421" y="1002"/>
                      <a:pt x="388" y="712"/>
                    </a:cubicBezTo>
                    <a:cubicBezTo>
                      <a:pt x="376" y="584"/>
                      <a:pt x="373" y="447"/>
                      <a:pt x="357" y="324"/>
                    </a:cubicBezTo>
                    <a:close/>
                    <a:moveTo>
                      <a:pt x="162" y="0"/>
                    </a:moveTo>
                    <a:cubicBezTo>
                      <a:pt x="82" y="0"/>
                      <a:pt x="0" y="81"/>
                      <a:pt x="0" y="162"/>
                    </a:cubicBezTo>
                    <a:cubicBezTo>
                      <a:pt x="114" y="1358"/>
                      <a:pt x="243" y="2537"/>
                      <a:pt x="356" y="3733"/>
                    </a:cubicBezTo>
                    <a:cubicBezTo>
                      <a:pt x="582" y="6077"/>
                      <a:pt x="825" y="8420"/>
                      <a:pt x="1052" y="10764"/>
                    </a:cubicBezTo>
                    <a:cubicBezTo>
                      <a:pt x="1213" y="12445"/>
                      <a:pt x="1375" y="14109"/>
                      <a:pt x="1536" y="15774"/>
                    </a:cubicBezTo>
                    <a:cubicBezTo>
                      <a:pt x="1552" y="15871"/>
                      <a:pt x="1552" y="15968"/>
                      <a:pt x="1569" y="16065"/>
                    </a:cubicBezTo>
                    <a:cubicBezTo>
                      <a:pt x="1649" y="16841"/>
                      <a:pt x="2280" y="17406"/>
                      <a:pt x="3056" y="17422"/>
                    </a:cubicBezTo>
                    <a:cubicBezTo>
                      <a:pt x="3276" y="17428"/>
                      <a:pt x="3499" y="17429"/>
                      <a:pt x="3722" y="17429"/>
                    </a:cubicBezTo>
                    <a:cubicBezTo>
                      <a:pt x="4168" y="17429"/>
                      <a:pt x="4617" y="17422"/>
                      <a:pt x="5060" y="17422"/>
                    </a:cubicBezTo>
                    <a:lnTo>
                      <a:pt x="9665" y="17422"/>
                    </a:lnTo>
                    <a:cubicBezTo>
                      <a:pt x="10085" y="17422"/>
                      <a:pt x="10473" y="17358"/>
                      <a:pt x="10813" y="17082"/>
                    </a:cubicBezTo>
                    <a:cubicBezTo>
                      <a:pt x="11115" y="16828"/>
                      <a:pt x="11292" y="16479"/>
                      <a:pt x="11343" y="16083"/>
                    </a:cubicBezTo>
                    <a:lnTo>
                      <a:pt x="11343" y="16083"/>
                    </a:lnTo>
                    <a:cubicBezTo>
                      <a:pt x="11344" y="16077"/>
                      <a:pt x="11345" y="16071"/>
                      <a:pt x="11346" y="16065"/>
                    </a:cubicBezTo>
                    <a:lnTo>
                      <a:pt x="11346" y="16065"/>
                    </a:lnTo>
                    <a:cubicBezTo>
                      <a:pt x="11346" y="16065"/>
                      <a:pt x="11346" y="16065"/>
                      <a:pt x="11346" y="16065"/>
                    </a:cubicBezTo>
                    <a:cubicBezTo>
                      <a:pt x="11395" y="15548"/>
                      <a:pt x="11443" y="15014"/>
                      <a:pt x="11507" y="14481"/>
                    </a:cubicBezTo>
                    <a:cubicBezTo>
                      <a:pt x="11621" y="13220"/>
                      <a:pt x="11750" y="11960"/>
                      <a:pt x="11880" y="10699"/>
                    </a:cubicBezTo>
                    <a:cubicBezTo>
                      <a:pt x="12024" y="9163"/>
                      <a:pt x="12171" y="7629"/>
                      <a:pt x="12332" y="6093"/>
                    </a:cubicBezTo>
                    <a:lnTo>
                      <a:pt x="12720" y="2117"/>
                    </a:lnTo>
                    <a:cubicBezTo>
                      <a:pt x="12752" y="1681"/>
                      <a:pt x="12800" y="1244"/>
                      <a:pt x="12849" y="809"/>
                    </a:cubicBezTo>
                    <a:cubicBezTo>
                      <a:pt x="12865" y="615"/>
                      <a:pt x="12914" y="404"/>
                      <a:pt x="12914" y="194"/>
                    </a:cubicBezTo>
                    <a:lnTo>
                      <a:pt x="12914" y="162"/>
                    </a:lnTo>
                    <a:cubicBezTo>
                      <a:pt x="12914" y="81"/>
                      <a:pt x="12833" y="0"/>
                      <a:pt x="127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60" name="Google Shape;3260;p35"/>
              <p:cNvSpPr/>
              <p:nvPr/>
            </p:nvSpPr>
            <p:spPr>
              <a:xfrm>
                <a:off x="7850350" y="3374800"/>
                <a:ext cx="191950" cy="290925"/>
              </a:xfrm>
              <a:custGeom>
                <a:avLst/>
                <a:gdLst/>
                <a:ahLst/>
                <a:cxnLst/>
                <a:rect l="l" t="t" r="r" b="b"/>
                <a:pathLst>
                  <a:path w="7678" h="11637" extrusionOk="0">
                    <a:moveTo>
                      <a:pt x="3831" y="1"/>
                    </a:moveTo>
                    <a:cubicBezTo>
                      <a:pt x="1714" y="1"/>
                      <a:pt x="1" y="2619"/>
                      <a:pt x="1" y="5819"/>
                    </a:cubicBezTo>
                    <a:cubicBezTo>
                      <a:pt x="1" y="9034"/>
                      <a:pt x="1714" y="11637"/>
                      <a:pt x="3831" y="11637"/>
                    </a:cubicBezTo>
                    <a:cubicBezTo>
                      <a:pt x="5965" y="11637"/>
                      <a:pt x="7678" y="9034"/>
                      <a:pt x="7678" y="5819"/>
                    </a:cubicBezTo>
                    <a:cubicBezTo>
                      <a:pt x="7678" y="2619"/>
                      <a:pt x="5965" y="1"/>
                      <a:pt x="383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61" name="Google Shape;3261;p35"/>
              <p:cNvSpPr/>
              <p:nvPr/>
            </p:nvSpPr>
            <p:spPr>
              <a:xfrm>
                <a:off x="7784100" y="3228550"/>
                <a:ext cx="303450" cy="68275"/>
              </a:xfrm>
              <a:custGeom>
                <a:avLst/>
                <a:gdLst/>
                <a:ahLst/>
                <a:cxnLst/>
                <a:rect l="l" t="t" r="r" b="b"/>
                <a:pathLst>
                  <a:path w="12138" h="2731" extrusionOk="0">
                    <a:moveTo>
                      <a:pt x="1374" y="0"/>
                    </a:moveTo>
                    <a:cubicBezTo>
                      <a:pt x="614" y="0"/>
                      <a:pt x="0" y="614"/>
                      <a:pt x="0" y="1358"/>
                    </a:cubicBezTo>
                    <a:cubicBezTo>
                      <a:pt x="0" y="2117"/>
                      <a:pt x="614" y="2731"/>
                      <a:pt x="1374" y="2731"/>
                    </a:cubicBezTo>
                    <a:lnTo>
                      <a:pt x="10764" y="2731"/>
                    </a:lnTo>
                    <a:cubicBezTo>
                      <a:pt x="11524" y="2731"/>
                      <a:pt x="12138" y="2117"/>
                      <a:pt x="12138" y="1358"/>
                    </a:cubicBezTo>
                    <a:cubicBezTo>
                      <a:pt x="12138" y="614"/>
                      <a:pt x="11524" y="0"/>
                      <a:pt x="1076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62" name="Google Shape;3262;p35"/>
              <p:cNvSpPr/>
              <p:nvPr/>
            </p:nvSpPr>
            <p:spPr>
              <a:xfrm>
                <a:off x="7780050" y="3224075"/>
                <a:ext cx="311950" cy="77225"/>
              </a:xfrm>
              <a:custGeom>
                <a:avLst/>
                <a:gdLst/>
                <a:ahLst/>
                <a:cxnLst/>
                <a:rect l="l" t="t" r="r" b="b"/>
                <a:pathLst>
                  <a:path w="12478" h="3089" extrusionOk="0">
                    <a:moveTo>
                      <a:pt x="10926" y="341"/>
                    </a:moveTo>
                    <a:cubicBezTo>
                      <a:pt x="11604" y="341"/>
                      <a:pt x="12138" y="873"/>
                      <a:pt x="12138" y="1537"/>
                    </a:cubicBezTo>
                    <a:cubicBezTo>
                      <a:pt x="12138" y="2216"/>
                      <a:pt x="11604" y="2748"/>
                      <a:pt x="10926" y="2748"/>
                    </a:cubicBezTo>
                    <a:lnTo>
                      <a:pt x="1536" y="2748"/>
                    </a:lnTo>
                    <a:cubicBezTo>
                      <a:pt x="873" y="2748"/>
                      <a:pt x="340" y="2216"/>
                      <a:pt x="340" y="1537"/>
                    </a:cubicBezTo>
                    <a:cubicBezTo>
                      <a:pt x="340" y="873"/>
                      <a:pt x="873" y="341"/>
                      <a:pt x="1536" y="341"/>
                    </a:cubicBezTo>
                    <a:close/>
                    <a:moveTo>
                      <a:pt x="1536" y="1"/>
                    </a:moveTo>
                    <a:cubicBezTo>
                      <a:pt x="696" y="1"/>
                      <a:pt x="0" y="696"/>
                      <a:pt x="0" y="1537"/>
                    </a:cubicBezTo>
                    <a:cubicBezTo>
                      <a:pt x="0" y="2393"/>
                      <a:pt x="696" y="3088"/>
                      <a:pt x="1536" y="3088"/>
                    </a:cubicBezTo>
                    <a:lnTo>
                      <a:pt x="10926" y="3088"/>
                    </a:lnTo>
                    <a:cubicBezTo>
                      <a:pt x="11783" y="3088"/>
                      <a:pt x="12477" y="2393"/>
                      <a:pt x="12477" y="1537"/>
                    </a:cubicBezTo>
                    <a:cubicBezTo>
                      <a:pt x="12477" y="696"/>
                      <a:pt x="11783" y="1"/>
                      <a:pt x="109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63" name="Google Shape;3263;p35"/>
              <p:cNvSpPr/>
              <p:nvPr/>
            </p:nvSpPr>
            <p:spPr>
              <a:xfrm>
                <a:off x="7746100" y="3262475"/>
                <a:ext cx="396000" cy="68725"/>
              </a:xfrm>
              <a:custGeom>
                <a:avLst/>
                <a:gdLst/>
                <a:ahLst/>
                <a:cxnLst/>
                <a:rect l="l" t="t" r="r" b="b"/>
                <a:pathLst>
                  <a:path w="15840" h="2749" extrusionOk="0">
                    <a:moveTo>
                      <a:pt x="1375" y="1"/>
                    </a:moveTo>
                    <a:cubicBezTo>
                      <a:pt x="615" y="1"/>
                      <a:pt x="1" y="615"/>
                      <a:pt x="1" y="1374"/>
                    </a:cubicBezTo>
                    <a:cubicBezTo>
                      <a:pt x="1" y="2134"/>
                      <a:pt x="615" y="2748"/>
                      <a:pt x="1375" y="2748"/>
                    </a:cubicBezTo>
                    <a:lnTo>
                      <a:pt x="14466" y="2748"/>
                    </a:lnTo>
                    <a:cubicBezTo>
                      <a:pt x="15225" y="2748"/>
                      <a:pt x="15839" y="2134"/>
                      <a:pt x="15839" y="1374"/>
                    </a:cubicBezTo>
                    <a:cubicBezTo>
                      <a:pt x="15839" y="615"/>
                      <a:pt x="15225" y="1"/>
                      <a:pt x="1446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64" name="Google Shape;3264;p35"/>
              <p:cNvSpPr/>
              <p:nvPr/>
            </p:nvSpPr>
            <p:spPr>
              <a:xfrm>
                <a:off x="7769975" y="3277425"/>
                <a:ext cx="8100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324" h="1263" extrusionOk="0">
                    <a:moveTo>
                      <a:pt x="162" y="0"/>
                    </a:moveTo>
                    <a:cubicBezTo>
                      <a:pt x="80" y="0"/>
                      <a:pt x="0" y="82"/>
                      <a:pt x="0" y="162"/>
                    </a:cubicBezTo>
                    <a:lnTo>
                      <a:pt x="0" y="1099"/>
                    </a:lnTo>
                    <a:cubicBezTo>
                      <a:pt x="0" y="1187"/>
                      <a:pt x="67" y="1263"/>
                      <a:pt x="140" y="1263"/>
                    </a:cubicBezTo>
                    <a:cubicBezTo>
                      <a:pt x="147" y="1263"/>
                      <a:pt x="154" y="1262"/>
                      <a:pt x="162" y="1261"/>
                    </a:cubicBezTo>
                    <a:cubicBezTo>
                      <a:pt x="259" y="1261"/>
                      <a:pt x="323" y="1196"/>
                      <a:pt x="323" y="1099"/>
                    </a:cubicBezTo>
                    <a:lnTo>
                      <a:pt x="323" y="162"/>
                    </a:lnTo>
                    <a:cubicBezTo>
                      <a:pt x="323" y="82"/>
                      <a:pt x="259" y="0"/>
                      <a:pt x="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65" name="Google Shape;3265;p35"/>
              <p:cNvSpPr/>
              <p:nvPr/>
            </p:nvSpPr>
            <p:spPr>
              <a:xfrm>
                <a:off x="7817650" y="3277425"/>
                <a:ext cx="8100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324" h="1263" extrusionOk="0">
                    <a:moveTo>
                      <a:pt x="162" y="0"/>
                    </a:moveTo>
                    <a:cubicBezTo>
                      <a:pt x="80" y="0"/>
                      <a:pt x="0" y="82"/>
                      <a:pt x="0" y="162"/>
                    </a:cubicBezTo>
                    <a:lnTo>
                      <a:pt x="0" y="1099"/>
                    </a:lnTo>
                    <a:cubicBezTo>
                      <a:pt x="0" y="1187"/>
                      <a:pt x="67" y="1263"/>
                      <a:pt x="140" y="1263"/>
                    </a:cubicBezTo>
                    <a:cubicBezTo>
                      <a:pt x="147" y="1263"/>
                      <a:pt x="154" y="1262"/>
                      <a:pt x="162" y="1261"/>
                    </a:cubicBezTo>
                    <a:cubicBezTo>
                      <a:pt x="259" y="1261"/>
                      <a:pt x="323" y="1196"/>
                      <a:pt x="323" y="1099"/>
                    </a:cubicBezTo>
                    <a:lnTo>
                      <a:pt x="323" y="162"/>
                    </a:lnTo>
                    <a:cubicBezTo>
                      <a:pt x="323" y="82"/>
                      <a:pt x="259" y="0"/>
                      <a:pt x="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66" name="Google Shape;3266;p35"/>
              <p:cNvSpPr/>
              <p:nvPr/>
            </p:nvSpPr>
            <p:spPr>
              <a:xfrm>
                <a:off x="7865325" y="3277425"/>
                <a:ext cx="8100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324" h="1263" extrusionOk="0">
                    <a:moveTo>
                      <a:pt x="162" y="0"/>
                    </a:moveTo>
                    <a:cubicBezTo>
                      <a:pt x="80" y="0"/>
                      <a:pt x="0" y="82"/>
                      <a:pt x="0" y="162"/>
                    </a:cubicBezTo>
                    <a:lnTo>
                      <a:pt x="0" y="1099"/>
                    </a:lnTo>
                    <a:cubicBezTo>
                      <a:pt x="0" y="1187"/>
                      <a:pt x="67" y="1263"/>
                      <a:pt x="140" y="1263"/>
                    </a:cubicBezTo>
                    <a:cubicBezTo>
                      <a:pt x="147" y="1263"/>
                      <a:pt x="155" y="1262"/>
                      <a:pt x="162" y="1261"/>
                    </a:cubicBezTo>
                    <a:cubicBezTo>
                      <a:pt x="259" y="1261"/>
                      <a:pt x="323" y="1196"/>
                      <a:pt x="323" y="1099"/>
                    </a:cubicBezTo>
                    <a:lnTo>
                      <a:pt x="323" y="162"/>
                    </a:lnTo>
                    <a:cubicBezTo>
                      <a:pt x="323" y="82"/>
                      <a:pt x="259" y="0"/>
                      <a:pt x="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67" name="Google Shape;3267;p35"/>
              <p:cNvSpPr/>
              <p:nvPr/>
            </p:nvSpPr>
            <p:spPr>
              <a:xfrm>
                <a:off x="7913000" y="3277425"/>
                <a:ext cx="8100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324" h="1263" extrusionOk="0">
                    <a:moveTo>
                      <a:pt x="162" y="0"/>
                    </a:moveTo>
                    <a:cubicBezTo>
                      <a:pt x="80" y="0"/>
                      <a:pt x="0" y="82"/>
                      <a:pt x="0" y="162"/>
                    </a:cubicBezTo>
                    <a:lnTo>
                      <a:pt x="0" y="1099"/>
                    </a:lnTo>
                    <a:cubicBezTo>
                      <a:pt x="0" y="1187"/>
                      <a:pt x="67" y="1263"/>
                      <a:pt x="140" y="1263"/>
                    </a:cubicBezTo>
                    <a:cubicBezTo>
                      <a:pt x="147" y="1263"/>
                      <a:pt x="155" y="1262"/>
                      <a:pt x="162" y="1261"/>
                    </a:cubicBezTo>
                    <a:cubicBezTo>
                      <a:pt x="259" y="1261"/>
                      <a:pt x="323" y="1196"/>
                      <a:pt x="323" y="1099"/>
                    </a:cubicBezTo>
                    <a:lnTo>
                      <a:pt x="323" y="162"/>
                    </a:lnTo>
                    <a:cubicBezTo>
                      <a:pt x="323" y="82"/>
                      <a:pt x="259" y="0"/>
                      <a:pt x="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68" name="Google Shape;3268;p35"/>
              <p:cNvSpPr/>
              <p:nvPr/>
            </p:nvSpPr>
            <p:spPr>
              <a:xfrm>
                <a:off x="7960675" y="3277425"/>
                <a:ext cx="8100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324" h="1263" extrusionOk="0">
                    <a:moveTo>
                      <a:pt x="162" y="0"/>
                    </a:moveTo>
                    <a:cubicBezTo>
                      <a:pt x="80" y="0"/>
                      <a:pt x="0" y="82"/>
                      <a:pt x="0" y="162"/>
                    </a:cubicBezTo>
                    <a:lnTo>
                      <a:pt x="0" y="1099"/>
                    </a:lnTo>
                    <a:cubicBezTo>
                      <a:pt x="0" y="1187"/>
                      <a:pt x="67" y="1263"/>
                      <a:pt x="140" y="1263"/>
                    </a:cubicBezTo>
                    <a:cubicBezTo>
                      <a:pt x="147" y="1263"/>
                      <a:pt x="155" y="1262"/>
                      <a:pt x="162" y="1261"/>
                    </a:cubicBezTo>
                    <a:cubicBezTo>
                      <a:pt x="259" y="1261"/>
                      <a:pt x="323" y="1196"/>
                      <a:pt x="323" y="1099"/>
                    </a:cubicBezTo>
                    <a:lnTo>
                      <a:pt x="323" y="162"/>
                    </a:lnTo>
                    <a:cubicBezTo>
                      <a:pt x="323" y="82"/>
                      <a:pt x="259" y="0"/>
                      <a:pt x="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69" name="Google Shape;3269;p35"/>
              <p:cNvSpPr/>
              <p:nvPr/>
            </p:nvSpPr>
            <p:spPr>
              <a:xfrm>
                <a:off x="8008350" y="3277425"/>
                <a:ext cx="8100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324" h="1263" extrusionOk="0">
                    <a:moveTo>
                      <a:pt x="162" y="0"/>
                    </a:moveTo>
                    <a:cubicBezTo>
                      <a:pt x="80" y="0"/>
                      <a:pt x="0" y="82"/>
                      <a:pt x="0" y="162"/>
                    </a:cubicBezTo>
                    <a:lnTo>
                      <a:pt x="0" y="1099"/>
                    </a:lnTo>
                    <a:cubicBezTo>
                      <a:pt x="0" y="1187"/>
                      <a:pt x="67" y="1263"/>
                      <a:pt x="140" y="1263"/>
                    </a:cubicBezTo>
                    <a:cubicBezTo>
                      <a:pt x="147" y="1263"/>
                      <a:pt x="155" y="1262"/>
                      <a:pt x="162" y="1261"/>
                    </a:cubicBezTo>
                    <a:cubicBezTo>
                      <a:pt x="259" y="1261"/>
                      <a:pt x="323" y="1196"/>
                      <a:pt x="323" y="1099"/>
                    </a:cubicBezTo>
                    <a:lnTo>
                      <a:pt x="323" y="162"/>
                    </a:lnTo>
                    <a:cubicBezTo>
                      <a:pt x="323" y="82"/>
                      <a:pt x="259" y="0"/>
                      <a:pt x="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70" name="Google Shape;3270;p35"/>
              <p:cNvSpPr/>
              <p:nvPr/>
            </p:nvSpPr>
            <p:spPr>
              <a:xfrm>
                <a:off x="8056025" y="3277425"/>
                <a:ext cx="8100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324" h="1263" extrusionOk="0">
                    <a:moveTo>
                      <a:pt x="162" y="0"/>
                    </a:moveTo>
                    <a:cubicBezTo>
                      <a:pt x="80" y="0"/>
                      <a:pt x="0" y="82"/>
                      <a:pt x="0" y="162"/>
                    </a:cubicBezTo>
                    <a:lnTo>
                      <a:pt x="0" y="1099"/>
                    </a:lnTo>
                    <a:cubicBezTo>
                      <a:pt x="0" y="1187"/>
                      <a:pt x="67" y="1263"/>
                      <a:pt x="140" y="1263"/>
                    </a:cubicBezTo>
                    <a:cubicBezTo>
                      <a:pt x="147" y="1263"/>
                      <a:pt x="155" y="1262"/>
                      <a:pt x="162" y="1261"/>
                    </a:cubicBezTo>
                    <a:cubicBezTo>
                      <a:pt x="259" y="1261"/>
                      <a:pt x="324" y="1196"/>
                      <a:pt x="324" y="1099"/>
                    </a:cubicBezTo>
                    <a:lnTo>
                      <a:pt x="324" y="162"/>
                    </a:lnTo>
                    <a:cubicBezTo>
                      <a:pt x="324" y="82"/>
                      <a:pt x="259" y="0"/>
                      <a:pt x="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71" name="Google Shape;3271;p35"/>
              <p:cNvSpPr/>
              <p:nvPr/>
            </p:nvSpPr>
            <p:spPr>
              <a:xfrm>
                <a:off x="8103700" y="3277425"/>
                <a:ext cx="8100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324" h="1263" extrusionOk="0">
                    <a:moveTo>
                      <a:pt x="162" y="0"/>
                    </a:moveTo>
                    <a:cubicBezTo>
                      <a:pt x="80" y="0"/>
                      <a:pt x="0" y="82"/>
                      <a:pt x="0" y="162"/>
                    </a:cubicBezTo>
                    <a:lnTo>
                      <a:pt x="0" y="1099"/>
                    </a:lnTo>
                    <a:cubicBezTo>
                      <a:pt x="0" y="1187"/>
                      <a:pt x="67" y="1263"/>
                      <a:pt x="140" y="1263"/>
                    </a:cubicBezTo>
                    <a:cubicBezTo>
                      <a:pt x="147" y="1263"/>
                      <a:pt x="155" y="1262"/>
                      <a:pt x="162" y="1261"/>
                    </a:cubicBezTo>
                    <a:cubicBezTo>
                      <a:pt x="259" y="1261"/>
                      <a:pt x="324" y="1196"/>
                      <a:pt x="324" y="1099"/>
                    </a:cubicBezTo>
                    <a:lnTo>
                      <a:pt x="324" y="162"/>
                    </a:lnTo>
                    <a:cubicBezTo>
                      <a:pt x="324" y="82"/>
                      <a:pt x="259" y="0"/>
                      <a:pt x="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72" name="Google Shape;3272;p35"/>
              <p:cNvSpPr/>
              <p:nvPr/>
            </p:nvSpPr>
            <p:spPr>
              <a:xfrm>
                <a:off x="7870975" y="3377825"/>
                <a:ext cx="341825" cy="358500"/>
              </a:xfrm>
              <a:custGeom>
                <a:avLst/>
                <a:gdLst/>
                <a:ahLst/>
                <a:cxnLst/>
                <a:rect l="l" t="t" r="r" b="b"/>
                <a:pathLst>
                  <a:path w="13673" h="14340" extrusionOk="0">
                    <a:moveTo>
                      <a:pt x="7765" y="1"/>
                    </a:moveTo>
                    <a:cubicBezTo>
                      <a:pt x="5361" y="1"/>
                      <a:pt x="2863" y="1192"/>
                      <a:pt x="1083" y="2595"/>
                    </a:cubicBezTo>
                    <a:cubicBezTo>
                      <a:pt x="727" y="2869"/>
                      <a:pt x="388" y="3177"/>
                      <a:pt x="194" y="3580"/>
                    </a:cubicBezTo>
                    <a:cubicBezTo>
                      <a:pt x="0" y="3985"/>
                      <a:pt x="0" y="4517"/>
                      <a:pt x="307" y="4841"/>
                    </a:cubicBezTo>
                    <a:cubicBezTo>
                      <a:pt x="501" y="5051"/>
                      <a:pt x="792" y="5148"/>
                      <a:pt x="1067" y="5228"/>
                    </a:cubicBezTo>
                    <a:cubicBezTo>
                      <a:pt x="1502" y="5345"/>
                      <a:pt x="1953" y="5402"/>
                      <a:pt x="2404" y="5402"/>
                    </a:cubicBezTo>
                    <a:cubicBezTo>
                      <a:pt x="3075" y="5402"/>
                      <a:pt x="3746" y="5276"/>
                      <a:pt x="4364" y="5034"/>
                    </a:cubicBezTo>
                    <a:lnTo>
                      <a:pt x="4364" y="5034"/>
                    </a:lnTo>
                    <a:cubicBezTo>
                      <a:pt x="2909" y="5633"/>
                      <a:pt x="1406" y="6521"/>
                      <a:pt x="808" y="7976"/>
                    </a:cubicBezTo>
                    <a:cubicBezTo>
                      <a:pt x="647" y="8396"/>
                      <a:pt x="582" y="8913"/>
                      <a:pt x="856" y="9253"/>
                    </a:cubicBezTo>
                    <a:cubicBezTo>
                      <a:pt x="1035" y="9463"/>
                      <a:pt x="1309" y="9576"/>
                      <a:pt x="1567" y="9641"/>
                    </a:cubicBezTo>
                    <a:cubicBezTo>
                      <a:pt x="1900" y="9727"/>
                      <a:pt x="2244" y="9769"/>
                      <a:pt x="2589" y="9769"/>
                    </a:cubicBezTo>
                    <a:cubicBezTo>
                      <a:pt x="3404" y="9769"/>
                      <a:pt x="4222" y="9533"/>
                      <a:pt x="4901" y="9078"/>
                    </a:cubicBezTo>
                    <a:lnTo>
                      <a:pt x="4901" y="9078"/>
                    </a:lnTo>
                    <a:cubicBezTo>
                      <a:pt x="4121" y="9608"/>
                      <a:pt x="3438" y="10281"/>
                      <a:pt x="3119" y="11160"/>
                    </a:cubicBezTo>
                    <a:cubicBezTo>
                      <a:pt x="2796" y="12048"/>
                      <a:pt x="2925" y="13132"/>
                      <a:pt x="3636" y="13762"/>
                    </a:cubicBezTo>
                    <a:cubicBezTo>
                      <a:pt x="4103" y="14186"/>
                      <a:pt x="4724" y="14339"/>
                      <a:pt x="5360" y="14339"/>
                    </a:cubicBezTo>
                    <a:cubicBezTo>
                      <a:pt x="5693" y="14339"/>
                      <a:pt x="6030" y="14297"/>
                      <a:pt x="6351" y="14231"/>
                    </a:cubicBezTo>
                    <a:cubicBezTo>
                      <a:pt x="8937" y="13729"/>
                      <a:pt x="11103" y="11871"/>
                      <a:pt x="12251" y="9560"/>
                    </a:cubicBezTo>
                    <a:cubicBezTo>
                      <a:pt x="12363" y="9333"/>
                      <a:pt x="12460" y="9092"/>
                      <a:pt x="12557" y="8865"/>
                    </a:cubicBezTo>
                    <a:cubicBezTo>
                      <a:pt x="13673" y="5939"/>
                      <a:pt x="13350" y="1690"/>
                      <a:pt x="10053" y="412"/>
                    </a:cubicBezTo>
                    <a:cubicBezTo>
                      <a:pt x="9319" y="127"/>
                      <a:pt x="8547" y="1"/>
                      <a:pt x="77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73" name="Google Shape;3273;p35"/>
              <p:cNvSpPr/>
              <p:nvPr/>
            </p:nvSpPr>
            <p:spPr>
              <a:xfrm>
                <a:off x="7868125" y="3373700"/>
                <a:ext cx="338600" cy="366850"/>
              </a:xfrm>
              <a:custGeom>
                <a:avLst/>
                <a:gdLst/>
                <a:ahLst/>
                <a:cxnLst/>
                <a:rect l="l" t="t" r="r" b="b"/>
                <a:pathLst>
                  <a:path w="13544" h="14674" extrusionOk="0">
                    <a:moveTo>
                      <a:pt x="7911" y="334"/>
                    </a:moveTo>
                    <a:cubicBezTo>
                      <a:pt x="8996" y="334"/>
                      <a:pt x="10073" y="578"/>
                      <a:pt x="10975" y="1191"/>
                    </a:cubicBezTo>
                    <a:cubicBezTo>
                      <a:pt x="12154" y="1984"/>
                      <a:pt x="12785" y="3325"/>
                      <a:pt x="12994" y="4699"/>
                    </a:cubicBezTo>
                    <a:cubicBezTo>
                      <a:pt x="13253" y="6363"/>
                      <a:pt x="12962" y="8141"/>
                      <a:pt x="12219" y="9628"/>
                    </a:cubicBezTo>
                    <a:cubicBezTo>
                      <a:pt x="11314" y="11438"/>
                      <a:pt x="9827" y="12941"/>
                      <a:pt x="7984" y="13765"/>
                    </a:cubicBezTo>
                    <a:cubicBezTo>
                      <a:pt x="7241" y="14084"/>
                      <a:pt x="6378" y="14337"/>
                      <a:pt x="5547" y="14337"/>
                    </a:cubicBezTo>
                    <a:cubicBezTo>
                      <a:pt x="5366" y="14337"/>
                      <a:pt x="5187" y="14325"/>
                      <a:pt x="5011" y="14299"/>
                    </a:cubicBezTo>
                    <a:cubicBezTo>
                      <a:pt x="4510" y="14234"/>
                      <a:pt x="4025" y="14024"/>
                      <a:pt x="3702" y="13636"/>
                    </a:cubicBezTo>
                    <a:cubicBezTo>
                      <a:pt x="3379" y="13265"/>
                      <a:pt x="3233" y="12763"/>
                      <a:pt x="3233" y="12278"/>
                    </a:cubicBezTo>
                    <a:cubicBezTo>
                      <a:pt x="3217" y="11018"/>
                      <a:pt x="4138" y="10032"/>
                      <a:pt x="5124" y="9369"/>
                    </a:cubicBezTo>
                    <a:cubicBezTo>
                      <a:pt x="5274" y="9274"/>
                      <a:pt x="5171" y="9053"/>
                      <a:pt x="5029" y="9053"/>
                    </a:cubicBezTo>
                    <a:cubicBezTo>
                      <a:pt x="5002" y="9053"/>
                      <a:pt x="4974" y="9060"/>
                      <a:pt x="4946" y="9078"/>
                    </a:cubicBezTo>
                    <a:cubicBezTo>
                      <a:pt x="4946" y="9078"/>
                      <a:pt x="4946" y="9078"/>
                      <a:pt x="4946" y="9078"/>
                    </a:cubicBezTo>
                    <a:lnTo>
                      <a:pt x="4946" y="9078"/>
                    </a:lnTo>
                    <a:cubicBezTo>
                      <a:pt x="4397" y="9451"/>
                      <a:pt x="3750" y="9692"/>
                      <a:pt x="3088" y="9741"/>
                    </a:cubicBezTo>
                    <a:cubicBezTo>
                      <a:pt x="2947" y="9755"/>
                      <a:pt x="2804" y="9763"/>
                      <a:pt x="2660" y="9763"/>
                    </a:cubicBezTo>
                    <a:cubicBezTo>
                      <a:pt x="2456" y="9763"/>
                      <a:pt x="2252" y="9747"/>
                      <a:pt x="2054" y="9709"/>
                    </a:cubicBezTo>
                    <a:cubicBezTo>
                      <a:pt x="1746" y="9660"/>
                      <a:pt x="1390" y="9595"/>
                      <a:pt x="1149" y="9369"/>
                    </a:cubicBezTo>
                    <a:cubicBezTo>
                      <a:pt x="679" y="8917"/>
                      <a:pt x="1084" y="8108"/>
                      <a:pt x="1375" y="7656"/>
                    </a:cubicBezTo>
                    <a:cubicBezTo>
                      <a:pt x="1698" y="7123"/>
                      <a:pt x="2166" y="6703"/>
                      <a:pt x="2668" y="6348"/>
                    </a:cubicBezTo>
                    <a:cubicBezTo>
                      <a:pt x="3250" y="5943"/>
                      <a:pt x="3879" y="5620"/>
                      <a:pt x="4526" y="5346"/>
                    </a:cubicBezTo>
                    <a:cubicBezTo>
                      <a:pt x="4699" y="5288"/>
                      <a:pt x="4654" y="5025"/>
                      <a:pt x="4505" y="5025"/>
                    </a:cubicBezTo>
                    <a:cubicBezTo>
                      <a:pt x="4487" y="5025"/>
                      <a:pt x="4467" y="5029"/>
                      <a:pt x="4446" y="5038"/>
                    </a:cubicBezTo>
                    <a:cubicBezTo>
                      <a:pt x="4446" y="5038"/>
                      <a:pt x="4446" y="5038"/>
                      <a:pt x="4446" y="5038"/>
                    </a:cubicBezTo>
                    <a:lnTo>
                      <a:pt x="4446" y="5038"/>
                    </a:lnTo>
                    <a:cubicBezTo>
                      <a:pt x="3823" y="5279"/>
                      <a:pt x="3169" y="5402"/>
                      <a:pt x="2514" y="5402"/>
                    </a:cubicBezTo>
                    <a:cubicBezTo>
                      <a:pt x="2116" y="5402"/>
                      <a:pt x="1717" y="5356"/>
                      <a:pt x="1326" y="5264"/>
                    </a:cubicBezTo>
                    <a:cubicBezTo>
                      <a:pt x="825" y="5135"/>
                      <a:pt x="356" y="4925"/>
                      <a:pt x="341" y="4344"/>
                    </a:cubicBezTo>
                    <a:cubicBezTo>
                      <a:pt x="341" y="3842"/>
                      <a:pt x="647" y="3454"/>
                      <a:pt x="1003" y="3131"/>
                    </a:cubicBezTo>
                    <a:cubicBezTo>
                      <a:pt x="1666" y="2533"/>
                      <a:pt x="2457" y="2032"/>
                      <a:pt x="3265" y="1612"/>
                    </a:cubicBezTo>
                    <a:cubicBezTo>
                      <a:pt x="4090" y="1176"/>
                      <a:pt x="4963" y="820"/>
                      <a:pt x="5883" y="594"/>
                    </a:cubicBezTo>
                    <a:cubicBezTo>
                      <a:pt x="6534" y="431"/>
                      <a:pt x="7224" y="334"/>
                      <a:pt x="7911" y="334"/>
                    </a:cubicBezTo>
                    <a:close/>
                    <a:moveTo>
                      <a:pt x="7892" y="1"/>
                    </a:moveTo>
                    <a:cubicBezTo>
                      <a:pt x="7266" y="1"/>
                      <a:pt x="6640" y="76"/>
                      <a:pt x="6045" y="206"/>
                    </a:cubicBezTo>
                    <a:cubicBezTo>
                      <a:pt x="5043" y="432"/>
                      <a:pt x="4090" y="804"/>
                      <a:pt x="3185" y="1288"/>
                    </a:cubicBezTo>
                    <a:cubicBezTo>
                      <a:pt x="2312" y="1741"/>
                      <a:pt x="1440" y="2275"/>
                      <a:pt x="712" y="2954"/>
                    </a:cubicBezTo>
                    <a:cubicBezTo>
                      <a:pt x="324" y="3309"/>
                      <a:pt x="1" y="3794"/>
                      <a:pt x="17" y="4344"/>
                    </a:cubicBezTo>
                    <a:cubicBezTo>
                      <a:pt x="17" y="4909"/>
                      <a:pt x="373" y="5281"/>
                      <a:pt x="873" y="5475"/>
                    </a:cubicBezTo>
                    <a:cubicBezTo>
                      <a:pt x="1374" y="5658"/>
                      <a:pt x="1917" y="5743"/>
                      <a:pt x="2464" y="5743"/>
                    </a:cubicBezTo>
                    <a:cubicBezTo>
                      <a:pt x="2660" y="5743"/>
                      <a:pt x="2856" y="5732"/>
                      <a:pt x="3051" y="5711"/>
                    </a:cubicBezTo>
                    <a:lnTo>
                      <a:pt x="3051" y="5711"/>
                    </a:lnTo>
                    <a:cubicBezTo>
                      <a:pt x="2263" y="6165"/>
                      <a:pt x="1551" y="6739"/>
                      <a:pt x="1067" y="7511"/>
                    </a:cubicBezTo>
                    <a:cubicBezTo>
                      <a:pt x="744" y="8044"/>
                      <a:pt x="421" y="8804"/>
                      <a:pt x="761" y="9401"/>
                    </a:cubicBezTo>
                    <a:cubicBezTo>
                      <a:pt x="1116" y="10000"/>
                      <a:pt x="2054" y="10097"/>
                      <a:pt x="2683" y="10097"/>
                    </a:cubicBezTo>
                    <a:cubicBezTo>
                      <a:pt x="3109" y="10097"/>
                      <a:pt x="3535" y="10033"/>
                      <a:pt x="3944" y="9911"/>
                    </a:cubicBezTo>
                    <a:lnTo>
                      <a:pt x="3944" y="9911"/>
                    </a:lnTo>
                    <a:cubicBezTo>
                      <a:pt x="3449" y="10424"/>
                      <a:pt x="3062" y="11035"/>
                      <a:pt x="2942" y="11745"/>
                    </a:cubicBezTo>
                    <a:cubicBezTo>
                      <a:pt x="2765" y="12780"/>
                      <a:pt x="3153" y="13911"/>
                      <a:pt x="4138" y="14396"/>
                    </a:cubicBezTo>
                    <a:cubicBezTo>
                      <a:pt x="4570" y="14594"/>
                      <a:pt x="5036" y="14674"/>
                      <a:pt x="5507" y="14674"/>
                    </a:cubicBezTo>
                    <a:cubicBezTo>
                      <a:pt x="6149" y="14674"/>
                      <a:pt x="6800" y="14527"/>
                      <a:pt x="7387" y="14331"/>
                    </a:cubicBezTo>
                    <a:cubicBezTo>
                      <a:pt x="8421" y="13991"/>
                      <a:pt x="9374" y="13442"/>
                      <a:pt x="10215" y="12747"/>
                    </a:cubicBezTo>
                    <a:cubicBezTo>
                      <a:pt x="11168" y="11940"/>
                      <a:pt x="11943" y="10922"/>
                      <a:pt x="12508" y="9808"/>
                    </a:cubicBezTo>
                    <a:lnTo>
                      <a:pt x="12508" y="9808"/>
                    </a:lnTo>
                    <a:cubicBezTo>
                      <a:pt x="12509" y="9808"/>
                      <a:pt x="12509" y="9807"/>
                      <a:pt x="12510" y="9806"/>
                    </a:cubicBezTo>
                    <a:lnTo>
                      <a:pt x="12510" y="9806"/>
                    </a:lnTo>
                    <a:cubicBezTo>
                      <a:pt x="12510" y="9806"/>
                      <a:pt x="12510" y="9806"/>
                      <a:pt x="12510" y="9806"/>
                    </a:cubicBezTo>
                    <a:cubicBezTo>
                      <a:pt x="12510" y="9806"/>
                      <a:pt x="12510" y="9805"/>
                      <a:pt x="12510" y="9804"/>
                    </a:cubicBezTo>
                    <a:lnTo>
                      <a:pt x="12510" y="9804"/>
                    </a:lnTo>
                    <a:cubicBezTo>
                      <a:pt x="13238" y="8333"/>
                      <a:pt x="13544" y="6638"/>
                      <a:pt x="13367" y="5006"/>
                    </a:cubicBezTo>
                    <a:cubicBezTo>
                      <a:pt x="13221" y="3503"/>
                      <a:pt x="12606" y="1999"/>
                      <a:pt x="11378" y="1062"/>
                    </a:cubicBezTo>
                    <a:cubicBezTo>
                      <a:pt x="10379" y="299"/>
                      <a:pt x="9135" y="1"/>
                      <a:pt x="78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74" name="Google Shape;3274;p35"/>
              <p:cNvSpPr/>
              <p:nvPr/>
            </p:nvSpPr>
            <p:spPr>
              <a:xfrm>
                <a:off x="7146525" y="2635825"/>
                <a:ext cx="246900" cy="195550"/>
              </a:xfrm>
              <a:custGeom>
                <a:avLst/>
                <a:gdLst/>
                <a:ahLst/>
                <a:cxnLst/>
                <a:rect l="l" t="t" r="r" b="b"/>
                <a:pathLst>
                  <a:path w="9876" h="7822" extrusionOk="0">
                    <a:moveTo>
                      <a:pt x="3360" y="0"/>
                    </a:moveTo>
                    <a:cubicBezTo>
                      <a:pt x="3236" y="0"/>
                      <a:pt x="3112" y="16"/>
                      <a:pt x="2991" y="49"/>
                    </a:cubicBezTo>
                    <a:cubicBezTo>
                      <a:pt x="2104" y="290"/>
                      <a:pt x="1587" y="1416"/>
                      <a:pt x="2001" y="2240"/>
                    </a:cubicBezTo>
                    <a:lnTo>
                      <a:pt x="2001" y="2240"/>
                    </a:lnTo>
                    <a:cubicBezTo>
                      <a:pt x="1856" y="1957"/>
                      <a:pt x="1533" y="1814"/>
                      <a:pt x="1203" y="1814"/>
                    </a:cubicBezTo>
                    <a:cubicBezTo>
                      <a:pt x="975" y="1814"/>
                      <a:pt x="744" y="1882"/>
                      <a:pt x="567" y="2021"/>
                    </a:cubicBezTo>
                    <a:cubicBezTo>
                      <a:pt x="130" y="2359"/>
                      <a:pt x="0" y="2990"/>
                      <a:pt x="130" y="3523"/>
                    </a:cubicBezTo>
                    <a:cubicBezTo>
                      <a:pt x="243" y="4057"/>
                      <a:pt x="567" y="4542"/>
                      <a:pt x="905" y="4962"/>
                    </a:cubicBezTo>
                    <a:cubicBezTo>
                      <a:pt x="1617" y="5883"/>
                      <a:pt x="2457" y="6691"/>
                      <a:pt x="3394" y="7369"/>
                    </a:cubicBezTo>
                    <a:lnTo>
                      <a:pt x="7629" y="7822"/>
                    </a:lnTo>
                    <a:cubicBezTo>
                      <a:pt x="8340" y="6594"/>
                      <a:pt x="9068" y="5365"/>
                      <a:pt x="9520" y="4008"/>
                    </a:cubicBezTo>
                    <a:cubicBezTo>
                      <a:pt x="9730" y="3426"/>
                      <a:pt x="9876" y="2812"/>
                      <a:pt x="9746" y="2215"/>
                    </a:cubicBezTo>
                    <a:cubicBezTo>
                      <a:pt x="9617" y="1616"/>
                      <a:pt x="9148" y="1051"/>
                      <a:pt x="8534" y="986"/>
                    </a:cubicBezTo>
                    <a:cubicBezTo>
                      <a:pt x="8497" y="983"/>
                      <a:pt x="8460" y="981"/>
                      <a:pt x="8424" y="981"/>
                    </a:cubicBezTo>
                    <a:cubicBezTo>
                      <a:pt x="7822" y="981"/>
                      <a:pt x="7289" y="1472"/>
                      <a:pt x="7014" y="2021"/>
                    </a:cubicBezTo>
                    <a:cubicBezTo>
                      <a:pt x="7064" y="1616"/>
                      <a:pt x="7096" y="1213"/>
                      <a:pt x="6982" y="825"/>
                    </a:cubicBezTo>
                    <a:cubicBezTo>
                      <a:pt x="6853" y="452"/>
                      <a:pt x="6530" y="114"/>
                      <a:pt x="6142" y="97"/>
                    </a:cubicBezTo>
                    <a:cubicBezTo>
                      <a:pt x="5512" y="97"/>
                      <a:pt x="5189" y="808"/>
                      <a:pt x="5027" y="1407"/>
                    </a:cubicBezTo>
                    <a:cubicBezTo>
                      <a:pt x="4916" y="625"/>
                      <a:pt x="4141" y="0"/>
                      <a:pt x="33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75" name="Google Shape;3275;p35"/>
              <p:cNvSpPr/>
              <p:nvPr/>
            </p:nvSpPr>
            <p:spPr>
              <a:xfrm>
                <a:off x="7142475" y="2631625"/>
                <a:ext cx="255800" cy="203900"/>
              </a:xfrm>
              <a:custGeom>
                <a:avLst/>
                <a:gdLst/>
                <a:ahLst/>
                <a:cxnLst/>
                <a:rect l="l" t="t" r="r" b="b"/>
                <a:pathLst>
                  <a:path w="10232" h="8156" extrusionOk="0">
                    <a:moveTo>
                      <a:pt x="3537" y="336"/>
                    </a:moveTo>
                    <a:cubicBezTo>
                      <a:pt x="4250" y="336"/>
                      <a:pt x="4918" y="910"/>
                      <a:pt x="5028" y="1622"/>
                    </a:cubicBezTo>
                    <a:cubicBezTo>
                      <a:pt x="5043" y="1701"/>
                      <a:pt x="5109" y="1738"/>
                      <a:pt x="5178" y="1738"/>
                    </a:cubicBezTo>
                    <a:cubicBezTo>
                      <a:pt x="5250" y="1738"/>
                      <a:pt x="5326" y="1697"/>
                      <a:pt x="5351" y="1622"/>
                    </a:cubicBezTo>
                    <a:cubicBezTo>
                      <a:pt x="5479" y="1191"/>
                      <a:pt x="5717" y="443"/>
                      <a:pt x="6285" y="443"/>
                    </a:cubicBezTo>
                    <a:cubicBezTo>
                      <a:pt x="6291" y="443"/>
                      <a:pt x="6297" y="443"/>
                      <a:pt x="6304" y="443"/>
                    </a:cubicBezTo>
                    <a:cubicBezTo>
                      <a:pt x="6627" y="443"/>
                      <a:pt x="6886" y="750"/>
                      <a:pt x="6982" y="1041"/>
                    </a:cubicBezTo>
                    <a:cubicBezTo>
                      <a:pt x="7096" y="1413"/>
                      <a:pt x="7047" y="1801"/>
                      <a:pt x="6999" y="2189"/>
                    </a:cubicBezTo>
                    <a:cubicBezTo>
                      <a:pt x="6989" y="2287"/>
                      <a:pt x="7080" y="2343"/>
                      <a:pt x="7172" y="2343"/>
                    </a:cubicBezTo>
                    <a:cubicBezTo>
                      <a:pt x="7231" y="2343"/>
                      <a:pt x="7291" y="2320"/>
                      <a:pt x="7323" y="2269"/>
                    </a:cubicBezTo>
                    <a:cubicBezTo>
                      <a:pt x="7564" y="1801"/>
                      <a:pt x="8001" y="1348"/>
                      <a:pt x="8551" y="1316"/>
                    </a:cubicBezTo>
                    <a:cubicBezTo>
                      <a:pt x="8561" y="1316"/>
                      <a:pt x="8571" y="1315"/>
                      <a:pt x="8580" y="1315"/>
                    </a:cubicBezTo>
                    <a:cubicBezTo>
                      <a:pt x="9116" y="1315"/>
                      <a:pt x="9539" y="1761"/>
                      <a:pt x="9698" y="2253"/>
                    </a:cubicBezTo>
                    <a:cubicBezTo>
                      <a:pt x="9908" y="2883"/>
                      <a:pt x="9730" y="3562"/>
                      <a:pt x="9520" y="4176"/>
                    </a:cubicBezTo>
                    <a:cubicBezTo>
                      <a:pt x="9310" y="4790"/>
                      <a:pt x="9036" y="5389"/>
                      <a:pt x="8728" y="5986"/>
                    </a:cubicBezTo>
                    <a:cubicBezTo>
                      <a:pt x="8405" y="6602"/>
                      <a:pt x="8052" y="7204"/>
                      <a:pt x="7698" y="7819"/>
                    </a:cubicBezTo>
                    <a:lnTo>
                      <a:pt x="7698" y="7819"/>
                    </a:lnTo>
                    <a:cubicBezTo>
                      <a:pt x="6647" y="7708"/>
                      <a:pt x="5594" y="7583"/>
                      <a:pt x="4526" y="7473"/>
                    </a:cubicBezTo>
                    <a:cubicBezTo>
                      <a:pt x="4284" y="7440"/>
                      <a:pt x="4026" y="7425"/>
                      <a:pt x="3783" y="7393"/>
                    </a:cubicBezTo>
                    <a:cubicBezTo>
                      <a:pt x="3718" y="7393"/>
                      <a:pt x="3638" y="7393"/>
                      <a:pt x="3589" y="7376"/>
                    </a:cubicBezTo>
                    <a:lnTo>
                      <a:pt x="3570" y="7376"/>
                    </a:lnTo>
                    <a:cubicBezTo>
                      <a:pt x="3576" y="7363"/>
                      <a:pt x="3506" y="7293"/>
                      <a:pt x="3492" y="7279"/>
                    </a:cubicBezTo>
                    <a:cubicBezTo>
                      <a:pt x="3427" y="7231"/>
                      <a:pt x="3347" y="7166"/>
                      <a:pt x="3265" y="7117"/>
                    </a:cubicBezTo>
                    <a:cubicBezTo>
                      <a:pt x="2765" y="6714"/>
                      <a:pt x="2296" y="6277"/>
                      <a:pt x="1860" y="5809"/>
                    </a:cubicBezTo>
                    <a:cubicBezTo>
                      <a:pt x="1440" y="5356"/>
                      <a:pt x="1003" y="4855"/>
                      <a:pt x="696" y="4305"/>
                    </a:cubicBezTo>
                    <a:cubicBezTo>
                      <a:pt x="405" y="3756"/>
                      <a:pt x="244" y="2997"/>
                      <a:pt x="680" y="2463"/>
                    </a:cubicBezTo>
                    <a:cubicBezTo>
                      <a:pt x="851" y="2259"/>
                      <a:pt x="1121" y="2142"/>
                      <a:pt x="1381" y="2142"/>
                    </a:cubicBezTo>
                    <a:cubicBezTo>
                      <a:pt x="1638" y="2142"/>
                      <a:pt x="1885" y="2255"/>
                      <a:pt x="2022" y="2512"/>
                    </a:cubicBezTo>
                    <a:cubicBezTo>
                      <a:pt x="2051" y="2566"/>
                      <a:pt x="2097" y="2588"/>
                      <a:pt x="2143" y="2588"/>
                    </a:cubicBezTo>
                    <a:cubicBezTo>
                      <a:pt x="2251" y="2588"/>
                      <a:pt x="2363" y="2469"/>
                      <a:pt x="2296" y="2333"/>
                    </a:cubicBezTo>
                    <a:cubicBezTo>
                      <a:pt x="1957" y="1622"/>
                      <a:pt x="2393" y="637"/>
                      <a:pt x="3153" y="394"/>
                    </a:cubicBezTo>
                    <a:cubicBezTo>
                      <a:pt x="3281" y="355"/>
                      <a:pt x="3410" y="336"/>
                      <a:pt x="3537" y="336"/>
                    </a:cubicBezTo>
                    <a:close/>
                    <a:moveTo>
                      <a:pt x="3532" y="0"/>
                    </a:moveTo>
                    <a:cubicBezTo>
                      <a:pt x="3361" y="0"/>
                      <a:pt x="3189" y="28"/>
                      <a:pt x="3024" y="88"/>
                    </a:cubicBezTo>
                    <a:cubicBezTo>
                      <a:pt x="2267" y="356"/>
                      <a:pt x="1806" y="1154"/>
                      <a:pt x="1865" y="1924"/>
                    </a:cubicBezTo>
                    <a:lnTo>
                      <a:pt x="1865" y="1924"/>
                    </a:lnTo>
                    <a:cubicBezTo>
                      <a:pt x="1711" y="1851"/>
                      <a:pt x="1537" y="1814"/>
                      <a:pt x="1361" y="1814"/>
                    </a:cubicBezTo>
                    <a:cubicBezTo>
                      <a:pt x="1263" y="1814"/>
                      <a:pt x="1164" y="1826"/>
                      <a:pt x="1067" y="1849"/>
                    </a:cubicBezTo>
                    <a:cubicBezTo>
                      <a:pt x="535" y="1962"/>
                      <a:pt x="195" y="2463"/>
                      <a:pt x="115" y="2997"/>
                    </a:cubicBezTo>
                    <a:cubicBezTo>
                      <a:pt x="1" y="3626"/>
                      <a:pt x="244" y="4225"/>
                      <a:pt x="583" y="4742"/>
                    </a:cubicBezTo>
                    <a:cubicBezTo>
                      <a:pt x="955" y="5324"/>
                      <a:pt x="1423" y="5841"/>
                      <a:pt x="1908" y="6341"/>
                    </a:cubicBezTo>
                    <a:cubicBezTo>
                      <a:pt x="2166" y="6600"/>
                      <a:pt x="2425" y="6843"/>
                      <a:pt x="2700" y="7069"/>
                    </a:cubicBezTo>
                    <a:cubicBezTo>
                      <a:pt x="2830" y="7182"/>
                      <a:pt x="2959" y="7296"/>
                      <a:pt x="3088" y="7393"/>
                    </a:cubicBezTo>
                    <a:cubicBezTo>
                      <a:pt x="3218" y="7490"/>
                      <a:pt x="3362" y="7651"/>
                      <a:pt x="3508" y="7699"/>
                    </a:cubicBezTo>
                    <a:cubicBezTo>
                      <a:pt x="3638" y="7731"/>
                      <a:pt x="3799" y="7731"/>
                      <a:pt x="3929" y="7748"/>
                    </a:cubicBezTo>
                    <a:cubicBezTo>
                      <a:pt x="4655" y="7813"/>
                      <a:pt x="5383" y="7893"/>
                      <a:pt x="6094" y="7974"/>
                    </a:cubicBezTo>
                    <a:cubicBezTo>
                      <a:pt x="6643" y="8037"/>
                      <a:pt x="7194" y="8100"/>
                      <a:pt x="7743" y="8147"/>
                    </a:cubicBezTo>
                    <a:lnTo>
                      <a:pt x="7743" y="8147"/>
                    </a:lnTo>
                    <a:cubicBezTo>
                      <a:pt x="7759" y="8153"/>
                      <a:pt x="7776" y="8156"/>
                      <a:pt x="7793" y="8156"/>
                    </a:cubicBezTo>
                    <a:cubicBezTo>
                      <a:pt x="7800" y="8156"/>
                      <a:pt x="7808" y="8155"/>
                      <a:pt x="7815" y="8154"/>
                    </a:cubicBezTo>
                    <a:lnTo>
                      <a:pt x="7815" y="8154"/>
                    </a:lnTo>
                    <a:cubicBezTo>
                      <a:pt x="7816" y="8154"/>
                      <a:pt x="7817" y="8154"/>
                      <a:pt x="7818" y="8154"/>
                    </a:cubicBezTo>
                    <a:cubicBezTo>
                      <a:pt x="7899" y="8154"/>
                      <a:pt x="7942" y="8093"/>
                      <a:pt x="7948" y="8024"/>
                    </a:cubicBezTo>
                    <a:lnTo>
                      <a:pt x="7948" y="8024"/>
                    </a:lnTo>
                    <a:cubicBezTo>
                      <a:pt x="8715" y="6730"/>
                      <a:pt x="9493" y="5419"/>
                      <a:pt x="9924" y="3966"/>
                    </a:cubicBezTo>
                    <a:cubicBezTo>
                      <a:pt x="10135" y="3303"/>
                      <a:pt x="10232" y="2577"/>
                      <a:pt x="9924" y="1930"/>
                    </a:cubicBezTo>
                    <a:cubicBezTo>
                      <a:pt x="9682" y="1413"/>
                      <a:pt x="9180" y="993"/>
                      <a:pt x="8583" y="993"/>
                    </a:cubicBezTo>
                    <a:cubicBezTo>
                      <a:pt x="8101" y="993"/>
                      <a:pt x="7690" y="1248"/>
                      <a:pt x="7380" y="1594"/>
                    </a:cubicBezTo>
                    <a:lnTo>
                      <a:pt x="7380" y="1594"/>
                    </a:lnTo>
                    <a:cubicBezTo>
                      <a:pt x="7383" y="1311"/>
                      <a:pt x="7349" y="1033"/>
                      <a:pt x="7226" y="766"/>
                    </a:cubicBezTo>
                    <a:cubicBezTo>
                      <a:pt x="7064" y="426"/>
                      <a:pt x="6741" y="136"/>
                      <a:pt x="6353" y="103"/>
                    </a:cubicBezTo>
                    <a:cubicBezTo>
                      <a:pt x="6332" y="102"/>
                      <a:pt x="6311" y="101"/>
                      <a:pt x="6291" y="101"/>
                    </a:cubicBezTo>
                    <a:cubicBezTo>
                      <a:pt x="5741" y="101"/>
                      <a:pt x="5403" y="565"/>
                      <a:pt x="5195" y="1049"/>
                    </a:cubicBezTo>
                    <a:lnTo>
                      <a:pt x="5195" y="1049"/>
                    </a:lnTo>
                    <a:cubicBezTo>
                      <a:pt x="4886" y="438"/>
                      <a:pt x="4211" y="0"/>
                      <a:pt x="35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76" name="Google Shape;3276;p35"/>
              <p:cNvSpPr/>
              <p:nvPr/>
            </p:nvSpPr>
            <p:spPr>
              <a:xfrm>
                <a:off x="7190975" y="2718550"/>
                <a:ext cx="61850" cy="29450"/>
              </a:xfrm>
              <a:custGeom>
                <a:avLst/>
                <a:gdLst/>
                <a:ahLst/>
                <a:cxnLst/>
                <a:rect l="l" t="t" r="r" b="b"/>
                <a:pathLst>
                  <a:path w="2474" h="1178" extrusionOk="0">
                    <a:moveTo>
                      <a:pt x="469" y="522"/>
                    </a:moveTo>
                    <a:cubicBezTo>
                      <a:pt x="479" y="522"/>
                      <a:pt x="477" y="522"/>
                      <a:pt x="468" y="525"/>
                    </a:cubicBezTo>
                    <a:lnTo>
                      <a:pt x="468" y="525"/>
                    </a:lnTo>
                    <a:lnTo>
                      <a:pt x="469" y="522"/>
                    </a:lnTo>
                    <a:close/>
                    <a:moveTo>
                      <a:pt x="1145" y="1"/>
                    </a:moveTo>
                    <a:cubicBezTo>
                      <a:pt x="1105" y="1"/>
                      <a:pt x="1063" y="7"/>
                      <a:pt x="1019" y="20"/>
                    </a:cubicBezTo>
                    <a:cubicBezTo>
                      <a:pt x="857" y="66"/>
                      <a:pt x="772" y="182"/>
                      <a:pt x="733" y="321"/>
                    </a:cubicBezTo>
                    <a:lnTo>
                      <a:pt x="733" y="321"/>
                    </a:lnTo>
                    <a:cubicBezTo>
                      <a:pt x="645" y="249"/>
                      <a:pt x="548" y="199"/>
                      <a:pt x="451" y="199"/>
                    </a:cubicBezTo>
                    <a:cubicBezTo>
                      <a:pt x="408" y="199"/>
                      <a:pt x="365" y="209"/>
                      <a:pt x="323" y="231"/>
                    </a:cubicBezTo>
                    <a:cubicBezTo>
                      <a:pt x="49" y="376"/>
                      <a:pt x="0" y="796"/>
                      <a:pt x="65" y="1054"/>
                    </a:cubicBezTo>
                    <a:cubicBezTo>
                      <a:pt x="91" y="1140"/>
                      <a:pt x="158" y="1178"/>
                      <a:pt x="224" y="1178"/>
                    </a:cubicBezTo>
                    <a:cubicBezTo>
                      <a:pt x="321" y="1178"/>
                      <a:pt x="417" y="1098"/>
                      <a:pt x="388" y="974"/>
                    </a:cubicBezTo>
                    <a:cubicBezTo>
                      <a:pt x="372" y="893"/>
                      <a:pt x="356" y="813"/>
                      <a:pt x="372" y="716"/>
                    </a:cubicBezTo>
                    <a:cubicBezTo>
                      <a:pt x="388" y="683"/>
                      <a:pt x="405" y="634"/>
                      <a:pt x="420" y="602"/>
                    </a:cubicBezTo>
                    <a:lnTo>
                      <a:pt x="456" y="544"/>
                    </a:lnTo>
                    <a:lnTo>
                      <a:pt x="456" y="544"/>
                    </a:lnTo>
                    <a:cubicBezTo>
                      <a:pt x="466" y="550"/>
                      <a:pt x="476" y="560"/>
                      <a:pt x="485" y="570"/>
                    </a:cubicBezTo>
                    <a:cubicBezTo>
                      <a:pt x="534" y="586"/>
                      <a:pt x="550" y="619"/>
                      <a:pt x="582" y="634"/>
                    </a:cubicBezTo>
                    <a:cubicBezTo>
                      <a:pt x="647" y="699"/>
                      <a:pt x="696" y="764"/>
                      <a:pt x="744" y="845"/>
                    </a:cubicBezTo>
                    <a:cubicBezTo>
                      <a:pt x="776" y="899"/>
                      <a:pt x="826" y="923"/>
                      <a:pt x="875" y="923"/>
                    </a:cubicBezTo>
                    <a:cubicBezTo>
                      <a:pt x="973" y="923"/>
                      <a:pt x="1073" y="833"/>
                      <a:pt x="1051" y="716"/>
                    </a:cubicBezTo>
                    <a:cubicBezTo>
                      <a:pt x="1034" y="619"/>
                      <a:pt x="970" y="360"/>
                      <a:pt x="1131" y="328"/>
                    </a:cubicBezTo>
                    <a:cubicBezTo>
                      <a:pt x="1137" y="327"/>
                      <a:pt x="1142" y="327"/>
                      <a:pt x="1147" y="327"/>
                    </a:cubicBezTo>
                    <a:cubicBezTo>
                      <a:pt x="1284" y="327"/>
                      <a:pt x="1376" y="540"/>
                      <a:pt x="1422" y="619"/>
                    </a:cubicBezTo>
                    <a:cubicBezTo>
                      <a:pt x="1447" y="675"/>
                      <a:pt x="1503" y="703"/>
                      <a:pt x="1560" y="703"/>
                    </a:cubicBezTo>
                    <a:cubicBezTo>
                      <a:pt x="1617" y="703"/>
                      <a:pt x="1673" y="675"/>
                      <a:pt x="1698" y="619"/>
                    </a:cubicBezTo>
                    <a:cubicBezTo>
                      <a:pt x="1727" y="561"/>
                      <a:pt x="1819" y="350"/>
                      <a:pt x="1919" y="350"/>
                    </a:cubicBezTo>
                    <a:cubicBezTo>
                      <a:pt x="1931" y="350"/>
                      <a:pt x="1944" y="353"/>
                      <a:pt x="1956" y="360"/>
                    </a:cubicBezTo>
                    <a:cubicBezTo>
                      <a:pt x="2004" y="392"/>
                      <a:pt x="2021" y="473"/>
                      <a:pt x="2053" y="505"/>
                    </a:cubicBezTo>
                    <a:cubicBezTo>
                      <a:pt x="2086" y="586"/>
                      <a:pt x="2118" y="651"/>
                      <a:pt x="2166" y="699"/>
                    </a:cubicBezTo>
                    <a:cubicBezTo>
                      <a:pt x="2196" y="737"/>
                      <a:pt x="2238" y="754"/>
                      <a:pt x="2280" y="754"/>
                    </a:cubicBezTo>
                    <a:cubicBezTo>
                      <a:pt x="2327" y="754"/>
                      <a:pt x="2375" y="733"/>
                      <a:pt x="2409" y="699"/>
                    </a:cubicBezTo>
                    <a:cubicBezTo>
                      <a:pt x="2473" y="634"/>
                      <a:pt x="2457" y="537"/>
                      <a:pt x="2409" y="473"/>
                    </a:cubicBezTo>
                    <a:cubicBezTo>
                      <a:pt x="2344" y="392"/>
                      <a:pt x="2327" y="295"/>
                      <a:pt x="2263" y="214"/>
                    </a:cubicBezTo>
                    <a:cubicBezTo>
                      <a:pt x="2198" y="117"/>
                      <a:pt x="2101" y="37"/>
                      <a:pt x="1972" y="20"/>
                    </a:cubicBezTo>
                    <a:cubicBezTo>
                      <a:pt x="1962" y="20"/>
                      <a:pt x="1953" y="19"/>
                      <a:pt x="1944" y="19"/>
                    </a:cubicBezTo>
                    <a:cubicBezTo>
                      <a:pt x="1769" y="19"/>
                      <a:pt x="1643" y="109"/>
                      <a:pt x="1550" y="231"/>
                    </a:cubicBezTo>
                    <a:lnTo>
                      <a:pt x="1550" y="231"/>
                    </a:lnTo>
                    <a:cubicBezTo>
                      <a:pt x="1445" y="102"/>
                      <a:pt x="1310" y="1"/>
                      <a:pt x="11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77" name="Google Shape;3277;p35"/>
              <p:cNvSpPr/>
              <p:nvPr/>
            </p:nvSpPr>
            <p:spPr>
              <a:xfrm>
                <a:off x="7224900" y="2668900"/>
                <a:ext cx="48125" cy="32250"/>
              </a:xfrm>
              <a:custGeom>
                <a:avLst/>
                <a:gdLst/>
                <a:ahLst/>
                <a:cxnLst/>
                <a:rect l="l" t="t" r="r" b="b"/>
                <a:pathLst>
                  <a:path w="1925" h="1290" extrusionOk="0">
                    <a:moveTo>
                      <a:pt x="810" y="1"/>
                    </a:moveTo>
                    <a:cubicBezTo>
                      <a:pt x="799" y="1"/>
                      <a:pt x="788" y="1"/>
                      <a:pt x="776" y="2"/>
                    </a:cubicBezTo>
                    <a:cubicBezTo>
                      <a:pt x="647" y="19"/>
                      <a:pt x="502" y="99"/>
                      <a:pt x="389" y="180"/>
                    </a:cubicBezTo>
                    <a:cubicBezTo>
                      <a:pt x="259" y="261"/>
                      <a:pt x="147" y="374"/>
                      <a:pt x="65" y="504"/>
                    </a:cubicBezTo>
                    <a:cubicBezTo>
                      <a:pt x="1" y="568"/>
                      <a:pt x="50" y="681"/>
                      <a:pt x="114" y="730"/>
                    </a:cubicBezTo>
                    <a:cubicBezTo>
                      <a:pt x="145" y="745"/>
                      <a:pt x="175" y="752"/>
                      <a:pt x="202" y="752"/>
                    </a:cubicBezTo>
                    <a:cubicBezTo>
                      <a:pt x="259" y="752"/>
                      <a:pt x="307" y="720"/>
                      <a:pt x="341" y="665"/>
                    </a:cubicBezTo>
                    <a:cubicBezTo>
                      <a:pt x="453" y="536"/>
                      <a:pt x="599" y="407"/>
                      <a:pt x="761" y="342"/>
                    </a:cubicBezTo>
                    <a:cubicBezTo>
                      <a:pt x="771" y="342"/>
                      <a:pt x="782" y="335"/>
                      <a:pt x="793" y="335"/>
                    </a:cubicBezTo>
                    <a:cubicBezTo>
                      <a:pt x="798" y="335"/>
                      <a:pt x="804" y="337"/>
                      <a:pt x="809" y="342"/>
                    </a:cubicBezTo>
                    <a:cubicBezTo>
                      <a:pt x="841" y="342"/>
                      <a:pt x="858" y="422"/>
                      <a:pt x="873" y="439"/>
                    </a:cubicBezTo>
                    <a:cubicBezTo>
                      <a:pt x="906" y="536"/>
                      <a:pt x="923" y="633"/>
                      <a:pt x="923" y="730"/>
                    </a:cubicBezTo>
                    <a:cubicBezTo>
                      <a:pt x="923" y="827"/>
                      <a:pt x="1003" y="889"/>
                      <a:pt x="1085" y="889"/>
                    </a:cubicBezTo>
                    <a:cubicBezTo>
                      <a:pt x="1125" y="889"/>
                      <a:pt x="1165" y="874"/>
                      <a:pt x="1197" y="842"/>
                    </a:cubicBezTo>
                    <a:cubicBezTo>
                      <a:pt x="1240" y="808"/>
                      <a:pt x="1293" y="792"/>
                      <a:pt x="1342" y="792"/>
                    </a:cubicBezTo>
                    <a:cubicBezTo>
                      <a:pt x="1385" y="792"/>
                      <a:pt x="1425" y="804"/>
                      <a:pt x="1455" y="827"/>
                    </a:cubicBezTo>
                    <a:cubicBezTo>
                      <a:pt x="1552" y="892"/>
                      <a:pt x="1552" y="989"/>
                      <a:pt x="1520" y="1086"/>
                    </a:cubicBezTo>
                    <a:cubicBezTo>
                      <a:pt x="1488" y="1166"/>
                      <a:pt x="1552" y="1263"/>
                      <a:pt x="1634" y="1279"/>
                    </a:cubicBezTo>
                    <a:cubicBezTo>
                      <a:pt x="1654" y="1286"/>
                      <a:pt x="1673" y="1289"/>
                      <a:pt x="1691" y="1289"/>
                    </a:cubicBezTo>
                    <a:cubicBezTo>
                      <a:pt x="1762" y="1289"/>
                      <a:pt x="1817" y="1243"/>
                      <a:pt x="1843" y="1166"/>
                    </a:cubicBezTo>
                    <a:cubicBezTo>
                      <a:pt x="1925" y="939"/>
                      <a:pt x="1828" y="681"/>
                      <a:pt x="1634" y="552"/>
                    </a:cubicBezTo>
                    <a:cubicBezTo>
                      <a:pt x="1551" y="490"/>
                      <a:pt x="1451" y="460"/>
                      <a:pt x="1350" y="460"/>
                    </a:cubicBezTo>
                    <a:cubicBezTo>
                      <a:pt x="1308" y="460"/>
                      <a:pt x="1266" y="465"/>
                      <a:pt x="1225" y="475"/>
                    </a:cubicBezTo>
                    <a:lnTo>
                      <a:pt x="1225" y="475"/>
                    </a:lnTo>
                    <a:cubicBezTo>
                      <a:pt x="1177" y="241"/>
                      <a:pt x="1048" y="1"/>
                      <a:pt x="8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78" name="Google Shape;3278;p35"/>
              <p:cNvSpPr/>
              <p:nvPr/>
            </p:nvSpPr>
            <p:spPr>
              <a:xfrm>
                <a:off x="7295275" y="2703175"/>
                <a:ext cx="58550" cy="4940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1976" extrusionOk="0">
                    <a:moveTo>
                      <a:pt x="983" y="0"/>
                    </a:moveTo>
                    <a:cubicBezTo>
                      <a:pt x="801" y="0"/>
                      <a:pt x="644" y="114"/>
                      <a:pt x="499" y="215"/>
                    </a:cubicBezTo>
                    <a:cubicBezTo>
                      <a:pt x="338" y="361"/>
                      <a:pt x="209" y="523"/>
                      <a:pt x="79" y="700"/>
                    </a:cubicBezTo>
                    <a:cubicBezTo>
                      <a:pt x="0" y="823"/>
                      <a:pt x="116" y="939"/>
                      <a:pt x="232" y="939"/>
                    </a:cubicBezTo>
                    <a:cubicBezTo>
                      <a:pt x="284" y="939"/>
                      <a:pt x="335" y="916"/>
                      <a:pt x="370" y="861"/>
                    </a:cubicBezTo>
                    <a:cubicBezTo>
                      <a:pt x="450" y="749"/>
                      <a:pt x="547" y="635"/>
                      <a:pt x="661" y="538"/>
                    </a:cubicBezTo>
                    <a:cubicBezTo>
                      <a:pt x="741" y="458"/>
                      <a:pt x="855" y="344"/>
                      <a:pt x="967" y="329"/>
                    </a:cubicBezTo>
                    <a:cubicBezTo>
                      <a:pt x="1064" y="329"/>
                      <a:pt x="1064" y="490"/>
                      <a:pt x="1081" y="570"/>
                    </a:cubicBezTo>
                    <a:cubicBezTo>
                      <a:pt x="1093" y="685"/>
                      <a:pt x="1086" y="809"/>
                      <a:pt x="1059" y="936"/>
                    </a:cubicBezTo>
                    <a:lnTo>
                      <a:pt x="1059" y="936"/>
                    </a:lnTo>
                    <a:cubicBezTo>
                      <a:pt x="1048" y="970"/>
                      <a:pt x="1039" y="1005"/>
                      <a:pt x="1032" y="1040"/>
                    </a:cubicBezTo>
                    <a:cubicBezTo>
                      <a:pt x="1013" y="1157"/>
                      <a:pt x="1111" y="1239"/>
                      <a:pt x="1206" y="1239"/>
                    </a:cubicBezTo>
                    <a:cubicBezTo>
                      <a:pt x="1269" y="1239"/>
                      <a:pt x="1330" y="1203"/>
                      <a:pt x="1355" y="1120"/>
                    </a:cubicBezTo>
                    <a:cubicBezTo>
                      <a:pt x="1362" y="1095"/>
                      <a:pt x="1369" y="1071"/>
                      <a:pt x="1375" y="1047"/>
                    </a:cubicBezTo>
                    <a:lnTo>
                      <a:pt x="1375" y="1047"/>
                    </a:lnTo>
                    <a:cubicBezTo>
                      <a:pt x="1412" y="928"/>
                      <a:pt x="1477" y="816"/>
                      <a:pt x="1598" y="749"/>
                    </a:cubicBezTo>
                    <a:cubicBezTo>
                      <a:pt x="1642" y="720"/>
                      <a:pt x="1695" y="704"/>
                      <a:pt x="1748" y="704"/>
                    </a:cubicBezTo>
                    <a:cubicBezTo>
                      <a:pt x="1813" y="704"/>
                      <a:pt x="1877" y="728"/>
                      <a:pt x="1922" y="781"/>
                    </a:cubicBezTo>
                    <a:cubicBezTo>
                      <a:pt x="2034" y="894"/>
                      <a:pt x="1986" y="1104"/>
                      <a:pt x="1937" y="1234"/>
                    </a:cubicBezTo>
                    <a:cubicBezTo>
                      <a:pt x="1889" y="1411"/>
                      <a:pt x="1792" y="1557"/>
                      <a:pt x="1679" y="1686"/>
                    </a:cubicBezTo>
                    <a:cubicBezTo>
                      <a:pt x="1553" y="1811"/>
                      <a:pt x="1671" y="1975"/>
                      <a:pt x="1797" y="1975"/>
                    </a:cubicBezTo>
                    <a:cubicBezTo>
                      <a:pt x="1834" y="1975"/>
                      <a:pt x="1872" y="1961"/>
                      <a:pt x="1905" y="1928"/>
                    </a:cubicBezTo>
                    <a:cubicBezTo>
                      <a:pt x="2083" y="1734"/>
                      <a:pt x="2228" y="1492"/>
                      <a:pt x="2277" y="1234"/>
                    </a:cubicBezTo>
                    <a:cubicBezTo>
                      <a:pt x="2342" y="991"/>
                      <a:pt x="2342" y="684"/>
                      <a:pt x="2116" y="506"/>
                    </a:cubicBezTo>
                    <a:cubicBezTo>
                      <a:pt x="2011" y="421"/>
                      <a:pt x="1880" y="380"/>
                      <a:pt x="1746" y="380"/>
                    </a:cubicBezTo>
                    <a:cubicBezTo>
                      <a:pt x="1652" y="380"/>
                      <a:pt x="1556" y="401"/>
                      <a:pt x="1469" y="441"/>
                    </a:cubicBezTo>
                    <a:cubicBezTo>
                      <a:pt x="1448" y="451"/>
                      <a:pt x="1427" y="462"/>
                      <a:pt x="1407" y="474"/>
                    </a:cubicBezTo>
                    <a:lnTo>
                      <a:pt x="1407" y="474"/>
                    </a:lnTo>
                    <a:cubicBezTo>
                      <a:pt x="1406" y="469"/>
                      <a:pt x="1405" y="463"/>
                      <a:pt x="1404" y="458"/>
                    </a:cubicBezTo>
                    <a:cubicBezTo>
                      <a:pt x="1372" y="247"/>
                      <a:pt x="1275" y="38"/>
                      <a:pt x="1049" y="5"/>
                    </a:cubicBezTo>
                    <a:cubicBezTo>
                      <a:pt x="1027" y="2"/>
                      <a:pt x="1005" y="0"/>
                      <a:pt x="9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79" name="Google Shape;3279;p35"/>
              <p:cNvSpPr/>
              <p:nvPr/>
            </p:nvSpPr>
            <p:spPr>
              <a:xfrm>
                <a:off x="6985325" y="2748850"/>
                <a:ext cx="586875" cy="430125"/>
              </a:xfrm>
              <a:custGeom>
                <a:avLst/>
                <a:gdLst/>
                <a:ahLst/>
                <a:cxnLst/>
                <a:rect l="l" t="t" r="r" b="b"/>
                <a:pathLst>
                  <a:path w="23475" h="17205" extrusionOk="0">
                    <a:moveTo>
                      <a:pt x="11821" y="1"/>
                    </a:moveTo>
                    <a:cubicBezTo>
                      <a:pt x="11137" y="1"/>
                      <a:pt x="10454" y="272"/>
                      <a:pt x="9956" y="812"/>
                    </a:cubicBezTo>
                    <a:cubicBezTo>
                      <a:pt x="9051" y="1799"/>
                      <a:pt x="7935" y="2607"/>
                      <a:pt x="6707" y="3156"/>
                    </a:cubicBezTo>
                    <a:cubicBezTo>
                      <a:pt x="5996" y="3479"/>
                      <a:pt x="5237" y="3738"/>
                      <a:pt x="4590" y="4190"/>
                    </a:cubicBezTo>
                    <a:cubicBezTo>
                      <a:pt x="3944" y="4643"/>
                      <a:pt x="3442" y="5370"/>
                      <a:pt x="3507" y="6162"/>
                    </a:cubicBezTo>
                    <a:cubicBezTo>
                      <a:pt x="3539" y="6421"/>
                      <a:pt x="3636" y="6712"/>
                      <a:pt x="3556" y="6970"/>
                    </a:cubicBezTo>
                    <a:cubicBezTo>
                      <a:pt x="3442" y="7326"/>
                      <a:pt x="3071" y="7503"/>
                      <a:pt x="2764" y="7714"/>
                    </a:cubicBezTo>
                    <a:cubicBezTo>
                      <a:pt x="2149" y="8166"/>
                      <a:pt x="1729" y="8893"/>
                      <a:pt x="1649" y="9653"/>
                    </a:cubicBezTo>
                    <a:cubicBezTo>
                      <a:pt x="1584" y="10412"/>
                      <a:pt x="1859" y="11204"/>
                      <a:pt x="2393" y="11769"/>
                    </a:cubicBezTo>
                    <a:cubicBezTo>
                      <a:pt x="873" y="12642"/>
                      <a:pt x="1" y="14598"/>
                      <a:pt x="485" y="16295"/>
                    </a:cubicBezTo>
                    <a:cubicBezTo>
                      <a:pt x="587" y="16636"/>
                      <a:pt x="5716" y="17205"/>
                      <a:pt x="9803" y="17205"/>
                    </a:cubicBezTo>
                    <a:cubicBezTo>
                      <a:pt x="10943" y="17205"/>
                      <a:pt x="12002" y="17161"/>
                      <a:pt x="12848" y="17055"/>
                    </a:cubicBezTo>
                    <a:cubicBezTo>
                      <a:pt x="16744" y="16586"/>
                      <a:pt x="22885" y="13547"/>
                      <a:pt x="22885" y="13547"/>
                    </a:cubicBezTo>
                    <a:cubicBezTo>
                      <a:pt x="23474" y="9298"/>
                      <a:pt x="21203" y="8298"/>
                      <a:pt x="20413" y="8298"/>
                    </a:cubicBezTo>
                    <a:cubicBezTo>
                      <a:pt x="20292" y="8298"/>
                      <a:pt x="20206" y="8322"/>
                      <a:pt x="20170" y="8360"/>
                    </a:cubicBezTo>
                    <a:cubicBezTo>
                      <a:pt x="20590" y="7358"/>
                      <a:pt x="20315" y="6178"/>
                      <a:pt x="19718" y="5273"/>
                    </a:cubicBezTo>
                    <a:cubicBezTo>
                      <a:pt x="19103" y="4384"/>
                      <a:pt x="18182" y="3738"/>
                      <a:pt x="17261" y="3188"/>
                    </a:cubicBezTo>
                    <a:cubicBezTo>
                      <a:pt x="16324" y="2639"/>
                      <a:pt x="15354" y="2154"/>
                      <a:pt x="14497" y="1491"/>
                    </a:cubicBezTo>
                    <a:cubicBezTo>
                      <a:pt x="14174" y="1249"/>
                      <a:pt x="13867" y="958"/>
                      <a:pt x="13559" y="683"/>
                    </a:cubicBezTo>
                    <a:cubicBezTo>
                      <a:pt x="13073" y="228"/>
                      <a:pt x="12447" y="1"/>
                      <a:pt x="118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80" name="Google Shape;3280;p35"/>
              <p:cNvSpPr/>
              <p:nvPr/>
            </p:nvSpPr>
            <p:spPr>
              <a:xfrm>
                <a:off x="7202275" y="2785675"/>
                <a:ext cx="4247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1621" extrusionOk="0">
                    <a:moveTo>
                      <a:pt x="837" y="0"/>
                    </a:moveTo>
                    <a:cubicBezTo>
                      <a:pt x="817" y="0"/>
                      <a:pt x="797" y="1"/>
                      <a:pt x="776" y="2"/>
                    </a:cubicBezTo>
                    <a:cubicBezTo>
                      <a:pt x="324" y="50"/>
                      <a:pt x="1" y="438"/>
                      <a:pt x="50" y="891"/>
                    </a:cubicBezTo>
                    <a:cubicBezTo>
                      <a:pt x="81" y="1307"/>
                      <a:pt x="449" y="1621"/>
                      <a:pt x="862" y="1621"/>
                    </a:cubicBezTo>
                    <a:cubicBezTo>
                      <a:pt x="882" y="1621"/>
                      <a:pt x="902" y="1620"/>
                      <a:pt x="922" y="1618"/>
                    </a:cubicBezTo>
                    <a:cubicBezTo>
                      <a:pt x="1358" y="1569"/>
                      <a:pt x="1698" y="1181"/>
                      <a:pt x="1649" y="729"/>
                    </a:cubicBezTo>
                    <a:cubicBezTo>
                      <a:pt x="1603" y="313"/>
                      <a:pt x="1249" y="0"/>
                      <a:pt x="83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81" name="Google Shape;3281;p35"/>
              <p:cNvSpPr/>
              <p:nvPr/>
            </p:nvSpPr>
            <p:spPr>
              <a:xfrm>
                <a:off x="7280275" y="2778325"/>
                <a:ext cx="42050" cy="40250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610" extrusionOk="0">
                    <a:moveTo>
                      <a:pt x="850" y="1"/>
                    </a:moveTo>
                    <a:cubicBezTo>
                      <a:pt x="820" y="1"/>
                      <a:pt x="790" y="2"/>
                      <a:pt x="759" y="5"/>
                    </a:cubicBezTo>
                    <a:cubicBezTo>
                      <a:pt x="324" y="38"/>
                      <a:pt x="0" y="441"/>
                      <a:pt x="33" y="878"/>
                    </a:cubicBezTo>
                    <a:cubicBezTo>
                      <a:pt x="77" y="1300"/>
                      <a:pt x="418" y="1610"/>
                      <a:pt x="830" y="1610"/>
                    </a:cubicBezTo>
                    <a:cubicBezTo>
                      <a:pt x="860" y="1610"/>
                      <a:pt x="890" y="1608"/>
                      <a:pt x="921" y="1605"/>
                    </a:cubicBezTo>
                    <a:cubicBezTo>
                      <a:pt x="1358" y="1572"/>
                      <a:pt x="1681" y="1169"/>
                      <a:pt x="1632" y="732"/>
                    </a:cubicBezTo>
                    <a:cubicBezTo>
                      <a:pt x="1602" y="310"/>
                      <a:pt x="1263" y="1"/>
                      <a:pt x="85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82" name="Google Shape;3282;p35"/>
              <p:cNvSpPr/>
              <p:nvPr/>
            </p:nvSpPr>
            <p:spPr>
              <a:xfrm>
                <a:off x="7093600" y="2868900"/>
                <a:ext cx="42050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621" extrusionOk="0">
                    <a:moveTo>
                      <a:pt x="822" y="0"/>
                    </a:moveTo>
                    <a:cubicBezTo>
                      <a:pt x="801" y="0"/>
                      <a:pt x="781" y="1"/>
                      <a:pt x="760" y="3"/>
                    </a:cubicBezTo>
                    <a:cubicBezTo>
                      <a:pt x="324" y="50"/>
                      <a:pt x="1" y="438"/>
                      <a:pt x="33" y="891"/>
                    </a:cubicBezTo>
                    <a:cubicBezTo>
                      <a:pt x="79" y="1308"/>
                      <a:pt x="434" y="1621"/>
                      <a:pt x="859" y="1621"/>
                    </a:cubicBezTo>
                    <a:cubicBezTo>
                      <a:pt x="880" y="1621"/>
                      <a:pt x="901" y="1620"/>
                      <a:pt x="921" y="1619"/>
                    </a:cubicBezTo>
                    <a:cubicBezTo>
                      <a:pt x="1358" y="1570"/>
                      <a:pt x="1682" y="1182"/>
                      <a:pt x="1649" y="729"/>
                    </a:cubicBezTo>
                    <a:cubicBezTo>
                      <a:pt x="1602" y="314"/>
                      <a:pt x="1247" y="0"/>
                      <a:pt x="82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83" name="Google Shape;3283;p35"/>
              <p:cNvSpPr/>
              <p:nvPr/>
            </p:nvSpPr>
            <p:spPr>
              <a:xfrm>
                <a:off x="7171175" y="2861550"/>
                <a:ext cx="42450" cy="4025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1610" extrusionOk="0">
                    <a:moveTo>
                      <a:pt x="864" y="1"/>
                    </a:moveTo>
                    <a:cubicBezTo>
                      <a:pt x="835" y="1"/>
                      <a:pt x="806" y="2"/>
                      <a:pt x="777" y="6"/>
                    </a:cubicBezTo>
                    <a:cubicBezTo>
                      <a:pt x="324" y="38"/>
                      <a:pt x="1" y="441"/>
                      <a:pt x="49" y="878"/>
                    </a:cubicBezTo>
                    <a:cubicBezTo>
                      <a:pt x="79" y="1300"/>
                      <a:pt x="433" y="1610"/>
                      <a:pt x="834" y="1610"/>
                    </a:cubicBezTo>
                    <a:cubicBezTo>
                      <a:pt x="863" y="1610"/>
                      <a:pt x="892" y="1608"/>
                      <a:pt x="921" y="1605"/>
                    </a:cubicBezTo>
                    <a:cubicBezTo>
                      <a:pt x="1374" y="1573"/>
                      <a:pt x="1697" y="1169"/>
                      <a:pt x="1649" y="732"/>
                    </a:cubicBezTo>
                    <a:cubicBezTo>
                      <a:pt x="1619" y="310"/>
                      <a:pt x="1265" y="1"/>
                      <a:pt x="86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84" name="Google Shape;3284;p35"/>
              <p:cNvSpPr/>
              <p:nvPr/>
            </p:nvSpPr>
            <p:spPr>
              <a:xfrm>
                <a:off x="7249150" y="2853925"/>
                <a:ext cx="42050" cy="40550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622" extrusionOk="0">
                    <a:moveTo>
                      <a:pt x="823" y="1"/>
                    </a:moveTo>
                    <a:cubicBezTo>
                      <a:pt x="802" y="1"/>
                      <a:pt x="781" y="1"/>
                      <a:pt x="761" y="3"/>
                    </a:cubicBezTo>
                    <a:cubicBezTo>
                      <a:pt x="324" y="52"/>
                      <a:pt x="0" y="440"/>
                      <a:pt x="33" y="892"/>
                    </a:cubicBezTo>
                    <a:cubicBezTo>
                      <a:pt x="80" y="1308"/>
                      <a:pt x="435" y="1621"/>
                      <a:pt x="860" y="1621"/>
                    </a:cubicBezTo>
                    <a:cubicBezTo>
                      <a:pt x="881" y="1621"/>
                      <a:pt x="901" y="1621"/>
                      <a:pt x="922" y="1619"/>
                    </a:cubicBezTo>
                    <a:cubicBezTo>
                      <a:pt x="1358" y="1571"/>
                      <a:pt x="1681" y="1183"/>
                      <a:pt x="1649" y="731"/>
                    </a:cubicBezTo>
                    <a:cubicBezTo>
                      <a:pt x="1603" y="314"/>
                      <a:pt x="1248" y="1"/>
                      <a:pt x="82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85" name="Google Shape;3285;p35"/>
              <p:cNvSpPr/>
              <p:nvPr/>
            </p:nvSpPr>
            <p:spPr>
              <a:xfrm>
                <a:off x="7326725" y="2846650"/>
                <a:ext cx="4245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1609" extrusionOk="0">
                    <a:moveTo>
                      <a:pt x="836" y="1"/>
                    </a:moveTo>
                    <a:cubicBezTo>
                      <a:pt x="816" y="1"/>
                      <a:pt x="796" y="2"/>
                      <a:pt x="776" y="3"/>
                    </a:cubicBezTo>
                    <a:cubicBezTo>
                      <a:pt x="324" y="52"/>
                      <a:pt x="0" y="440"/>
                      <a:pt x="49" y="893"/>
                    </a:cubicBezTo>
                    <a:cubicBezTo>
                      <a:pt x="80" y="1300"/>
                      <a:pt x="434" y="1608"/>
                      <a:pt x="836" y="1608"/>
                    </a:cubicBezTo>
                    <a:cubicBezTo>
                      <a:pt x="865" y="1608"/>
                      <a:pt x="893" y="1607"/>
                      <a:pt x="922" y="1604"/>
                    </a:cubicBezTo>
                    <a:cubicBezTo>
                      <a:pt x="1375" y="1571"/>
                      <a:pt x="1698" y="1183"/>
                      <a:pt x="1649" y="731"/>
                    </a:cubicBezTo>
                    <a:cubicBezTo>
                      <a:pt x="1618" y="314"/>
                      <a:pt x="1250" y="1"/>
                      <a:pt x="8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86" name="Google Shape;3286;p35"/>
              <p:cNvSpPr/>
              <p:nvPr/>
            </p:nvSpPr>
            <p:spPr>
              <a:xfrm>
                <a:off x="7404725" y="2839325"/>
                <a:ext cx="42025" cy="40275"/>
              </a:xfrm>
              <a:custGeom>
                <a:avLst/>
                <a:gdLst/>
                <a:ahLst/>
                <a:cxnLst/>
                <a:rect l="l" t="t" r="r" b="b"/>
                <a:pathLst>
                  <a:path w="1681" h="1611" extrusionOk="0">
                    <a:moveTo>
                      <a:pt x="848" y="0"/>
                    </a:moveTo>
                    <a:cubicBezTo>
                      <a:pt x="818" y="0"/>
                      <a:pt x="789" y="2"/>
                      <a:pt x="759" y="5"/>
                    </a:cubicBezTo>
                    <a:cubicBezTo>
                      <a:pt x="323" y="37"/>
                      <a:pt x="0" y="442"/>
                      <a:pt x="32" y="878"/>
                    </a:cubicBezTo>
                    <a:cubicBezTo>
                      <a:pt x="77" y="1301"/>
                      <a:pt x="419" y="1610"/>
                      <a:pt x="832" y="1610"/>
                    </a:cubicBezTo>
                    <a:cubicBezTo>
                      <a:pt x="861" y="1610"/>
                      <a:pt x="891" y="1609"/>
                      <a:pt x="921" y="1606"/>
                    </a:cubicBezTo>
                    <a:cubicBezTo>
                      <a:pt x="1358" y="1573"/>
                      <a:pt x="1681" y="1169"/>
                      <a:pt x="1649" y="733"/>
                    </a:cubicBezTo>
                    <a:cubicBezTo>
                      <a:pt x="1603" y="310"/>
                      <a:pt x="1261" y="0"/>
                      <a:pt x="84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87" name="Google Shape;3287;p35"/>
              <p:cNvSpPr/>
              <p:nvPr/>
            </p:nvSpPr>
            <p:spPr>
              <a:xfrm>
                <a:off x="7060475" y="2946000"/>
                <a:ext cx="42425" cy="40250"/>
              </a:xfrm>
              <a:custGeom>
                <a:avLst/>
                <a:gdLst/>
                <a:ahLst/>
                <a:cxnLst/>
                <a:rect l="l" t="t" r="r" b="b"/>
                <a:pathLst>
                  <a:path w="1697" h="1610" extrusionOk="0">
                    <a:moveTo>
                      <a:pt x="862" y="0"/>
                    </a:moveTo>
                    <a:cubicBezTo>
                      <a:pt x="834" y="0"/>
                      <a:pt x="805" y="2"/>
                      <a:pt x="776" y="5"/>
                    </a:cubicBezTo>
                    <a:cubicBezTo>
                      <a:pt x="324" y="37"/>
                      <a:pt x="1" y="442"/>
                      <a:pt x="48" y="877"/>
                    </a:cubicBezTo>
                    <a:cubicBezTo>
                      <a:pt x="95" y="1287"/>
                      <a:pt x="438" y="1610"/>
                      <a:pt x="839" y="1610"/>
                    </a:cubicBezTo>
                    <a:cubicBezTo>
                      <a:pt x="866" y="1610"/>
                      <a:pt x="894" y="1608"/>
                      <a:pt x="921" y="1605"/>
                    </a:cubicBezTo>
                    <a:cubicBezTo>
                      <a:pt x="1374" y="1556"/>
                      <a:pt x="1697" y="1168"/>
                      <a:pt x="1649" y="733"/>
                    </a:cubicBezTo>
                    <a:cubicBezTo>
                      <a:pt x="1619" y="310"/>
                      <a:pt x="1264" y="0"/>
                      <a:pt x="86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88" name="Google Shape;3288;p35"/>
              <p:cNvSpPr/>
              <p:nvPr/>
            </p:nvSpPr>
            <p:spPr>
              <a:xfrm>
                <a:off x="7138450" y="2938400"/>
                <a:ext cx="42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1681" h="1621" extrusionOk="0">
                    <a:moveTo>
                      <a:pt x="823" y="0"/>
                    </a:moveTo>
                    <a:cubicBezTo>
                      <a:pt x="802" y="0"/>
                      <a:pt x="781" y="1"/>
                      <a:pt x="760" y="2"/>
                    </a:cubicBezTo>
                    <a:cubicBezTo>
                      <a:pt x="323" y="50"/>
                      <a:pt x="0" y="438"/>
                      <a:pt x="32" y="891"/>
                    </a:cubicBezTo>
                    <a:cubicBezTo>
                      <a:pt x="79" y="1307"/>
                      <a:pt x="434" y="1621"/>
                      <a:pt x="860" y="1621"/>
                    </a:cubicBezTo>
                    <a:cubicBezTo>
                      <a:pt x="880" y="1621"/>
                      <a:pt x="901" y="1620"/>
                      <a:pt x="922" y="1618"/>
                    </a:cubicBezTo>
                    <a:cubicBezTo>
                      <a:pt x="1358" y="1569"/>
                      <a:pt x="1681" y="1181"/>
                      <a:pt x="1649" y="729"/>
                    </a:cubicBezTo>
                    <a:cubicBezTo>
                      <a:pt x="1603" y="313"/>
                      <a:pt x="1248" y="0"/>
                      <a:pt x="82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89" name="Google Shape;3289;p35"/>
              <p:cNvSpPr/>
              <p:nvPr/>
            </p:nvSpPr>
            <p:spPr>
              <a:xfrm>
                <a:off x="7216025" y="2931050"/>
                <a:ext cx="42450" cy="4025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1610" extrusionOk="0">
                    <a:moveTo>
                      <a:pt x="864" y="1"/>
                    </a:moveTo>
                    <a:cubicBezTo>
                      <a:pt x="835" y="1"/>
                      <a:pt x="805" y="2"/>
                      <a:pt x="776" y="5"/>
                    </a:cubicBezTo>
                    <a:cubicBezTo>
                      <a:pt x="323" y="53"/>
                      <a:pt x="0" y="441"/>
                      <a:pt x="49" y="878"/>
                    </a:cubicBezTo>
                    <a:cubicBezTo>
                      <a:pt x="94" y="1300"/>
                      <a:pt x="434" y="1610"/>
                      <a:pt x="834" y="1610"/>
                    </a:cubicBezTo>
                    <a:cubicBezTo>
                      <a:pt x="863" y="1610"/>
                      <a:pt x="893" y="1608"/>
                      <a:pt x="922" y="1605"/>
                    </a:cubicBezTo>
                    <a:cubicBezTo>
                      <a:pt x="1375" y="1572"/>
                      <a:pt x="1698" y="1169"/>
                      <a:pt x="1649" y="732"/>
                    </a:cubicBezTo>
                    <a:cubicBezTo>
                      <a:pt x="1618" y="310"/>
                      <a:pt x="1266" y="1"/>
                      <a:pt x="86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90" name="Google Shape;3290;p35"/>
              <p:cNvSpPr/>
              <p:nvPr/>
            </p:nvSpPr>
            <p:spPr>
              <a:xfrm>
                <a:off x="7294000" y="2923775"/>
                <a:ext cx="42050" cy="40250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610" extrusionOk="0">
                    <a:moveTo>
                      <a:pt x="850" y="1"/>
                    </a:moveTo>
                    <a:cubicBezTo>
                      <a:pt x="821" y="1"/>
                      <a:pt x="790" y="2"/>
                      <a:pt x="760" y="6"/>
                    </a:cubicBezTo>
                    <a:cubicBezTo>
                      <a:pt x="324" y="38"/>
                      <a:pt x="1" y="441"/>
                      <a:pt x="33" y="878"/>
                    </a:cubicBezTo>
                    <a:cubicBezTo>
                      <a:pt x="78" y="1286"/>
                      <a:pt x="420" y="1610"/>
                      <a:pt x="835" y="1610"/>
                    </a:cubicBezTo>
                    <a:cubicBezTo>
                      <a:pt x="863" y="1610"/>
                      <a:pt x="892" y="1608"/>
                      <a:pt x="921" y="1605"/>
                    </a:cubicBezTo>
                    <a:cubicBezTo>
                      <a:pt x="1358" y="1557"/>
                      <a:pt x="1682" y="1169"/>
                      <a:pt x="1649" y="732"/>
                    </a:cubicBezTo>
                    <a:cubicBezTo>
                      <a:pt x="1604" y="310"/>
                      <a:pt x="1263" y="1"/>
                      <a:pt x="85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91" name="Google Shape;3291;p35"/>
              <p:cNvSpPr/>
              <p:nvPr/>
            </p:nvSpPr>
            <p:spPr>
              <a:xfrm>
                <a:off x="7371575" y="2916150"/>
                <a:ext cx="42450" cy="4055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1622" extrusionOk="0">
                    <a:moveTo>
                      <a:pt x="837" y="1"/>
                    </a:moveTo>
                    <a:cubicBezTo>
                      <a:pt x="817" y="1"/>
                      <a:pt x="797" y="1"/>
                      <a:pt x="777" y="3"/>
                    </a:cubicBezTo>
                    <a:cubicBezTo>
                      <a:pt x="324" y="52"/>
                      <a:pt x="1" y="440"/>
                      <a:pt x="49" y="892"/>
                    </a:cubicBezTo>
                    <a:cubicBezTo>
                      <a:pt x="96" y="1308"/>
                      <a:pt x="451" y="1621"/>
                      <a:pt x="861" y="1621"/>
                    </a:cubicBezTo>
                    <a:cubicBezTo>
                      <a:pt x="881" y="1621"/>
                      <a:pt x="901" y="1620"/>
                      <a:pt x="921" y="1619"/>
                    </a:cubicBezTo>
                    <a:cubicBezTo>
                      <a:pt x="1374" y="1571"/>
                      <a:pt x="1697" y="1183"/>
                      <a:pt x="1649" y="731"/>
                    </a:cubicBezTo>
                    <a:cubicBezTo>
                      <a:pt x="1619" y="314"/>
                      <a:pt x="1249" y="1"/>
                      <a:pt x="8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92" name="Google Shape;3292;p35"/>
              <p:cNvSpPr/>
              <p:nvPr/>
            </p:nvSpPr>
            <p:spPr>
              <a:xfrm>
                <a:off x="7449550" y="2908825"/>
                <a:ext cx="42050" cy="4027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611" extrusionOk="0">
                    <a:moveTo>
                      <a:pt x="849" y="0"/>
                    </a:moveTo>
                    <a:cubicBezTo>
                      <a:pt x="820" y="0"/>
                      <a:pt x="790" y="2"/>
                      <a:pt x="761" y="5"/>
                    </a:cubicBezTo>
                    <a:cubicBezTo>
                      <a:pt x="324" y="54"/>
                      <a:pt x="0" y="442"/>
                      <a:pt x="33" y="878"/>
                    </a:cubicBezTo>
                    <a:cubicBezTo>
                      <a:pt x="79" y="1300"/>
                      <a:pt x="420" y="1610"/>
                      <a:pt x="834" y="1610"/>
                    </a:cubicBezTo>
                    <a:cubicBezTo>
                      <a:pt x="863" y="1610"/>
                      <a:pt x="892" y="1609"/>
                      <a:pt x="922" y="1606"/>
                    </a:cubicBezTo>
                    <a:cubicBezTo>
                      <a:pt x="1358" y="1573"/>
                      <a:pt x="1681" y="1169"/>
                      <a:pt x="1649" y="733"/>
                    </a:cubicBezTo>
                    <a:cubicBezTo>
                      <a:pt x="1604" y="310"/>
                      <a:pt x="1263" y="0"/>
                      <a:pt x="84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93" name="Google Shape;3293;p35"/>
              <p:cNvSpPr/>
              <p:nvPr/>
            </p:nvSpPr>
            <p:spPr>
              <a:xfrm>
                <a:off x="7029775" y="3021625"/>
                <a:ext cx="42050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621" extrusionOk="0">
                    <a:moveTo>
                      <a:pt x="822" y="0"/>
                    </a:moveTo>
                    <a:cubicBezTo>
                      <a:pt x="801" y="0"/>
                      <a:pt x="780" y="1"/>
                      <a:pt x="759" y="3"/>
                    </a:cubicBezTo>
                    <a:cubicBezTo>
                      <a:pt x="324" y="50"/>
                      <a:pt x="0" y="438"/>
                      <a:pt x="33" y="891"/>
                    </a:cubicBezTo>
                    <a:cubicBezTo>
                      <a:pt x="78" y="1308"/>
                      <a:pt x="433" y="1621"/>
                      <a:pt x="859" y="1621"/>
                    </a:cubicBezTo>
                    <a:cubicBezTo>
                      <a:pt x="879" y="1621"/>
                      <a:pt x="900" y="1620"/>
                      <a:pt x="921" y="1619"/>
                    </a:cubicBezTo>
                    <a:cubicBezTo>
                      <a:pt x="1358" y="1570"/>
                      <a:pt x="1681" y="1182"/>
                      <a:pt x="1649" y="729"/>
                    </a:cubicBezTo>
                    <a:cubicBezTo>
                      <a:pt x="1602" y="314"/>
                      <a:pt x="1247" y="0"/>
                      <a:pt x="82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94" name="Google Shape;3294;p35"/>
              <p:cNvSpPr/>
              <p:nvPr/>
            </p:nvSpPr>
            <p:spPr>
              <a:xfrm>
                <a:off x="7107350" y="3014275"/>
                <a:ext cx="42425" cy="40250"/>
              </a:xfrm>
              <a:custGeom>
                <a:avLst/>
                <a:gdLst/>
                <a:ahLst/>
                <a:cxnLst/>
                <a:rect l="l" t="t" r="r" b="b"/>
                <a:pathLst>
                  <a:path w="1697" h="1610" extrusionOk="0">
                    <a:moveTo>
                      <a:pt x="864" y="1"/>
                    </a:moveTo>
                    <a:cubicBezTo>
                      <a:pt x="835" y="1"/>
                      <a:pt x="806" y="2"/>
                      <a:pt x="776" y="6"/>
                    </a:cubicBezTo>
                    <a:cubicBezTo>
                      <a:pt x="324" y="54"/>
                      <a:pt x="0" y="441"/>
                      <a:pt x="48" y="878"/>
                    </a:cubicBezTo>
                    <a:cubicBezTo>
                      <a:pt x="78" y="1300"/>
                      <a:pt x="432" y="1610"/>
                      <a:pt x="833" y="1610"/>
                    </a:cubicBezTo>
                    <a:cubicBezTo>
                      <a:pt x="862" y="1610"/>
                      <a:pt x="892" y="1608"/>
                      <a:pt x="921" y="1605"/>
                    </a:cubicBezTo>
                    <a:cubicBezTo>
                      <a:pt x="1373" y="1573"/>
                      <a:pt x="1697" y="1169"/>
                      <a:pt x="1649" y="732"/>
                    </a:cubicBezTo>
                    <a:cubicBezTo>
                      <a:pt x="1603" y="310"/>
                      <a:pt x="1263" y="1"/>
                      <a:pt x="86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95" name="Google Shape;3295;p35"/>
              <p:cNvSpPr/>
              <p:nvPr/>
            </p:nvSpPr>
            <p:spPr>
              <a:xfrm>
                <a:off x="7185300" y="3007000"/>
                <a:ext cx="42050" cy="40250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610" extrusionOk="0">
                    <a:moveTo>
                      <a:pt x="852" y="1"/>
                    </a:moveTo>
                    <a:cubicBezTo>
                      <a:pt x="822" y="1"/>
                      <a:pt x="792" y="2"/>
                      <a:pt x="761" y="6"/>
                    </a:cubicBezTo>
                    <a:cubicBezTo>
                      <a:pt x="324" y="38"/>
                      <a:pt x="1" y="441"/>
                      <a:pt x="33" y="878"/>
                    </a:cubicBezTo>
                    <a:cubicBezTo>
                      <a:pt x="79" y="1286"/>
                      <a:pt x="421" y="1610"/>
                      <a:pt x="836" y="1610"/>
                    </a:cubicBezTo>
                    <a:cubicBezTo>
                      <a:pt x="864" y="1610"/>
                      <a:pt x="893" y="1608"/>
                      <a:pt x="923" y="1605"/>
                    </a:cubicBezTo>
                    <a:cubicBezTo>
                      <a:pt x="1358" y="1557"/>
                      <a:pt x="1682" y="1169"/>
                      <a:pt x="1649" y="717"/>
                    </a:cubicBezTo>
                    <a:cubicBezTo>
                      <a:pt x="1605" y="309"/>
                      <a:pt x="1264" y="1"/>
                      <a:pt x="85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96" name="Google Shape;3296;p35"/>
              <p:cNvSpPr/>
              <p:nvPr/>
            </p:nvSpPr>
            <p:spPr>
              <a:xfrm>
                <a:off x="7262875" y="2999375"/>
                <a:ext cx="42475" cy="40550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1622" extrusionOk="0">
                    <a:moveTo>
                      <a:pt x="837" y="1"/>
                    </a:moveTo>
                    <a:cubicBezTo>
                      <a:pt x="817" y="1"/>
                      <a:pt x="797" y="2"/>
                      <a:pt x="777" y="3"/>
                    </a:cubicBezTo>
                    <a:cubicBezTo>
                      <a:pt x="324" y="52"/>
                      <a:pt x="1" y="440"/>
                      <a:pt x="50" y="893"/>
                    </a:cubicBezTo>
                    <a:cubicBezTo>
                      <a:pt x="81" y="1308"/>
                      <a:pt x="449" y="1621"/>
                      <a:pt x="862" y="1621"/>
                    </a:cubicBezTo>
                    <a:cubicBezTo>
                      <a:pt x="882" y="1621"/>
                      <a:pt x="903" y="1621"/>
                      <a:pt x="923" y="1619"/>
                    </a:cubicBezTo>
                    <a:cubicBezTo>
                      <a:pt x="1375" y="1571"/>
                      <a:pt x="1698" y="1183"/>
                      <a:pt x="1649" y="731"/>
                    </a:cubicBezTo>
                    <a:cubicBezTo>
                      <a:pt x="1604" y="314"/>
                      <a:pt x="1249" y="1"/>
                      <a:pt x="83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97" name="Google Shape;3297;p35"/>
              <p:cNvSpPr/>
              <p:nvPr/>
            </p:nvSpPr>
            <p:spPr>
              <a:xfrm>
                <a:off x="7340875" y="2992050"/>
                <a:ext cx="42050" cy="4027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611" extrusionOk="0">
                    <a:moveTo>
                      <a:pt x="848" y="0"/>
                    </a:moveTo>
                    <a:cubicBezTo>
                      <a:pt x="819" y="0"/>
                      <a:pt x="789" y="2"/>
                      <a:pt x="760" y="5"/>
                    </a:cubicBezTo>
                    <a:cubicBezTo>
                      <a:pt x="324" y="37"/>
                      <a:pt x="1" y="442"/>
                      <a:pt x="33" y="878"/>
                    </a:cubicBezTo>
                    <a:cubicBezTo>
                      <a:pt x="78" y="1301"/>
                      <a:pt x="419" y="1610"/>
                      <a:pt x="833" y="1610"/>
                    </a:cubicBezTo>
                    <a:cubicBezTo>
                      <a:pt x="862" y="1610"/>
                      <a:pt x="891" y="1609"/>
                      <a:pt x="921" y="1606"/>
                    </a:cubicBezTo>
                    <a:cubicBezTo>
                      <a:pt x="1358" y="1573"/>
                      <a:pt x="1681" y="1169"/>
                      <a:pt x="1649" y="733"/>
                    </a:cubicBezTo>
                    <a:cubicBezTo>
                      <a:pt x="1603" y="310"/>
                      <a:pt x="1262" y="0"/>
                      <a:pt x="84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98" name="Google Shape;3298;p35"/>
              <p:cNvSpPr/>
              <p:nvPr/>
            </p:nvSpPr>
            <p:spPr>
              <a:xfrm>
                <a:off x="7418450" y="2984775"/>
                <a:ext cx="4242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1697" h="1609" extrusionOk="0">
                    <a:moveTo>
                      <a:pt x="862" y="1"/>
                    </a:moveTo>
                    <a:cubicBezTo>
                      <a:pt x="834" y="1"/>
                      <a:pt x="805" y="2"/>
                      <a:pt x="776" y="5"/>
                    </a:cubicBezTo>
                    <a:cubicBezTo>
                      <a:pt x="324" y="38"/>
                      <a:pt x="1" y="425"/>
                      <a:pt x="48" y="878"/>
                    </a:cubicBezTo>
                    <a:cubicBezTo>
                      <a:pt x="79" y="1295"/>
                      <a:pt x="449" y="1608"/>
                      <a:pt x="861" y="1608"/>
                    </a:cubicBezTo>
                    <a:cubicBezTo>
                      <a:pt x="881" y="1608"/>
                      <a:pt x="901" y="1607"/>
                      <a:pt x="921" y="1606"/>
                    </a:cubicBezTo>
                    <a:cubicBezTo>
                      <a:pt x="1374" y="1557"/>
                      <a:pt x="1697" y="1169"/>
                      <a:pt x="1649" y="716"/>
                    </a:cubicBezTo>
                    <a:cubicBezTo>
                      <a:pt x="1603" y="309"/>
                      <a:pt x="1262" y="1"/>
                      <a:pt x="86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299" name="Google Shape;3299;p35"/>
              <p:cNvSpPr/>
              <p:nvPr/>
            </p:nvSpPr>
            <p:spPr>
              <a:xfrm>
                <a:off x="7496425" y="2977175"/>
                <a:ext cx="42025" cy="40550"/>
              </a:xfrm>
              <a:custGeom>
                <a:avLst/>
                <a:gdLst/>
                <a:ahLst/>
                <a:cxnLst/>
                <a:rect l="l" t="t" r="r" b="b"/>
                <a:pathLst>
                  <a:path w="1681" h="1622" extrusionOk="0">
                    <a:moveTo>
                      <a:pt x="823" y="1"/>
                    </a:moveTo>
                    <a:cubicBezTo>
                      <a:pt x="802" y="1"/>
                      <a:pt x="781" y="1"/>
                      <a:pt x="760" y="3"/>
                    </a:cubicBezTo>
                    <a:cubicBezTo>
                      <a:pt x="323" y="51"/>
                      <a:pt x="0" y="439"/>
                      <a:pt x="32" y="891"/>
                    </a:cubicBezTo>
                    <a:cubicBezTo>
                      <a:pt x="79" y="1308"/>
                      <a:pt x="434" y="1621"/>
                      <a:pt x="860" y="1621"/>
                    </a:cubicBezTo>
                    <a:cubicBezTo>
                      <a:pt x="880" y="1621"/>
                      <a:pt x="901" y="1620"/>
                      <a:pt x="922" y="1619"/>
                    </a:cubicBezTo>
                    <a:cubicBezTo>
                      <a:pt x="1358" y="1570"/>
                      <a:pt x="1681" y="1182"/>
                      <a:pt x="1649" y="729"/>
                    </a:cubicBezTo>
                    <a:cubicBezTo>
                      <a:pt x="1603" y="314"/>
                      <a:pt x="1248" y="1"/>
                      <a:pt x="82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00" name="Google Shape;3300;p35"/>
              <p:cNvSpPr/>
              <p:nvPr/>
            </p:nvSpPr>
            <p:spPr>
              <a:xfrm>
                <a:off x="7074600" y="3091125"/>
                <a:ext cx="42050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621" extrusionOk="0">
                    <a:moveTo>
                      <a:pt x="823" y="0"/>
                    </a:moveTo>
                    <a:cubicBezTo>
                      <a:pt x="803" y="0"/>
                      <a:pt x="782" y="1"/>
                      <a:pt x="761" y="2"/>
                    </a:cubicBezTo>
                    <a:cubicBezTo>
                      <a:pt x="324" y="50"/>
                      <a:pt x="1" y="438"/>
                      <a:pt x="33" y="891"/>
                    </a:cubicBezTo>
                    <a:cubicBezTo>
                      <a:pt x="80" y="1307"/>
                      <a:pt x="435" y="1621"/>
                      <a:pt x="860" y="1621"/>
                    </a:cubicBezTo>
                    <a:cubicBezTo>
                      <a:pt x="881" y="1621"/>
                      <a:pt x="902" y="1620"/>
                      <a:pt x="923" y="1618"/>
                    </a:cubicBezTo>
                    <a:cubicBezTo>
                      <a:pt x="1358" y="1569"/>
                      <a:pt x="1681" y="1181"/>
                      <a:pt x="1649" y="729"/>
                    </a:cubicBezTo>
                    <a:cubicBezTo>
                      <a:pt x="1603" y="313"/>
                      <a:pt x="1249" y="0"/>
                      <a:pt x="82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35"/>
              <p:cNvSpPr/>
              <p:nvPr/>
            </p:nvSpPr>
            <p:spPr>
              <a:xfrm>
                <a:off x="7152175" y="3083775"/>
                <a:ext cx="42475" cy="40250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1610" extrusionOk="0">
                    <a:moveTo>
                      <a:pt x="861" y="1"/>
                    </a:moveTo>
                    <a:cubicBezTo>
                      <a:pt x="833" y="1"/>
                      <a:pt x="805" y="2"/>
                      <a:pt x="776" y="5"/>
                    </a:cubicBezTo>
                    <a:cubicBezTo>
                      <a:pt x="324" y="53"/>
                      <a:pt x="1" y="441"/>
                      <a:pt x="50" y="878"/>
                    </a:cubicBezTo>
                    <a:cubicBezTo>
                      <a:pt x="80" y="1300"/>
                      <a:pt x="433" y="1610"/>
                      <a:pt x="835" y="1610"/>
                    </a:cubicBezTo>
                    <a:cubicBezTo>
                      <a:pt x="864" y="1610"/>
                      <a:pt x="893" y="1608"/>
                      <a:pt x="922" y="1605"/>
                    </a:cubicBezTo>
                    <a:cubicBezTo>
                      <a:pt x="1375" y="1572"/>
                      <a:pt x="1698" y="1169"/>
                      <a:pt x="1649" y="732"/>
                    </a:cubicBezTo>
                    <a:cubicBezTo>
                      <a:pt x="1604" y="325"/>
                      <a:pt x="1262" y="1"/>
                      <a:pt x="86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02" name="Google Shape;3302;p35"/>
              <p:cNvSpPr/>
              <p:nvPr/>
            </p:nvSpPr>
            <p:spPr>
              <a:xfrm>
                <a:off x="7230175" y="3076500"/>
                <a:ext cx="42050" cy="40250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610" extrusionOk="0">
                    <a:moveTo>
                      <a:pt x="850" y="1"/>
                    </a:moveTo>
                    <a:cubicBezTo>
                      <a:pt x="820" y="1"/>
                      <a:pt x="790" y="2"/>
                      <a:pt x="759" y="6"/>
                    </a:cubicBezTo>
                    <a:cubicBezTo>
                      <a:pt x="324" y="38"/>
                      <a:pt x="0" y="441"/>
                      <a:pt x="33" y="878"/>
                    </a:cubicBezTo>
                    <a:cubicBezTo>
                      <a:pt x="77" y="1286"/>
                      <a:pt x="420" y="1610"/>
                      <a:pt x="834" y="1610"/>
                    </a:cubicBezTo>
                    <a:cubicBezTo>
                      <a:pt x="863" y="1610"/>
                      <a:pt x="892" y="1608"/>
                      <a:pt x="921" y="1605"/>
                    </a:cubicBezTo>
                    <a:cubicBezTo>
                      <a:pt x="1358" y="1557"/>
                      <a:pt x="1681" y="1169"/>
                      <a:pt x="1649" y="732"/>
                    </a:cubicBezTo>
                    <a:cubicBezTo>
                      <a:pt x="1603" y="310"/>
                      <a:pt x="1263" y="1"/>
                      <a:pt x="85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03" name="Google Shape;3303;p35"/>
              <p:cNvSpPr/>
              <p:nvPr/>
            </p:nvSpPr>
            <p:spPr>
              <a:xfrm>
                <a:off x="7307750" y="3068875"/>
                <a:ext cx="42425" cy="40550"/>
              </a:xfrm>
              <a:custGeom>
                <a:avLst/>
                <a:gdLst/>
                <a:ahLst/>
                <a:cxnLst/>
                <a:rect l="l" t="t" r="r" b="b"/>
                <a:pathLst>
                  <a:path w="1697" h="1622" extrusionOk="0">
                    <a:moveTo>
                      <a:pt x="836" y="1"/>
                    </a:moveTo>
                    <a:cubicBezTo>
                      <a:pt x="816" y="1"/>
                      <a:pt x="796" y="1"/>
                      <a:pt x="776" y="3"/>
                    </a:cubicBezTo>
                    <a:cubicBezTo>
                      <a:pt x="324" y="52"/>
                      <a:pt x="0" y="440"/>
                      <a:pt x="48" y="892"/>
                    </a:cubicBezTo>
                    <a:cubicBezTo>
                      <a:pt x="79" y="1308"/>
                      <a:pt x="449" y="1621"/>
                      <a:pt x="861" y="1621"/>
                    </a:cubicBezTo>
                    <a:cubicBezTo>
                      <a:pt x="881" y="1621"/>
                      <a:pt x="901" y="1620"/>
                      <a:pt x="921" y="1619"/>
                    </a:cubicBezTo>
                    <a:cubicBezTo>
                      <a:pt x="1373" y="1571"/>
                      <a:pt x="1697" y="1183"/>
                      <a:pt x="1649" y="731"/>
                    </a:cubicBezTo>
                    <a:cubicBezTo>
                      <a:pt x="1602" y="314"/>
                      <a:pt x="1247" y="1"/>
                      <a:pt x="8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04" name="Google Shape;3304;p35"/>
              <p:cNvSpPr/>
              <p:nvPr/>
            </p:nvSpPr>
            <p:spPr>
              <a:xfrm>
                <a:off x="7385700" y="3061550"/>
                <a:ext cx="42050" cy="4027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611" extrusionOk="0">
                    <a:moveTo>
                      <a:pt x="850" y="0"/>
                    </a:moveTo>
                    <a:cubicBezTo>
                      <a:pt x="820" y="0"/>
                      <a:pt x="791" y="2"/>
                      <a:pt x="761" y="5"/>
                    </a:cubicBezTo>
                    <a:cubicBezTo>
                      <a:pt x="324" y="54"/>
                      <a:pt x="1" y="442"/>
                      <a:pt x="33" y="878"/>
                    </a:cubicBezTo>
                    <a:cubicBezTo>
                      <a:pt x="79" y="1300"/>
                      <a:pt x="421" y="1610"/>
                      <a:pt x="834" y="1610"/>
                    </a:cubicBezTo>
                    <a:cubicBezTo>
                      <a:pt x="863" y="1610"/>
                      <a:pt x="893" y="1609"/>
                      <a:pt x="923" y="1606"/>
                    </a:cubicBezTo>
                    <a:cubicBezTo>
                      <a:pt x="1358" y="1573"/>
                      <a:pt x="1682" y="1169"/>
                      <a:pt x="1649" y="733"/>
                    </a:cubicBezTo>
                    <a:cubicBezTo>
                      <a:pt x="1605" y="310"/>
                      <a:pt x="1263" y="0"/>
                      <a:pt x="85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35"/>
              <p:cNvSpPr/>
              <p:nvPr/>
            </p:nvSpPr>
            <p:spPr>
              <a:xfrm>
                <a:off x="7463275" y="3054275"/>
                <a:ext cx="42475" cy="4027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1611" extrusionOk="0">
                    <a:moveTo>
                      <a:pt x="862" y="0"/>
                    </a:moveTo>
                    <a:cubicBezTo>
                      <a:pt x="834" y="0"/>
                      <a:pt x="805" y="2"/>
                      <a:pt x="777" y="5"/>
                    </a:cubicBezTo>
                    <a:cubicBezTo>
                      <a:pt x="324" y="37"/>
                      <a:pt x="1" y="442"/>
                      <a:pt x="50" y="878"/>
                    </a:cubicBezTo>
                    <a:cubicBezTo>
                      <a:pt x="80" y="1287"/>
                      <a:pt x="436" y="1610"/>
                      <a:pt x="840" y="1610"/>
                    </a:cubicBezTo>
                    <a:cubicBezTo>
                      <a:pt x="867" y="1610"/>
                      <a:pt x="895" y="1609"/>
                      <a:pt x="923" y="1606"/>
                    </a:cubicBezTo>
                    <a:cubicBezTo>
                      <a:pt x="1375" y="1557"/>
                      <a:pt x="1698" y="1169"/>
                      <a:pt x="1649" y="733"/>
                    </a:cubicBezTo>
                    <a:cubicBezTo>
                      <a:pt x="1605" y="310"/>
                      <a:pt x="1263" y="0"/>
                      <a:pt x="86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06" name="Google Shape;3306;p35"/>
              <p:cNvSpPr/>
              <p:nvPr/>
            </p:nvSpPr>
            <p:spPr>
              <a:xfrm>
                <a:off x="7541275" y="3046675"/>
                <a:ext cx="42050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1682" h="1621" extrusionOk="0">
                    <a:moveTo>
                      <a:pt x="822" y="0"/>
                    </a:moveTo>
                    <a:cubicBezTo>
                      <a:pt x="801" y="0"/>
                      <a:pt x="781" y="1"/>
                      <a:pt x="760" y="3"/>
                    </a:cubicBezTo>
                    <a:cubicBezTo>
                      <a:pt x="324" y="50"/>
                      <a:pt x="1" y="438"/>
                      <a:pt x="33" y="891"/>
                    </a:cubicBezTo>
                    <a:cubicBezTo>
                      <a:pt x="79" y="1308"/>
                      <a:pt x="434" y="1621"/>
                      <a:pt x="859" y="1621"/>
                    </a:cubicBezTo>
                    <a:cubicBezTo>
                      <a:pt x="880" y="1621"/>
                      <a:pt x="900" y="1620"/>
                      <a:pt x="921" y="1619"/>
                    </a:cubicBezTo>
                    <a:cubicBezTo>
                      <a:pt x="1358" y="1570"/>
                      <a:pt x="1681" y="1182"/>
                      <a:pt x="1649" y="729"/>
                    </a:cubicBezTo>
                    <a:cubicBezTo>
                      <a:pt x="1602" y="314"/>
                      <a:pt x="1247" y="0"/>
                      <a:pt x="82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07" name="Google Shape;3307;p35"/>
              <p:cNvSpPr/>
              <p:nvPr/>
            </p:nvSpPr>
            <p:spPr>
              <a:xfrm>
                <a:off x="6950150" y="3057025"/>
                <a:ext cx="690125" cy="159400"/>
              </a:xfrm>
              <a:custGeom>
                <a:avLst/>
                <a:gdLst/>
                <a:ahLst/>
                <a:cxnLst/>
                <a:rect l="l" t="t" r="r" b="b"/>
                <a:pathLst>
                  <a:path w="27605" h="6376" extrusionOk="0">
                    <a:moveTo>
                      <a:pt x="25619" y="1"/>
                    </a:moveTo>
                    <a:cubicBezTo>
                      <a:pt x="24909" y="1"/>
                      <a:pt x="23974" y="189"/>
                      <a:pt x="22788" y="541"/>
                    </a:cubicBezTo>
                    <a:cubicBezTo>
                      <a:pt x="19912" y="1382"/>
                      <a:pt x="14061" y="1996"/>
                      <a:pt x="14061" y="1996"/>
                    </a:cubicBezTo>
                    <a:cubicBezTo>
                      <a:pt x="11172" y="2246"/>
                      <a:pt x="8269" y="2388"/>
                      <a:pt x="5365" y="2388"/>
                    </a:cubicBezTo>
                    <a:cubicBezTo>
                      <a:pt x="5069" y="2388"/>
                      <a:pt x="4774" y="2387"/>
                      <a:pt x="4478" y="2384"/>
                    </a:cubicBezTo>
                    <a:cubicBezTo>
                      <a:pt x="4259" y="2384"/>
                      <a:pt x="4039" y="2383"/>
                      <a:pt x="3820" y="2383"/>
                    </a:cubicBezTo>
                    <a:cubicBezTo>
                      <a:pt x="3135" y="2383"/>
                      <a:pt x="2453" y="2392"/>
                      <a:pt x="1779" y="2465"/>
                    </a:cubicBezTo>
                    <a:cubicBezTo>
                      <a:pt x="1132" y="2530"/>
                      <a:pt x="406" y="2724"/>
                      <a:pt x="147" y="3306"/>
                    </a:cubicBezTo>
                    <a:cubicBezTo>
                      <a:pt x="1" y="3677"/>
                      <a:pt x="66" y="4114"/>
                      <a:pt x="260" y="4453"/>
                    </a:cubicBezTo>
                    <a:cubicBezTo>
                      <a:pt x="729" y="5277"/>
                      <a:pt x="1731" y="5601"/>
                      <a:pt x="2636" y="5827"/>
                    </a:cubicBezTo>
                    <a:cubicBezTo>
                      <a:pt x="4283" y="6205"/>
                      <a:pt x="6585" y="6376"/>
                      <a:pt x="9104" y="6376"/>
                    </a:cubicBezTo>
                    <a:cubicBezTo>
                      <a:pt x="14864" y="6376"/>
                      <a:pt x="21757" y="5484"/>
                      <a:pt x="24534" y="4146"/>
                    </a:cubicBezTo>
                    <a:cubicBezTo>
                      <a:pt x="24534" y="4146"/>
                      <a:pt x="27605" y="2627"/>
                      <a:pt x="27346" y="1220"/>
                    </a:cubicBezTo>
                    <a:cubicBezTo>
                      <a:pt x="27185" y="384"/>
                      <a:pt x="26632" y="1"/>
                      <a:pt x="2561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35"/>
              <p:cNvSpPr/>
              <p:nvPr/>
            </p:nvSpPr>
            <p:spPr>
              <a:xfrm>
                <a:off x="6946125" y="3052550"/>
                <a:ext cx="694950" cy="168000"/>
              </a:xfrm>
              <a:custGeom>
                <a:avLst/>
                <a:gdLst/>
                <a:ahLst/>
                <a:cxnLst/>
                <a:rect l="l" t="t" r="r" b="b"/>
                <a:pathLst>
                  <a:path w="27798" h="6720" extrusionOk="0">
                    <a:moveTo>
                      <a:pt x="25767" y="344"/>
                    </a:moveTo>
                    <a:cubicBezTo>
                      <a:pt x="26286" y="344"/>
                      <a:pt x="26841" y="440"/>
                      <a:pt x="27136" y="882"/>
                    </a:cubicBezTo>
                    <a:cubicBezTo>
                      <a:pt x="27298" y="1125"/>
                      <a:pt x="27395" y="1448"/>
                      <a:pt x="27330" y="1739"/>
                    </a:cubicBezTo>
                    <a:cubicBezTo>
                      <a:pt x="27265" y="2095"/>
                      <a:pt x="27039" y="2401"/>
                      <a:pt x="26796" y="2644"/>
                    </a:cubicBezTo>
                    <a:cubicBezTo>
                      <a:pt x="26279" y="3194"/>
                      <a:pt x="25632" y="3614"/>
                      <a:pt x="24970" y="3985"/>
                    </a:cubicBezTo>
                    <a:cubicBezTo>
                      <a:pt x="24860" y="4048"/>
                      <a:pt x="24735" y="4126"/>
                      <a:pt x="24610" y="4175"/>
                    </a:cubicBezTo>
                    <a:lnTo>
                      <a:pt x="24610" y="4175"/>
                    </a:lnTo>
                    <a:cubicBezTo>
                      <a:pt x="24606" y="4176"/>
                      <a:pt x="24602" y="4177"/>
                      <a:pt x="24598" y="4179"/>
                    </a:cubicBezTo>
                    <a:cubicBezTo>
                      <a:pt x="23305" y="4810"/>
                      <a:pt x="21835" y="5116"/>
                      <a:pt x="20413" y="5392"/>
                    </a:cubicBezTo>
                    <a:cubicBezTo>
                      <a:pt x="18473" y="5763"/>
                      <a:pt x="16502" y="6006"/>
                      <a:pt x="14530" y="6167"/>
                    </a:cubicBezTo>
                    <a:cubicBezTo>
                      <a:pt x="12778" y="6305"/>
                      <a:pt x="11027" y="6384"/>
                      <a:pt x="9265" y="6384"/>
                    </a:cubicBezTo>
                    <a:cubicBezTo>
                      <a:pt x="8963" y="6384"/>
                      <a:pt x="8660" y="6382"/>
                      <a:pt x="8356" y="6377"/>
                    </a:cubicBezTo>
                    <a:cubicBezTo>
                      <a:pt x="6643" y="6345"/>
                      <a:pt x="4898" y="6264"/>
                      <a:pt x="3217" y="5924"/>
                    </a:cubicBezTo>
                    <a:cubicBezTo>
                      <a:pt x="2247" y="5730"/>
                      <a:pt x="987" y="5440"/>
                      <a:pt x="518" y="4454"/>
                    </a:cubicBezTo>
                    <a:cubicBezTo>
                      <a:pt x="388" y="4163"/>
                      <a:pt x="340" y="3823"/>
                      <a:pt x="485" y="3517"/>
                    </a:cubicBezTo>
                    <a:cubicBezTo>
                      <a:pt x="599" y="3274"/>
                      <a:pt x="825" y="3112"/>
                      <a:pt x="1067" y="3015"/>
                    </a:cubicBezTo>
                    <a:cubicBezTo>
                      <a:pt x="1666" y="2757"/>
                      <a:pt x="2377" y="2757"/>
                      <a:pt x="3006" y="2741"/>
                    </a:cubicBezTo>
                    <a:cubicBezTo>
                      <a:pt x="3588" y="2722"/>
                      <a:pt x="4172" y="2718"/>
                      <a:pt x="4758" y="2718"/>
                    </a:cubicBezTo>
                    <a:cubicBezTo>
                      <a:pt x="5242" y="2718"/>
                      <a:pt x="5726" y="2721"/>
                      <a:pt x="6212" y="2721"/>
                    </a:cubicBezTo>
                    <a:cubicBezTo>
                      <a:pt x="6657" y="2721"/>
                      <a:pt x="7103" y="2718"/>
                      <a:pt x="7548" y="2709"/>
                    </a:cubicBezTo>
                    <a:cubicBezTo>
                      <a:pt x="9068" y="2677"/>
                      <a:pt x="10587" y="2612"/>
                      <a:pt x="12089" y="2498"/>
                    </a:cubicBezTo>
                    <a:cubicBezTo>
                      <a:pt x="13560" y="2401"/>
                      <a:pt x="14998" y="2256"/>
                      <a:pt x="16453" y="2063"/>
                    </a:cubicBezTo>
                    <a:cubicBezTo>
                      <a:pt x="18376" y="1819"/>
                      <a:pt x="20299" y="1545"/>
                      <a:pt x="22174" y="1093"/>
                    </a:cubicBezTo>
                    <a:cubicBezTo>
                      <a:pt x="23225" y="834"/>
                      <a:pt x="24227" y="479"/>
                      <a:pt x="25294" y="365"/>
                    </a:cubicBezTo>
                    <a:cubicBezTo>
                      <a:pt x="25441" y="353"/>
                      <a:pt x="25602" y="344"/>
                      <a:pt x="25767" y="344"/>
                    </a:cubicBezTo>
                    <a:close/>
                    <a:moveTo>
                      <a:pt x="25775" y="0"/>
                    </a:moveTo>
                    <a:cubicBezTo>
                      <a:pt x="25275" y="0"/>
                      <a:pt x="24763" y="97"/>
                      <a:pt x="24307" y="188"/>
                    </a:cubicBezTo>
                    <a:cubicBezTo>
                      <a:pt x="23257" y="414"/>
                      <a:pt x="22238" y="753"/>
                      <a:pt x="21189" y="979"/>
                    </a:cubicBezTo>
                    <a:cubicBezTo>
                      <a:pt x="20170" y="1190"/>
                      <a:pt x="19135" y="1351"/>
                      <a:pt x="18101" y="1513"/>
                    </a:cubicBezTo>
                    <a:cubicBezTo>
                      <a:pt x="16808" y="1707"/>
                      <a:pt x="15515" y="1884"/>
                      <a:pt x="14222" y="1998"/>
                    </a:cubicBezTo>
                    <a:cubicBezTo>
                      <a:pt x="11332" y="2285"/>
                      <a:pt x="8412" y="2403"/>
                      <a:pt x="5518" y="2403"/>
                    </a:cubicBezTo>
                    <a:cubicBezTo>
                      <a:pt x="5322" y="2403"/>
                      <a:pt x="5126" y="2402"/>
                      <a:pt x="4930" y="2401"/>
                    </a:cubicBezTo>
                    <a:cubicBezTo>
                      <a:pt x="4542" y="2401"/>
                      <a:pt x="4154" y="2398"/>
                      <a:pt x="3766" y="2398"/>
                    </a:cubicBezTo>
                    <a:cubicBezTo>
                      <a:pt x="3362" y="2398"/>
                      <a:pt x="2958" y="2402"/>
                      <a:pt x="2554" y="2418"/>
                    </a:cubicBezTo>
                    <a:cubicBezTo>
                      <a:pt x="1957" y="2450"/>
                      <a:pt x="1310" y="2498"/>
                      <a:pt x="776" y="2789"/>
                    </a:cubicBezTo>
                    <a:cubicBezTo>
                      <a:pt x="276" y="3048"/>
                      <a:pt x="0" y="3549"/>
                      <a:pt x="82" y="4114"/>
                    </a:cubicBezTo>
                    <a:cubicBezTo>
                      <a:pt x="162" y="4696"/>
                      <a:pt x="550" y="5165"/>
                      <a:pt x="1019" y="5489"/>
                    </a:cubicBezTo>
                    <a:cubicBezTo>
                      <a:pt x="1827" y="6021"/>
                      <a:pt x="2845" y="6200"/>
                      <a:pt x="3782" y="6361"/>
                    </a:cubicBezTo>
                    <a:cubicBezTo>
                      <a:pt x="4655" y="6491"/>
                      <a:pt x="5528" y="6571"/>
                      <a:pt x="6400" y="6636"/>
                    </a:cubicBezTo>
                    <a:cubicBezTo>
                      <a:pt x="7334" y="6694"/>
                      <a:pt x="8271" y="6719"/>
                      <a:pt x="9210" y="6719"/>
                    </a:cubicBezTo>
                    <a:cubicBezTo>
                      <a:pt x="10351" y="6719"/>
                      <a:pt x="11495" y="6682"/>
                      <a:pt x="12639" y="6620"/>
                    </a:cubicBezTo>
                    <a:cubicBezTo>
                      <a:pt x="14756" y="6506"/>
                      <a:pt x="16890" y="6312"/>
                      <a:pt x="18991" y="5974"/>
                    </a:cubicBezTo>
                    <a:cubicBezTo>
                      <a:pt x="20655" y="5715"/>
                      <a:pt x="22335" y="5407"/>
                      <a:pt x="23919" y="4825"/>
                    </a:cubicBezTo>
                    <a:cubicBezTo>
                      <a:pt x="24207" y="4714"/>
                      <a:pt x="24494" y="4602"/>
                      <a:pt x="24767" y="4474"/>
                    </a:cubicBezTo>
                    <a:lnTo>
                      <a:pt x="24767" y="4474"/>
                    </a:lnTo>
                    <a:cubicBezTo>
                      <a:pt x="24770" y="4473"/>
                      <a:pt x="24773" y="4472"/>
                      <a:pt x="24776" y="4470"/>
                    </a:cubicBezTo>
                    <a:lnTo>
                      <a:pt x="24776" y="4470"/>
                    </a:lnTo>
                    <a:cubicBezTo>
                      <a:pt x="24776" y="4470"/>
                      <a:pt x="24776" y="4470"/>
                      <a:pt x="24776" y="4470"/>
                    </a:cubicBezTo>
                    <a:cubicBezTo>
                      <a:pt x="25244" y="4244"/>
                      <a:pt x="25697" y="3953"/>
                      <a:pt x="26117" y="3662"/>
                    </a:cubicBezTo>
                    <a:cubicBezTo>
                      <a:pt x="26731" y="3209"/>
                      <a:pt x="27475" y="2628"/>
                      <a:pt x="27653" y="1852"/>
                    </a:cubicBezTo>
                    <a:cubicBezTo>
                      <a:pt x="27798" y="1222"/>
                      <a:pt x="27442" y="511"/>
                      <a:pt x="26877" y="220"/>
                    </a:cubicBezTo>
                    <a:cubicBezTo>
                      <a:pt x="26539" y="58"/>
                      <a:pt x="26161" y="0"/>
                      <a:pt x="257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09" name="Google Shape;3309;p35"/>
              <p:cNvSpPr/>
              <p:nvPr/>
            </p:nvSpPr>
            <p:spPr>
              <a:xfrm>
                <a:off x="6992175" y="3135925"/>
                <a:ext cx="15000" cy="39550"/>
              </a:xfrm>
              <a:custGeom>
                <a:avLst/>
                <a:gdLst/>
                <a:ahLst/>
                <a:cxnLst/>
                <a:rect l="l" t="t" r="r" b="b"/>
                <a:pathLst>
                  <a:path w="600" h="1582" extrusionOk="0">
                    <a:moveTo>
                      <a:pt x="438" y="1"/>
                    </a:moveTo>
                    <a:cubicBezTo>
                      <a:pt x="362" y="1"/>
                      <a:pt x="274" y="46"/>
                      <a:pt x="259" y="117"/>
                    </a:cubicBezTo>
                    <a:lnTo>
                      <a:pt x="18" y="1378"/>
                    </a:lnTo>
                    <a:cubicBezTo>
                      <a:pt x="1" y="1458"/>
                      <a:pt x="33" y="1555"/>
                      <a:pt x="130" y="1572"/>
                    </a:cubicBezTo>
                    <a:cubicBezTo>
                      <a:pt x="147" y="1579"/>
                      <a:pt x="164" y="1582"/>
                      <a:pt x="182" y="1582"/>
                    </a:cubicBezTo>
                    <a:cubicBezTo>
                      <a:pt x="248" y="1582"/>
                      <a:pt x="312" y="1535"/>
                      <a:pt x="324" y="1458"/>
                    </a:cubicBezTo>
                    <a:cubicBezTo>
                      <a:pt x="421" y="1038"/>
                      <a:pt x="502" y="635"/>
                      <a:pt x="583" y="214"/>
                    </a:cubicBezTo>
                    <a:cubicBezTo>
                      <a:pt x="599" y="117"/>
                      <a:pt x="550" y="36"/>
                      <a:pt x="470" y="4"/>
                    </a:cubicBezTo>
                    <a:cubicBezTo>
                      <a:pt x="460" y="2"/>
                      <a:pt x="449" y="1"/>
                      <a:pt x="4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10" name="Google Shape;3310;p35"/>
              <p:cNvSpPr/>
              <p:nvPr/>
            </p:nvSpPr>
            <p:spPr>
              <a:xfrm>
                <a:off x="7036325" y="3143975"/>
                <a:ext cx="19250" cy="44025"/>
              </a:xfrm>
              <a:custGeom>
                <a:avLst/>
                <a:gdLst/>
                <a:ahLst/>
                <a:cxnLst/>
                <a:rect l="l" t="t" r="r" b="b"/>
                <a:pathLst>
                  <a:path w="770" h="1761" extrusionOk="0">
                    <a:moveTo>
                      <a:pt x="568" y="1"/>
                    </a:moveTo>
                    <a:cubicBezTo>
                      <a:pt x="505" y="1"/>
                      <a:pt x="442" y="36"/>
                      <a:pt x="417" y="119"/>
                    </a:cubicBezTo>
                    <a:cubicBezTo>
                      <a:pt x="288" y="603"/>
                      <a:pt x="159" y="1071"/>
                      <a:pt x="29" y="1556"/>
                    </a:cubicBezTo>
                    <a:cubicBezTo>
                      <a:pt x="0" y="1681"/>
                      <a:pt x="102" y="1760"/>
                      <a:pt x="200" y="1760"/>
                    </a:cubicBezTo>
                    <a:cubicBezTo>
                      <a:pt x="267" y="1760"/>
                      <a:pt x="333" y="1723"/>
                      <a:pt x="353" y="1638"/>
                    </a:cubicBezTo>
                    <a:cubicBezTo>
                      <a:pt x="482" y="1168"/>
                      <a:pt x="611" y="684"/>
                      <a:pt x="740" y="216"/>
                    </a:cubicBezTo>
                    <a:cubicBezTo>
                      <a:pt x="770" y="87"/>
                      <a:pt x="667" y="1"/>
                      <a:pt x="5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35"/>
              <p:cNvSpPr/>
              <p:nvPr/>
            </p:nvSpPr>
            <p:spPr>
              <a:xfrm>
                <a:off x="7095225" y="3143150"/>
                <a:ext cx="14900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596" h="1898" extrusionOk="0">
                    <a:moveTo>
                      <a:pt x="390" y="1"/>
                    </a:moveTo>
                    <a:cubicBezTo>
                      <a:pt x="324" y="1"/>
                      <a:pt x="262" y="36"/>
                      <a:pt x="242" y="119"/>
                    </a:cubicBezTo>
                    <a:cubicBezTo>
                      <a:pt x="113" y="652"/>
                      <a:pt x="33" y="1186"/>
                      <a:pt x="1" y="1735"/>
                    </a:cubicBezTo>
                    <a:cubicBezTo>
                      <a:pt x="1" y="1832"/>
                      <a:pt x="81" y="1897"/>
                      <a:pt x="162" y="1897"/>
                    </a:cubicBezTo>
                    <a:cubicBezTo>
                      <a:pt x="259" y="1897"/>
                      <a:pt x="324" y="1832"/>
                      <a:pt x="339" y="1735"/>
                    </a:cubicBezTo>
                    <a:cubicBezTo>
                      <a:pt x="372" y="1218"/>
                      <a:pt x="453" y="717"/>
                      <a:pt x="566" y="199"/>
                    </a:cubicBezTo>
                    <a:cubicBezTo>
                      <a:pt x="595" y="82"/>
                      <a:pt x="489" y="1"/>
                      <a:pt x="3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12" name="Google Shape;3312;p35"/>
              <p:cNvSpPr/>
              <p:nvPr/>
            </p:nvSpPr>
            <p:spPr>
              <a:xfrm>
                <a:off x="7148150" y="3149350"/>
                <a:ext cx="12125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485" h="1701" extrusionOk="0">
                    <a:moveTo>
                      <a:pt x="275" y="1"/>
                    </a:moveTo>
                    <a:cubicBezTo>
                      <a:pt x="194" y="1"/>
                      <a:pt x="114" y="81"/>
                      <a:pt x="114" y="162"/>
                    </a:cubicBezTo>
                    <a:cubicBezTo>
                      <a:pt x="146" y="615"/>
                      <a:pt x="114" y="1050"/>
                      <a:pt x="17" y="1487"/>
                    </a:cubicBezTo>
                    <a:cubicBezTo>
                      <a:pt x="0" y="1568"/>
                      <a:pt x="49" y="1665"/>
                      <a:pt x="146" y="1697"/>
                    </a:cubicBezTo>
                    <a:cubicBezTo>
                      <a:pt x="157" y="1699"/>
                      <a:pt x="167" y="1700"/>
                      <a:pt x="178" y="1700"/>
                    </a:cubicBezTo>
                    <a:cubicBezTo>
                      <a:pt x="250" y="1700"/>
                      <a:pt x="325" y="1652"/>
                      <a:pt x="340" y="1568"/>
                    </a:cubicBezTo>
                    <a:cubicBezTo>
                      <a:pt x="453" y="1115"/>
                      <a:pt x="485" y="647"/>
                      <a:pt x="453" y="162"/>
                    </a:cubicBezTo>
                    <a:cubicBezTo>
                      <a:pt x="437" y="81"/>
                      <a:pt x="372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13" name="Google Shape;3313;p35"/>
              <p:cNvSpPr/>
              <p:nvPr/>
            </p:nvSpPr>
            <p:spPr>
              <a:xfrm>
                <a:off x="7197850" y="3140550"/>
                <a:ext cx="8500" cy="51050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042" extrusionOk="0">
                    <a:moveTo>
                      <a:pt x="170" y="1"/>
                    </a:moveTo>
                    <a:cubicBezTo>
                      <a:pt x="85" y="1"/>
                      <a:pt x="1" y="53"/>
                      <a:pt x="1" y="159"/>
                    </a:cubicBezTo>
                    <a:lnTo>
                      <a:pt x="1" y="1872"/>
                    </a:lnTo>
                    <a:cubicBezTo>
                      <a:pt x="1" y="1985"/>
                      <a:pt x="85" y="2041"/>
                      <a:pt x="170" y="2041"/>
                    </a:cubicBezTo>
                    <a:cubicBezTo>
                      <a:pt x="255" y="2041"/>
                      <a:pt x="339" y="1985"/>
                      <a:pt x="339" y="1872"/>
                    </a:cubicBezTo>
                    <a:lnTo>
                      <a:pt x="339" y="159"/>
                    </a:lnTo>
                    <a:cubicBezTo>
                      <a:pt x="339" y="53"/>
                      <a:pt x="255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35"/>
              <p:cNvSpPr/>
              <p:nvPr/>
            </p:nvSpPr>
            <p:spPr>
              <a:xfrm>
                <a:off x="7240875" y="3141350"/>
                <a:ext cx="12325" cy="51100"/>
              </a:xfrm>
              <a:custGeom>
                <a:avLst/>
                <a:gdLst/>
                <a:ahLst/>
                <a:cxnLst/>
                <a:rect l="l" t="t" r="r" b="b"/>
                <a:pathLst>
                  <a:path w="493" h="2044" extrusionOk="0">
                    <a:moveTo>
                      <a:pt x="164" y="1"/>
                    </a:moveTo>
                    <a:cubicBezTo>
                      <a:pt x="81" y="1"/>
                      <a:pt x="0" y="54"/>
                      <a:pt x="8" y="159"/>
                    </a:cubicBezTo>
                    <a:cubicBezTo>
                      <a:pt x="25" y="756"/>
                      <a:pt x="73" y="1338"/>
                      <a:pt x="154" y="1920"/>
                    </a:cubicBezTo>
                    <a:cubicBezTo>
                      <a:pt x="167" y="1997"/>
                      <a:pt x="241" y="2044"/>
                      <a:pt x="311" y="2044"/>
                    </a:cubicBezTo>
                    <a:cubicBezTo>
                      <a:pt x="329" y="2044"/>
                      <a:pt x="347" y="2040"/>
                      <a:pt x="364" y="2034"/>
                    </a:cubicBezTo>
                    <a:cubicBezTo>
                      <a:pt x="461" y="2017"/>
                      <a:pt x="493" y="1920"/>
                      <a:pt x="477" y="1840"/>
                    </a:cubicBezTo>
                    <a:cubicBezTo>
                      <a:pt x="396" y="1273"/>
                      <a:pt x="348" y="724"/>
                      <a:pt x="331" y="159"/>
                    </a:cubicBezTo>
                    <a:cubicBezTo>
                      <a:pt x="331" y="54"/>
                      <a:pt x="247" y="1"/>
                      <a:pt x="1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15" name="Google Shape;3315;p35"/>
              <p:cNvSpPr/>
              <p:nvPr/>
            </p:nvSpPr>
            <p:spPr>
              <a:xfrm>
                <a:off x="7298650" y="3135300"/>
                <a:ext cx="8700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348" h="2110" extrusionOk="0">
                    <a:moveTo>
                      <a:pt x="172" y="1"/>
                    </a:moveTo>
                    <a:cubicBezTo>
                      <a:pt x="90" y="1"/>
                      <a:pt x="9" y="53"/>
                      <a:pt x="9" y="158"/>
                    </a:cubicBezTo>
                    <a:cubicBezTo>
                      <a:pt x="24" y="757"/>
                      <a:pt x="24" y="1354"/>
                      <a:pt x="9" y="1952"/>
                    </a:cubicBezTo>
                    <a:cubicBezTo>
                      <a:pt x="0" y="2057"/>
                      <a:pt x="81" y="2110"/>
                      <a:pt x="164" y="2110"/>
                    </a:cubicBezTo>
                    <a:cubicBezTo>
                      <a:pt x="247" y="2110"/>
                      <a:pt x="332" y="2057"/>
                      <a:pt x="332" y="1952"/>
                    </a:cubicBezTo>
                    <a:cubicBezTo>
                      <a:pt x="348" y="1354"/>
                      <a:pt x="348" y="757"/>
                      <a:pt x="348" y="158"/>
                    </a:cubicBezTo>
                    <a:cubicBezTo>
                      <a:pt x="340" y="53"/>
                      <a:pt x="255" y="1"/>
                      <a:pt x="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16" name="Google Shape;3316;p35"/>
              <p:cNvSpPr/>
              <p:nvPr/>
            </p:nvSpPr>
            <p:spPr>
              <a:xfrm>
                <a:off x="7348950" y="3128850"/>
                <a:ext cx="9525" cy="527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2109" extrusionOk="0">
                    <a:moveTo>
                      <a:pt x="217" y="0"/>
                    </a:moveTo>
                    <a:cubicBezTo>
                      <a:pt x="134" y="0"/>
                      <a:pt x="49" y="53"/>
                      <a:pt x="49" y="157"/>
                    </a:cubicBezTo>
                    <a:lnTo>
                      <a:pt x="1" y="1952"/>
                    </a:lnTo>
                    <a:cubicBezTo>
                      <a:pt x="1" y="2057"/>
                      <a:pt x="82" y="2109"/>
                      <a:pt x="164" y="2109"/>
                    </a:cubicBezTo>
                    <a:cubicBezTo>
                      <a:pt x="247" y="2109"/>
                      <a:pt x="332" y="2057"/>
                      <a:pt x="340" y="1952"/>
                    </a:cubicBezTo>
                    <a:cubicBezTo>
                      <a:pt x="340" y="1353"/>
                      <a:pt x="356" y="756"/>
                      <a:pt x="372" y="157"/>
                    </a:cubicBezTo>
                    <a:cubicBezTo>
                      <a:pt x="380" y="53"/>
                      <a:pt x="300" y="0"/>
                      <a:pt x="2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35"/>
              <p:cNvSpPr/>
              <p:nvPr/>
            </p:nvSpPr>
            <p:spPr>
              <a:xfrm>
                <a:off x="7404300" y="3120750"/>
                <a:ext cx="8525" cy="5830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2332" extrusionOk="0">
                    <a:moveTo>
                      <a:pt x="170" y="1"/>
                    </a:moveTo>
                    <a:cubicBezTo>
                      <a:pt x="85" y="1"/>
                      <a:pt x="0" y="53"/>
                      <a:pt x="0" y="158"/>
                    </a:cubicBezTo>
                    <a:lnTo>
                      <a:pt x="0" y="2162"/>
                    </a:lnTo>
                    <a:cubicBezTo>
                      <a:pt x="0" y="2275"/>
                      <a:pt x="85" y="2332"/>
                      <a:pt x="170" y="2332"/>
                    </a:cubicBezTo>
                    <a:cubicBezTo>
                      <a:pt x="255" y="2332"/>
                      <a:pt x="340" y="2275"/>
                      <a:pt x="340" y="2162"/>
                    </a:cubicBezTo>
                    <a:lnTo>
                      <a:pt x="340" y="158"/>
                    </a:lnTo>
                    <a:cubicBezTo>
                      <a:pt x="340" y="53"/>
                      <a:pt x="255" y="1"/>
                      <a:pt x="1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18" name="Google Shape;3318;p35"/>
              <p:cNvSpPr/>
              <p:nvPr/>
            </p:nvSpPr>
            <p:spPr>
              <a:xfrm>
                <a:off x="7446575" y="3115575"/>
                <a:ext cx="13925" cy="4550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1820" extrusionOk="0">
                    <a:moveTo>
                      <a:pt x="195" y="0"/>
                    </a:moveTo>
                    <a:cubicBezTo>
                      <a:pt x="99" y="0"/>
                      <a:pt x="1" y="79"/>
                      <a:pt x="39" y="203"/>
                    </a:cubicBezTo>
                    <a:cubicBezTo>
                      <a:pt x="169" y="673"/>
                      <a:pt x="216" y="1173"/>
                      <a:pt x="201" y="1658"/>
                    </a:cubicBezTo>
                    <a:cubicBezTo>
                      <a:pt x="184" y="1755"/>
                      <a:pt x="281" y="1820"/>
                      <a:pt x="362" y="1820"/>
                    </a:cubicBezTo>
                    <a:cubicBezTo>
                      <a:pt x="459" y="1820"/>
                      <a:pt x="524" y="1755"/>
                      <a:pt x="524" y="1658"/>
                    </a:cubicBezTo>
                    <a:cubicBezTo>
                      <a:pt x="556" y="1141"/>
                      <a:pt x="492" y="624"/>
                      <a:pt x="346" y="123"/>
                    </a:cubicBezTo>
                    <a:cubicBezTo>
                      <a:pt x="326" y="37"/>
                      <a:pt x="261" y="0"/>
                      <a:pt x="1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19" name="Google Shape;3319;p35"/>
              <p:cNvSpPr/>
              <p:nvPr/>
            </p:nvSpPr>
            <p:spPr>
              <a:xfrm>
                <a:off x="7485900" y="3106300"/>
                <a:ext cx="17825" cy="45075"/>
              </a:xfrm>
              <a:custGeom>
                <a:avLst/>
                <a:gdLst/>
                <a:ahLst/>
                <a:cxnLst/>
                <a:rect l="l" t="t" r="r" b="b"/>
                <a:pathLst>
                  <a:path w="713" h="1803" extrusionOk="0">
                    <a:moveTo>
                      <a:pt x="191" y="1"/>
                    </a:moveTo>
                    <a:cubicBezTo>
                      <a:pt x="176" y="1"/>
                      <a:pt x="161" y="4"/>
                      <a:pt x="147" y="9"/>
                    </a:cubicBezTo>
                    <a:cubicBezTo>
                      <a:pt x="66" y="25"/>
                      <a:pt x="1" y="122"/>
                      <a:pt x="33" y="203"/>
                    </a:cubicBezTo>
                    <a:cubicBezTo>
                      <a:pt x="195" y="671"/>
                      <a:pt x="309" y="1156"/>
                      <a:pt x="373" y="1641"/>
                    </a:cubicBezTo>
                    <a:cubicBezTo>
                      <a:pt x="389" y="1723"/>
                      <a:pt x="438" y="1803"/>
                      <a:pt x="535" y="1803"/>
                    </a:cubicBezTo>
                    <a:cubicBezTo>
                      <a:pt x="615" y="1803"/>
                      <a:pt x="712" y="1723"/>
                      <a:pt x="712" y="1641"/>
                    </a:cubicBezTo>
                    <a:cubicBezTo>
                      <a:pt x="632" y="1124"/>
                      <a:pt x="518" y="607"/>
                      <a:pt x="341" y="122"/>
                    </a:cubicBezTo>
                    <a:cubicBezTo>
                      <a:pt x="327" y="56"/>
                      <a:pt x="260" y="1"/>
                      <a:pt x="1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20" name="Google Shape;3320;p35"/>
              <p:cNvSpPr/>
              <p:nvPr/>
            </p:nvSpPr>
            <p:spPr>
              <a:xfrm>
                <a:off x="7533275" y="3097375"/>
                <a:ext cx="18875" cy="41600"/>
              </a:xfrm>
              <a:custGeom>
                <a:avLst/>
                <a:gdLst/>
                <a:ahLst/>
                <a:cxnLst/>
                <a:rect l="l" t="t" r="r" b="b"/>
                <a:pathLst>
                  <a:path w="755" h="1664" extrusionOk="0">
                    <a:moveTo>
                      <a:pt x="194" y="1"/>
                    </a:moveTo>
                    <a:cubicBezTo>
                      <a:pt x="97" y="1"/>
                      <a:pt x="1" y="80"/>
                      <a:pt x="30" y="205"/>
                    </a:cubicBezTo>
                    <a:cubicBezTo>
                      <a:pt x="175" y="657"/>
                      <a:pt x="288" y="1093"/>
                      <a:pt x="401" y="1546"/>
                    </a:cubicBezTo>
                    <a:cubicBezTo>
                      <a:pt x="426" y="1628"/>
                      <a:pt x="488" y="1663"/>
                      <a:pt x="552" y="1663"/>
                    </a:cubicBezTo>
                    <a:cubicBezTo>
                      <a:pt x="651" y="1663"/>
                      <a:pt x="754" y="1577"/>
                      <a:pt x="724" y="1449"/>
                    </a:cubicBezTo>
                    <a:cubicBezTo>
                      <a:pt x="612" y="1013"/>
                      <a:pt x="482" y="560"/>
                      <a:pt x="353" y="123"/>
                    </a:cubicBezTo>
                    <a:cubicBezTo>
                      <a:pt x="327" y="38"/>
                      <a:pt x="260" y="1"/>
                      <a:pt x="1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321" name="Google Shape;3321;p35"/>
              <p:cNvSpPr/>
              <p:nvPr/>
            </p:nvSpPr>
            <p:spPr>
              <a:xfrm>
                <a:off x="7570575" y="3081375"/>
                <a:ext cx="159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639" h="1624" extrusionOk="0">
                    <a:moveTo>
                      <a:pt x="205" y="0"/>
                    </a:moveTo>
                    <a:cubicBezTo>
                      <a:pt x="106" y="0"/>
                      <a:pt x="1" y="86"/>
                      <a:pt x="40" y="214"/>
                    </a:cubicBezTo>
                    <a:cubicBezTo>
                      <a:pt x="137" y="634"/>
                      <a:pt x="234" y="1071"/>
                      <a:pt x="299" y="1491"/>
                    </a:cubicBezTo>
                    <a:cubicBezTo>
                      <a:pt x="313" y="1576"/>
                      <a:pt x="402" y="1623"/>
                      <a:pt x="478" y="1623"/>
                    </a:cubicBezTo>
                    <a:cubicBezTo>
                      <a:pt x="489" y="1623"/>
                      <a:pt x="499" y="1623"/>
                      <a:pt x="509" y="1621"/>
                    </a:cubicBezTo>
                    <a:cubicBezTo>
                      <a:pt x="606" y="1588"/>
                      <a:pt x="639" y="1491"/>
                      <a:pt x="622" y="1410"/>
                    </a:cubicBezTo>
                    <a:cubicBezTo>
                      <a:pt x="557" y="974"/>
                      <a:pt x="460" y="537"/>
                      <a:pt x="348" y="117"/>
                    </a:cubicBezTo>
                    <a:cubicBezTo>
                      <a:pt x="329" y="35"/>
                      <a:pt x="268" y="0"/>
                      <a:pt x="2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</p:grpSp>
      <p:sp>
        <p:nvSpPr>
          <p:cNvPr id="3169" name="Google Shape;3169;p35"/>
          <p:cNvSpPr txBox="1">
            <a:spLocks noGrp="1"/>
          </p:cNvSpPr>
          <p:nvPr>
            <p:ph type="ctrTitle"/>
          </p:nvPr>
        </p:nvSpPr>
        <p:spPr>
          <a:xfrm>
            <a:off x="414707" y="2022114"/>
            <a:ext cx="5682416" cy="2004598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algn="ctr"/>
            <a:r>
              <a:rPr lang="en" sz="3600" dirty="0">
                <a:solidFill>
                  <a:schemeClr val="accent1"/>
                </a:solidFill>
                <a:latin typeface="#9Slide03 BoosterNextFYBlack" panose="02000A03000000020004" pitchFamily="2" charset="0"/>
              </a:rPr>
              <a:t>LUYỆN TẬP TIẾNG VIỆT</a:t>
            </a:r>
            <a:r>
              <a:rPr lang="en" sz="3600" spc="38" dirty="0">
                <a:ln w="0"/>
                <a:solidFill>
                  <a:schemeClr val="bg2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latin typeface="#9Slide03 BoosterNextFYBlack" panose="02000A03000000020004" pitchFamily="2" charset="0"/>
              </a:rPr>
              <a:t> </a:t>
            </a:r>
            <a:br>
              <a:rPr lang="en" sz="3600" spc="38" dirty="0">
                <a:ln w="0"/>
                <a:solidFill>
                  <a:schemeClr val="bg2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latin typeface="#9Slide03 BoosterNextFYBlack" panose="02000A03000000020004" pitchFamily="2" charset="0"/>
              </a:rPr>
            </a:br>
            <a:br>
              <a:rPr lang="en" sz="3600" spc="38" dirty="0">
                <a:ln w="0"/>
                <a:solidFill>
                  <a:schemeClr val="bg2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latin typeface="#9Slide03 BoosterNextFYBlack" panose="02000A03000000020004" pitchFamily="2" charset="0"/>
              </a:rPr>
            </a:br>
            <a:r>
              <a:rPr lang="en" sz="7200" spc="38" dirty="0">
                <a:ln w="0"/>
                <a:solidFill>
                  <a:schemeClr val="bg2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latin typeface="#9Slide03 BoosterNextFYBlack" panose="02000A03000000020004" pitchFamily="2" charset="0"/>
              </a:rPr>
              <a:t>TUẦN30 </a:t>
            </a:r>
            <a:endParaRPr sz="7200" dirty="0">
              <a:latin typeface="#9Slide03 BoosterNextFYBlack" panose="02000A03000000020004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60122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0000">
                                          <p:cBhvr additive="base">
                                            <p:cTn id="7" dur="2250" fill="hold"/>
                                            <p:tgtEl>
                                              <p:spTgt spid="316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0000">
                                          <p:cBhvr additive="base">
                                            <p:cTn id="8" dur="2250" fill="hold"/>
                                            <p:tgtEl>
                                              <p:spTgt spid="316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169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2250" fill="hold"/>
                                            <p:tgtEl>
                                              <p:spTgt spid="316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2250" fill="hold"/>
                                            <p:tgtEl>
                                              <p:spTgt spid="316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169" grpId="0"/>
        </p:bldLst>
      </p:timing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vi-VN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vi-VN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63128"/>
          <a:stretch/>
        </p:blipFill>
        <p:spPr>
          <a:xfrm>
            <a:off x="-180528" y="0"/>
            <a:ext cx="9937104" cy="6552729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463528D1-8A8D-4977-A468-73B005165013}"/>
              </a:ext>
            </a:extLst>
          </p:cNvPr>
          <p:cNvSpPr txBox="1"/>
          <p:nvPr/>
        </p:nvSpPr>
        <p:spPr>
          <a:xfrm>
            <a:off x="1020594" y="5752460"/>
            <a:ext cx="7992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D </a:t>
            </a:r>
            <a:endParaRPr lang="vi-VN" sz="2800" b="1" dirty="0">
              <a:solidFill>
                <a:srgbClr val="FF0000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63528D1-8A8D-4977-A468-73B005165013}"/>
              </a:ext>
            </a:extLst>
          </p:cNvPr>
          <p:cNvSpPr txBox="1"/>
          <p:nvPr/>
        </p:nvSpPr>
        <p:spPr>
          <a:xfrm>
            <a:off x="1741870" y="4523080"/>
            <a:ext cx="7992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r </a:t>
            </a:r>
            <a:endParaRPr lang="vi-VN" sz="2800" b="1" dirty="0">
              <a:solidFill>
                <a:srgbClr val="FF0000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63528D1-8A8D-4977-A468-73B005165013}"/>
              </a:ext>
            </a:extLst>
          </p:cNvPr>
          <p:cNvSpPr txBox="1"/>
          <p:nvPr/>
        </p:nvSpPr>
        <p:spPr>
          <a:xfrm>
            <a:off x="6150962" y="5824729"/>
            <a:ext cx="7992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r </a:t>
            </a:r>
            <a:endParaRPr lang="vi-VN" sz="2800" b="1" dirty="0">
              <a:solidFill>
                <a:srgbClr val="FF0000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63528D1-8A8D-4977-A468-73B005165013}"/>
              </a:ext>
            </a:extLst>
          </p:cNvPr>
          <p:cNvSpPr txBox="1"/>
          <p:nvPr/>
        </p:nvSpPr>
        <p:spPr>
          <a:xfrm>
            <a:off x="6104884" y="4956360"/>
            <a:ext cx="7992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r </a:t>
            </a:r>
            <a:endParaRPr lang="vi-VN" sz="2800" b="1" dirty="0">
              <a:solidFill>
                <a:srgbClr val="FF0000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63528D1-8A8D-4977-A468-73B005165013}"/>
              </a:ext>
            </a:extLst>
          </p:cNvPr>
          <p:cNvSpPr txBox="1"/>
          <p:nvPr/>
        </p:nvSpPr>
        <p:spPr>
          <a:xfrm>
            <a:off x="4713183" y="4553369"/>
            <a:ext cx="7992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>
                <a:solidFill>
                  <a:srgbClr val="FF0000"/>
                </a:solidFill>
              </a:rPr>
              <a:t>Gi</a:t>
            </a:r>
            <a:r>
              <a:rPr lang="en-US" sz="2800" b="1" dirty="0">
                <a:solidFill>
                  <a:srgbClr val="FF0000"/>
                </a:solidFill>
              </a:rPr>
              <a:t> </a:t>
            </a:r>
            <a:endParaRPr lang="vi-VN" sz="2800" b="1" dirty="0">
              <a:solidFill>
                <a:srgbClr val="FF0000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63528D1-8A8D-4977-A468-73B005165013}"/>
              </a:ext>
            </a:extLst>
          </p:cNvPr>
          <p:cNvSpPr txBox="1"/>
          <p:nvPr/>
        </p:nvSpPr>
        <p:spPr>
          <a:xfrm>
            <a:off x="1038523" y="3253716"/>
            <a:ext cx="58320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D </a:t>
            </a:r>
            <a:endParaRPr lang="vi-VN" sz="2800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18446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9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vi-VN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" t="37117" r="-4971" b="35240"/>
          <a:stretch/>
        </p:blipFill>
        <p:spPr>
          <a:xfrm>
            <a:off x="-324544" y="332656"/>
            <a:ext cx="10873208" cy="6336704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463528D1-8A8D-4977-A468-73B005165013}"/>
              </a:ext>
            </a:extLst>
          </p:cNvPr>
          <p:cNvSpPr txBox="1"/>
          <p:nvPr/>
        </p:nvSpPr>
        <p:spPr>
          <a:xfrm>
            <a:off x="1763688" y="4952964"/>
            <a:ext cx="7992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x </a:t>
            </a:r>
            <a:endParaRPr lang="vi-VN" sz="2800" b="1" dirty="0">
              <a:solidFill>
                <a:srgbClr val="FF0000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63528D1-8A8D-4977-A468-73B005165013}"/>
              </a:ext>
            </a:extLst>
          </p:cNvPr>
          <p:cNvSpPr txBox="1"/>
          <p:nvPr/>
        </p:nvSpPr>
        <p:spPr>
          <a:xfrm>
            <a:off x="2950262" y="3077230"/>
            <a:ext cx="7992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x </a:t>
            </a:r>
            <a:endParaRPr lang="vi-VN" sz="2800" b="1" dirty="0">
              <a:solidFill>
                <a:srgbClr val="FF0000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63528D1-8A8D-4977-A468-73B005165013}"/>
              </a:ext>
            </a:extLst>
          </p:cNvPr>
          <p:cNvSpPr txBox="1"/>
          <p:nvPr/>
        </p:nvSpPr>
        <p:spPr>
          <a:xfrm>
            <a:off x="1475656" y="2519318"/>
            <a:ext cx="7992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x </a:t>
            </a:r>
            <a:endParaRPr lang="vi-VN" sz="2800" b="1" dirty="0">
              <a:solidFill>
                <a:srgbClr val="FF0000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63528D1-8A8D-4977-A468-73B005165013}"/>
              </a:ext>
            </a:extLst>
          </p:cNvPr>
          <p:cNvSpPr txBox="1"/>
          <p:nvPr/>
        </p:nvSpPr>
        <p:spPr>
          <a:xfrm>
            <a:off x="6372200" y="4488958"/>
            <a:ext cx="7992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s </a:t>
            </a:r>
            <a:endParaRPr lang="vi-VN" sz="2800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22806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vi-VN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4528"/>
          <a:stretch/>
        </p:blipFill>
        <p:spPr>
          <a:xfrm>
            <a:off x="-180528" y="260648"/>
            <a:ext cx="10369152" cy="7632848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463528D1-8A8D-4977-A468-73B005165013}"/>
              </a:ext>
            </a:extLst>
          </p:cNvPr>
          <p:cNvSpPr txBox="1"/>
          <p:nvPr/>
        </p:nvSpPr>
        <p:spPr>
          <a:xfrm>
            <a:off x="869888" y="3131983"/>
            <a:ext cx="2592288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Các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bác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nông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dân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vi-VN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đ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ang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g</a:t>
            </a:r>
            <a:r>
              <a:rPr lang="vi-VN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ánh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l</a:t>
            </a:r>
            <a:r>
              <a:rPr lang="vi-VN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úa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trên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vi-VN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đồng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. </a:t>
            </a:r>
            <a:endParaRPr lang="vi-VN" sz="24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63528D1-8A8D-4977-A468-73B005165013}"/>
              </a:ext>
            </a:extLst>
          </p:cNvPr>
          <p:cNvSpPr txBox="1"/>
          <p:nvPr/>
        </p:nvSpPr>
        <p:spPr>
          <a:xfrm>
            <a:off x="6534991" y="3143161"/>
            <a:ext cx="2981501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C</a:t>
            </a:r>
            <a:r>
              <a:rPr lang="vi-VN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ác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bác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nông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dân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vi-VN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đ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ang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cày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, cu</a:t>
            </a:r>
            <a:r>
              <a:rPr lang="vi-VN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ốc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ru</a:t>
            </a:r>
            <a:r>
              <a:rPr lang="vi-VN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ộng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. </a:t>
            </a:r>
            <a:endParaRPr lang="vi-VN" sz="24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63528D1-8A8D-4977-A468-73B005165013}"/>
              </a:ext>
            </a:extLst>
          </p:cNvPr>
          <p:cNvSpPr txBox="1"/>
          <p:nvPr/>
        </p:nvSpPr>
        <p:spPr>
          <a:xfrm>
            <a:off x="3514999" y="3184951"/>
            <a:ext cx="318333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B</a:t>
            </a:r>
            <a:r>
              <a:rPr lang="vi-VN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ác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nông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dân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vi-VN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đ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ang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chở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lúa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bằng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thuyền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. </a:t>
            </a:r>
            <a:endParaRPr lang="vi-VN" sz="24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822806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vi-VN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0116616" cy="7749480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463528D1-8A8D-4977-A468-73B005165013}"/>
              </a:ext>
            </a:extLst>
          </p:cNvPr>
          <p:cNvSpPr txBox="1"/>
          <p:nvPr/>
        </p:nvSpPr>
        <p:spPr>
          <a:xfrm>
            <a:off x="1038523" y="4695273"/>
            <a:ext cx="7997973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vi-VN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   Cháu chào các cô, các bác nông dân. Cháu tên là Linh An, học sinh lớp </a:t>
            </a:r>
            <a:r>
              <a:rPr lang="en-US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2E </a:t>
            </a:r>
            <a:r>
              <a:rPr lang="en-US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tr</a:t>
            </a:r>
            <a:r>
              <a:rPr lang="vi-VN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ường Tiểu học</a:t>
            </a:r>
            <a:r>
              <a:rPr lang="en-US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Sài</a:t>
            </a:r>
            <a:r>
              <a:rPr lang="en-US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Sơn</a:t>
            </a:r>
            <a:r>
              <a:rPr lang="en-US" b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A</a:t>
            </a:r>
            <a:r>
              <a:rPr lang="vi-VN" b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. </a:t>
            </a:r>
            <a:r>
              <a:rPr lang="vi-VN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Cháu cảm ơn các cô, bác rất nhiều vì đã lao động vất vả</a:t>
            </a:r>
            <a:r>
              <a:rPr lang="en-US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làm</a:t>
            </a:r>
            <a:r>
              <a:rPr lang="vi-VN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ra hạt thóc, hạt gạo để nuôi sống con người. </a:t>
            </a:r>
            <a:r>
              <a:rPr lang="en-US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C</a:t>
            </a:r>
            <a:r>
              <a:rPr lang="vi-VN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háu xin chúc các cô, các bác thật nhiều sức khoẻ và </a:t>
            </a:r>
            <a:r>
              <a:rPr lang="en-US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nhiều</a:t>
            </a:r>
            <a:r>
              <a:rPr lang="en-US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vi-VN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niềm vui trong cuộc sống</a:t>
            </a:r>
            <a:r>
              <a:rPr lang="en-US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ạ</a:t>
            </a:r>
            <a:r>
              <a:rPr lang="vi-VN" sz="1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63528D1-8A8D-4977-A468-73B005165013}"/>
              </a:ext>
            </a:extLst>
          </p:cNvPr>
          <p:cNvSpPr txBox="1"/>
          <p:nvPr/>
        </p:nvSpPr>
        <p:spPr>
          <a:xfrm>
            <a:off x="1038523" y="5085184"/>
            <a:ext cx="7992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</a:rPr>
              <a:t> </a:t>
            </a:r>
            <a:endParaRPr lang="vi-VN" sz="2800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18446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5" name="Google Shape;2705;p66"/>
          <p:cNvSpPr/>
          <p:nvPr/>
        </p:nvSpPr>
        <p:spPr>
          <a:xfrm>
            <a:off x="1298214" y="1607825"/>
            <a:ext cx="1072969" cy="531477"/>
          </a:xfrm>
          <a:custGeom>
            <a:avLst/>
            <a:gdLst/>
            <a:ahLst/>
            <a:cxnLst/>
            <a:rect l="l" t="t" r="r" b="b"/>
            <a:pathLst>
              <a:path w="12214" h="6050" extrusionOk="0">
                <a:moveTo>
                  <a:pt x="6318" y="1"/>
                </a:moveTo>
                <a:cubicBezTo>
                  <a:pt x="6068" y="1"/>
                  <a:pt x="5819" y="20"/>
                  <a:pt x="5531" y="97"/>
                </a:cubicBezTo>
                <a:cubicBezTo>
                  <a:pt x="5281" y="135"/>
                  <a:pt x="5051" y="231"/>
                  <a:pt x="4801" y="346"/>
                </a:cubicBezTo>
                <a:cubicBezTo>
                  <a:pt x="4609" y="442"/>
                  <a:pt x="4417" y="596"/>
                  <a:pt x="4225" y="769"/>
                </a:cubicBezTo>
                <a:cubicBezTo>
                  <a:pt x="3918" y="1057"/>
                  <a:pt x="3630" y="1402"/>
                  <a:pt x="3380" y="1883"/>
                </a:cubicBezTo>
                <a:cubicBezTo>
                  <a:pt x="3188" y="2267"/>
                  <a:pt x="3034" y="2708"/>
                  <a:pt x="2842" y="3265"/>
                </a:cubicBezTo>
                <a:cubicBezTo>
                  <a:pt x="2765" y="3515"/>
                  <a:pt x="2689" y="3784"/>
                  <a:pt x="2612" y="3995"/>
                </a:cubicBezTo>
                <a:cubicBezTo>
                  <a:pt x="2554" y="3745"/>
                  <a:pt x="2420" y="3553"/>
                  <a:pt x="2304" y="3361"/>
                </a:cubicBezTo>
                <a:cubicBezTo>
                  <a:pt x="2170" y="3131"/>
                  <a:pt x="1997" y="2996"/>
                  <a:pt x="1824" y="2900"/>
                </a:cubicBezTo>
                <a:cubicBezTo>
                  <a:pt x="1728" y="2843"/>
                  <a:pt x="1632" y="2804"/>
                  <a:pt x="1536" y="2785"/>
                </a:cubicBezTo>
                <a:cubicBezTo>
                  <a:pt x="1498" y="2785"/>
                  <a:pt x="1421" y="2747"/>
                  <a:pt x="1363" y="2747"/>
                </a:cubicBezTo>
                <a:cubicBezTo>
                  <a:pt x="1306" y="2747"/>
                  <a:pt x="1229" y="2747"/>
                  <a:pt x="1152" y="2785"/>
                </a:cubicBezTo>
                <a:cubicBezTo>
                  <a:pt x="1018" y="2804"/>
                  <a:pt x="883" y="2843"/>
                  <a:pt x="787" y="2900"/>
                </a:cubicBezTo>
                <a:cubicBezTo>
                  <a:pt x="691" y="2939"/>
                  <a:pt x="595" y="3016"/>
                  <a:pt x="480" y="3112"/>
                </a:cubicBezTo>
                <a:cubicBezTo>
                  <a:pt x="346" y="3265"/>
                  <a:pt x="211" y="3419"/>
                  <a:pt x="115" y="3669"/>
                </a:cubicBezTo>
                <a:cubicBezTo>
                  <a:pt x="58" y="3841"/>
                  <a:pt x="0" y="4053"/>
                  <a:pt x="0" y="4341"/>
                </a:cubicBezTo>
                <a:cubicBezTo>
                  <a:pt x="0" y="4533"/>
                  <a:pt x="0" y="4763"/>
                  <a:pt x="19" y="5051"/>
                </a:cubicBezTo>
                <a:cubicBezTo>
                  <a:pt x="58" y="5339"/>
                  <a:pt x="96" y="5608"/>
                  <a:pt x="154" y="5877"/>
                </a:cubicBezTo>
                <a:lnTo>
                  <a:pt x="154" y="5915"/>
                </a:lnTo>
                <a:lnTo>
                  <a:pt x="173" y="6050"/>
                </a:lnTo>
                <a:lnTo>
                  <a:pt x="11733" y="6050"/>
                </a:lnTo>
                <a:lnTo>
                  <a:pt x="11772" y="6011"/>
                </a:lnTo>
                <a:lnTo>
                  <a:pt x="11829" y="5915"/>
                </a:lnTo>
                <a:cubicBezTo>
                  <a:pt x="12098" y="5474"/>
                  <a:pt x="12214" y="5032"/>
                  <a:pt x="12175" y="4648"/>
                </a:cubicBezTo>
                <a:cubicBezTo>
                  <a:pt x="12117" y="4264"/>
                  <a:pt x="11964" y="3937"/>
                  <a:pt x="11676" y="3688"/>
                </a:cubicBezTo>
                <a:cubicBezTo>
                  <a:pt x="11388" y="3457"/>
                  <a:pt x="11023" y="3323"/>
                  <a:pt x="10620" y="3323"/>
                </a:cubicBezTo>
                <a:lnTo>
                  <a:pt x="10562" y="3323"/>
                </a:lnTo>
                <a:cubicBezTo>
                  <a:pt x="10178" y="3323"/>
                  <a:pt x="9775" y="3457"/>
                  <a:pt x="9391" y="3688"/>
                </a:cubicBezTo>
                <a:cubicBezTo>
                  <a:pt x="9237" y="3784"/>
                  <a:pt x="9103" y="3880"/>
                  <a:pt x="8987" y="3995"/>
                </a:cubicBezTo>
                <a:cubicBezTo>
                  <a:pt x="9007" y="3803"/>
                  <a:pt x="9007" y="3572"/>
                  <a:pt x="8987" y="3304"/>
                </a:cubicBezTo>
                <a:cubicBezTo>
                  <a:pt x="8949" y="2824"/>
                  <a:pt x="8853" y="2363"/>
                  <a:pt x="8718" y="1959"/>
                </a:cubicBezTo>
                <a:cubicBezTo>
                  <a:pt x="8546" y="1498"/>
                  <a:pt x="8334" y="1114"/>
                  <a:pt x="8066" y="807"/>
                </a:cubicBezTo>
                <a:cubicBezTo>
                  <a:pt x="7777" y="481"/>
                  <a:pt x="7413" y="231"/>
                  <a:pt x="7009" y="116"/>
                </a:cubicBezTo>
                <a:cubicBezTo>
                  <a:pt x="6798" y="20"/>
                  <a:pt x="6587" y="1"/>
                  <a:pt x="6318" y="1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defTabSz="914378">
              <a:buClr>
                <a:srgbClr val="000000"/>
              </a:buClr>
              <a:defRPr/>
            </a:pPr>
            <a:endParaRPr sz="14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706" name="Google Shape;2706;p66"/>
          <p:cNvSpPr txBox="1">
            <a:spLocks noGrp="1"/>
          </p:cNvSpPr>
          <p:nvPr>
            <p:ph type="ctrTitle"/>
          </p:nvPr>
        </p:nvSpPr>
        <p:spPr>
          <a:xfrm>
            <a:off x="2430000" y="1374675"/>
            <a:ext cx="4284000" cy="99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r>
              <a:rPr lang="en"/>
              <a:t>THANKS!</a:t>
            </a:r>
            <a:endParaRPr/>
          </a:p>
        </p:txBody>
      </p:sp>
      <p:grpSp>
        <p:nvGrpSpPr>
          <p:cNvPr id="2709" name="Google Shape;2709;p66"/>
          <p:cNvGrpSpPr/>
          <p:nvPr/>
        </p:nvGrpSpPr>
        <p:grpSpPr>
          <a:xfrm>
            <a:off x="7665950" y="1214301"/>
            <a:ext cx="981285" cy="534397"/>
            <a:chOff x="816462" y="899275"/>
            <a:chExt cx="981285" cy="534397"/>
          </a:xfrm>
        </p:grpSpPr>
        <p:sp>
          <p:nvSpPr>
            <p:cNvPr id="2710" name="Google Shape;2710;p66"/>
            <p:cNvSpPr/>
            <p:nvPr/>
          </p:nvSpPr>
          <p:spPr>
            <a:xfrm>
              <a:off x="816462" y="899275"/>
              <a:ext cx="981285" cy="534397"/>
            </a:xfrm>
            <a:custGeom>
              <a:avLst/>
              <a:gdLst/>
              <a:ahLst/>
              <a:cxnLst/>
              <a:rect l="l" t="t" r="r" b="b"/>
              <a:pathLst>
                <a:path w="13770" h="7499" extrusionOk="0">
                  <a:moveTo>
                    <a:pt x="7065" y="1"/>
                  </a:moveTo>
                  <a:cubicBezTo>
                    <a:pt x="6780" y="1"/>
                    <a:pt x="6480" y="35"/>
                    <a:pt x="6165" y="105"/>
                  </a:cubicBezTo>
                  <a:cubicBezTo>
                    <a:pt x="5858" y="182"/>
                    <a:pt x="5551" y="297"/>
                    <a:pt x="5263" y="451"/>
                  </a:cubicBezTo>
                  <a:cubicBezTo>
                    <a:pt x="5032" y="566"/>
                    <a:pt x="4763" y="758"/>
                    <a:pt x="4552" y="950"/>
                  </a:cubicBezTo>
                  <a:cubicBezTo>
                    <a:pt x="4168" y="1296"/>
                    <a:pt x="3822" y="1737"/>
                    <a:pt x="3534" y="2275"/>
                  </a:cubicBezTo>
                  <a:cubicBezTo>
                    <a:pt x="3400" y="2505"/>
                    <a:pt x="3265" y="2794"/>
                    <a:pt x="3169" y="3082"/>
                  </a:cubicBezTo>
                  <a:cubicBezTo>
                    <a:pt x="3112" y="3043"/>
                    <a:pt x="3035" y="2986"/>
                    <a:pt x="2958" y="2966"/>
                  </a:cubicBezTo>
                  <a:cubicBezTo>
                    <a:pt x="2824" y="2870"/>
                    <a:pt x="2632" y="2832"/>
                    <a:pt x="2440" y="2774"/>
                  </a:cubicBezTo>
                  <a:cubicBezTo>
                    <a:pt x="2344" y="2755"/>
                    <a:pt x="2252" y="2746"/>
                    <a:pt x="2152" y="2746"/>
                  </a:cubicBezTo>
                  <a:cubicBezTo>
                    <a:pt x="2051" y="2746"/>
                    <a:pt x="1940" y="2755"/>
                    <a:pt x="1806" y="2774"/>
                  </a:cubicBezTo>
                  <a:cubicBezTo>
                    <a:pt x="1595" y="2832"/>
                    <a:pt x="1403" y="2890"/>
                    <a:pt x="1249" y="2947"/>
                  </a:cubicBezTo>
                  <a:cubicBezTo>
                    <a:pt x="1095" y="3024"/>
                    <a:pt x="942" y="3120"/>
                    <a:pt x="769" y="3254"/>
                  </a:cubicBezTo>
                  <a:cubicBezTo>
                    <a:pt x="538" y="3466"/>
                    <a:pt x="346" y="3735"/>
                    <a:pt x="193" y="4099"/>
                  </a:cubicBezTo>
                  <a:cubicBezTo>
                    <a:pt x="97" y="4368"/>
                    <a:pt x="58" y="4618"/>
                    <a:pt x="39" y="5002"/>
                  </a:cubicBezTo>
                  <a:cubicBezTo>
                    <a:pt x="1" y="5252"/>
                    <a:pt x="39" y="5520"/>
                    <a:pt x="58" y="5847"/>
                  </a:cubicBezTo>
                  <a:cubicBezTo>
                    <a:pt x="78" y="6135"/>
                    <a:pt x="154" y="6423"/>
                    <a:pt x="193" y="6730"/>
                  </a:cubicBezTo>
                  <a:lnTo>
                    <a:pt x="231" y="6903"/>
                  </a:lnTo>
                  <a:cubicBezTo>
                    <a:pt x="289" y="7249"/>
                    <a:pt x="577" y="7498"/>
                    <a:pt x="922" y="7498"/>
                  </a:cubicBezTo>
                  <a:lnTo>
                    <a:pt x="12464" y="7498"/>
                  </a:lnTo>
                  <a:cubicBezTo>
                    <a:pt x="12675" y="7498"/>
                    <a:pt x="12886" y="7402"/>
                    <a:pt x="13021" y="7268"/>
                  </a:cubicBezTo>
                  <a:lnTo>
                    <a:pt x="13136" y="7114"/>
                  </a:lnTo>
                  <a:cubicBezTo>
                    <a:pt x="13155" y="7095"/>
                    <a:pt x="13194" y="7057"/>
                    <a:pt x="13213" y="7018"/>
                  </a:cubicBezTo>
                  <a:cubicBezTo>
                    <a:pt x="13616" y="6423"/>
                    <a:pt x="13770" y="5866"/>
                    <a:pt x="13693" y="5328"/>
                  </a:cubicBezTo>
                  <a:cubicBezTo>
                    <a:pt x="13635" y="4752"/>
                    <a:pt x="13366" y="4234"/>
                    <a:pt x="12925" y="3888"/>
                  </a:cubicBezTo>
                  <a:cubicBezTo>
                    <a:pt x="12521" y="3542"/>
                    <a:pt x="11984" y="3370"/>
                    <a:pt x="11408" y="3350"/>
                  </a:cubicBezTo>
                  <a:lnTo>
                    <a:pt x="11369" y="3350"/>
                  </a:lnTo>
                  <a:cubicBezTo>
                    <a:pt x="11043" y="3350"/>
                    <a:pt x="10755" y="3408"/>
                    <a:pt x="10447" y="3504"/>
                  </a:cubicBezTo>
                  <a:cubicBezTo>
                    <a:pt x="10409" y="3139"/>
                    <a:pt x="10313" y="2774"/>
                    <a:pt x="10179" y="2448"/>
                  </a:cubicBezTo>
                  <a:cubicBezTo>
                    <a:pt x="10006" y="1910"/>
                    <a:pt x="9737" y="1430"/>
                    <a:pt x="9391" y="1046"/>
                  </a:cubicBezTo>
                  <a:cubicBezTo>
                    <a:pt x="9007" y="624"/>
                    <a:pt x="8566" y="297"/>
                    <a:pt x="8028" y="143"/>
                  </a:cubicBezTo>
                  <a:cubicBezTo>
                    <a:pt x="7725" y="49"/>
                    <a:pt x="7405" y="1"/>
                    <a:pt x="70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38100" dir="30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1" name="Google Shape;2711;p66"/>
            <p:cNvSpPr/>
            <p:nvPr/>
          </p:nvSpPr>
          <p:spPr>
            <a:xfrm>
              <a:off x="875325" y="950512"/>
              <a:ext cx="870400" cy="432492"/>
            </a:xfrm>
            <a:custGeom>
              <a:avLst/>
              <a:gdLst/>
              <a:ahLst/>
              <a:cxnLst/>
              <a:rect l="l" t="t" r="r" b="b"/>
              <a:pathLst>
                <a:path w="12214" h="6069" extrusionOk="0">
                  <a:moveTo>
                    <a:pt x="6318" y="1"/>
                  </a:moveTo>
                  <a:cubicBezTo>
                    <a:pt x="6069" y="1"/>
                    <a:pt x="5819" y="20"/>
                    <a:pt x="5531" y="97"/>
                  </a:cubicBezTo>
                  <a:cubicBezTo>
                    <a:pt x="5281" y="135"/>
                    <a:pt x="5051" y="231"/>
                    <a:pt x="4801" y="346"/>
                  </a:cubicBezTo>
                  <a:cubicBezTo>
                    <a:pt x="4609" y="442"/>
                    <a:pt x="4417" y="596"/>
                    <a:pt x="4225" y="769"/>
                  </a:cubicBezTo>
                  <a:cubicBezTo>
                    <a:pt x="3918" y="1057"/>
                    <a:pt x="3630" y="1402"/>
                    <a:pt x="3380" y="1883"/>
                  </a:cubicBezTo>
                  <a:cubicBezTo>
                    <a:pt x="3188" y="2267"/>
                    <a:pt x="3035" y="2708"/>
                    <a:pt x="2843" y="3265"/>
                  </a:cubicBezTo>
                  <a:cubicBezTo>
                    <a:pt x="2766" y="3515"/>
                    <a:pt x="2689" y="3784"/>
                    <a:pt x="2612" y="3995"/>
                  </a:cubicBezTo>
                  <a:cubicBezTo>
                    <a:pt x="2555" y="3745"/>
                    <a:pt x="2420" y="3553"/>
                    <a:pt x="2305" y="3361"/>
                  </a:cubicBezTo>
                  <a:cubicBezTo>
                    <a:pt x="2170" y="3131"/>
                    <a:pt x="1998" y="2996"/>
                    <a:pt x="1825" y="2900"/>
                  </a:cubicBezTo>
                  <a:cubicBezTo>
                    <a:pt x="1729" y="2843"/>
                    <a:pt x="1633" y="2804"/>
                    <a:pt x="1537" y="2804"/>
                  </a:cubicBezTo>
                  <a:cubicBezTo>
                    <a:pt x="1498" y="2804"/>
                    <a:pt x="1422" y="2785"/>
                    <a:pt x="1364" y="2785"/>
                  </a:cubicBezTo>
                  <a:cubicBezTo>
                    <a:pt x="1306" y="2785"/>
                    <a:pt x="1230" y="2785"/>
                    <a:pt x="1153" y="2804"/>
                  </a:cubicBezTo>
                  <a:cubicBezTo>
                    <a:pt x="1018" y="2823"/>
                    <a:pt x="884" y="2881"/>
                    <a:pt x="788" y="2920"/>
                  </a:cubicBezTo>
                  <a:cubicBezTo>
                    <a:pt x="692" y="2977"/>
                    <a:pt x="596" y="3035"/>
                    <a:pt x="481" y="3131"/>
                  </a:cubicBezTo>
                  <a:cubicBezTo>
                    <a:pt x="346" y="3284"/>
                    <a:pt x="212" y="3457"/>
                    <a:pt x="116" y="3688"/>
                  </a:cubicBezTo>
                  <a:cubicBezTo>
                    <a:pt x="58" y="3860"/>
                    <a:pt x="0" y="4072"/>
                    <a:pt x="0" y="4360"/>
                  </a:cubicBezTo>
                  <a:cubicBezTo>
                    <a:pt x="0" y="4552"/>
                    <a:pt x="0" y="4801"/>
                    <a:pt x="20" y="5090"/>
                  </a:cubicBezTo>
                  <a:cubicBezTo>
                    <a:pt x="58" y="5378"/>
                    <a:pt x="96" y="5627"/>
                    <a:pt x="154" y="5896"/>
                  </a:cubicBezTo>
                  <a:lnTo>
                    <a:pt x="154" y="5954"/>
                  </a:lnTo>
                  <a:lnTo>
                    <a:pt x="173" y="6069"/>
                  </a:lnTo>
                  <a:lnTo>
                    <a:pt x="11734" y="6069"/>
                  </a:lnTo>
                  <a:lnTo>
                    <a:pt x="11772" y="6050"/>
                  </a:lnTo>
                  <a:lnTo>
                    <a:pt x="11830" y="5954"/>
                  </a:lnTo>
                  <a:cubicBezTo>
                    <a:pt x="12099" y="5493"/>
                    <a:pt x="12214" y="5051"/>
                    <a:pt x="12176" y="4667"/>
                  </a:cubicBezTo>
                  <a:cubicBezTo>
                    <a:pt x="12118" y="4283"/>
                    <a:pt x="11964" y="3957"/>
                    <a:pt x="11676" y="3707"/>
                  </a:cubicBezTo>
                  <a:cubicBezTo>
                    <a:pt x="11388" y="3476"/>
                    <a:pt x="11023" y="3361"/>
                    <a:pt x="10620" y="3361"/>
                  </a:cubicBezTo>
                  <a:lnTo>
                    <a:pt x="10562" y="3361"/>
                  </a:lnTo>
                  <a:cubicBezTo>
                    <a:pt x="10178" y="3361"/>
                    <a:pt x="9775" y="3476"/>
                    <a:pt x="9391" y="3707"/>
                  </a:cubicBezTo>
                  <a:cubicBezTo>
                    <a:pt x="9237" y="3803"/>
                    <a:pt x="9103" y="3899"/>
                    <a:pt x="8988" y="4033"/>
                  </a:cubicBezTo>
                  <a:cubicBezTo>
                    <a:pt x="9007" y="3841"/>
                    <a:pt x="9007" y="3592"/>
                    <a:pt x="8988" y="3323"/>
                  </a:cubicBezTo>
                  <a:cubicBezTo>
                    <a:pt x="8949" y="2843"/>
                    <a:pt x="8853" y="2401"/>
                    <a:pt x="8719" y="1979"/>
                  </a:cubicBezTo>
                  <a:cubicBezTo>
                    <a:pt x="8546" y="1537"/>
                    <a:pt x="8335" y="1153"/>
                    <a:pt x="8066" y="826"/>
                  </a:cubicBezTo>
                  <a:cubicBezTo>
                    <a:pt x="7778" y="500"/>
                    <a:pt x="7413" y="250"/>
                    <a:pt x="7010" y="135"/>
                  </a:cubicBezTo>
                  <a:cubicBezTo>
                    <a:pt x="6799" y="39"/>
                    <a:pt x="6549" y="1"/>
                    <a:pt x="6318" y="1"/>
                  </a:cubicBezTo>
                  <a:close/>
                </a:path>
              </a:pathLst>
            </a:custGeom>
            <a:solidFill>
              <a:srgbClr val="7AB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736" name="Google Shape;2736;p66"/>
          <p:cNvGrpSpPr/>
          <p:nvPr/>
        </p:nvGrpSpPr>
        <p:grpSpPr>
          <a:xfrm>
            <a:off x="870925" y="1303549"/>
            <a:ext cx="490238" cy="355904"/>
            <a:chOff x="8787625" y="134475"/>
            <a:chExt cx="838586" cy="608799"/>
          </a:xfrm>
        </p:grpSpPr>
        <p:sp>
          <p:nvSpPr>
            <p:cNvPr id="2737" name="Google Shape;2737;p66"/>
            <p:cNvSpPr/>
            <p:nvPr/>
          </p:nvSpPr>
          <p:spPr>
            <a:xfrm>
              <a:off x="8787625" y="134475"/>
              <a:ext cx="838586" cy="608799"/>
            </a:xfrm>
            <a:custGeom>
              <a:avLst/>
              <a:gdLst/>
              <a:ahLst/>
              <a:cxnLst/>
              <a:rect l="l" t="t" r="r" b="b"/>
              <a:pathLst>
                <a:path w="7682" h="5577" extrusionOk="0">
                  <a:moveTo>
                    <a:pt x="4010" y="0"/>
                  </a:moveTo>
                  <a:cubicBezTo>
                    <a:pt x="3863" y="0"/>
                    <a:pt x="3708" y="18"/>
                    <a:pt x="3553" y="46"/>
                  </a:cubicBezTo>
                  <a:cubicBezTo>
                    <a:pt x="3188" y="123"/>
                    <a:pt x="2804" y="296"/>
                    <a:pt x="2459" y="526"/>
                  </a:cubicBezTo>
                  <a:cubicBezTo>
                    <a:pt x="1863" y="968"/>
                    <a:pt x="1402" y="1621"/>
                    <a:pt x="1191" y="2331"/>
                  </a:cubicBezTo>
                  <a:cubicBezTo>
                    <a:pt x="1057" y="2351"/>
                    <a:pt x="903" y="2427"/>
                    <a:pt x="769" y="2504"/>
                  </a:cubicBezTo>
                  <a:cubicBezTo>
                    <a:pt x="634" y="2581"/>
                    <a:pt x="519" y="2677"/>
                    <a:pt x="404" y="2811"/>
                  </a:cubicBezTo>
                  <a:cubicBezTo>
                    <a:pt x="135" y="3119"/>
                    <a:pt x="1" y="3541"/>
                    <a:pt x="1" y="4041"/>
                  </a:cubicBezTo>
                  <a:cubicBezTo>
                    <a:pt x="1" y="4213"/>
                    <a:pt x="20" y="4405"/>
                    <a:pt x="58" y="4597"/>
                  </a:cubicBezTo>
                  <a:cubicBezTo>
                    <a:pt x="97" y="4732"/>
                    <a:pt x="135" y="4847"/>
                    <a:pt x="193" y="5001"/>
                  </a:cubicBezTo>
                  <a:cubicBezTo>
                    <a:pt x="250" y="5327"/>
                    <a:pt x="538" y="5577"/>
                    <a:pt x="884" y="5577"/>
                  </a:cubicBezTo>
                  <a:lnTo>
                    <a:pt x="6818" y="5577"/>
                  </a:lnTo>
                  <a:cubicBezTo>
                    <a:pt x="7106" y="5577"/>
                    <a:pt x="7394" y="5385"/>
                    <a:pt x="7490" y="5116"/>
                  </a:cubicBezTo>
                  <a:cubicBezTo>
                    <a:pt x="7624" y="4751"/>
                    <a:pt x="7682" y="4367"/>
                    <a:pt x="7682" y="3983"/>
                  </a:cubicBezTo>
                  <a:cubicBezTo>
                    <a:pt x="7682" y="3445"/>
                    <a:pt x="7490" y="2984"/>
                    <a:pt x="7144" y="2677"/>
                  </a:cubicBezTo>
                  <a:cubicBezTo>
                    <a:pt x="6952" y="2504"/>
                    <a:pt x="6722" y="2389"/>
                    <a:pt x="6472" y="2331"/>
                  </a:cubicBezTo>
                  <a:cubicBezTo>
                    <a:pt x="6453" y="2139"/>
                    <a:pt x="6395" y="1967"/>
                    <a:pt x="6357" y="1813"/>
                  </a:cubicBezTo>
                  <a:cubicBezTo>
                    <a:pt x="6299" y="1640"/>
                    <a:pt x="6242" y="1467"/>
                    <a:pt x="6165" y="1294"/>
                  </a:cubicBezTo>
                  <a:cubicBezTo>
                    <a:pt x="6088" y="1141"/>
                    <a:pt x="5973" y="968"/>
                    <a:pt x="5858" y="814"/>
                  </a:cubicBezTo>
                  <a:cubicBezTo>
                    <a:pt x="5589" y="507"/>
                    <a:pt x="5224" y="277"/>
                    <a:pt x="4821" y="123"/>
                  </a:cubicBezTo>
                  <a:cubicBezTo>
                    <a:pt x="4629" y="46"/>
                    <a:pt x="4417" y="8"/>
                    <a:pt x="4168" y="8"/>
                  </a:cubicBezTo>
                  <a:cubicBezTo>
                    <a:pt x="4116" y="3"/>
                    <a:pt x="4063" y="0"/>
                    <a:pt x="4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38100" dir="30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8" name="Google Shape;2738;p66"/>
            <p:cNvSpPr/>
            <p:nvPr/>
          </p:nvSpPr>
          <p:spPr>
            <a:xfrm>
              <a:off x="8865240" y="212854"/>
              <a:ext cx="679318" cy="450841"/>
            </a:xfrm>
            <a:custGeom>
              <a:avLst/>
              <a:gdLst/>
              <a:ahLst/>
              <a:cxnLst/>
              <a:rect l="l" t="t" r="r" b="b"/>
              <a:pathLst>
                <a:path w="6223" h="4130" extrusionOk="0">
                  <a:moveTo>
                    <a:pt x="3322" y="0"/>
                  </a:moveTo>
                  <a:cubicBezTo>
                    <a:pt x="3226" y="0"/>
                    <a:pt x="3092" y="39"/>
                    <a:pt x="2977" y="39"/>
                  </a:cubicBezTo>
                  <a:cubicBezTo>
                    <a:pt x="2708" y="77"/>
                    <a:pt x="2420" y="192"/>
                    <a:pt x="2189" y="384"/>
                  </a:cubicBezTo>
                  <a:cubicBezTo>
                    <a:pt x="1709" y="749"/>
                    <a:pt x="1325" y="1287"/>
                    <a:pt x="1172" y="1882"/>
                  </a:cubicBezTo>
                  <a:cubicBezTo>
                    <a:pt x="1133" y="2074"/>
                    <a:pt x="1114" y="2286"/>
                    <a:pt x="1114" y="2478"/>
                  </a:cubicBezTo>
                  <a:cubicBezTo>
                    <a:pt x="1076" y="2458"/>
                    <a:pt x="1056" y="2439"/>
                    <a:pt x="1018" y="2401"/>
                  </a:cubicBezTo>
                  <a:cubicBezTo>
                    <a:pt x="960" y="2382"/>
                    <a:pt x="883" y="2362"/>
                    <a:pt x="845" y="2343"/>
                  </a:cubicBezTo>
                  <a:lnTo>
                    <a:pt x="634" y="2343"/>
                  </a:lnTo>
                  <a:cubicBezTo>
                    <a:pt x="576" y="2343"/>
                    <a:pt x="499" y="2382"/>
                    <a:pt x="442" y="2401"/>
                  </a:cubicBezTo>
                  <a:cubicBezTo>
                    <a:pt x="365" y="2458"/>
                    <a:pt x="307" y="2497"/>
                    <a:pt x="250" y="2574"/>
                  </a:cubicBezTo>
                  <a:cubicBezTo>
                    <a:pt x="96" y="2746"/>
                    <a:pt x="0" y="3015"/>
                    <a:pt x="0" y="3323"/>
                  </a:cubicBezTo>
                  <a:cubicBezTo>
                    <a:pt x="0" y="3438"/>
                    <a:pt x="19" y="3591"/>
                    <a:pt x="58" y="3726"/>
                  </a:cubicBezTo>
                  <a:cubicBezTo>
                    <a:pt x="77" y="3841"/>
                    <a:pt x="115" y="3975"/>
                    <a:pt x="154" y="4091"/>
                  </a:cubicBezTo>
                  <a:lnTo>
                    <a:pt x="154" y="4110"/>
                  </a:lnTo>
                  <a:lnTo>
                    <a:pt x="154" y="4129"/>
                  </a:lnTo>
                  <a:lnTo>
                    <a:pt x="6068" y="4129"/>
                  </a:lnTo>
                  <a:cubicBezTo>
                    <a:pt x="6164" y="3879"/>
                    <a:pt x="6222" y="3553"/>
                    <a:pt x="6222" y="3265"/>
                  </a:cubicBezTo>
                  <a:cubicBezTo>
                    <a:pt x="6222" y="2938"/>
                    <a:pt x="6107" y="2650"/>
                    <a:pt x="5915" y="2478"/>
                  </a:cubicBezTo>
                  <a:cubicBezTo>
                    <a:pt x="5819" y="2401"/>
                    <a:pt x="5723" y="2343"/>
                    <a:pt x="5588" y="2343"/>
                  </a:cubicBezTo>
                  <a:lnTo>
                    <a:pt x="5396" y="2343"/>
                  </a:lnTo>
                  <a:cubicBezTo>
                    <a:pt x="5339" y="2343"/>
                    <a:pt x="5281" y="2362"/>
                    <a:pt x="5243" y="2382"/>
                  </a:cubicBezTo>
                  <a:cubicBezTo>
                    <a:pt x="5166" y="2401"/>
                    <a:pt x="5089" y="2458"/>
                    <a:pt x="5051" y="2535"/>
                  </a:cubicBezTo>
                  <a:lnTo>
                    <a:pt x="5051" y="2170"/>
                  </a:lnTo>
                  <a:cubicBezTo>
                    <a:pt x="5012" y="1863"/>
                    <a:pt x="4993" y="1575"/>
                    <a:pt x="4897" y="1325"/>
                  </a:cubicBezTo>
                  <a:cubicBezTo>
                    <a:pt x="4859" y="1172"/>
                    <a:pt x="4801" y="1056"/>
                    <a:pt x="4763" y="941"/>
                  </a:cubicBezTo>
                  <a:cubicBezTo>
                    <a:pt x="4705" y="826"/>
                    <a:pt x="4609" y="692"/>
                    <a:pt x="4532" y="615"/>
                  </a:cubicBezTo>
                  <a:cubicBezTo>
                    <a:pt x="4379" y="384"/>
                    <a:pt x="4110" y="250"/>
                    <a:pt x="3822" y="154"/>
                  </a:cubicBezTo>
                  <a:cubicBezTo>
                    <a:pt x="3668" y="96"/>
                    <a:pt x="3534" y="77"/>
                    <a:pt x="3361" y="58"/>
                  </a:cubicBezTo>
                  <a:cubicBezTo>
                    <a:pt x="3380" y="0"/>
                    <a:pt x="3361" y="0"/>
                    <a:pt x="3322" y="0"/>
                  </a:cubicBezTo>
                  <a:close/>
                </a:path>
              </a:pathLst>
            </a:custGeom>
            <a:solidFill>
              <a:srgbClr val="7ABE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739" name="Google Shape;2739;p66"/>
          <p:cNvSpPr/>
          <p:nvPr/>
        </p:nvSpPr>
        <p:spPr>
          <a:xfrm>
            <a:off x="7152727" y="1821656"/>
            <a:ext cx="688855" cy="457201"/>
          </a:xfrm>
          <a:custGeom>
            <a:avLst/>
            <a:gdLst/>
            <a:ahLst/>
            <a:cxnLst/>
            <a:rect l="l" t="t" r="r" b="b"/>
            <a:pathLst>
              <a:path w="6223" h="4130" extrusionOk="0">
                <a:moveTo>
                  <a:pt x="3322" y="0"/>
                </a:moveTo>
                <a:cubicBezTo>
                  <a:pt x="3226" y="0"/>
                  <a:pt x="3092" y="39"/>
                  <a:pt x="2977" y="39"/>
                </a:cubicBezTo>
                <a:cubicBezTo>
                  <a:pt x="2708" y="77"/>
                  <a:pt x="2420" y="192"/>
                  <a:pt x="2189" y="384"/>
                </a:cubicBezTo>
                <a:cubicBezTo>
                  <a:pt x="1709" y="749"/>
                  <a:pt x="1325" y="1287"/>
                  <a:pt x="1172" y="1882"/>
                </a:cubicBezTo>
                <a:cubicBezTo>
                  <a:pt x="1133" y="2074"/>
                  <a:pt x="1114" y="2286"/>
                  <a:pt x="1114" y="2478"/>
                </a:cubicBezTo>
                <a:cubicBezTo>
                  <a:pt x="1076" y="2458"/>
                  <a:pt x="1056" y="2439"/>
                  <a:pt x="1018" y="2401"/>
                </a:cubicBezTo>
                <a:cubicBezTo>
                  <a:pt x="960" y="2382"/>
                  <a:pt x="883" y="2362"/>
                  <a:pt x="845" y="2343"/>
                </a:cubicBezTo>
                <a:lnTo>
                  <a:pt x="634" y="2343"/>
                </a:lnTo>
                <a:cubicBezTo>
                  <a:pt x="576" y="2343"/>
                  <a:pt x="499" y="2382"/>
                  <a:pt x="442" y="2401"/>
                </a:cubicBezTo>
                <a:cubicBezTo>
                  <a:pt x="365" y="2458"/>
                  <a:pt x="307" y="2497"/>
                  <a:pt x="250" y="2574"/>
                </a:cubicBezTo>
                <a:cubicBezTo>
                  <a:pt x="96" y="2746"/>
                  <a:pt x="0" y="3015"/>
                  <a:pt x="0" y="3323"/>
                </a:cubicBezTo>
                <a:cubicBezTo>
                  <a:pt x="0" y="3438"/>
                  <a:pt x="19" y="3591"/>
                  <a:pt x="58" y="3726"/>
                </a:cubicBezTo>
                <a:cubicBezTo>
                  <a:pt x="77" y="3841"/>
                  <a:pt x="115" y="3975"/>
                  <a:pt x="154" y="4091"/>
                </a:cubicBezTo>
                <a:lnTo>
                  <a:pt x="154" y="4110"/>
                </a:lnTo>
                <a:lnTo>
                  <a:pt x="154" y="4129"/>
                </a:lnTo>
                <a:lnTo>
                  <a:pt x="6068" y="4129"/>
                </a:lnTo>
                <a:cubicBezTo>
                  <a:pt x="6164" y="3879"/>
                  <a:pt x="6222" y="3553"/>
                  <a:pt x="6222" y="3265"/>
                </a:cubicBezTo>
                <a:cubicBezTo>
                  <a:pt x="6222" y="2938"/>
                  <a:pt x="6107" y="2650"/>
                  <a:pt x="5915" y="2478"/>
                </a:cubicBezTo>
                <a:cubicBezTo>
                  <a:pt x="5819" y="2401"/>
                  <a:pt x="5723" y="2343"/>
                  <a:pt x="5588" y="2343"/>
                </a:cubicBezTo>
                <a:lnTo>
                  <a:pt x="5396" y="2343"/>
                </a:lnTo>
                <a:cubicBezTo>
                  <a:pt x="5339" y="2343"/>
                  <a:pt x="5281" y="2362"/>
                  <a:pt x="5243" y="2382"/>
                </a:cubicBezTo>
                <a:cubicBezTo>
                  <a:pt x="5166" y="2401"/>
                  <a:pt x="5089" y="2458"/>
                  <a:pt x="5051" y="2535"/>
                </a:cubicBezTo>
                <a:lnTo>
                  <a:pt x="5051" y="2170"/>
                </a:lnTo>
                <a:cubicBezTo>
                  <a:pt x="5012" y="1863"/>
                  <a:pt x="4993" y="1575"/>
                  <a:pt x="4897" y="1325"/>
                </a:cubicBezTo>
                <a:cubicBezTo>
                  <a:pt x="4859" y="1172"/>
                  <a:pt x="4801" y="1056"/>
                  <a:pt x="4763" y="941"/>
                </a:cubicBezTo>
                <a:cubicBezTo>
                  <a:pt x="4705" y="826"/>
                  <a:pt x="4609" y="692"/>
                  <a:pt x="4532" y="615"/>
                </a:cubicBezTo>
                <a:cubicBezTo>
                  <a:pt x="4379" y="384"/>
                  <a:pt x="4110" y="250"/>
                  <a:pt x="3822" y="154"/>
                </a:cubicBezTo>
                <a:cubicBezTo>
                  <a:pt x="3668" y="96"/>
                  <a:pt x="3534" y="77"/>
                  <a:pt x="3361" y="58"/>
                </a:cubicBezTo>
                <a:cubicBezTo>
                  <a:pt x="3380" y="0"/>
                  <a:pt x="3361" y="0"/>
                  <a:pt x="3322" y="0"/>
                </a:cubicBezTo>
                <a:close/>
              </a:path>
            </a:pathLst>
          </a:custGeom>
          <a:solidFill>
            <a:srgbClr val="FFFFFF">
              <a:alpha val="346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defTabSz="914378">
              <a:buClr>
                <a:srgbClr val="000000"/>
              </a:buClr>
              <a:defRPr/>
            </a:pPr>
            <a:endParaRPr sz="14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9D870934-80EB-490D-A52D-ABCDE1F02C5E}"/>
              </a:ext>
            </a:extLst>
          </p:cNvPr>
          <p:cNvSpPr/>
          <p:nvPr/>
        </p:nvSpPr>
        <p:spPr>
          <a:xfrm>
            <a:off x="2430001" y="2574576"/>
            <a:ext cx="4138460" cy="1645010"/>
          </a:xfrm>
          <a:prstGeom prst="rect">
            <a:avLst/>
          </a:prstGeom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defRPr/>
            </a:pPr>
            <a:endParaRPr lang="en-US" sz="1350">
              <a:solidFill>
                <a:srgbClr val="FFFFFF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03E6320-C5CF-469F-80C5-43E871C4EA5A}"/>
              </a:ext>
            </a:extLst>
          </p:cNvPr>
          <p:cNvSpPr txBox="1"/>
          <p:nvPr/>
        </p:nvSpPr>
        <p:spPr>
          <a:xfrm>
            <a:off x="2556605" y="2923874"/>
            <a:ext cx="3917159" cy="9694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en-US" sz="2850">
                <a:solidFill>
                  <a:srgbClr val="78302E"/>
                </a:solidFill>
                <a:latin typeface="Segoe Script" panose="030B0504020000000003" pitchFamily="66" charset="0"/>
              </a:rPr>
              <a:t>Chúc các em  có 1 buổi học vui vẻ !!!!</a:t>
            </a:r>
          </a:p>
        </p:txBody>
      </p:sp>
    </p:spTree>
    <p:extLst>
      <p:ext uri="{BB962C8B-B14F-4D97-AF65-F5344CB8AC3E}">
        <p14:creationId xmlns:p14="http://schemas.microsoft.com/office/powerpoint/2010/main" val="351748557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8" name="Google Shape;3768;p40"/>
          <p:cNvSpPr txBox="1">
            <a:spLocks noGrp="1"/>
          </p:cNvSpPr>
          <p:nvPr>
            <p:ph type="title" idx="2"/>
          </p:nvPr>
        </p:nvSpPr>
        <p:spPr>
          <a:xfrm>
            <a:off x="4499159" y="2817719"/>
            <a:ext cx="311761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r>
              <a:rPr lang="en" sz="7200">
                <a:latin typeface="#9Slide03 BoosterNextFYBlack" panose="02000A03000000020004" pitchFamily="2" charset="0"/>
                <a:cs typeface="Times New Roman" panose="02020603050405020304" pitchFamily="18" charset="0"/>
              </a:rPr>
              <a:t>TIẾT 1 </a:t>
            </a:r>
            <a:endParaRPr sz="7200" dirty="0">
              <a:latin typeface="#9Slide03 BoosterNextFYBlack" panose="02000A03000000020004" pitchFamily="2" charset="0"/>
              <a:cs typeface="Times New Roman" panose="02020603050405020304" pitchFamily="18" charset="0"/>
            </a:endParaRPr>
          </a:p>
        </p:txBody>
      </p:sp>
      <p:grpSp>
        <p:nvGrpSpPr>
          <p:cNvPr id="3770" name="Google Shape;3770;p40"/>
          <p:cNvGrpSpPr/>
          <p:nvPr/>
        </p:nvGrpSpPr>
        <p:grpSpPr>
          <a:xfrm>
            <a:off x="1227294" y="1628053"/>
            <a:ext cx="2639915" cy="3545583"/>
            <a:chOff x="1227293" y="770802"/>
            <a:chExt cx="2639915" cy="3545583"/>
          </a:xfrm>
        </p:grpSpPr>
        <p:sp>
          <p:nvSpPr>
            <p:cNvPr id="3771" name="Google Shape;3771;p40"/>
            <p:cNvSpPr/>
            <p:nvPr/>
          </p:nvSpPr>
          <p:spPr>
            <a:xfrm>
              <a:off x="1227293" y="770802"/>
              <a:ext cx="2639915" cy="3545583"/>
            </a:xfrm>
            <a:custGeom>
              <a:avLst/>
              <a:gdLst/>
              <a:ahLst/>
              <a:cxnLst/>
              <a:rect l="l" t="t" r="r" b="b"/>
              <a:pathLst>
                <a:path w="59264" h="79600" extrusionOk="0">
                  <a:moveTo>
                    <a:pt x="28806" y="0"/>
                  </a:moveTo>
                  <a:cubicBezTo>
                    <a:pt x="28204" y="0"/>
                    <a:pt x="27740" y="599"/>
                    <a:pt x="27555" y="1153"/>
                  </a:cubicBezTo>
                  <a:cubicBezTo>
                    <a:pt x="27204" y="841"/>
                    <a:pt x="26754" y="672"/>
                    <a:pt x="26311" y="672"/>
                  </a:cubicBezTo>
                  <a:cubicBezTo>
                    <a:pt x="25857" y="672"/>
                    <a:pt x="25410" y="849"/>
                    <a:pt x="25083" y="1233"/>
                  </a:cubicBezTo>
                  <a:cubicBezTo>
                    <a:pt x="24420" y="2041"/>
                    <a:pt x="24792" y="3076"/>
                    <a:pt x="25406" y="3771"/>
                  </a:cubicBezTo>
                  <a:cubicBezTo>
                    <a:pt x="25648" y="4062"/>
                    <a:pt x="25924" y="4304"/>
                    <a:pt x="26230" y="4530"/>
                  </a:cubicBezTo>
                  <a:cubicBezTo>
                    <a:pt x="25956" y="4627"/>
                    <a:pt x="25697" y="4756"/>
                    <a:pt x="25454" y="4903"/>
                  </a:cubicBezTo>
                  <a:cubicBezTo>
                    <a:pt x="25357" y="4903"/>
                    <a:pt x="25277" y="4886"/>
                    <a:pt x="25180" y="4886"/>
                  </a:cubicBezTo>
                  <a:cubicBezTo>
                    <a:pt x="25083" y="4870"/>
                    <a:pt x="24986" y="4853"/>
                    <a:pt x="24889" y="4853"/>
                  </a:cubicBezTo>
                  <a:cubicBezTo>
                    <a:pt x="24857" y="4967"/>
                    <a:pt x="24792" y="5064"/>
                    <a:pt x="24728" y="5161"/>
                  </a:cubicBezTo>
                  <a:cubicBezTo>
                    <a:pt x="24825" y="5177"/>
                    <a:pt x="24905" y="5177"/>
                    <a:pt x="24986" y="5193"/>
                  </a:cubicBezTo>
                  <a:cubicBezTo>
                    <a:pt x="24614" y="5452"/>
                    <a:pt x="24258" y="5743"/>
                    <a:pt x="23935" y="6099"/>
                  </a:cubicBezTo>
                  <a:cubicBezTo>
                    <a:pt x="23870" y="6146"/>
                    <a:pt x="23823" y="6211"/>
                    <a:pt x="23758" y="6276"/>
                  </a:cubicBezTo>
                  <a:lnTo>
                    <a:pt x="23677" y="6276"/>
                  </a:lnTo>
                  <a:lnTo>
                    <a:pt x="23483" y="6470"/>
                  </a:lnTo>
                  <a:cubicBezTo>
                    <a:pt x="23450" y="6502"/>
                    <a:pt x="23418" y="6534"/>
                    <a:pt x="23402" y="6567"/>
                  </a:cubicBezTo>
                  <a:cubicBezTo>
                    <a:pt x="23435" y="6567"/>
                    <a:pt x="23467" y="6583"/>
                    <a:pt x="23515" y="6583"/>
                  </a:cubicBezTo>
                  <a:cubicBezTo>
                    <a:pt x="23241" y="6939"/>
                    <a:pt x="23015" y="7310"/>
                    <a:pt x="22804" y="7715"/>
                  </a:cubicBezTo>
                  <a:lnTo>
                    <a:pt x="22562" y="7666"/>
                  </a:lnTo>
                  <a:cubicBezTo>
                    <a:pt x="22530" y="7715"/>
                    <a:pt x="22497" y="7762"/>
                    <a:pt x="22465" y="7827"/>
                  </a:cubicBezTo>
                  <a:cubicBezTo>
                    <a:pt x="22448" y="7876"/>
                    <a:pt x="22416" y="7924"/>
                    <a:pt x="22400" y="7973"/>
                  </a:cubicBezTo>
                  <a:cubicBezTo>
                    <a:pt x="22481" y="7989"/>
                    <a:pt x="22578" y="8006"/>
                    <a:pt x="22659" y="8021"/>
                  </a:cubicBezTo>
                  <a:cubicBezTo>
                    <a:pt x="22562" y="8247"/>
                    <a:pt x="22481" y="8474"/>
                    <a:pt x="22400" y="8700"/>
                  </a:cubicBezTo>
                  <a:cubicBezTo>
                    <a:pt x="22433" y="8861"/>
                    <a:pt x="22448" y="9023"/>
                    <a:pt x="22448" y="9185"/>
                  </a:cubicBezTo>
                  <a:cubicBezTo>
                    <a:pt x="22433" y="9476"/>
                    <a:pt x="22254" y="9816"/>
                    <a:pt x="22045" y="10025"/>
                  </a:cubicBezTo>
                  <a:lnTo>
                    <a:pt x="21948" y="10510"/>
                  </a:lnTo>
                  <a:cubicBezTo>
                    <a:pt x="21929" y="10509"/>
                    <a:pt x="21909" y="10509"/>
                    <a:pt x="21890" y="10509"/>
                  </a:cubicBezTo>
                  <a:cubicBezTo>
                    <a:pt x="20977" y="10509"/>
                    <a:pt x="20186" y="11257"/>
                    <a:pt x="20186" y="12191"/>
                  </a:cubicBezTo>
                  <a:cubicBezTo>
                    <a:pt x="20186" y="12660"/>
                    <a:pt x="20380" y="13128"/>
                    <a:pt x="20735" y="13451"/>
                  </a:cubicBezTo>
                  <a:cubicBezTo>
                    <a:pt x="20914" y="13613"/>
                    <a:pt x="21123" y="13710"/>
                    <a:pt x="21334" y="13791"/>
                  </a:cubicBezTo>
                  <a:cubicBezTo>
                    <a:pt x="18408" y="14777"/>
                    <a:pt x="18699" y="19528"/>
                    <a:pt x="18699" y="19528"/>
                  </a:cubicBezTo>
                  <a:cubicBezTo>
                    <a:pt x="18699" y="19528"/>
                    <a:pt x="17268" y="16845"/>
                    <a:pt x="14924" y="16845"/>
                  </a:cubicBezTo>
                  <a:cubicBezTo>
                    <a:pt x="14363" y="16845"/>
                    <a:pt x="13750" y="16998"/>
                    <a:pt x="13091" y="17379"/>
                  </a:cubicBezTo>
                  <a:cubicBezTo>
                    <a:pt x="9665" y="19351"/>
                    <a:pt x="12557" y="24247"/>
                    <a:pt x="12557" y="24247"/>
                  </a:cubicBezTo>
                  <a:cubicBezTo>
                    <a:pt x="12557" y="24247"/>
                    <a:pt x="10613" y="22547"/>
                    <a:pt x="8599" y="22547"/>
                  </a:cubicBezTo>
                  <a:cubicBezTo>
                    <a:pt x="7687" y="22547"/>
                    <a:pt x="6762" y="22896"/>
                    <a:pt x="5996" y="23908"/>
                  </a:cubicBezTo>
                  <a:cubicBezTo>
                    <a:pt x="3524" y="27173"/>
                    <a:pt x="7112" y="30696"/>
                    <a:pt x="7112" y="30696"/>
                  </a:cubicBezTo>
                  <a:cubicBezTo>
                    <a:pt x="7112" y="30696"/>
                    <a:pt x="6432" y="30496"/>
                    <a:pt x="5529" y="30496"/>
                  </a:cubicBezTo>
                  <a:cubicBezTo>
                    <a:pt x="4286" y="30496"/>
                    <a:pt x="2620" y="30876"/>
                    <a:pt x="1729" y="32683"/>
                  </a:cubicBezTo>
                  <a:cubicBezTo>
                    <a:pt x="195" y="35803"/>
                    <a:pt x="4121" y="38421"/>
                    <a:pt x="4121" y="38421"/>
                  </a:cubicBezTo>
                  <a:cubicBezTo>
                    <a:pt x="1" y="39811"/>
                    <a:pt x="1277" y="43253"/>
                    <a:pt x="1665" y="43996"/>
                  </a:cubicBezTo>
                  <a:cubicBezTo>
                    <a:pt x="1891" y="44466"/>
                    <a:pt x="2279" y="44837"/>
                    <a:pt x="2684" y="45160"/>
                  </a:cubicBezTo>
                  <a:cubicBezTo>
                    <a:pt x="3539" y="45871"/>
                    <a:pt x="4494" y="46437"/>
                    <a:pt x="5543" y="46793"/>
                  </a:cubicBezTo>
                  <a:cubicBezTo>
                    <a:pt x="6271" y="47035"/>
                    <a:pt x="7030" y="47164"/>
                    <a:pt x="7791" y="47261"/>
                  </a:cubicBezTo>
                  <a:cubicBezTo>
                    <a:pt x="8502" y="47375"/>
                    <a:pt x="9228" y="47455"/>
                    <a:pt x="9939" y="47536"/>
                  </a:cubicBezTo>
                  <a:cubicBezTo>
                    <a:pt x="9568" y="48683"/>
                    <a:pt x="9261" y="49910"/>
                    <a:pt x="9019" y="51220"/>
                  </a:cubicBezTo>
                  <a:cubicBezTo>
                    <a:pt x="9019" y="51220"/>
                    <a:pt x="8986" y="51640"/>
                    <a:pt x="8954" y="52319"/>
                  </a:cubicBezTo>
                  <a:cubicBezTo>
                    <a:pt x="9034" y="52431"/>
                    <a:pt x="9099" y="52560"/>
                    <a:pt x="9131" y="52690"/>
                  </a:cubicBezTo>
                  <a:cubicBezTo>
                    <a:pt x="9196" y="52851"/>
                    <a:pt x="9213" y="53013"/>
                    <a:pt x="9196" y="53191"/>
                  </a:cubicBezTo>
                  <a:cubicBezTo>
                    <a:pt x="9196" y="53870"/>
                    <a:pt x="9213" y="54549"/>
                    <a:pt x="9245" y="55228"/>
                  </a:cubicBezTo>
                  <a:cubicBezTo>
                    <a:pt x="9277" y="55810"/>
                    <a:pt x="9310" y="56391"/>
                    <a:pt x="9358" y="56973"/>
                  </a:cubicBezTo>
                  <a:cubicBezTo>
                    <a:pt x="9455" y="58072"/>
                    <a:pt x="9568" y="59187"/>
                    <a:pt x="9681" y="60286"/>
                  </a:cubicBezTo>
                  <a:cubicBezTo>
                    <a:pt x="9810" y="60626"/>
                    <a:pt x="9972" y="60932"/>
                    <a:pt x="10150" y="61175"/>
                  </a:cubicBezTo>
                  <a:cubicBezTo>
                    <a:pt x="10320" y="61426"/>
                    <a:pt x="10522" y="61539"/>
                    <a:pt x="10747" y="61539"/>
                  </a:cubicBezTo>
                  <a:cubicBezTo>
                    <a:pt x="10884" y="61539"/>
                    <a:pt x="11031" y="61497"/>
                    <a:pt x="11184" y="61417"/>
                  </a:cubicBezTo>
                  <a:lnTo>
                    <a:pt x="11184" y="61417"/>
                  </a:lnTo>
                  <a:lnTo>
                    <a:pt x="11087" y="61902"/>
                  </a:lnTo>
                  <a:lnTo>
                    <a:pt x="11103" y="61902"/>
                  </a:lnTo>
                  <a:cubicBezTo>
                    <a:pt x="11120" y="61869"/>
                    <a:pt x="11152" y="61854"/>
                    <a:pt x="11184" y="61837"/>
                  </a:cubicBezTo>
                  <a:lnTo>
                    <a:pt x="11184" y="61822"/>
                  </a:lnTo>
                  <a:cubicBezTo>
                    <a:pt x="11281" y="61692"/>
                    <a:pt x="11394" y="61595"/>
                    <a:pt x="11508" y="61514"/>
                  </a:cubicBezTo>
                  <a:cubicBezTo>
                    <a:pt x="11523" y="61401"/>
                    <a:pt x="11555" y="61288"/>
                    <a:pt x="11572" y="61158"/>
                  </a:cubicBezTo>
                  <a:cubicBezTo>
                    <a:pt x="12461" y="60464"/>
                    <a:pt x="13479" y="58863"/>
                    <a:pt x="14352" y="57247"/>
                  </a:cubicBezTo>
                  <a:cubicBezTo>
                    <a:pt x="14352" y="57360"/>
                    <a:pt x="14450" y="57429"/>
                    <a:pt x="14539" y="57429"/>
                  </a:cubicBezTo>
                  <a:cubicBezTo>
                    <a:pt x="14603" y="57429"/>
                    <a:pt x="14662" y="57393"/>
                    <a:pt x="14675" y="57312"/>
                  </a:cubicBezTo>
                  <a:cubicBezTo>
                    <a:pt x="14740" y="56973"/>
                    <a:pt x="14805" y="56633"/>
                    <a:pt x="14852" y="56294"/>
                  </a:cubicBezTo>
                  <a:cubicBezTo>
                    <a:pt x="15046" y="55939"/>
                    <a:pt x="15225" y="55583"/>
                    <a:pt x="15386" y="55243"/>
                  </a:cubicBezTo>
                  <a:cubicBezTo>
                    <a:pt x="15822" y="55971"/>
                    <a:pt x="16324" y="56650"/>
                    <a:pt x="16938" y="57296"/>
                  </a:cubicBezTo>
                  <a:cubicBezTo>
                    <a:pt x="16921" y="57458"/>
                    <a:pt x="16921" y="57620"/>
                    <a:pt x="16906" y="57781"/>
                  </a:cubicBezTo>
                  <a:cubicBezTo>
                    <a:pt x="16897" y="57886"/>
                    <a:pt x="16974" y="57938"/>
                    <a:pt x="17055" y="57938"/>
                  </a:cubicBezTo>
                  <a:cubicBezTo>
                    <a:pt x="17135" y="57938"/>
                    <a:pt x="17220" y="57886"/>
                    <a:pt x="17229" y="57781"/>
                  </a:cubicBezTo>
                  <a:cubicBezTo>
                    <a:pt x="17244" y="57717"/>
                    <a:pt x="17244" y="57667"/>
                    <a:pt x="17244" y="57603"/>
                  </a:cubicBezTo>
                  <a:cubicBezTo>
                    <a:pt x="18149" y="58492"/>
                    <a:pt x="19248" y="59268"/>
                    <a:pt x="20574" y="59898"/>
                  </a:cubicBezTo>
                  <a:lnTo>
                    <a:pt x="20574" y="63744"/>
                  </a:lnTo>
                  <a:lnTo>
                    <a:pt x="17455" y="63744"/>
                  </a:lnTo>
                  <a:lnTo>
                    <a:pt x="17503" y="71874"/>
                  </a:lnTo>
                  <a:cubicBezTo>
                    <a:pt x="11314" y="71874"/>
                    <a:pt x="11071" y="75882"/>
                    <a:pt x="11103" y="76755"/>
                  </a:cubicBezTo>
                  <a:lnTo>
                    <a:pt x="10941" y="76755"/>
                  </a:lnTo>
                  <a:lnTo>
                    <a:pt x="10941" y="77951"/>
                  </a:lnTo>
                  <a:cubicBezTo>
                    <a:pt x="10941" y="78856"/>
                    <a:pt x="11685" y="79599"/>
                    <a:pt x="12590" y="79599"/>
                  </a:cubicBezTo>
                  <a:lnTo>
                    <a:pt x="26408" y="79599"/>
                  </a:lnTo>
                  <a:cubicBezTo>
                    <a:pt x="27410" y="79599"/>
                    <a:pt x="28202" y="78791"/>
                    <a:pt x="28202" y="77805"/>
                  </a:cubicBezTo>
                  <a:lnTo>
                    <a:pt x="28202" y="76755"/>
                  </a:lnTo>
                  <a:lnTo>
                    <a:pt x="28040" y="76755"/>
                  </a:lnTo>
                  <a:cubicBezTo>
                    <a:pt x="28169" y="73070"/>
                    <a:pt x="26732" y="72423"/>
                    <a:pt x="26732" y="72423"/>
                  </a:cubicBezTo>
                  <a:lnTo>
                    <a:pt x="27394" y="63744"/>
                  </a:lnTo>
                  <a:lnTo>
                    <a:pt x="24922" y="63744"/>
                  </a:lnTo>
                  <a:lnTo>
                    <a:pt x="24922" y="61240"/>
                  </a:lnTo>
                  <a:cubicBezTo>
                    <a:pt x="26247" y="61466"/>
                    <a:pt x="27717" y="61595"/>
                    <a:pt x="29350" y="61595"/>
                  </a:cubicBezTo>
                  <a:cubicBezTo>
                    <a:pt x="30788" y="61595"/>
                    <a:pt x="32097" y="61498"/>
                    <a:pt x="33276" y="61337"/>
                  </a:cubicBezTo>
                  <a:lnTo>
                    <a:pt x="33276" y="63744"/>
                  </a:lnTo>
                  <a:lnTo>
                    <a:pt x="30804" y="63744"/>
                  </a:lnTo>
                  <a:lnTo>
                    <a:pt x="31466" y="72423"/>
                  </a:lnTo>
                  <a:cubicBezTo>
                    <a:pt x="31466" y="72423"/>
                    <a:pt x="30029" y="73070"/>
                    <a:pt x="30173" y="76755"/>
                  </a:cubicBezTo>
                  <a:lnTo>
                    <a:pt x="29996" y="76755"/>
                  </a:lnTo>
                  <a:lnTo>
                    <a:pt x="29996" y="77805"/>
                  </a:lnTo>
                  <a:cubicBezTo>
                    <a:pt x="29996" y="78791"/>
                    <a:pt x="30788" y="79599"/>
                    <a:pt x="31790" y="79599"/>
                  </a:cubicBezTo>
                  <a:lnTo>
                    <a:pt x="45608" y="79599"/>
                  </a:lnTo>
                  <a:cubicBezTo>
                    <a:pt x="46513" y="79599"/>
                    <a:pt x="47257" y="78856"/>
                    <a:pt x="47257" y="77951"/>
                  </a:cubicBezTo>
                  <a:lnTo>
                    <a:pt x="47257" y="76755"/>
                  </a:lnTo>
                  <a:lnTo>
                    <a:pt x="47095" y="76755"/>
                  </a:lnTo>
                  <a:cubicBezTo>
                    <a:pt x="47127" y="75882"/>
                    <a:pt x="46884" y="71874"/>
                    <a:pt x="40695" y="71874"/>
                  </a:cubicBezTo>
                  <a:lnTo>
                    <a:pt x="40743" y="63744"/>
                  </a:lnTo>
                  <a:lnTo>
                    <a:pt x="37624" y="63744"/>
                  </a:lnTo>
                  <a:lnTo>
                    <a:pt x="37624" y="60205"/>
                  </a:lnTo>
                  <a:cubicBezTo>
                    <a:pt x="45123" y="57199"/>
                    <a:pt x="45397" y="50121"/>
                    <a:pt x="45397" y="48004"/>
                  </a:cubicBezTo>
                  <a:lnTo>
                    <a:pt x="45397" y="47827"/>
                  </a:lnTo>
                  <a:cubicBezTo>
                    <a:pt x="47434" y="47746"/>
                    <a:pt x="49455" y="47552"/>
                    <a:pt x="51474" y="47261"/>
                  </a:cubicBezTo>
                  <a:cubicBezTo>
                    <a:pt x="52234" y="47164"/>
                    <a:pt x="52993" y="47035"/>
                    <a:pt x="53721" y="46793"/>
                  </a:cubicBezTo>
                  <a:cubicBezTo>
                    <a:pt x="54771" y="46437"/>
                    <a:pt x="55725" y="45871"/>
                    <a:pt x="56581" y="45160"/>
                  </a:cubicBezTo>
                  <a:cubicBezTo>
                    <a:pt x="56986" y="44837"/>
                    <a:pt x="57374" y="44466"/>
                    <a:pt x="57600" y="43996"/>
                  </a:cubicBezTo>
                  <a:cubicBezTo>
                    <a:pt x="57988" y="43253"/>
                    <a:pt x="59264" y="39811"/>
                    <a:pt x="55143" y="38421"/>
                  </a:cubicBezTo>
                  <a:cubicBezTo>
                    <a:pt x="55143" y="38421"/>
                    <a:pt x="58941" y="35883"/>
                    <a:pt x="57600" y="32829"/>
                  </a:cubicBezTo>
                  <a:cubicBezTo>
                    <a:pt x="58327" y="31261"/>
                    <a:pt x="58553" y="30065"/>
                    <a:pt x="58391" y="29565"/>
                  </a:cubicBezTo>
                  <a:cubicBezTo>
                    <a:pt x="58456" y="29483"/>
                    <a:pt x="58537" y="29386"/>
                    <a:pt x="58602" y="29289"/>
                  </a:cubicBezTo>
                  <a:cubicBezTo>
                    <a:pt x="58520" y="29225"/>
                    <a:pt x="58440" y="29145"/>
                    <a:pt x="58359" y="29080"/>
                  </a:cubicBezTo>
                  <a:cubicBezTo>
                    <a:pt x="58294" y="29145"/>
                    <a:pt x="58246" y="29225"/>
                    <a:pt x="58182" y="29289"/>
                  </a:cubicBezTo>
                  <a:cubicBezTo>
                    <a:pt x="57979" y="29115"/>
                    <a:pt x="57762" y="29048"/>
                    <a:pt x="57548" y="29048"/>
                  </a:cubicBezTo>
                  <a:cubicBezTo>
                    <a:pt x="56807" y="29048"/>
                    <a:pt x="56096" y="29856"/>
                    <a:pt x="56096" y="29856"/>
                  </a:cubicBezTo>
                  <a:cubicBezTo>
                    <a:pt x="56161" y="29694"/>
                    <a:pt x="56226" y="29516"/>
                    <a:pt x="56307" y="29322"/>
                  </a:cubicBezTo>
                  <a:cubicBezTo>
                    <a:pt x="56372" y="29225"/>
                    <a:pt x="56436" y="29145"/>
                    <a:pt x="56501" y="29048"/>
                  </a:cubicBezTo>
                  <a:cubicBezTo>
                    <a:pt x="56663" y="28821"/>
                    <a:pt x="56840" y="28595"/>
                    <a:pt x="57001" y="28369"/>
                  </a:cubicBezTo>
                  <a:cubicBezTo>
                    <a:pt x="56937" y="28255"/>
                    <a:pt x="56889" y="28126"/>
                    <a:pt x="56872" y="27997"/>
                  </a:cubicBezTo>
                  <a:cubicBezTo>
                    <a:pt x="56792" y="28110"/>
                    <a:pt x="56695" y="28223"/>
                    <a:pt x="56613" y="28337"/>
                  </a:cubicBezTo>
                  <a:cubicBezTo>
                    <a:pt x="56695" y="28078"/>
                    <a:pt x="56775" y="27803"/>
                    <a:pt x="56840" y="27528"/>
                  </a:cubicBezTo>
                  <a:cubicBezTo>
                    <a:pt x="56840" y="27464"/>
                    <a:pt x="56856" y="27399"/>
                    <a:pt x="56889" y="27335"/>
                  </a:cubicBezTo>
                  <a:cubicBezTo>
                    <a:pt x="56856" y="27221"/>
                    <a:pt x="56840" y="27124"/>
                    <a:pt x="56840" y="27011"/>
                  </a:cubicBezTo>
                  <a:cubicBezTo>
                    <a:pt x="56824" y="26850"/>
                    <a:pt x="56840" y="26671"/>
                    <a:pt x="56904" y="26510"/>
                  </a:cubicBezTo>
                  <a:cubicBezTo>
                    <a:pt x="57098" y="25621"/>
                    <a:pt x="57260" y="24732"/>
                    <a:pt x="57244" y="23844"/>
                  </a:cubicBezTo>
                  <a:cubicBezTo>
                    <a:pt x="57228" y="23795"/>
                    <a:pt x="57228" y="23730"/>
                    <a:pt x="57228" y="23682"/>
                  </a:cubicBezTo>
                  <a:cubicBezTo>
                    <a:pt x="57228" y="23665"/>
                    <a:pt x="57212" y="23650"/>
                    <a:pt x="57212" y="23617"/>
                  </a:cubicBezTo>
                  <a:cubicBezTo>
                    <a:pt x="57131" y="23245"/>
                    <a:pt x="56986" y="22971"/>
                    <a:pt x="56760" y="22842"/>
                  </a:cubicBezTo>
                  <a:cubicBezTo>
                    <a:pt x="56575" y="22729"/>
                    <a:pt x="56404" y="22677"/>
                    <a:pt x="56234" y="22677"/>
                  </a:cubicBezTo>
                  <a:cubicBezTo>
                    <a:pt x="56210" y="22677"/>
                    <a:pt x="56185" y="22678"/>
                    <a:pt x="56161" y="22680"/>
                  </a:cubicBezTo>
                  <a:lnTo>
                    <a:pt x="56258" y="22534"/>
                  </a:lnTo>
                  <a:cubicBezTo>
                    <a:pt x="56145" y="22502"/>
                    <a:pt x="56048" y="22437"/>
                    <a:pt x="55967" y="22372"/>
                  </a:cubicBezTo>
                  <a:cubicBezTo>
                    <a:pt x="55870" y="22534"/>
                    <a:pt x="55773" y="22680"/>
                    <a:pt x="55661" y="22825"/>
                  </a:cubicBezTo>
                  <a:cubicBezTo>
                    <a:pt x="55062" y="23148"/>
                    <a:pt x="54659" y="23908"/>
                    <a:pt x="54659" y="23908"/>
                  </a:cubicBezTo>
                  <a:cubicBezTo>
                    <a:pt x="54691" y="23230"/>
                    <a:pt x="54706" y="22615"/>
                    <a:pt x="54706" y="22066"/>
                  </a:cubicBezTo>
                  <a:cubicBezTo>
                    <a:pt x="54739" y="22034"/>
                    <a:pt x="54755" y="22001"/>
                    <a:pt x="54788" y="21952"/>
                  </a:cubicBezTo>
                  <a:cubicBezTo>
                    <a:pt x="54739" y="21904"/>
                    <a:pt x="54706" y="21840"/>
                    <a:pt x="54659" y="21775"/>
                  </a:cubicBezTo>
                  <a:cubicBezTo>
                    <a:pt x="54562" y="21629"/>
                    <a:pt x="54497" y="21484"/>
                    <a:pt x="54480" y="21306"/>
                  </a:cubicBezTo>
                  <a:cubicBezTo>
                    <a:pt x="54432" y="20821"/>
                    <a:pt x="54448" y="20353"/>
                    <a:pt x="54480" y="19868"/>
                  </a:cubicBezTo>
                  <a:cubicBezTo>
                    <a:pt x="54480" y="19642"/>
                    <a:pt x="54497" y="19431"/>
                    <a:pt x="54512" y="19222"/>
                  </a:cubicBezTo>
                  <a:lnTo>
                    <a:pt x="54512" y="19222"/>
                  </a:lnTo>
                  <a:cubicBezTo>
                    <a:pt x="54480" y="19254"/>
                    <a:pt x="54465" y="19286"/>
                    <a:pt x="54432" y="19319"/>
                  </a:cubicBezTo>
                  <a:cubicBezTo>
                    <a:pt x="54318" y="18849"/>
                    <a:pt x="54157" y="18543"/>
                    <a:pt x="53963" y="18332"/>
                  </a:cubicBezTo>
                  <a:cubicBezTo>
                    <a:pt x="54060" y="18220"/>
                    <a:pt x="54157" y="18090"/>
                    <a:pt x="54254" y="17976"/>
                  </a:cubicBezTo>
                  <a:lnTo>
                    <a:pt x="54254" y="17961"/>
                  </a:lnTo>
                  <a:cubicBezTo>
                    <a:pt x="54189" y="17864"/>
                    <a:pt x="54125" y="17783"/>
                    <a:pt x="54044" y="17702"/>
                  </a:cubicBezTo>
                  <a:lnTo>
                    <a:pt x="53704" y="18138"/>
                  </a:lnTo>
                  <a:cubicBezTo>
                    <a:pt x="53599" y="18089"/>
                    <a:pt x="53488" y="18067"/>
                    <a:pt x="53374" y="18067"/>
                  </a:cubicBezTo>
                  <a:cubicBezTo>
                    <a:pt x="52514" y="18067"/>
                    <a:pt x="51467" y="19336"/>
                    <a:pt x="50925" y="19836"/>
                  </a:cubicBezTo>
                  <a:cubicBezTo>
                    <a:pt x="49681" y="20999"/>
                    <a:pt x="48436" y="22163"/>
                    <a:pt x="47160" y="23310"/>
                  </a:cubicBezTo>
                  <a:cubicBezTo>
                    <a:pt x="47806" y="21791"/>
                    <a:pt x="48662" y="18801"/>
                    <a:pt x="46173" y="17379"/>
                  </a:cubicBezTo>
                  <a:cubicBezTo>
                    <a:pt x="45515" y="16998"/>
                    <a:pt x="44902" y="16845"/>
                    <a:pt x="44341" y="16845"/>
                  </a:cubicBezTo>
                  <a:cubicBezTo>
                    <a:pt x="41997" y="16845"/>
                    <a:pt x="40566" y="19528"/>
                    <a:pt x="40566" y="19528"/>
                  </a:cubicBezTo>
                  <a:cubicBezTo>
                    <a:pt x="40566" y="19528"/>
                    <a:pt x="40872" y="14470"/>
                    <a:pt x="37624" y="13710"/>
                  </a:cubicBezTo>
                  <a:cubicBezTo>
                    <a:pt x="37398" y="13657"/>
                    <a:pt x="37182" y="13625"/>
                    <a:pt x="36978" y="13625"/>
                  </a:cubicBezTo>
                  <a:cubicBezTo>
                    <a:pt x="36934" y="13625"/>
                    <a:pt x="36891" y="13627"/>
                    <a:pt x="36849" y="13630"/>
                  </a:cubicBezTo>
                  <a:cubicBezTo>
                    <a:pt x="36929" y="13597"/>
                    <a:pt x="37010" y="13548"/>
                    <a:pt x="37090" y="13500"/>
                  </a:cubicBezTo>
                  <a:cubicBezTo>
                    <a:pt x="37495" y="13225"/>
                    <a:pt x="37754" y="12789"/>
                    <a:pt x="37818" y="12304"/>
                  </a:cubicBezTo>
                  <a:cubicBezTo>
                    <a:pt x="37948" y="11318"/>
                    <a:pt x="37140" y="10430"/>
                    <a:pt x="36153" y="10413"/>
                  </a:cubicBezTo>
                  <a:lnTo>
                    <a:pt x="36121" y="10413"/>
                  </a:lnTo>
                  <a:cubicBezTo>
                    <a:pt x="36073" y="10090"/>
                    <a:pt x="36008" y="9783"/>
                    <a:pt x="35927" y="9476"/>
                  </a:cubicBezTo>
                  <a:cubicBezTo>
                    <a:pt x="35297" y="8409"/>
                    <a:pt x="34860" y="7230"/>
                    <a:pt x="34263" y="6131"/>
                  </a:cubicBezTo>
                  <a:cubicBezTo>
                    <a:pt x="33923" y="5743"/>
                    <a:pt x="33552" y="5435"/>
                    <a:pt x="33179" y="5177"/>
                  </a:cubicBezTo>
                  <a:cubicBezTo>
                    <a:pt x="33164" y="5177"/>
                    <a:pt x="33147" y="5161"/>
                    <a:pt x="33132" y="5144"/>
                  </a:cubicBezTo>
                  <a:lnTo>
                    <a:pt x="33115" y="5144"/>
                  </a:lnTo>
                  <a:cubicBezTo>
                    <a:pt x="33082" y="5112"/>
                    <a:pt x="33050" y="5097"/>
                    <a:pt x="33018" y="5080"/>
                  </a:cubicBezTo>
                  <a:lnTo>
                    <a:pt x="33050" y="5080"/>
                  </a:lnTo>
                  <a:cubicBezTo>
                    <a:pt x="32985" y="5015"/>
                    <a:pt x="32938" y="4967"/>
                    <a:pt x="32873" y="4918"/>
                  </a:cubicBezTo>
                  <a:lnTo>
                    <a:pt x="32776" y="4773"/>
                  </a:lnTo>
                  <a:cubicBezTo>
                    <a:pt x="32695" y="4773"/>
                    <a:pt x="32630" y="4789"/>
                    <a:pt x="32550" y="4806"/>
                  </a:cubicBezTo>
                  <a:cubicBezTo>
                    <a:pt x="32242" y="4627"/>
                    <a:pt x="31936" y="4498"/>
                    <a:pt x="31628" y="4401"/>
                  </a:cubicBezTo>
                  <a:cubicBezTo>
                    <a:pt x="31757" y="4207"/>
                    <a:pt x="31886" y="4013"/>
                    <a:pt x="32016" y="3804"/>
                  </a:cubicBezTo>
                  <a:cubicBezTo>
                    <a:pt x="32356" y="3222"/>
                    <a:pt x="32647" y="2494"/>
                    <a:pt x="32598" y="1815"/>
                  </a:cubicBezTo>
                  <a:cubicBezTo>
                    <a:pt x="32565" y="1185"/>
                    <a:pt x="32097" y="765"/>
                    <a:pt x="31483" y="733"/>
                  </a:cubicBezTo>
                  <a:cubicBezTo>
                    <a:pt x="31457" y="731"/>
                    <a:pt x="31431" y="731"/>
                    <a:pt x="31406" y="731"/>
                  </a:cubicBezTo>
                  <a:cubicBezTo>
                    <a:pt x="30905" y="731"/>
                    <a:pt x="30479" y="1025"/>
                    <a:pt x="30141" y="1379"/>
                  </a:cubicBezTo>
                  <a:cubicBezTo>
                    <a:pt x="29964" y="765"/>
                    <a:pt x="29559" y="70"/>
                    <a:pt x="28897" y="5"/>
                  </a:cubicBezTo>
                  <a:cubicBezTo>
                    <a:pt x="28866" y="2"/>
                    <a:pt x="28836" y="0"/>
                    <a:pt x="28806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grpSp>
          <p:nvGrpSpPr>
            <p:cNvPr id="3772" name="Google Shape;3772;p40"/>
            <p:cNvGrpSpPr/>
            <p:nvPr/>
          </p:nvGrpSpPr>
          <p:grpSpPr>
            <a:xfrm>
              <a:off x="1227293" y="770872"/>
              <a:ext cx="2639915" cy="3545449"/>
              <a:chOff x="1202375" y="1373875"/>
              <a:chExt cx="1481600" cy="1989925"/>
            </a:xfrm>
          </p:grpSpPr>
          <p:sp>
            <p:nvSpPr>
              <p:cNvPr id="3773" name="Google Shape;3773;p40"/>
              <p:cNvSpPr/>
              <p:nvPr/>
            </p:nvSpPr>
            <p:spPr>
              <a:xfrm>
                <a:off x="1202375" y="1693850"/>
                <a:ext cx="1481600" cy="876675"/>
              </a:xfrm>
              <a:custGeom>
                <a:avLst/>
                <a:gdLst/>
                <a:ahLst/>
                <a:cxnLst/>
                <a:rect l="l" t="t" r="r" b="b"/>
                <a:pathLst>
                  <a:path w="59264" h="35067" extrusionOk="0">
                    <a:moveTo>
                      <a:pt x="29063" y="1"/>
                    </a:moveTo>
                    <a:cubicBezTo>
                      <a:pt x="25951" y="1"/>
                      <a:pt x="26473" y="5273"/>
                      <a:pt x="26473" y="5273"/>
                    </a:cubicBezTo>
                    <a:cubicBezTo>
                      <a:pt x="26473" y="5273"/>
                      <a:pt x="25085" y="833"/>
                      <a:pt x="22286" y="833"/>
                    </a:cubicBezTo>
                    <a:cubicBezTo>
                      <a:pt x="22078" y="833"/>
                      <a:pt x="21863" y="857"/>
                      <a:pt x="21640" y="910"/>
                    </a:cubicBezTo>
                    <a:cubicBezTo>
                      <a:pt x="18392" y="1669"/>
                      <a:pt x="18683" y="6743"/>
                      <a:pt x="18683" y="6743"/>
                    </a:cubicBezTo>
                    <a:cubicBezTo>
                      <a:pt x="18683" y="6743"/>
                      <a:pt x="17259" y="4045"/>
                      <a:pt x="14907" y="4045"/>
                    </a:cubicBezTo>
                    <a:cubicBezTo>
                      <a:pt x="14347" y="4045"/>
                      <a:pt x="13733" y="4198"/>
                      <a:pt x="13074" y="4578"/>
                    </a:cubicBezTo>
                    <a:cubicBezTo>
                      <a:pt x="9665" y="6549"/>
                      <a:pt x="12557" y="11462"/>
                      <a:pt x="12557" y="11462"/>
                    </a:cubicBezTo>
                    <a:cubicBezTo>
                      <a:pt x="12557" y="11462"/>
                      <a:pt x="10612" y="9763"/>
                      <a:pt x="8593" y="9763"/>
                    </a:cubicBezTo>
                    <a:cubicBezTo>
                      <a:pt x="7679" y="9763"/>
                      <a:pt x="6750" y="10111"/>
                      <a:pt x="5980" y="11124"/>
                    </a:cubicBezTo>
                    <a:cubicBezTo>
                      <a:pt x="3523" y="14371"/>
                      <a:pt x="7111" y="17911"/>
                      <a:pt x="7111" y="17911"/>
                    </a:cubicBezTo>
                    <a:cubicBezTo>
                      <a:pt x="7111" y="17911"/>
                      <a:pt x="6431" y="17711"/>
                      <a:pt x="5529" y="17711"/>
                    </a:cubicBezTo>
                    <a:cubicBezTo>
                      <a:pt x="4285" y="17711"/>
                      <a:pt x="2619" y="18091"/>
                      <a:pt x="1729" y="19899"/>
                    </a:cubicBezTo>
                    <a:cubicBezTo>
                      <a:pt x="194" y="23002"/>
                      <a:pt x="4121" y="25620"/>
                      <a:pt x="4121" y="25620"/>
                    </a:cubicBezTo>
                    <a:cubicBezTo>
                      <a:pt x="0" y="27026"/>
                      <a:pt x="1276" y="30453"/>
                      <a:pt x="1649" y="31212"/>
                    </a:cubicBezTo>
                    <a:cubicBezTo>
                      <a:pt x="1890" y="31664"/>
                      <a:pt x="2278" y="32036"/>
                      <a:pt x="2683" y="32375"/>
                    </a:cubicBezTo>
                    <a:cubicBezTo>
                      <a:pt x="3539" y="33071"/>
                      <a:pt x="4493" y="33653"/>
                      <a:pt x="5543" y="33991"/>
                    </a:cubicBezTo>
                    <a:cubicBezTo>
                      <a:pt x="6271" y="34234"/>
                      <a:pt x="7030" y="34364"/>
                      <a:pt x="7790" y="34476"/>
                    </a:cubicBezTo>
                    <a:cubicBezTo>
                      <a:pt x="10507" y="34870"/>
                      <a:pt x="13251" y="35066"/>
                      <a:pt x="15996" y="35066"/>
                    </a:cubicBezTo>
                    <a:cubicBezTo>
                      <a:pt x="20581" y="35066"/>
                      <a:pt x="25165" y="34518"/>
                      <a:pt x="29623" y="33426"/>
                    </a:cubicBezTo>
                    <a:cubicBezTo>
                      <a:pt x="34082" y="34518"/>
                      <a:pt x="38673" y="35066"/>
                      <a:pt x="43263" y="35066"/>
                    </a:cubicBezTo>
                    <a:cubicBezTo>
                      <a:pt x="46010" y="35066"/>
                      <a:pt x="48757" y="34870"/>
                      <a:pt x="51474" y="34476"/>
                    </a:cubicBezTo>
                    <a:cubicBezTo>
                      <a:pt x="52234" y="34364"/>
                      <a:pt x="52993" y="34234"/>
                      <a:pt x="53704" y="33991"/>
                    </a:cubicBezTo>
                    <a:cubicBezTo>
                      <a:pt x="54755" y="33653"/>
                      <a:pt x="55725" y="33071"/>
                      <a:pt x="56581" y="32375"/>
                    </a:cubicBezTo>
                    <a:cubicBezTo>
                      <a:pt x="56968" y="32036"/>
                      <a:pt x="57356" y="31664"/>
                      <a:pt x="57599" y="31212"/>
                    </a:cubicBezTo>
                    <a:cubicBezTo>
                      <a:pt x="57987" y="30453"/>
                      <a:pt x="59263" y="27026"/>
                      <a:pt x="55143" y="25620"/>
                    </a:cubicBezTo>
                    <a:cubicBezTo>
                      <a:pt x="55143" y="25620"/>
                      <a:pt x="59054" y="23002"/>
                      <a:pt x="57535" y="19899"/>
                    </a:cubicBezTo>
                    <a:cubicBezTo>
                      <a:pt x="56645" y="18091"/>
                      <a:pt x="54973" y="17711"/>
                      <a:pt x="53725" y="17711"/>
                    </a:cubicBezTo>
                    <a:cubicBezTo>
                      <a:pt x="52820" y="17711"/>
                      <a:pt x="52137" y="17911"/>
                      <a:pt x="52137" y="17911"/>
                    </a:cubicBezTo>
                    <a:cubicBezTo>
                      <a:pt x="52137" y="17911"/>
                      <a:pt x="55725" y="14371"/>
                      <a:pt x="53268" y="11124"/>
                    </a:cubicBezTo>
                    <a:cubicBezTo>
                      <a:pt x="52502" y="10111"/>
                      <a:pt x="51577" y="9763"/>
                      <a:pt x="50665" y="9763"/>
                    </a:cubicBezTo>
                    <a:cubicBezTo>
                      <a:pt x="48652" y="9763"/>
                      <a:pt x="46707" y="11462"/>
                      <a:pt x="46707" y="11462"/>
                    </a:cubicBezTo>
                    <a:cubicBezTo>
                      <a:pt x="46707" y="11462"/>
                      <a:pt x="49583" y="6549"/>
                      <a:pt x="46173" y="4578"/>
                    </a:cubicBezTo>
                    <a:cubicBezTo>
                      <a:pt x="45517" y="4198"/>
                      <a:pt x="44905" y="4045"/>
                      <a:pt x="44346" y="4045"/>
                    </a:cubicBezTo>
                    <a:cubicBezTo>
                      <a:pt x="41999" y="4045"/>
                      <a:pt x="40565" y="6743"/>
                      <a:pt x="40565" y="6743"/>
                    </a:cubicBezTo>
                    <a:cubicBezTo>
                      <a:pt x="40565" y="6743"/>
                      <a:pt x="40872" y="1669"/>
                      <a:pt x="37624" y="910"/>
                    </a:cubicBezTo>
                    <a:cubicBezTo>
                      <a:pt x="37399" y="857"/>
                      <a:pt x="37183" y="833"/>
                      <a:pt x="36975" y="833"/>
                    </a:cubicBezTo>
                    <a:cubicBezTo>
                      <a:pt x="34164" y="833"/>
                      <a:pt x="32791" y="5273"/>
                      <a:pt x="32791" y="5273"/>
                    </a:cubicBezTo>
                    <a:cubicBezTo>
                      <a:pt x="32791" y="5273"/>
                      <a:pt x="33312" y="1"/>
                      <a:pt x="30186" y="1"/>
                    </a:cubicBezTo>
                    <a:cubicBezTo>
                      <a:pt x="30011" y="1"/>
                      <a:pt x="29823" y="17"/>
                      <a:pt x="29623" y="53"/>
                    </a:cubicBezTo>
                    <a:cubicBezTo>
                      <a:pt x="29425" y="17"/>
                      <a:pt x="29238" y="1"/>
                      <a:pt x="290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74" name="Google Shape;3774;p40"/>
              <p:cNvSpPr/>
              <p:nvPr/>
            </p:nvSpPr>
            <p:spPr>
              <a:xfrm>
                <a:off x="1342550" y="1858150"/>
                <a:ext cx="1203650" cy="712450"/>
              </a:xfrm>
              <a:custGeom>
                <a:avLst/>
                <a:gdLst/>
                <a:ahLst/>
                <a:cxnLst/>
                <a:rect l="l" t="t" r="r" b="b"/>
                <a:pathLst>
                  <a:path w="48146" h="28498" extrusionOk="0">
                    <a:moveTo>
                      <a:pt x="23612" y="0"/>
                    </a:moveTo>
                    <a:cubicBezTo>
                      <a:pt x="21077" y="0"/>
                      <a:pt x="21512" y="4276"/>
                      <a:pt x="21512" y="4276"/>
                    </a:cubicBezTo>
                    <a:cubicBezTo>
                      <a:pt x="21512" y="4276"/>
                      <a:pt x="20376" y="676"/>
                      <a:pt x="18094" y="676"/>
                    </a:cubicBezTo>
                    <a:cubicBezTo>
                      <a:pt x="17925" y="676"/>
                      <a:pt x="17750" y="695"/>
                      <a:pt x="17569" y="738"/>
                    </a:cubicBezTo>
                    <a:cubicBezTo>
                      <a:pt x="14934" y="1352"/>
                      <a:pt x="15177" y="5472"/>
                      <a:pt x="15177" y="5472"/>
                    </a:cubicBezTo>
                    <a:cubicBezTo>
                      <a:pt x="15177" y="5472"/>
                      <a:pt x="14019" y="3294"/>
                      <a:pt x="12111" y="3294"/>
                    </a:cubicBezTo>
                    <a:cubicBezTo>
                      <a:pt x="11655" y="3294"/>
                      <a:pt x="11156" y="3418"/>
                      <a:pt x="10619" y="3727"/>
                    </a:cubicBezTo>
                    <a:cubicBezTo>
                      <a:pt x="7855" y="5327"/>
                      <a:pt x="10199" y="9303"/>
                      <a:pt x="10199" y="9303"/>
                    </a:cubicBezTo>
                    <a:cubicBezTo>
                      <a:pt x="10199" y="9303"/>
                      <a:pt x="8613" y="7925"/>
                      <a:pt x="6977" y="7925"/>
                    </a:cubicBezTo>
                    <a:cubicBezTo>
                      <a:pt x="6236" y="7925"/>
                      <a:pt x="5485" y="8207"/>
                      <a:pt x="4866" y="9028"/>
                    </a:cubicBezTo>
                    <a:cubicBezTo>
                      <a:pt x="2862" y="11678"/>
                      <a:pt x="5771" y="14555"/>
                      <a:pt x="5771" y="14555"/>
                    </a:cubicBezTo>
                    <a:cubicBezTo>
                      <a:pt x="5771" y="14555"/>
                      <a:pt x="5216" y="14392"/>
                      <a:pt x="4481" y="14392"/>
                    </a:cubicBezTo>
                    <a:cubicBezTo>
                      <a:pt x="3468" y="14392"/>
                      <a:pt x="2112" y="14701"/>
                      <a:pt x="1390" y="16171"/>
                    </a:cubicBezTo>
                    <a:cubicBezTo>
                      <a:pt x="162" y="18692"/>
                      <a:pt x="3347" y="20826"/>
                      <a:pt x="3347" y="20826"/>
                    </a:cubicBezTo>
                    <a:cubicBezTo>
                      <a:pt x="1" y="21957"/>
                      <a:pt x="1035" y="24753"/>
                      <a:pt x="1343" y="25351"/>
                    </a:cubicBezTo>
                    <a:cubicBezTo>
                      <a:pt x="1537" y="25739"/>
                      <a:pt x="1843" y="26029"/>
                      <a:pt x="2166" y="26305"/>
                    </a:cubicBezTo>
                    <a:cubicBezTo>
                      <a:pt x="2862" y="26870"/>
                      <a:pt x="3653" y="27339"/>
                      <a:pt x="4493" y="27630"/>
                    </a:cubicBezTo>
                    <a:cubicBezTo>
                      <a:pt x="5092" y="27824"/>
                      <a:pt x="5706" y="27921"/>
                      <a:pt x="6320" y="28018"/>
                    </a:cubicBezTo>
                    <a:cubicBezTo>
                      <a:pt x="8527" y="28338"/>
                      <a:pt x="10756" y="28498"/>
                      <a:pt x="12986" y="28498"/>
                    </a:cubicBezTo>
                    <a:cubicBezTo>
                      <a:pt x="16715" y="28498"/>
                      <a:pt x="20444" y="28051"/>
                      <a:pt x="24065" y="27161"/>
                    </a:cubicBezTo>
                    <a:cubicBezTo>
                      <a:pt x="27696" y="28051"/>
                      <a:pt x="31429" y="28498"/>
                      <a:pt x="35160" y="28498"/>
                    </a:cubicBezTo>
                    <a:cubicBezTo>
                      <a:pt x="37390" y="28498"/>
                      <a:pt x="39620" y="28338"/>
                      <a:pt x="41826" y="28018"/>
                    </a:cubicBezTo>
                    <a:cubicBezTo>
                      <a:pt x="42440" y="27921"/>
                      <a:pt x="43054" y="27824"/>
                      <a:pt x="43636" y="27630"/>
                    </a:cubicBezTo>
                    <a:cubicBezTo>
                      <a:pt x="44493" y="27339"/>
                      <a:pt x="45285" y="26870"/>
                      <a:pt x="45964" y="26305"/>
                    </a:cubicBezTo>
                    <a:cubicBezTo>
                      <a:pt x="46304" y="26029"/>
                      <a:pt x="46610" y="25739"/>
                      <a:pt x="46804" y="25351"/>
                    </a:cubicBezTo>
                    <a:cubicBezTo>
                      <a:pt x="47112" y="24753"/>
                      <a:pt x="48146" y="21957"/>
                      <a:pt x="44800" y="20826"/>
                    </a:cubicBezTo>
                    <a:cubicBezTo>
                      <a:pt x="44800" y="20826"/>
                      <a:pt x="47984" y="18692"/>
                      <a:pt x="46739" y="16171"/>
                    </a:cubicBezTo>
                    <a:cubicBezTo>
                      <a:pt x="46019" y="14701"/>
                      <a:pt x="44668" y="14392"/>
                      <a:pt x="43659" y="14392"/>
                    </a:cubicBezTo>
                    <a:cubicBezTo>
                      <a:pt x="42927" y="14392"/>
                      <a:pt x="42376" y="14555"/>
                      <a:pt x="42376" y="14555"/>
                    </a:cubicBezTo>
                    <a:cubicBezTo>
                      <a:pt x="42376" y="14555"/>
                      <a:pt x="45285" y="11678"/>
                      <a:pt x="43281" y="9028"/>
                    </a:cubicBezTo>
                    <a:cubicBezTo>
                      <a:pt x="42661" y="8207"/>
                      <a:pt x="41910" y="7925"/>
                      <a:pt x="41170" y="7925"/>
                    </a:cubicBezTo>
                    <a:cubicBezTo>
                      <a:pt x="39533" y="7925"/>
                      <a:pt x="37947" y="9303"/>
                      <a:pt x="37947" y="9303"/>
                    </a:cubicBezTo>
                    <a:cubicBezTo>
                      <a:pt x="37947" y="9303"/>
                      <a:pt x="40292" y="5327"/>
                      <a:pt x="37527" y="3727"/>
                    </a:cubicBezTo>
                    <a:cubicBezTo>
                      <a:pt x="36991" y="3418"/>
                      <a:pt x="36492" y="3294"/>
                      <a:pt x="36036" y="3294"/>
                    </a:cubicBezTo>
                    <a:cubicBezTo>
                      <a:pt x="34128" y="3294"/>
                      <a:pt x="32970" y="5472"/>
                      <a:pt x="32970" y="5472"/>
                    </a:cubicBezTo>
                    <a:cubicBezTo>
                      <a:pt x="32970" y="5472"/>
                      <a:pt x="33213" y="1352"/>
                      <a:pt x="30562" y="738"/>
                    </a:cubicBezTo>
                    <a:cubicBezTo>
                      <a:pt x="30381" y="695"/>
                      <a:pt x="30206" y="676"/>
                      <a:pt x="30037" y="676"/>
                    </a:cubicBezTo>
                    <a:cubicBezTo>
                      <a:pt x="27755" y="676"/>
                      <a:pt x="26634" y="4276"/>
                      <a:pt x="26634" y="4276"/>
                    </a:cubicBezTo>
                    <a:cubicBezTo>
                      <a:pt x="26634" y="4276"/>
                      <a:pt x="27069" y="0"/>
                      <a:pt x="24521" y="0"/>
                    </a:cubicBezTo>
                    <a:cubicBezTo>
                      <a:pt x="24379" y="0"/>
                      <a:pt x="24227" y="14"/>
                      <a:pt x="24065" y="42"/>
                    </a:cubicBezTo>
                    <a:cubicBezTo>
                      <a:pt x="23905" y="14"/>
                      <a:pt x="23754" y="0"/>
                      <a:pt x="236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75" name="Google Shape;3775;p40"/>
              <p:cNvSpPr/>
              <p:nvPr/>
            </p:nvSpPr>
            <p:spPr>
              <a:xfrm>
                <a:off x="1481950" y="2030525"/>
                <a:ext cx="912350" cy="540025"/>
              </a:xfrm>
              <a:custGeom>
                <a:avLst/>
                <a:gdLst/>
                <a:ahLst/>
                <a:cxnLst/>
                <a:rect l="l" t="t" r="r" b="b"/>
                <a:pathLst>
                  <a:path w="36494" h="21601" extrusionOk="0">
                    <a:moveTo>
                      <a:pt x="17905" y="0"/>
                    </a:moveTo>
                    <a:cubicBezTo>
                      <a:pt x="15988" y="0"/>
                      <a:pt x="16307" y="3249"/>
                      <a:pt x="16307" y="3249"/>
                    </a:cubicBezTo>
                    <a:cubicBezTo>
                      <a:pt x="16307" y="3249"/>
                      <a:pt x="15454" y="518"/>
                      <a:pt x="13732" y="518"/>
                    </a:cubicBezTo>
                    <a:cubicBezTo>
                      <a:pt x="13604" y="518"/>
                      <a:pt x="13471" y="533"/>
                      <a:pt x="13333" y="566"/>
                    </a:cubicBezTo>
                    <a:cubicBezTo>
                      <a:pt x="11329" y="1034"/>
                      <a:pt x="11508" y="4154"/>
                      <a:pt x="11508" y="4154"/>
                    </a:cubicBezTo>
                    <a:cubicBezTo>
                      <a:pt x="11508" y="4154"/>
                      <a:pt x="10633" y="2500"/>
                      <a:pt x="9191" y="2500"/>
                    </a:cubicBezTo>
                    <a:cubicBezTo>
                      <a:pt x="8847" y="2500"/>
                      <a:pt x="8470" y="2594"/>
                      <a:pt x="8065" y="2828"/>
                    </a:cubicBezTo>
                    <a:cubicBezTo>
                      <a:pt x="5964" y="4040"/>
                      <a:pt x="7742" y="7063"/>
                      <a:pt x="7742" y="7063"/>
                    </a:cubicBezTo>
                    <a:cubicBezTo>
                      <a:pt x="7742" y="7063"/>
                      <a:pt x="6539" y="6013"/>
                      <a:pt x="5294" y="6013"/>
                    </a:cubicBezTo>
                    <a:cubicBezTo>
                      <a:pt x="4731" y="6013"/>
                      <a:pt x="4159" y="6228"/>
                      <a:pt x="3686" y="6852"/>
                    </a:cubicBezTo>
                    <a:cubicBezTo>
                      <a:pt x="2182" y="8856"/>
                      <a:pt x="4380" y="11038"/>
                      <a:pt x="4380" y="11038"/>
                    </a:cubicBezTo>
                    <a:cubicBezTo>
                      <a:pt x="4380" y="11038"/>
                      <a:pt x="3957" y="10915"/>
                      <a:pt x="3398" y="10915"/>
                    </a:cubicBezTo>
                    <a:cubicBezTo>
                      <a:pt x="2632" y="10915"/>
                      <a:pt x="1609" y="11147"/>
                      <a:pt x="1068" y="12250"/>
                    </a:cubicBezTo>
                    <a:cubicBezTo>
                      <a:pt x="130" y="14174"/>
                      <a:pt x="2538" y="15790"/>
                      <a:pt x="2538" y="15790"/>
                    </a:cubicBezTo>
                    <a:cubicBezTo>
                      <a:pt x="1" y="16646"/>
                      <a:pt x="792" y="18763"/>
                      <a:pt x="1018" y="19216"/>
                    </a:cubicBezTo>
                    <a:cubicBezTo>
                      <a:pt x="1164" y="19507"/>
                      <a:pt x="1406" y="19733"/>
                      <a:pt x="1649" y="19943"/>
                    </a:cubicBezTo>
                    <a:cubicBezTo>
                      <a:pt x="2182" y="20380"/>
                      <a:pt x="2781" y="20735"/>
                      <a:pt x="3410" y="20945"/>
                    </a:cubicBezTo>
                    <a:cubicBezTo>
                      <a:pt x="3863" y="21091"/>
                      <a:pt x="4332" y="21171"/>
                      <a:pt x="4800" y="21235"/>
                    </a:cubicBezTo>
                    <a:cubicBezTo>
                      <a:pt x="6478" y="21479"/>
                      <a:pt x="8176" y="21601"/>
                      <a:pt x="9876" y="21601"/>
                    </a:cubicBezTo>
                    <a:cubicBezTo>
                      <a:pt x="12694" y="21601"/>
                      <a:pt x="15515" y="21265"/>
                      <a:pt x="18246" y="20589"/>
                    </a:cubicBezTo>
                    <a:cubicBezTo>
                      <a:pt x="20989" y="21265"/>
                      <a:pt x="23807" y="21601"/>
                      <a:pt x="26626" y="21601"/>
                    </a:cubicBezTo>
                    <a:cubicBezTo>
                      <a:pt x="28325" y="21601"/>
                      <a:pt x="30025" y="21479"/>
                      <a:pt x="31709" y="21235"/>
                    </a:cubicBezTo>
                    <a:cubicBezTo>
                      <a:pt x="32162" y="21171"/>
                      <a:pt x="32630" y="21091"/>
                      <a:pt x="33083" y="20945"/>
                    </a:cubicBezTo>
                    <a:cubicBezTo>
                      <a:pt x="33729" y="20735"/>
                      <a:pt x="34328" y="20380"/>
                      <a:pt x="34845" y="19943"/>
                    </a:cubicBezTo>
                    <a:cubicBezTo>
                      <a:pt x="35087" y="19733"/>
                      <a:pt x="35330" y="19507"/>
                      <a:pt x="35474" y="19216"/>
                    </a:cubicBezTo>
                    <a:cubicBezTo>
                      <a:pt x="35718" y="18763"/>
                      <a:pt x="36493" y="16646"/>
                      <a:pt x="33955" y="15790"/>
                    </a:cubicBezTo>
                    <a:cubicBezTo>
                      <a:pt x="33955" y="15790"/>
                      <a:pt x="36379" y="14174"/>
                      <a:pt x="35427" y="12250"/>
                    </a:cubicBezTo>
                    <a:cubicBezTo>
                      <a:pt x="34885" y="11147"/>
                      <a:pt x="33862" y="10915"/>
                      <a:pt x="33095" y="10915"/>
                    </a:cubicBezTo>
                    <a:cubicBezTo>
                      <a:pt x="32536" y="10915"/>
                      <a:pt x="32113" y="11038"/>
                      <a:pt x="32113" y="11038"/>
                    </a:cubicBezTo>
                    <a:cubicBezTo>
                      <a:pt x="32113" y="11038"/>
                      <a:pt x="34328" y="8856"/>
                      <a:pt x="32808" y="6852"/>
                    </a:cubicBezTo>
                    <a:cubicBezTo>
                      <a:pt x="32335" y="6228"/>
                      <a:pt x="31765" y="6013"/>
                      <a:pt x="31204" y="6013"/>
                    </a:cubicBezTo>
                    <a:cubicBezTo>
                      <a:pt x="29963" y="6013"/>
                      <a:pt x="28768" y="7063"/>
                      <a:pt x="28768" y="7063"/>
                    </a:cubicBezTo>
                    <a:cubicBezTo>
                      <a:pt x="28768" y="7063"/>
                      <a:pt x="30546" y="4040"/>
                      <a:pt x="28445" y="2828"/>
                    </a:cubicBezTo>
                    <a:cubicBezTo>
                      <a:pt x="28040" y="2594"/>
                      <a:pt x="27662" y="2500"/>
                      <a:pt x="27317" y="2500"/>
                    </a:cubicBezTo>
                    <a:cubicBezTo>
                      <a:pt x="25871" y="2500"/>
                      <a:pt x="24986" y="4154"/>
                      <a:pt x="24986" y="4154"/>
                    </a:cubicBezTo>
                    <a:cubicBezTo>
                      <a:pt x="24986" y="4154"/>
                      <a:pt x="25163" y="1034"/>
                      <a:pt x="23176" y="566"/>
                    </a:cubicBezTo>
                    <a:cubicBezTo>
                      <a:pt x="23037" y="533"/>
                      <a:pt x="22904" y="518"/>
                      <a:pt x="22775" y="518"/>
                    </a:cubicBezTo>
                    <a:cubicBezTo>
                      <a:pt x="21043" y="518"/>
                      <a:pt x="20203" y="3249"/>
                      <a:pt x="20203" y="3249"/>
                    </a:cubicBezTo>
                    <a:cubicBezTo>
                      <a:pt x="20203" y="3249"/>
                      <a:pt x="20522" y="0"/>
                      <a:pt x="18591" y="0"/>
                    </a:cubicBezTo>
                    <a:cubicBezTo>
                      <a:pt x="18483" y="0"/>
                      <a:pt x="18368" y="10"/>
                      <a:pt x="18246" y="32"/>
                    </a:cubicBezTo>
                    <a:cubicBezTo>
                      <a:pt x="18125" y="10"/>
                      <a:pt x="18012" y="0"/>
                      <a:pt x="17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0"/>
              <p:cNvSpPr/>
              <p:nvPr/>
            </p:nvSpPr>
            <p:spPr>
              <a:xfrm>
                <a:off x="1392650" y="1995175"/>
                <a:ext cx="115675" cy="74050"/>
              </a:xfrm>
              <a:custGeom>
                <a:avLst/>
                <a:gdLst/>
                <a:ahLst/>
                <a:cxnLst/>
                <a:rect l="l" t="t" r="r" b="b"/>
                <a:pathLst>
                  <a:path w="4627" h="2962" extrusionOk="0">
                    <a:moveTo>
                      <a:pt x="3797" y="1"/>
                    </a:moveTo>
                    <a:cubicBezTo>
                      <a:pt x="3771" y="1"/>
                      <a:pt x="3744" y="3"/>
                      <a:pt x="3718" y="8"/>
                    </a:cubicBezTo>
                    <a:cubicBezTo>
                      <a:pt x="3398" y="43"/>
                      <a:pt x="3226" y="279"/>
                      <a:pt x="3118" y="549"/>
                    </a:cubicBezTo>
                    <a:lnTo>
                      <a:pt x="3118" y="549"/>
                    </a:lnTo>
                    <a:cubicBezTo>
                      <a:pt x="2912" y="324"/>
                      <a:pt x="2634" y="108"/>
                      <a:pt x="2360" y="108"/>
                    </a:cubicBezTo>
                    <a:cubicBezTo>
                      <a:pt x="2322" y="108"/>
                      <a:pt x="2285" y="112"/>
                      <a:pt x="2248" y="121"/>
                    </a:cubicBezTo>
                    <a:cubicBezTo>
                      <a:pt x="1915" y="191"/>
                      <a:pt x="1815" y="462"/>
                      <a:pt x="1825" y="746"/>
                    </a:cubicBezTo>
                    <a:lnTo>
                      <a:pt x="1825" y="746"/>
                    </a:lnTo>
                    <a:cubicBezTo>
                      <a:pt x="1683" y="655"/>
                      <a:pt x="1529" y="589"/>
                      <a:pt x="1358" y="573"/>
                    </a:cubicBezTo>
                    <a:cubicBezTo>
                      <a:pt x="1315" y="567"/>
                      <a:pt x="1272" y="564"/>
                      <a:pt x="1229" y="564"/>
                    </a:cubicBezTo>
                    <a:cubicBezTo>
                      <a:pt x="942" y="564"/>
                      <a:pt x="683" y="701"/>
                      <a:pt x="485" y="913"/>
                    </a:cubicBezTo>
                    <a:cubicBezTo>
                      <a:pt x="1" y="1446"/>
                      <a:pt x="1" y="2271"/>
                      <a:pt x="356" y="2885"/>
                    </a:cubicBezTo>
                    <a:cubicBezTo>
                      <a:pt x="391" y="2939"/>
                      <a:pt x="442" y="2961"/>
                      <a:pt x="494" y="2961"/>
                    </a:cubicBezTo>
                    <a:cubicBezTo>
                      <a:pt x="610" y="2961"/>
                      <a:pt x="726" y="2846"/>
                      <a:pt x="647" y="2723"/>
                    </a:cubicBezTo>
                    <a:cubicBezTo>
                      <a:pt x="388" y="2254"/>
                      <a:pt x="341" y="1624"/>
                      <a:pt x="679" y="1204"/>
                    </a:cubicBezTo>
                    <a:cubicBezTo>
                      <a:pt x="812" y="1028"/>
                      <a:pt x="1010" y="892"/>
                      <a:pt x="1226" y="892"/>
                    </a:cubicBezTo>
                    <a:cubicBezTo>
                      <a:pt x="1248" y="892"/>
                      <a:pt x="1271" y="893"/>
                      <a:pt x="1293" y="896"/>
                    </a:cubicBezTo>
                    <a:cubicBezTo>
                      <a:pt x="1569" y="913"/>
                      <a:pt x="1795" y="1123"/>
                      <a:pt x="1972" y="1316"/>
                    </a:cubicBezTo>
                    <a:cubicBezTo>
                      <a:pt x="2004" y="1348"/>
                      <a:pt x="2045" y="1362"/>
                      <a:pt x="2086" y="1362"/>
                    </a:cubicBezTo>
                    <a:cubicBezTo>
                      <a:pt x="2190" y="1362"/>
                      <a:pt x="2294" y="1271"/>
                      <a:pt x="2248" y="1155"/>
                    </a:cubicBezTo>
                    <a:cubicBezTo>
                      <a:pt x="2198" y="1010"/>
                      <a:pt x="2134" y="864"/>
                      <a:pt x="2151" y="719"/>
                    </a:cubicBezTo>
                    <a:cubicBezTo>
                      <a:pt x="2151" y="570"/>
                      <a:pt x="2229" y="445"/>
                      <a:pt x="2367" y="445"/>
                    </a:cubicBezTo>
                    <a:cubicBezTo>
                      <a:pt x="2395" y="445"/>
                      <a:pt x="2425" y="450"/>
                      <a:pt x="2457" y="461"/>
                    </a:cubicBezTo>
                    <a:cubicBezTo>
                      <a:pt x="2683" y="558"/>
                      <a:pt x="2894" y="767"/>
                      <a:pt x="3039" y="978"/>
                    </a:cubicBezTo>
                    <a:cubicBezTo>
                      <a:pt x="3077" y="1030"/>
                      <a:pt x="3140" y="1058"/>
                      <a:pt x="3199" y="1058"/>
                    </a:cubicBezTo>
                    <a:cubicBezTo>
                      <a:pt x="3267" y="1058"/>
                      <a:pt x="3329" y="1022"/>
                      <a:pt x="3347" y="945"/>
                    </a:cubicBezTo>
                    <a:cubicBezTo>
                      <a:pt x="3388" y="765"/>
                      <a:pt x="3512" y="324"/>
                      <a:pt x="3751" y="324"/>
                    </a:cubicBezTo>
                    <a:cubicBezTo>
                      <a:pt x="3790" y="324"/>
                      <a:pt x="3833" y="336"/>
                      <a:pt x="3879" y="364"/>
                    </a:cubicBezTo>
                    <a:cubicBezTo>
                      <a:pt x="3976" y="428"/>
                      <a:pt x="4025" y="558"/>
                      <a:pt x="4090" y="654"/>
                    </a:cubicBezTo>
                    <a:cubicBezTo>
                      <a:pt x="4155" y="751"/>
                      <a:pt x="4219" y="832"/>
                      <a:pt x="4316" y="896"/>
                    </a:cubicBezTo>
                    <a:cubicBezTo>
                      <a:pt x="4347" y="919"/>
                      <a:pt x="4378" y="929"/>
                      <a:pt x="4406" y="929"/>
                    </a:cubicBezTo>
                    <a:cubicBezTo>
                      <a:pt x="4540" y="929"/>
                      <a:pt x="4627" y="712"/>
                      <a:pt x="4493" y="605"/>
                    </a:cubicBezTo>
                    <a:cubicBezTo>
                      <a:pt x="4349" y="508"/>
                      <a:pt x="4299" y="314"/>
                      <a:pt x="4187" y="185"/>
                    </a:cubicBezTo>
                    <a:cubicBezTo>
                      <a:pt x="4077" y="75"/>
                      <a:pt x="3944" y="1"/>
                      <a:pt x="37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77" name="Google Shape;3777;p40"/>
              <p:cNvSpPr/>
              <p:nvPr/>
            </p:nvSpPr>
            <p:spPr>
              <a:xfrm>
                <a:off x="1503350" y="2121425"/>
                <a:ext cx="78425" cy="53075"/>
              </a:xfrm>
              <a:custGeom>
                <a:avLst/>
                <a:gdLst/>
                <a:ahLst/>
                <a:cxnLst/>
                <a:rect l="l" t="t" r="r" b="b"/>
                <a:pathLst>
                  <a:path w="3137" h="2123" extrusionOk="0">
                    <a:moveTo>
                      <a:pt x="2151" y="0"/>
                    </a:moveTo>
                    <a:cubicBezTo>
                      <a:pt x="1925" y="16"/>
                      <a:pt x="1731" y="162"/>
                      <a:pt x="1601" y="356"/>
                    </a:cubicBezTo>
                    <a:cubicBezTo>
                      <a:pt x="1556" y="431"/>
                      <a:pt x="1525" y="511"/>
                      <a:pt x="1504" y="592"/>
                    </a:cubicBezTo>
                    <a:lnTo>
                      <a:pt x="1504" y="592"/>
                    </a:lnTo>
                    <a:cubicBezTo>
                      <a:pt x="1405" y="481"/>
                      <a:pt x="1285" y="390"/>
                      <a:pt x="1132" y="339"/>
                    </a:cubicBezTo>
                    <a:cubicBezTo>
                      <a:pt x="1072" y="321"/>
                      <a:pt x="1012" y="313"/>
                      <a:pt x="952" y="313"/>
                    </a:cubicBezTo>
                    <a:cubicBezTo>
                      <a:pt x="694" y="313"/>
                      <a:pt x="455" y="475"/>
                      <a:pt x="324" y="711"/>
                    </a:cubicBezTo>
                    <a:cubicBezTo>
                      <a:pt x="1" y="1261"/>
                      <a:pt x="324" y="1988"/>
                      <a:pt x="955" y="2117"/>
                    </a:cubicBezTo>
                    <a:cubicBezTo>
                      <a:pt x="969" y="2120"/>
                      <a:pt x="983" y="2122"/>
                      <a:pt x="996" y="2122"/>
                    </a:cubicBezTo>
                    <a:cubicBezTo>
                      <a:pt x="1161" y="2122"/>
                      <a:pt x="1230" y="1855"/>
                      <a:pt x="1035" y="1810"/>
                    </a:cubicBezTo>
                    <a:cubicBezTo>
                      <a:pt x="632" y="1713"/>
                      <a:pt x="405" y="1276"/>
                      <a:pt x="599" y="905"/>
                    </a:cubicBezTo>
                    <a:cubicBezTo>
                      <a:pt x="675" y="767"/>
                      <a:pt x="799" y="648"/>
                      <a:pt x="950" y="648"/>
                    </a:cubicBezTo>
                    <a:cubicBezTo>
                      <a:pt x="992" y="648"/>
                      <a:pt x="1038" y="658"/>
                      <a:pt x="1084" y="679"/>
                    </a:cubicBezTo>
                    <a:cubicBezTo>
                      <a:pt x="1310" y="776"/>
                      <a:pt x="1407" y="1035"/>
                      <a:pt x="1520" y="1229"/>
                    </a:cubicBezTo>
                    <a:cubicBezTo>
                      <a:pt x="1545" y="1284"/>
                      <a:pt x="1599" y="1309"/>
                      <a:pt x="1654" y="1309"/>
                    </a:cubicBezTo>
                    <a:cubicBezTo>
                      <a:pt x="1743" y="1309"/>
                      <a:pt x="1837" y="1246"/>
                      <a:pt x="1828" y="1147"/>
                    </a:cubicBezTo>
                    <a:cubicBezTo>
                      <a:pt x="1795" y="889"/>
                      <a:pt x="1779" y="371"/>
                      <a:pt x="2151" y="339"/>
                    </a:cubicBezTo>
                    <a:cubicBezTo>
                      <a:pt x="2160" y="338"/>
                      <a:pt x="2169" y="338"/>
                      <a:pt x="2177" y="338"/>
                    </a:cubicBezTo>
                    <a:cubicBezTo>
                      <a:pt x="2327" y="338"/>
                      <a:pt x="2447" y="459"/>
                      <a:pt x="2539" y="565"/>
                    </a:cubicBezTo>
                    <a:cubicBezTo>
                      <a:pt x="2636" y="679"/>
                      <a:pt x="2765" y="824"/>
                      <a:pt x="2781" y="986"/>
                    </a:cubicBezTo>
                    <a:cubicBezTo>
                      <a:pt x="2797" y="1067"/>
                      <a:pt x="2862" y="1147"/>
                      <a:pt x="2959" y="1147"/>
                    </a:cubicBezTo>
                    <a:cubicBezTo>
                      <a:pt x="3039" y="1147"/>
                      <a:pt x="3136" y="1067"/>
                      <a:pt x="3121" y="986"/>
                    </a:cubicBezTo>
                    <a:cubicBezTo>
                      <a:pt x="3088" y="727"/>
                      <a:pt x="2942" y="518"/>
                      <a:pt x="2765" y="324"/>
                    </a:cubicBezTo>
                    <a:cubicBezTo>
                      <a:pt x="2603" y="145"/>
                      <a:pt x="2409" y="0"/>
                      <a:pt x="21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78" name="Google Shape;3778;p40"/>
              <p:cNvSpPr/>
              <p:nvPr/>
            </p:nvSpPr>
            <p:spPr>
              <a:xfrm>
                <a:off x="1417325" y="2253050"/>
                <a:ext cx="113275" cy="231300"/>
              </a:xfrm>
              <a:custGeom>
                <a:avLst/>
                <a:gdLst/>
                <a:ahLst/>
                <a:cxnLst/>
                <a:rect l="l" t="t" r="r" b="b"/>
                <a:pathLst>
                  <a:path w="4531" h="9252" extrusionOk="0">
                    <a:moveTo>
                      <a:pt x="3489" y="1"/>
                    </a:moveTo>
                    <a:cubicBezTo>
                      <a:pt x="3301" y="1"/>
                      <a:pt x="3096" y="51"/>
                      <a:pt x="2941" y="149"/>
                    </a:cubicBezTo>
                    <a:cubicBezTo>
                      <a:pt x="2705" y="310"/>
                      <a:pt x="2561" y="571"/>
                      <a:pt x="2529" y="847"/>
                    </a:cubicBezTo>
                    <a:lnTo>
                      <a:pt x="2529" y="847"/>
                    </a:lnTo>
                    <a:cubicBezTo>
                      <a:pt x="2368" y="763"/>
                      <a:pt x="2184" y="722"/>
                      <a:pt x="1998" y="722"/>
                    </a:cubicBezTo>
                    <a:cubicBezTo>
                      <a:pt x="1914" y="722"/>
                      <a:pt x="1829" y="731"/>
                      <a:pt x="1745" y="747"/>
                    </a:cubicBezTo>
                    <a:cubicBezTo>
                      <a:pt x="1325" y="844"/>
                      <a:pt x="1018" y="1168"/>
                      <a:pt x="888" y="1571"/>
                    </a:cubicBezTo>
                    <a:cubicBezTo>
                      <a:pt x="611" y="2389"/>
                      <a:pt x="1118" y="3135"/>
                      <a:pt x="1809" y="3525"/>
                    </a:cubicBezTo>
                    <a:lnTo>
                      <a:pt x="1809" y="3525"/>
                    </a:lnTo>
                    <a:cubicBezTo>
                      <a:pt x="1525" y="3722"/>
                      <a:pt x="1338" y="4052"/>
                      <a:pt x="1373" y="4415"/>
                    </a:cubicBezTo>
                    <a:cubicBezTo>
                      <a:pt x="1408" y="4747"/>
                      <a:pt x="1628" y="5030"/>
                      <a:pt x="1919" y="5161"/>
                    </a:cubicBezTo>
                    <a:lnTo>
                      <a:pt x="1919" y="5161"/>
                    </a:lnTo>
                    <a:cubicBezTo>
                      <a:pt x="1791" y="5281"/>
                      <a:pt x="1692" y="5424"/>
                      <a:pt x="1664" y="5611"/>
                    </a:cubicBezTo>
                    <a:cubicBezTo>
                      <a:pt x="1657" y="5736"/>
                      <a:pt x="1683" y="5857"/>
                      <a:pt x="1741" y="5958"/>
                    </a:cubicBezTo>
                    <a:lnTo>
                      <a:pt x="1741" y="5958"/>
                    </a:lnTo>
                    <a:cubicBezTo>
                      <a:pt x="1454" y="6059"/>
                      <a:pt x="1183" y="6217"/>
                      <a:pt x="1099" y="6516"/>
                    </a:cubicBezTo>
                    <a:cubicBezTo>
                      <a:pt x="1047" y="6681"/>
                      <a:pt x="1064" y="6863"/>
                      <a:pt x="1141" y="7008"/>
                    </a:cubicBezTo>
                    <a:lnTo>
                      <a:pt x="1141" y="7008"/>
                    </a:lnTo>
                    <a:cubicBezTo>
                      <a:pt x="697" y="7139"/>
                      <a:pt x="300" y="7436"/>
                      <a:pt x="162" y="7891"/>
                    </a:cubicBezTo>
                    <a:cubicBezTo>
                      <a:pt x="0" y="8391"/>
                      <a:pt x="226" y="9022"/>
                      <a:pt x="727" y="9231"/>
                    </a:cubicBezTo>
                    <a:cubicBezTo>
                      <a:pt x="754" y="9245"/>
                      <a:pt x="780" y="9251"/>
                      <a:pt x="805" y="9251"/>
                    </a:cubicBezTo>
                    <a:cubicBezTo>
                      <a:pt x="959" y="9251"/>
                      <a:pt x="1055" y="9026"/>
                      <a:pt x="888" y="8957"/>
                    </a:cubicBezTo>
                    <a:cubicBezTo>
                      <a:pt x="533" y="8796"/>
                      <a:pt x="356" y="8359"/>
                      <a:pt x="485" y="7971"/>
                    </a:cubicBezTo>
                    <a:cubicBezTo>
                      <a:pt x="614" y="7551"/>
                      <a:pt x="1082" y="7309"/>
                      <a:pt x="1519" y="7277"/>
                    </a:cubicBezTo>
                    <a:cubicBezTo>
                      <a:pt x="1696" y="7260"/>
                      <a:pt x="1745" y="6986"/>
                      <a:pt x="1552" y="6953"/>
                    </a:cubicBezTo>
                    <a:cubicBezTo>
                      <a:pt x="1540" y="6950"/>
                      <a:pt x="1529" y="6946"/>
                      <a:pt x="1519" y="6941"/>
                    </a:cubicBezTo>
                    <a:lnTo>
                      <a:pt x="1519" y="6941"/>
                    </a:lnTo>
                    <a:cubicBezTo>
                      <a:pt x="1519" y="6940"/>
                      <a:pt x="1519" y="6938"/>
                      <a:pt x="1519" y="6937"/>
                    </a:cubicBezTo>
                    <a:lnTo>
                      <a:pt x="1519" y="6937"/>
                    </a:lnTo>
                    <a:cubicBezTo>
                      <a:pt x="1517" y="6937"/>
                      <a:pt x="1514" y="6937"/>
                      <a:pt x="1511" y="6937"/>
                    </a:cubicBezTo>
                    <a:lnTo>
                      <a:pt x="1511" y="6937"/>
                    </a:lnTo>
                    <a:cubicBezTo>
                      <a:pt x="1374" y="6863"/>
                      <a:pt x="1381" y="6635"/>
                      <a:pt x="1470" y="6516"/>
                    </a:cubicBezTo>
                    <a:cubicBezTo>
                      <a:pt x="1599" y="6307"/>
                      <a:pt x="1890" y="6242"/>
                      <a:pt x="2117" y="6193"/>
                    </a:cubicBezTo>
                    <a:cubicBezTo>
                      <a:pt x="2278" y="6145"/>
                      <a:pt x="2278" y="5919"/>
                      <a:pt x="2117" y="5870"/>
                    </a:cubicBezTo>
                    <a:cubicBezTo>
                      <a:pt x="1987" y="5822"/>
                      <a:pt x="1987" y="5644"/>
                      <a:pt x="2036" y="5547"/>
                    </a:cubicBezTo>
                    <a:cubicBezTo>
                      <a:pt x="2101" y="5402"/>
                      <a:pt x="2263" y="5305"/>
                      <a:pt x="2392" y="5223"/>
                    </a:cubicBezTo>
                    <a:cubicBezTo>
                      <a:pt x="2537" y="5143"/>
                      <a:pt x="2472" y="4917"/>
                      <a:pt x="2310" y="4917"/>
                    </a:cubicBezTo>
                    <a:cubicBezTo>
                      <a:pt x="2004" y="4917"/>
                      <a:pt x="1729" y="4674"/>
                      <a:pt x="1696" y="4368"/>
                    </a:cubicBezTo>
                    <a:cubicBezTo>
                      <a:pt x="1681" y="4028"/>
                      <a:pt x="1955" y="3753"/>
                      <a:pt x="2263" y="3689"/>
                    </a:cubicBezTo>
                    <a:cubicBezTo>
                      <a:pt x="2424" y="3640"/>
                      <a:pt x="2407" y="3413"/>
                      <a:pt x="2263" y="3366"/>
                    </a:cubicBezTo>
                    <a:cubicBezTo>
                      <a:pt x="1599" y="3122"/>
                      <a:pt x="1002" y="2508"/>
                      <a:pt x="1179" y="1765"/>
                    </a:cubicBezTo>
                    <a:cubicBezTo>
                      <a:pt x="1244" y="1442"/>
                      <a:pt x="1455" y="1168"/>
                      <a:pt x="1778" y="1086"/>
                    </a:cubicBezTo>
                    <a:cubicBezTo>
                      <a:pt x="1856" y="1061"/>
                      <a:pt x="1937" y="1049"/>
                      <a:pt x="2016" y="1049"/>
                    </a:cubicBezTo>
                    <a:cubicBezTo>
                      <a:pt x="2248" y="1049"/>
                      <a:pt x="2474" y="1152"/>
                      <a:pt x="2618" y="1345"/>
                    </a:cubicBezTo>
                    <a:cubicBezTo>
                      <a:pt x="2645" y="1380"/>
                      <a:pt x="2681" y="1395"/>
                      <a:pt x="2718" y="1395"/>
                    </a:cubicBezTo>
                    <a:cubicBezTo>
                      <a:pt x="2818" y="1395"/>
                      <a:pt x="2928" y="1289"/>
                      <a:pt x="2892" y="1183"/>
                    </a:cubicBezTo>
                    <a:cubicBezTo>
                      <a:pt x="2763" y="795"/>
                      <a:pt x="2989" y="375"/>
                      <a:pt x="3409" y="327"/>
                    </a:cubicBezTo>
                    <a:cubicBezTo>
                      <a:pt x="3424" y="326"/>
                      <a:pt x="3438" y="325"/>
                      <a:pt x="3452" y="325"/>
                    </a:cubicBezTo>
                    <a:cubicBezTo>
                      <a:pt x="3720" y="325"/>
                      <a:pt x="3935" y="551"/>
                      <a:pt x="4179" y="551"/>
                    </a:cubicBezTo>
                    <a:cubicBezTo>
                      <a:pt x="4238" y="551"/>
                      <a:pt x="4300" y="538"/>
                      <a:pt x="4364" y="504"/>
                    </a:cubicBezTo>
                    <a:cubicBezTo>
                      <a:pt x="4530" y="421"/>
                      <a:pt x="4422" y="194"/>
                      <a:pt x="4265" y="194"/>
                    </a:cubicBezTo>
                    <a:cubicBezTo>
                      <a:pt x="4239" y="194"/>
                      <a:pt x="4212" y="200"/>
                      <a:pt x="4185" y="213"/>
                    </a:cubicBezTo>
                    <a:cubicBezTo>
                      <a:pt x="4175" y="220"/>
                      <a:pt x="4163" y="223"/>
                      <a:pt x="4149" y="223"/>
                    </a:cubicBezTo>
                    <a:cubicBezTo>
                      <a:pt x="4060" y="223"/>
                      <a:pt x="3916" y="97"/>
                      <a:pt x="3846" y="69"/>
                    </a:cubicBezTo>
                    <a:cubicBezTo>
                      <a:pt x="3749" y="36"/>
                      <a:pt x="3668" y="20"/>
                      <a:pt x="3571" y="4"/>
                    </a:cubicBezTo>
                    <a:cubicBezTo>
                      <a:pt x="3544" y="2"/>
                      <a:pt x="3517" y="1"/>
                      <a:pt x="34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0"/>
              <p:cNvSpPr/>
              <p:nvPr/>
            </p:nvSpPr>
            <p:spPr>
              <a:xfrm>
                <a:off x="1279125" y="2373700"/>
                <a:ext cx="66650" cy="91625"/>
              </a:xfrm>
              <a:custGeom>
                <a:avLst/>
                <a:gdLst/>
                <a:ahLst/>
                <a:cxnLst/>
                <a:rect l="l" t="t" r="r" b="b"/>
                <a:pathLst>
                  <a:path w="2666" h="3665" extrusionOk="0">
                    <a:moveTo>
                      <a:pt x="1647" y="0"/>
                    </a:moveTo>
                    <a:cubicBezTo>
                      <a:pt x="1418" y="0"/>
                      <a:pt x="1191" y="63"/>
                      <a:pt x="1003" y="204"/>
                    </a:cubicBezTo>
                    <a:cubicBezTo>
                      <a:pt x="655" y="474"/>
                      <a:pt x="605" y="939"/>
                      <a:pt x="777" y="1313"/>
                    </a:cubicBezTo>
                    <a:lnTo>
                      <a:pt x="777" y="1313"/>
                    </a:lnTo>
                    <a:cubicBezTo>
                      <a:pt x="562" y="1385"/>
                      <a:pt x="394" y="1581"/>
                      <a:pt x="372" y="1820"/>
                    </a:cubicBezTo>
                    <a:cubicBezTo>
                      <a:pt x="365" y="1983"/>
                      <a:pt x="421" y="2128"/>
                      <a:pt x="515" y="2244"/>
                    </a:cubicBezTo>
                    <a:lnTo>
                      <a:pt x="515" y="2244"/>
                    </a:lnTo>
                    <a:cubicBezTo>
                      <a:pt x="273" y="2342"/>
                      <a:pt x="79" y="2529"/>
                      <a:pt x="33" y="2806"/>
                    </a:cubicBezTo>
                    <a:cubicBezTo>
                      <a:pt x="1" y="3016"/>
                      <a:pt x="49" y="3242"/>
                      <a:pt x="178" y="3403"/>
                    </a:cubicBezTo>
                    <a:cubicBezTo>
                      <a:pt x="372" y="3614"/>
                      <a:pt x="647" y="3614"/>
                      <a:pt x="906" y="3662"/>
                    </a:cubicBezTo>
                    <a:cubicBezTo>
                      <a:pt x="916" y="3664"/>
                      <a:pt x="927" y="3664"/>
                      <a:pt x="936" y="3664"/>
                    </a:cubicBezTo>
                    <a:cubicBezTo>
                      <a:pt x="1124" y="3664"/>
                      <a:pt x="1202" y="3386"/>
                      <a:pt x="1003" y="3339"/>
                    </a:cubicBezTo>
                    <a:cubicBezTo>
                      <a:pt x="727" y="3291"/>
                      <a:pt x="307" y="3307"/>
                      <a:pt x="356" y="2903"/>
                    </a:cubicBezTo>
                    <a:cubicBezTo>
                      <a:pt x="385" y="2635"/>
                      <a:pt x="658" y="2502"/>
                      <a:pt x="909" y="2494"/>
                    </a:cubicBezTo>
                    <a:lnTo>
                      <a:pt x="909" y="2494"/>
                    </a:lnTo>
                    <a:cubicBezTo>
                      <a:pt x="955" y="2506"/>
                      <a:pt x="1003" y="2513"/>
                      <a:pt x="1051" y="2515"/>
                    </a:cubicBezTo>
                    <a:cubicBezTo>
                      <a:pt x="1245" y="2515"/>
                      <a:pt x="1294" y="2208"/>
                      <a:pt x="1100" y="2175"/>
                    </a:cubicBezTo>
                    <a:cubicBezTo>
                      <a:pt x="1056" y="2169"/>
                      <a:pt x="1012" y="2165"/>
                      <a:pt x="967" y="2164"/>
                    </a:cubicBezTo>
                    <a:lnTo>
                      <a:pt x="967" y="2164"/>
                    </a:lnTo>
                    <a:cubicBezTo>
                      <a:pt x="833" y="2129"/>
                      <a:pt x="712" y="2016"/>
                      <a:pt x="712" y="1869"/>
                    </a:cubicBezTo>
                    <a:cubicBezTo>
                      <a:pt x="698" y="1730"/>
                      <a:pt x="826" y="1616"/>
                      <a:pt x="955" y="1616"/>
                    </a:cubicBezTo>
                    <a:cubicBezTo>
                      <a:pt x="976" y="1616"/>
                      <a:pt x="998" y="1619"/>
                      <a:pt x="1018" y="1626"/>
                    </a:cubicBezTo>
                    <a:cubicBezTo>
                      <a:pt x="1035" y="1631"/>
                      <a:pt x="1051" y="1633"/>
                      <a:pt x="1066" y="1633"/>
                    </a:cubicBezTo>
                    <a:cubicBezTo>
                      <a:pt x="1201" y="1633"/>
                      <a:pt x="1282" y="1453"/>
                      <a:pt x="1180" y="1352"/>
                    </a:cubicBezTo>
                    <a:cubicBezTo>
                      <a:pt x="938" y="1076"/>
                      <a:pt x="921" y="641"/>
                      <a:pt x="1245" y="447"/>
                    </a:cubicBezTo>
                    <a:cubicBezTo>
                      <a:pt x="1374" y="366"/>
                      <a:pt x="1517" y="331"/>
                      <a:pt x="1661" y="331"/>
                    </a:cubicBezTo>
                    <a:cubicBezTo>
                      <a:pt x="1895" y="331"/>
                      <a:pt x="2131" y="425"/>
                      <a:pt x="2311" y="576"/>
                    </a:cubicBezTo>
                    <a:cubicBezTo>
                      <a:pt x="2345" y="603"/>
                      <a:pt x="2381" y="614"/>
                      <a:pt x="2417" y="614"/>
                    </a:cubicBezTo>
                    <a:cubicBezTo>
                      <a:pt x="2550" y="614"/>
                      <a:pt x="2665" y="448"/>
                      <a:pt x="2538" y="333"/>
                    </a:cubicBezTo>
                    <a:cubicBezTo>
                      <a:pt x="2302" y="125"/>
                      <a:pt x="1971" y="0"/>
                      <a:pt x="16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80" name="Google Shape;3780;p40"/>
              <p:cNvSpPr/>
              <p:nvPr/>
            </p:nvSpPr>
            <p:spPr>
              <a:xfrm>
                <a:off x="1281950" y="2181125"/>
                <a:ext cx="99600" cy="71750"/>
              </a:xfrm>
              <a:custGeom>
                <a:avLst/>
                <a:gdLst/>
                <a:ahLst/>
                <a:cxnLst/>
                <a:rect l="l" t="t" r="r" b="b"/>
                <a:pathLst>
                  <a:path w="3984" h="2870" extrusionOk="0">
                    <a:moveTo>
                      <a:pt x="3297" y="1"/>
                    </a:moveTo>
                    <a:cubicBezTo>
                      <a:pt x="3248" y="1"/>
                      <a:pt x="3200" y="12"/>
                      <a:pt x="3152" y="37"/>
                    </a:cubicBezTo>
                    <a:cubicBezTo>
                      <a:pt x="2991" y="117"/>
                      <a:pt x="2909" y="311"/>
                      <a:pt x="2845" y="457"/>
                    </a:cubicBezTo>
                    <a:cubicBezTo>
                      <a:pt x="2813" y="535"/>
                      <a:pt x="2785" y="610"/>
                      <a:pt x="2763" y="685"/>
                    </a:cubicBezTo>
                    <a:lnTo>
                      <a:pt x="2763" y="685"/>
                    </a:lnTo>
                    <a:cubicBezTo>
                      <a:pt x="2616" y="551"/>
                      <a:pt x="2442" y="448"/>
                      <a:pt x="2262" y="448"/>
                    </a:cubicBezTo>
                    <a:cubicBezTo>
                      <a:pt x="2156" y="448"/>
                      <a:pt x="2047" y="483"/>
                      <a:pt x="1940" y="569"/>
                    </a:cubicBezTo>
                    <a:cubicBezTo>
                      <a:pt x="1788" y="698"/>
                      <a:pt x="1675" y="897"/>
                      <a:pt x="1634" y="1104"/>
                    </a:cubicBezTo>
                    <a:lnTo>
                      <a:pt x="1634" y="1104"/>
                    </a:lnTo>
                    <a:cubicBezTo>
                      <a:pt x="1445" y="960"/>
                      <a:pt x="1232" y="860"/>
                      <a:pt x="987" y="860"/>
                    </a:cubicBezTo>
                    <a:cubicBezTo>
                      <a:pt x="631" y="860"/>
                      <a:pt x="356" y="1086"/>
                      <a:pt x="243" y="1410"/>
                    </a:cubicBezTo>
                    <a:cubicBezTo>
                      <a:pt x="0" y="2185"/>
                      <a:pt x="744" y="2719"/>
                      <a:pt x="1407" y="2864"/>
                    </a:cubicBezTo>
                    <a:cubicBezTo>
                      <a:pt x="1422" y="2868"/>
                      <a:pt x="1437" y="2869"/>
                      <a:pt x="1451" y="2869"/>
                    </a:cubicBezTo>
                    <a:cubicBezTo>
                      <a:pt x="1627" y="2869"/>
                      <a:pt x="1682" y="2602"/>
                      <a:pt x="1487" y="2558"/>
                    </a:cubicBezTo>
                    <a:cubicBezTo>
                      <a:pt x="1035" y="2444"/>
                      <a:pt x="437" y="2138"/>
                      <a:pt x="550" y="1571"/>
                    </a:cubicBezTo>
                    <a:cubicBezTo>
                      <a:pt x="595" y="1350"/>
                      <a:pt x="747" y="1196"/>
                      <a:pt x="970" y="1196"/>
                    </a:cubicBezTo>
                    <a:cubicBezTo>
                      <a:pt x="991" y="1196"/>
                      <a:pt x="1013" y="1197"/>
                      <a:pt x="1035" y="1200"/>
                    </a:cubicBezTo>
                    <a:cubicBezTo>
                      <a:pt x="1342" y="1233"/>
                      <a:pt x="1569" y="1474"/>
                      <a:pt x="1763" y="1685"/>
                    </a:cubicBezTo>
                    <a:cubicBezTo>
                      <a:pt x="1798" y="1724"/>
                      <a:pt x="1839" y="1741"/>
                      <a:pt x="1878" y="1741"/>
                    </a:cubicBezTo>
                    <a:cubicBezTo>
                      <a:pt x="2002" y="1741"/>
                      <a:pt x="2115" y="1581"/>
                      <a:pt x="2004" y="1459"/>
                    </a:cubicBezTo>
                    <a:cubicBezTo>
                      <a:pt x="2004" y="1459"/>
                      <a:pt x="2004" y="1458"/>
                      <a:pt x="2004" y="1458"/>
                    </a:cubicBezTo>
                    <a:lnTo>
                      <a:pt x="2004" y="1458"/>
                    </a:lnTo>
                    <a:cubicBezTo>
                      <a:pt x="1860" y="1296"/>
                      <a:pt x="2005" y="957"/>
                      <a:pt x="2134" y="845"/>
                    </a:cubicBezTo>
                    <a:cubicBezTo>
                      <a:pt x="2184" y="805"/>
                      <a:pt x="2235" y="789"/>
                      <a:pt x="2285" y="789"/>
                    </a:cubicBezTo>
                    <a:cubicBezTo>
                      <a:pt x="2461" y="789"/>
                      <a:pt x="2628" y="993"/>
                      <a:pt x="2715" y="1119"/>
                    </a:cubicBezTo>
                    <a:cubicBezTo>
                      <a:pt x="2754" y="1170"/>
                      <a:pt x="2807" y="1193"/>
                      <a:pt x="2858" y="1193"/>
                    </a:cubicBezTo>
                    <a:cubicBezTo>
                      <a:pt x="2937" y="1193"/>
                      <a:pt x="3013" y="1137"/>
                      <a:pt x="3023" y="1039"/>
                    </a:cubicBezTo>
                    <a:cubicBezTo>
                      <a:pt x="3055" y="828"/>
                      <a:pt x="3120" y="569"/>
                      <a:pt x="3249" y="408"/>
                    </a:cubicBezTo>
                    <a:cubicBezTo>
                      <a:pt x="3276" y="375"/>
                      <a:pt x="3303" y="363"/>
                      <a:pt x="3329" y="363"/>
                    </a:cubicBezTo>
                    <a:cubicBezTo>
                      <a:pt x="3382" y="363"/>
                      <a:pt x="3432" y="414"/>
                      <a:pt x="3476" y="457"/>
                    </a:cubicBezTo>
                    <a:cubicBezTo>
                      <a:pt x="3556" y="537"/>
                      <a:pt x="3605" y="618"/>
                      <a:pt x="3637" y="715"/>
                    </a:cubicBezTo>
                    <a:cubicBezTo>
                      <a:pt x="3667" y="775"/>
                      <a:pt x="3713" y="799"/>
                      <a:pt x="3760" y="799"/>
                    </a:cubicBezTo>
                    <a:cubicBezTo>
                      <a:pt x="3868" y="799"/>
                      <a:pt x="3984" y="672"/>
                      <a:pt x="3928" y="537"/>
                    </a:cubicBezTo>
                    <a:cubicBezTo>
                      <a:pt x="3832" y="333"/>
                      <a:pt x="3563" y="1"/>
                      <a:pt x="32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81" name="Google Shape;3781;p40"/>
              <p:cNvSpPr/>
              <p:nvPr/>
            </p:nvSpPr>
            <p:spPr>
              <a:xfrm>
                <a:off x="1626600" y="2004850"/>
                <a:ext cx="113150" cy="61325"/>
              </a:xfrm>
              <a:custGeom>
                <a:avLst/>
                <a:gdLst/>
                <a:ahLst/>
                <a:cxnLst/>
                <a:rect l="l" t="t" r="r" b="b"/>
                <a:pathLst>
                  <a:path w="4526" h="2453" extrusionOk="0">
                    <a:moveTo>
                      <a:pt x="1158" y="0"/>
                    </a:moveTo>
                    <a:cubicBezTo>
                      <a:pt x="936" y="0"/>
                      <a:pt x="717" y="61"/>
                      <a:pt x="533" y="186"/>
                    </a:cubicBezTo>
                    <a:cubicBezTo>
                      <a:pt x="130" y="445"/>
                      <a:pt x="1" y="929"/>
                      <a:pt x="145" y="1366"/>
                    </a:cubicBezTo>
                    <a:cubicBezTo>
                      <a:pt x="307" y="1851"/>
                      <a:pt x="712" y="2239"/>
                      <a:pt x="1164" y="2433"/>
                    </a:cubicBezTo>
                    <a:cubicBezTo>
                      <a:pt x="1191" y="2447"/>
                      <a:pt x="1218" y="2453"/>
                      <a:pt x="1244" y="2453"/>
                    </a:cubicBezTo>
                    <a:cubicBezTo>
                      <a:pt x="1401" y="2453"/>
                      <a:pt x="1508" y="2228"/>
                      <a:pt x="1341" y="2158"/>
                    </a:cubicBezTo>
                    <a:cubicBezTo>
                      <a:pt x="1003" y="1996"/>
                      <a:pt x="679" y="1754"/>
                      <a:pt x="518" y="1414"/>
                    </a:cubicBezTo>
                    <a:cubicBezTo>
                      <a:pt x="356" y="1076"/>
                      <a:pt x="389" y="655"/>
                      <a:pt x="744" y="445"/>
                    </a:cubicBezTo>
                    <a:cubicBezTo>
                      <a:pt x="886" y="360"/>
                      <a:pt x="1026" y="323"/>
                      <a:pt x="1160" y="323"/>
                    </a:cubicBezTo>
                    <a:cubicBezTo>
                      <a:pt x="1648" y="323"/>
                      <a:pt x="2056" y="814"/>
                      <a:pt x="2199" y="1296"/>
                    </a:cubicBezTo>
                    <a:lnTo>
                      <a:pt x="2199" y="1296"/>
                    </a:lnTo>
                    <a:cubicBezTo>
                      <a:pt x="2199" y="1298"/>
                      <a:pt x="2199" y="1300"/>
                      <a:pt x="2199" y="1302"/>
                    </a:cubicBezTo>
                    <a:cubicBezTo>
                      <a:pt x="2199" y="1302"/>
                      <a:pt x="2200" y="1302"/>
                      <a:pt x="2201" y="1301"/>
                    </a:cubicBezTo>
                    <a:lnTo>
                      <a:pt x="2201" y="1301"/>
                    </a:lnTo>
                    <a:cubicBezTo>
                      <a:pt x="2206" y="1318"/>
                      <a:pt x="2210" y="1334"/>
                      <a:pt x="2214" y="1350"/>
                    </a:cubicBezTo>
                    <a:cubicBezTo>
                      <a:pt x="2235" y="1432"/>
                      <a:pt x="2294" y="1468"/>
                      <a:pt x="2356" y="1468"/>
                    </a:cubicBezTo>
                    <a:cubicBezTo>
                      <a:pt x="2440" y="1468"/>
                      <a:pt x="2528" y="1403"/>
                      <a:pt x="2537" y="1302"/>
                    </a:cubicBezTo>
                    <a:cubicBezTo>
                      <a:pt x="2552" y="1114"/>
                      <a:pt x="2682" y="1031"/>
                      <a:pt x="2820" y="1031"/>
                    </a:cubicBezTo>
                    <a:cubicBezTo>
                      <a:pt x="2980" y="1031"/>
                      <a:pt x="3151" y="1143"/>
                      <a:pt x="3168" y="1334"/>
                    </a:cubicBezTo>
                    <a:cubicBezTo>
                      <a:pt x="3187" y="1436"/>
                      <a:pt x="3280" y="1500"/>
                      <a:pt x="3362" y="1500"/>
                    </a:cubicBezTo>
                    <a:cubicBezTo>
                      <a:pt x="3423" y="1500"/>
                      <a:pt x="3478" y="1465"/>
                      <a:pt x="3491" y="1382"/>
                    </a:cubicBezTo>
                    <a:cubicBezTo>
                      <a:pt x="3533" y="1228"/>
                      <a:pt x="3660" y="1098"/>
                      <a:pt x="3819" y="1098"/>
                    </a:cubicBezTo>
                    <a:cubicBezTo>
                      <a:pt x="3844" y="1098"/>
                      <a:pt x="3869" y="1101"/>
                      <a:pt x="3895" y="1108"/>
                    </a:cubicBezTo>
                    <a:cubicBezTo>
                      <a:pt x="4073" y="1140"/>
                      <a:pt x="4153" y="1366"/>
                      <a:pt x="4106" y="1528"/>
                    </a:cubicBezTo>
                    <a:cubicBezTo>
                      <a:pt x="4066" y="1655"/>
                      <a:pt x="4170" y="1735"/>
                      <a:pt x="4272" y="1735"/>
                    </a:cubicBezTo>
                    <a:cubicBezTo>
                      <a:pt x="4338" y="1735"/>
                      <a:pt x="4403" y="1701"/>
                      <a:pt x="4429" y="1625"/>
                    </a:cubicBezTo>
                    <a:cubicBezTo>
                      <a:pt x="4526" y="1270"/>
                      <a:pt x="4332" y="882"/>
                      <a:pt x="3976" y="785"/>
                    </a:cubicBezTo>
                    <a:cubicBezTo>
                      <a:pt x="3925" y="771"/>
                      <a:pt x="3874" y="764"/>
                      <a:pt x="3823" y="764"/>
                    </a:cubicBezTo>
                    <a:cubicBezTo>
                      <a:pt x="3647" y="764"/>
                      <a:pt x="3479" y="842"/>
                      <a:pt x="3358" y="967"/>
                    </a:cubicBezTo>
                    <a:lnTo>
                      <a:pt x="3358" y="967"/>
                    </a:lnTo>
                    <a:cubicBezTo>
                      <a:pt x="3244" y="810"/>
                      <a:pt x="3072" y="697"/>
                      <a:pt x="2861" y="688"/>
                    </a:cubicBezTo>
                    <a:cubicBezTo>
                      <a:pt x="2678" y="688"/>
                      <a:pt x="2517" y="760"/>
                      <a:pt x="2399" y="876"/>
                    </a:cubicBezTo>
                    <a:lnTo>
                      <a:pt x="2399" y="876"/>
                    </a:lnTo>
                    <a:cubicBezTo>
                      <a:pt x="2259" y="577"/>
                      <a:pt x="2046" y="313"/>
                      <a:pt x="1762" y="154"/>
                    </a:cubicBezTo>
                    <a:cubicBezTo>
                      <a:pt x="1575" y="53"/>
                      <a:pt x="1365" y="0"/>
                      <a:pt x="11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0"/>
              <p:cNvSpPr/>
              <p:nvPr/>
            </p:nvSpPr>
            <p:spPr>
              <a:xfrm>
                <a:off x="1610825" y="2231600"/>
                <a:ext cx="74850" cy="3740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1496" extrusionOk="0">
                    <a:moveTo>
                      <a:pt x="1528" y="1"/>
                    </a:moveTo>
                    <a:cubicBezTo>
                      <a:pt x="1510" y="1"/>
                      <a:pt x="1491" y="2"/>
                      <a:pt x="1472" y="5"/>
                    </a:cubicBezTo>
                    <a:cubicBezTo>
                      <a:pt x="1259" y="24"/>
                      <a:pt x="1144" y="166"/>
                      <a:pt x="1087" y="338"/>
                    </a:cubicBezTo>
                    <a:lnTo>
                      <a:pt x="1087" y="338"/>
                    </a:lnTo>
                    <a:cubicBezTo>
                      <a:pt x="995" y="293"/>
                      <a:pt x="890" y="271"/>
                      <a:pt x="783" y="271"/>
                    </a:cubicBezTo>
                    <a:cubicBezTo>
                      <a:pt x="594" y="271"/>
                      <a:pt x="399" y="338"/>
                      <a:pt x="259" y="457"/>
                    </a:cubicBezTo>
                    <a:cubicBezTo>
                      <a:pt x="82" y="603"/>
                      <a:pt x="1" y="830"/>
                      <a:pt x="50" y="1056"/>
                    </a:cubicBezTo>
                    <a:cubicBezTo>
                      <a:pt x="82" y="1265"/>
                      <a:pt x="259" y="1459"/>
                      <a:pt x="486" y="1492"/>
                    </a:cubicBezTo>
                    <a:cubicBezTo>
                      <a:pt x="502" y="1494"/>
                      <a:pt x="517" y="1496"/>
                      <a:pt x="533" y="1496"/>
                    </a:cubicBezTo>
                    <a:cubicBezTo>
                      <a:pt x="608" y="1496"/>
                      <a:pt x="669" y="1460"/>
                      <a:pt x="696" y="1379"/>
                    </a:cubicBezTo>
                    <a:cubicBezTo>
                      <a:pt x="712" y="1298"/>
                      <a:pt x="664" y="1185"/>
                      <a:pt x="567" y="1168"/>
                    </a:cubicBezTo>
                    <a:cubicBezTo>
                      <a:pt x="324" y="1136"/>
                      <a:pt x="308" y="845"/>
                      <a:pt x="486" y="700"/>
                    </a:cubicBezTo>
                    <a:cubicBezTo>
                      <a:pt x="553" y="641"/>
                      <a:pt x="679" y="595"/>
                      <a:pt x="795" y="595"/>
                    </a:cubicBezTo>
                    <a:cubicBezTo>
                      <a:pt x="900" y="595"/>
                      <a:pt x="997" y="632"/>
                      <a:pt x="1035" y="733"/>
                    </a:cubicBezTo>
                    <a:cubicBezTo>
                      <a:pt x="1065" y="816"/>
                      <a:pt x="1138" y="856"/>
                      <a:pt x="1207" y="856"/>
                    </a:cubicBezTo>
                    <a:cubicBezTo>
                      <a:pt x="1285" y="856"/>
                      <a:pt x="1358" y="804"/>
                      <a:pt x="1358" y="700"/>
                    </a:cubicBezTo>
                    <a:cubicBezTo>
                      <a:pt x="1358" y="624"/>
                      <a:pt x="1373" y="323"/>
                      <a:pt x="1493" y="323"/>
                    </a:cubicBezTo>
                    <a:cubicBezTo>
                      <a:pt x="1501" y="323"/>
                      <a:pt x="1510" y="325"/>
                      <a:pt x="1520" y="328"/>
                    </a:cubicBezTo>
                    <a:cubicBezTo>
                      <a:pt x="1585" y="345"/>
                      <a:pt x="1634" y="474"/>
                      <a:pt x="1666" y="506"/>
                    </a:cubicBezTo>
                    <a:cubicBezTo>
                      <a:pt x="1698" y="587"/>
                      <a:pt x="1746" y="668"/>
                      <a:pt x="1778" y="748"/>
                    </a:cubicBezTo>
                    <a:cubicBezTo>
                      <a:pt x="1802" y="808"/>
                      <a:pt x="1850" y="832"/>
                      <a:pt x="1901" y="832"/>
                    </a:cubicBezTo>
                    <a:cubicBezTo>
                      <a:pt x="1989" y="832"/>
                      <a:pt x="2086" y="760"/>
                      <a:pt x="2086" y="668"/>
                    </a:cubicBezTo>
                    <a:cubicBezTo>
                      <a:pt x="2086" y="478"/>
                      <a:pt x="2225" y="372"/>
                      <a:pt x="2369" y="372"/>
                    </a:cubicBezTo>
                    <a:cubicBezTo>
                      <a:pt x="2471" y="372"/>
                      <a:pt x="2575" y="425"/>
                      <a:pt x="2636" y="539"/>
                    </a:cubicBezTo>
                    <a:cubicBezTo>
                      <a:pt x="2670" y="598"/>
                      <a:pt x="2720" y="623"/>
                      <a:pt x="2770" y="623"/>
                    </a:cubicBezTo>
                    <a:cubicBezTo>
                      <a:pt x="2882" y="623"/>
                      <a:pt x="2994" y="500"/>
                      <a:pt x="2927" y="377"/>
                    </a:cubicBezTo>
                    <a:cubicBezTo>
                      <a:pt x="2818" y="173"/>
                      <a:pt x="2596" y="39"/>
                      <a:pt x="2375" y="39"/>
                    </a:cubicBezTo>
                    <a:cubicBezTo>
                      <a:pt x="2332" y="39"/>
                      <a:pt x="2289" y="43"/>
                      <a:pt x="2248" y="54"/>
                    </a:cubicBezTo>
                    <a:cubicBezTo>
                      <a:pt x="2108" y="77"/>
                      <a:pt x="1991" y="152"/>
                      <a:pt x="1906" y="257"/>
                    </a:cubicBezTo>
                    <a:lnTo>
                      <a:pt x="1906" y="257"/>
                    </a:lnTo>
                    <a:cubicBezTo>
                      <a:pt x="1814" y="116"/>
                      <a:pt x="1694" y="1"/>
                      <a:pt x="15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83" name="Google Shape;3783;p40"/>
              <p:cNvSpPr/>
              <p:nvPr/>
            </p:nvSpPr>
            <p:spPr>
              <a:xfrm>
                <a:off x="1717100" y="2150850"/>
                <a:ext cx="69050" cy="44525"/>
              </a:xfrm>
              <a:custGeom>
                <a:avLst/>
                <a:gdLst/>
                <a:ahLst/>
                <a:cxnLst/>
                <a:rect l="l" t="t" r="r" b="b"/>
                <a:pathLst>
                  <a:path w="2762" h="1781" extrusionOk="0">
                    <a:moveTo>
                      <a:pt x="1858" y="0"/>
                    </a:moveTo>
                    <a:cubicBezTo>
                      <a:pt x="1790" y="0"/>
                      <a:pt x="1720" y="11"/>
                      <a:pt x="1649" y="35"/>
                    </a:cubicBezTo>
                    <a:cubicBezTo>
                      <a:pt x="1453" y="95"/>
                      <a:pt x="1316" y="248"/>
                      <a:pt x="1258" y="429"/>
                    </a:cubicBezTo>
                    <a:lnTo>
                      <a:pt x="1258" y="429"/>
                    </a:lnTo>
                    <a:cubicBezTo>
                      <a:pt x="1145" y="338"/>
                      <a:pt x="1019" y="270"/>
                      <a:pt x="874" y="246"/>
                    </a:cubicBezTo>
                    <a:cubicBezTo>
                      <a:pt x="833" y="239"/>
                      <a:pt x="793" y="235"/>
                      <a:pt x="753" y="235"/>
                    </a:cubicBezTo>
                    <a:cubicBezTo>
                      <a:pt x="509" y="235"/>
                      <a:pt x="292" y="364"/>
                      <a:pt x="195" y="601"/>
                    </a:cubicBezTo>
                    <a:cubicBezTo>
                      <a:pt x="1" y="1069"/>
                      <a:pt x="292" y="1748"/>
                      <a:pt x="841" y="1780"/>
                    </a:cubicBezTo>
                    <a:cubicBezTo>
                      <a:pt x="846" y="1781"/>
                      <a:pt x="851" y="1781"/>
                      <a:pt x="856" y="1781"/>
                    </a:cubicBezTo>
                    <a:cubicBezTo>
                      <a:pt x="1051" y="1781"/>
                      <a:pt x="1046" y="1457"/>
                      <a:pt x="841" y="1442"/>
                    </a:cubicBezTo>
                    <a:cubicBezTo>
                      <a:pt x="533" y="1425"/>
                      <a:pt x="404" y="972"/>
                      <a:pt x="501" y="730"/>
                    </a:cubicBezTo>
                    <a:cubicBezTo>
                      <a:pt x="548" y="613"/>
                      <a:pt x="646" y="564"/>
                      <a:pt x="752" y="564"/>
                    </a:cubicBezTo>
                    <a:cubicBezTo>
                      <a:pt x="792" y="564"/>
                      <a:pt x="833" y="571"/>
                      <a:pt x="874" y="584"/>
                    </a:cubicBezTo>
                    <a:cubicBezTo>
                      <a:pt x="1067" y="649"/>
                      <a:pt x="1212" y="827"/>
                      <a:pt x="1326" y="972"/>
                    </a:cubicBezTo>
                    <a:cubicBezTo>
                      <a:pt x="1360" y="1010"/>
                      <a:pt x="1400" y="1026"/>
                      <a:pt x="1440" y="1026"/>
                    </a:cubicBezTo>
                    <a:cubicBezTo>
                      <a:pt x="1551" y="1026"/>
                      <a:pt x="1656" y="898"/>
                      <a:pt x="1585" y="778"/>
                    </a:cubicBezTo>
                    <a:cubicBezTo>
                      <a:pt x="1488" y="601"/>
                      <a:pt x="1600" y="358"/>
                      <a:pt x="1811" y="343"/>
                    </a:cubicBezTo>
                    <a:cubicBezTo>
                      <a:pt x="1828" y="340"/>
                      <a:pt x="1844" y="339"/>
                      <a:pt x="1860" y="339"/>
                    </a:cubicBezTo>
                    <a:cubicBezTo>
                      <a:pt x="2094" y="339"/>
                      <a:pt x="2272" y="549"/>
                      <a:pt x="2393" y="730"/>
                    </a:cubicBezTo>
                    <a:cubicBezTo>
                      <a:pt x="2427" y="785"/>
                      <a:pt x="2478" y="807"/>
                      <a:pt x="2529" y="807"/>
                    </a:cubicBezTo>
                    <a:cubicBezTo>
                      <a:pt x="2645" y="807"/>
                      <a:pt x="2762" y="692"/>
                      <a:pt x="2684" y="569"/>
                    </a:cubicBezTo>
                    <a:cubicBezTo>
                      <a:pt x="2507" y="284"/>
                      <a:pt x="2207" y="0"/>
                      <a:pt x="18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84" name="Google Shape;3784;p40"/>
              <p:cNvSpPr/>
              <p:nvPr/>
            </p:nvSpPr>
            <p:spPr>
              <a:xfrm>
                <a:off x="1537725" y="1871975"/>
                <a:ext cx="112400" cy="59875"/>
              </a:xfrm>
              <a:custGeom>
                <a:avLst/>
                <a:gdLst/>
                <a:ahLst/>
                <a:cxnLst/>
                <a:rect l="l" t="t" r="r" b="b"/>
                <a:pathLst>
                  <a:path w="4496" h="2395" extrusionOk="0">
                    <a:moveTo>
                      <a:pt x="2420" y="1"/>
                    </a:moveTo>
                    <a:cubicBezTo>
                      <a:pt x="2081" y="1"/>
                      <a:pt x="1888" y="268"/>
                      <a:pt x="1801" y="573"/>
                    </a:cubicBezTo>
                    <a:lnTo>
                      <a:pt x="1801" y="573"/>
                    </a:lnTo>
                    <a:cubicBezTo>
                      <a:pt x="1607" y="426"/>
                      <a:pt x="1372" y="341"/>
                      <a:pt x="1138" y="341"/>
                    </a:cubicBezTo>
                    <a:cubicBezTo>
                      <a:pt x="905" y="341"/>
                      <a:pt x="673" y="426"/>
                      <a:pt x="485" y="620"/>
                    </a:cubicBezTo>
                    <a:cubicBezTo>
                      <a:pt x="0" y="1122"/>
                      <a:pt x="307" y="1946"/>
                      <a:pt x="759" y="2350"/>
                    </a:cubicBezTo>
                    <a:cubicBezTo>
                      <a:pt x="794" y="2382"/>
                      <a:pt x="833" y="2395"/>
                      <a:pt x="871" y="2395"/>
                    </a:cubicBezTo>
                    <a:cubicBezTo>
                      <a:pt x="1007" y="2395"/>
                      <a:pt x="1129" y="2225"/>
                      <a:pt x="1002" y="2124"/>
                    </a:cubicBezTo>
                    <a:cubicBezTo>
                      <a:pt x="694" y="1849"/>
                      <a:pt x="388" y="1284"/>
                      <a:pt x="679" y="911"/>
                    </a:cubicBezTo>
                    <a:cubicBezTo>
                      <a:pt x="803" y="746"/>
                      <a:pt x="974" y="675"/>
                      <a:pt x="1148" y="675"/>
                    </a:cubicBezTo>
                    <a:cubicBezTo>
                      <a:pt x="1382" y="675"/>
                      <a:pt x="1622" y="804"/>
                      <a:pt x="1761" y="1008"/>
                    </a:cubicBezTo>
                    <a:cubicBezTo>
                      <a:pt x="1799" y="1059"/>
                      <a:pt x="1855" y="1082"/>
                      <a:pt x="1908" y="1082"/>
                    </a:cubicBezTo>
                    <a:cubicBezTo>
                      <a:pt x="1991" y="1082"/>
                      <a:pt x="2069" y="1026"/>
                      <a:pt x="2069" y="928"/>
                    </a:cubicBezTo>
                    <a:cubicBezTo>
                      <a:pt x="2081" y="684"/>
                      <a:pt x="2196" y="329"/>
                      <a:pt x="2427" y="329"/>
                    </a:cubicBezTo>
                    <a:cubicBezTo>
                      <a:pt x="2488" y="329"/>
                      <a:pt x="2557" y="354"/>
                      <a:pt x="2634" y="411"/>
                    </a:cubicBezTo>
                    <a:cubicBezTo>
                      <a:pt x="2892" y="588"/>
                      <a:pt x="3054" y="944"/>
                      <a:pt x="3168" y="1219"/>
                    </a:cubicBezTo>
                    <a:cubicBezTo>
                      <a:pt x="3199" y="1273"/>
                      <a:pt x="3253" y="1298"/>
                      <a:pt x="3307" y="1298"/>
                    </a:cubicBezTo>
                    <a:cubicBezTo>
                      <a:pt x="3366" y="1298"/>
                      <a:pt x="3425" y="1269"/>
                      <a:pt x="3459" y="1219"/>
                    </a:cubicBezTo>
                    <a:cubicBezTo>
                      <a:pt x="3556" y="1073"/>
                      <a:pt x="3571" y="766"/>
                      <a:pt x="3717" y="685"/>
                    </a:cubicBezTo>
                    <a:cubicBezTo>
                      <a:pt x="3756" y="660"/>
                      <a:pt x="3793" y="648"/>
                      <a:pt x="3826" y="648"/>
                    </a:cubicBezTo>
                    <a:cubicBezTo>
                      <a:pt x="4026" y="648"/>
                      <a:pt x="4125" y="1048"/>
                      <a:pt x="4153" y="1187"/>
                    </a:cubicBezTo>
                    <a:cubicBezTo>
                      <a:pt x="4173" y="1272"/>
                      <a:pt x="4236" y="1309"/>
                      <a:pt x="4301" y="1309"/>
                    </a:cubicBezTo>
                    <a:cubicBezTo>
                      <a:pt x="4395" y="1309"/>
                      <a:pt x="4495" y="1230"/>
                      <a:pt x="4476" y="1105"/>
                    </a:cubicBezTo>
                    <a:cubicBezTo>
                      <a:pt x="4397" y="756"/>
                      <a:pt x="4224" y="329"/>
                      <a:pt x="3804" y="329"/>
                    </a:cubicBezTo>
                    <a:cubicBezTo>
                      <a:pt x="3797" y="329"/>
                      <a:pt x="3789" y="329"/>
                      <a:pt x="3782" y="329"/>
                    </a:cubicBezTo>
                    <a:cubicBezTo>
                      <a:pt x="3501" y="329"/>
                      <a:pt x="3401" y="531"/>
                      <a:pt x="3312" y="747"/>
                    </a:cubicBezTo>
                    <a:lnTo>
                      <a:pt x="3312" y="747"/>
                    </a:lnTo>
                    <a:cubicBezTo>
                      <a:pt x="3132" y="400"/>
                      <a:pt x="2875" y="44"/>
                      <a:pt x="2505" y="6"/>
                    </a:cubicBezTo>
                    <a:cubicBezTo>
                      <a:pt x="2476" y="3"/>
                      <a:pt x="2448" y="1"/>
                      <a:pt x="24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85" name="Google Shape;3785;p40"/>
              <p:cNvSpPr/>
              <p:nvPr/>
            </p:nvSpPr>
            <p:spPr>
              <a:xfrm>
                <a:off x="2242150" y="1850900"/>
                <a:ext cx="112925" cy="112775"/>
              </a:xfrm>
              <a:custGeom>
                <a:avLst/>
                <a:gdLst/>
                <a:ahLst/>
                <a:cxnLst/>
                <a:rect l="l" t="t" r="r" b="b"/>
                <a:pathLst>
                  <a:path w="4517" h="4511" extrusionOk="0">
                    <a:moveTo>
                      <a:pt x="3183" y="1"/>
                    </a:moveTo>
                    <a:cubicBezTo>
                      <a:pt x="2961" y="1"/>
                      <a:pt x="2733" y="88"/>
                      <a:pt x="2562" y="220"/>
                    </a:cubicBezTo>
                    <a:cubicBezTo>
                      <a:pt x="2381" y="357"/>
                      <a:pt x="2260" y="544"/>
                      <a:pt x="2167" y="751"/>
                    </a:cubicBezTo>
                    <a:lnTo>
                      <a:pt x="2167" y="751"/>
                    </a:lnTo>
                    <a:cubicBezTo>
                      <a:pt x="2078" y="572"/>
                      <a:pt x="1929" y="437"/>
                      <a:pt x="1689" y="429"/>
                    </a:cubicBezTo>
                    <a:cubicBezTo>
                      <a:pt x="1359" y="429"/>
                      <a:pt x="1233" y="673"/>
                      <a:pt x="1143" y="937"/>
                    </a:cubicBezTo>
                    <a:lnTo>
                      <a:pt x="1143" y="937"/>
                    </a:lnTo>
                    <a:cubicBezTo>
                      <a:pt x="1059" y="808"/>
                      <a:pt x="937" y="716"/>
                      <a:pt x="763" y="716"/>
                    </a:cubicBezTo>
                    <a:cubicBezTo>
                      <a:pt x="744" y="716"/>
                      <a:pt x="724" y="718"/>
                      <a:pt x="703" y="720"/>
                    </a:cubicBezTo>
                    <a:cubicBezTo>
                      <a:pt x="235" y="769"/>
                      <a:pt x="24" y="1399"/>
                      <a:pt x="9" y="1787"/>
                    </a:cubicBezTo>
                    <a:cubicBezTo>
                      <a:pt x="0" y="1892"/>
                      <a:pt x="81" y="1945"/>
                      <a:pt x="166" y="1945"/>
                    </a:cubicBezTo>
                    <a:cubicBezTo>
                      <a:pt x="251" y="1945"/>
                      <a:pt x="340" y="1892"/>
                      <a:pt x="347" y="1787"/>
                    </a:cubicBezTo>
                    <a:cubicBezTo>
                      <a:pt x="347" y="1560"/>
                      <a:pt x="444" y="1205"/>
                      <a:pt x="671" y="1075"/>
                    </a:cubicBezTo>
                    <a:cubicBezTo>
                      <a:pt x="702" y="1056"/>
                      <a:pt x="730" y="1048"/>
                      <a:pt x="756" y="1048"/>
                    </a:cubicBezTo>
                    <a:cubicBezTo>
                      <a:pt x="900" y="1048"/>
                      <a:pt x="951" y="1324"/>
                      <a:pt x="978" y="1448"/>
                    </a:cubicBezTo>
                    <a:cubicBezTo>
                      <a:pt x="988" y="1542"/>
                      <a:pt x="1082" y="1624"/>
                      <a:pt x="1168" y="1624"/>
                    </a:cubicBezTo>
                    <a:cubicBezTo>
                      <a:pt x="1213" y="1624"/>
                      <a:pt x="1257" y="1601"/>
                      <a:pt x="1285" y="1545"/>
                    </a:cubicBezTo>
                    <a:cubicBezTo>
                      <a:pt x="1382" y="1334"/>
                      <a:pt x="1382" y="995"/>
                      <a:pt x="1560" y="834"/>
                    </a:cubicBezTo>
                    <a:cubicBezTo>
                      <a:pt x="1604" y="790"/>
                      <a:pt x="1650" y="770"/>
                      <a:pt x="1695" y="770"/>
                    </a:cubicBezTo>
                    <a:cubicBezTo>
                      <a:pt x="1766" y="770"/>
                      <a:pt x="1833" y="819"/>
                      <a:pt x="1883" y="898"/>
                    </a:cubicBezTo>
                    <a:cubicBezTo>
                      <a:pt x="1963" y="1028"/>
                      <a:pt x="1963" y="1205"/>
                      <a:pt x="1963" y="1351"/>
                    </a:cubicBezTo>
                    <a:cubicBezTo>
                      <a:pt x="1963" y="1458"/>
                      <a:pt x="2048" y="1516"/>
                      <a:pt x="2131" y="1516"/>
                    </a:cubicBezTo>
                    <a:cubicBezTo>
                      <a:pt x="2199" y="1516"/>
                      <a:pt x="2265" y="1478"/>
                      <a:pt x="2287" y="1399"/>
                    </a:cubicBezTo>
                    <a:cubicBezTo>
                      <a:pt x="2368" y="1108"/>
                      <a:pt x="2465" y="785"/>
                      <a:pt x="2675" y="558"/>
                    </a:cubicBezTo>
                    <a:cubicBezTo>
                      <a:pt x="2791" y="432"/>
                      <a:pt x="2989" y="333"/>
                      <a:pt x="3175" y="333"/>
                    </a:cubicBezTo>
                    <a:cubicBezTo>
                      <a:pt x="3275" y="333"/>
                      <a:pt x="3371" y="361"/>
                      <a:pt x="3450" y="429"/>
                    </a:cubicBezTo>
                    <a:cubicBezTo>
                      <a:pt x="3677" y="640"/>
                      <a:pt x="3580" y="1060"/>
                      <a:pt x="3532" y="1334"/>
                    </a:cubicBezTo>
                    <a:cubicBezTo>
                      <a:pt x="3455" y="1668"/>
                      <a:pt x="3323" y="1988"/>
                      <a:pt x="3173" y="2293"/>
                    </a:cubicBezTo>
                    <a:lnTo>
                      <a:pt x="3173" y="2293"/>
                    </a:lnTo>
                    <a:cubicBezTo>
                      <a:pt x="3169" y="2297"/>
                      <a:pt x="3164" y="2300"/>
                      <a:pt x="3159" y="2304"/>
                    </a:cubicBezTo>
                    <a:cubicBezTo>
                      <a:pt x="3161" y="2305"/>
                      <a:pt x="3164" y="2307"/>
                      <a:pt x="3166" y="2309"/>
                    </a:cubicBezTo>
                    <a:lnTo>
                      <a:pt x="3166" y="2309"/>
                    </a:lnTo>
                    <a:cubicBezTo>
                      <a:pt x="3158" y="2324"/>
                      <a:pt x="3151" y="2338"/>
                      <a:pt x="3144" y="2353"/>
                    </a:cubicBezTo>
                    <a:cubicBezTo>
                      <a:pt x="3071" y="2475"/>
                      <a:pt x="3172" y="2587"/>
                      <a:pt x="3288" y="2587"/>
                    </a:cubicBezTo>
                    <a:cubicBezTo>
                      <a:pt x="3326" y="2587"/>
                      <a:pt x="3366" y="2575"/>
                      <a:pt x="3402" y="2547"/>
                    </a:cubicBezTo>
                    <a:cubicBezTo>
                      <a:pt x="3463" y="2497"/>
                      <a:pt x="3537" y="2475"/>
                      <a:pt x="3613" y="2475"/>
                    </a:cubicBezTo>
                    <a:cubicBezTo>
                      <a:pt x="3783" y="2475"/>
                      <a:pt x="3965" y="2585"/>
                      <a:pt x="4032" y="2741"/>
                    </a:cubicBezTo>
                    <a:cubicBezTo>
                      <a:pt x="4178" y="3030"/>
                      <a:pt x="3969" y="3352"/>
                      <a:pt x="3712" y="3482"/>
                    </a:cubicBezTo>
                    <a:lnTo>
                      <a:pt x="3712" y="3482"/>
                    </a:lnTo>
                    <a:cubicBezTo>
                      <a:pt x="3711" y="3483"/>
                      <a:pt x="3710" y="3484"/>
                      <a:pt x="3709" y="3484"/>
                    </a:cubicBezTo>
                    <a:cubicBezTo>
                      <a:pt x="3558" y="3580"/>
                      <a:pt x="3654" y="3795"/>
                      <a:pt x="3795" y="3795"/>
                    </a:cubicBezTo>
                    <a:cubicBezTo>
                      <a:pt x="3819" y="3795"/>
                      <a:pt x="3845" y="3789"/>
                      <a:pt x="3871" y="3775"/>
                    </a:cubicBezTo>
                    <a:cubicBezTo>
                      <a:pt x="3915" y="3760"/>
                      <a:pt x="4000" y="3692"/>
                      <a:pt x="4064" y="3692"/>
                    </a:cubicBezTo>
                    <a:cubicBezTo>
                      <a:pt x="4070" y="3692"/>
                      <a:pt x="4076" y="3692"/>
                      <a:pt x="4081" y="3694"/>
                    </a:cubicBezTo>
                    <a:cubicBezTo>
                      <a:pt x="4243" y="3710"/>
                      <a:pt x="4146" y="3855"/>
                      <a:pt x="4097" y="3920"/>
                    </a:cubicBezTo>
                    <a:cubicBezTo>
                      <a:pt x="4017" y="4034"/>
                      <a:pt x="3903" y="4131"/>
                      <a:pt x="3774" y="4178"/>
                    </a:cubicBezTo>
                    <a:cubicBezTo>
                      <a:pt x="3597" y="4237"/>
                      <a:pt x="3649" y="4510"/>
                      <a:pt x="3817" y="4510"/>
                    </a:cubicBezTo>
                    <a:cubicBezTo>
                      <a:pt x="3834" y="4510"/>
                      <a:pt x="3852" y="4507"/>
                      <a:pt x="3871" y="4502"/>
                    </a:cubicBezTo>
                    <a:cubicBezTo>
                      <a:pt x="4178" y="4372"/>
                      <a:pt x="4517" y="4081"/>
                      <a:pt x="4517" y="3726"/>
                    </a:cubicBezTo>
                    <a:cubicBezTo>
                      <a:pt x="4517" y="3576"/>
                      <a:pt x="4420" y="3441"/>
                      <a:pt x="4277" y="3383"/>
                    </a:cubicBezTo>
                    <a:lnTo>
                      <a:pt x="4277" y="3383"/>
                    </a:lnTo>
                    <a:cubicBezTo>
                      <a:pt x="4430" y="3121"/>
                      <a:pt x="4466" y="2798"/>
                      <a:pt x="4308" y="2530"/>
                    </a:cubicBezTo>
                    <a:cubicBezTo>
                      <a:pt x="4157" y="2281"/>
                      <a:pt x="3890" y="2148"/>
                      <a:pt x="3624" y="2148"/>
                    </a:cubicBezTo>
                    <a:cubicBezTo>
                      <a:pt x="3617" y="2148"/>
                      <a:pt x="3609" y="2149"/>
                      <a:pt x="3602" y="2149"/>
                    </a:cubicBezTo>
                    <a:lnTo>
                      <a:pt x="3602" y="2149"/>
                    </a:lnTo>
                    <a:cubicBezTo>
                      <a:pt x="3750" y="1819"/>
                      <a:pt x="3856" y="1472"/>
                      <a:pt x="3903" y="1108"/>
                    </a:cubicBezTo>
                    <a:cubicBezTo>
                      <a:pt x="3952" y="752"/>
                      <a:pt x="3903" y="317"/>
                      <a:pt x="3564" y="106"/>
                    </a:cubicBezTo>
                    <a:cubicBezTo>
                      <a:pt x="3448" y="33"/>
                      <a:pt x="3316" y="1"/>
                      <a:pt x="31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86" name="Google Shape;3786;p40"/>
              <p:cNvSpPr/>
              <p:nvPr/>
            </p:nvSpPr>
            <p:spPr>
              <a:xfrm>
                <a:off x="2115300" y="2001475"/>
                <a:ext cx="149275" cy="68850"/>
              </a:xfrm>
              <a:custGeom>
                <a:avLst/>
                <a:gdLst/>
                <a:ahLst/>
                <a:cxnLst/>
                <a:rect l="l" t="t" r="r" b="b"/>
                <a:pathLst>
                  <a:path w="5971" h="2754" extrusionOk="0">
                    <a:moveTo>
                      <a:pt x="4794" y="0"/>
                    </a:moveTo>
                    <a:cubicBezTo>
                      <a:pt x="4533" y="0"/>
                      <a:pt x="4275" y="101"/>
                      <a:pt x="4081" y="273"/>
                    </a:cubicBezTo>
                    <a:cubicBezTo>
                      <a:pt x="3855" y="458"/>
                      <a:pt x="3714" y="713"/>
                      <a:pt x="3633" y="991"/>
                    </a:cubicBezTo>
                    <a:lnTo>
                      <a:pt x="3633" y="991"/>
                    </a:lnTo>
                    <a:cubicBezTo>
                      <a:pt x="3521" y="910"/>
                      <a:pt x="3383" y="865"/>
                      <a:pt x="3242" y="865"/>
                    </a:cubicBezTo>
                    <a:cubicBezTo>
                      <a:pt x="3155" y="865"/>
                      <a:pt x="3066" y="882"/>
                      <a:pt x="2982" y="920"/>
                    </a:cubicBezTo>
                    <a:cubicBezTo>
                      <a:pt x="2711" y="1028"/>
                      <a:pt x="2552" y="1246"/>
                      <a:pt x="2469" y="1500"/>
                    </a:cubicBezTo>
                    <a:lnTo>
                      <a:pt x="2469" y="1500"/>
                    </a:lnTo>
                    <a:cubicBezTo>
                      <a:pt x="2375" y="1418"/>
                      <a:pt x="2263" y="1356"/>
                      <a:pt x="2141" y="1323"/>
                    </a:cubicBezTo>
                    <a:cubicBezTo>
                      <a:pt x="2062" y="1298"/>
                      <a:pt x="1982" y="1286"/>
                      <a:pt x="1903" y="1286"/>
                    </a:cubicBezTo>
                    <a:cubicBezTo>
                      <a:pt x="1702" y="1286"/>
                      <a:pt x="1505" y="1362"/>
                      <a:pt x="1336" y="1481"/>
                    </a:cubicBezTo>
                    <a:lnTo>
                      <a:pt x="1336" y="1481"/>
                    </a:lnTo>
                    <a:cubicBezTo>
                      <a:pt x="1294" y="1228"/>
                      <a:pt x="1168" y="995"/>
                      <a:pt x="928" y="871"/>
                    </a:cubicBezTo>
                    <a:cubicBezTo>
                      <a:pt x="836" y="827"/>
                      <a:pt x="733" y="805"/>
                      <a:pt x="630" y="805"/>
                    </a:cubicBezTo>
                    <a:cubicBezTo>
                      <a:pt x="393" y="805"/>
                      <a:pt x="158" y="920"/>
                      <a:pt x="56" y="1146"/>
                    </a:cubicBezTo>
                    <a:cubicBezTo>
                      <a:pt x="1" y="1289"/>
                      <a:pt x="120" y="1410"/>
                      <a:pt x="226" y="1410"/>
                    </a:cubicBezTo>
                    <a:cubicBezTo>
                      <a:pt x="275" y="1410"/>
                      <a:pt x="321" y="1384"/>
                      <a:pt x="347" y="1323"/>
                    </a:cubicBezTo>
                    <a:cubicBezTo>
                      <a:pt x="402" y="1202"/>
                      <a:pt x="518" y="1133"/>
                      <a:pt x="638" y="1133"/>
                    </a:cubicBezTo>
                    <a:cubicBezTo>
                      <a:pt x="693" y="1133"/>
                      <a:pt x="748" y="1148"/>
                      <a:pt x="799" y="1178"/>
                    </a:cubicBezTo>
                    <a:cubicBezTo>
                      <a:pt x="1010" y="1308"/>
                      <a:pt x="1042" y="1598"/>
                      <a:pt x="1010" y="1808"/>
                    </a:cubicBezTo>
                    <a:cubicBezTo>
                      <a:pt x="998" y="1913"/>
                      <a:pt x="1087" y="2027"/>
                      <a:pt x="1181" y="2027"/>
                    </a:cubicBezTo>
                    <a:cubicBezTo>
                      <a:pt x="1216" y="2027"/>
                      <a:pt x="1253" y="2010"/>
                      <a:pt x="1284" y="1970"/>
                    </a:cubicBezTo>
                    <a:cubicBezTo>
                      <a:pt x="1442" y="1784"/>
                      <a:pt x="1650" y="1623"/>
                      <a:pt x="1887" y="1623"/>
                    </a:cubicBezTo>
                    <a:cubicBezTo>
                      <a:pt x="1918" y="1623"/>
                      <a:pt x="1948" y="1625"/>
                      <a:pt x="1980" y="1631"/>
                    </a:cubicBezTo>
                    <a:cubicBezTo>
                      <a:pt x="2190" y="1657"/>
                      <a:pt x="2357" y="1800"/>
                      <a:pt x="2395" y="1991"/>
                    </a:cubicBezTo>
                    <a:lnTo>
                      <a:pt x="2395" y="1991"/>
                    </a:lnTo>
                    <a:cubicBezTo>
                      <a:pt x="2395" y="2039"/>
                      <a:pt x="2397" y="2085"/>
                      <a:pt x="2400" y="2131"/>
                    </a:cubicBezTo>
                    <a:cubicBezTo>
                      <a:pt x="2408" y="2236"/>
                      <a:pt x="2488" y="2289"/>
                      <a:pt x="2569" y="2289"/>
                    </a:cubicBezTo>
                    <a:cubicBezTo>
                      <a:pt x="2650" y="2289"/>
                      <a:pt x="2731" y="2236"/>
                      <a:pt x="2739" y="2131"/>
                    </a:cubicBezTo>
                    <a:cubicBezTo>
                      <a:pt x="2743" y="2074"/>
                      <a:pt x="2741" y="2018"/>
                      <a:pt x="2733" y="1964"/>
                    </a:cubicBezTo>
                    <a:lnTo>
                      <a:pt x="2733" y="1964"/>
                    </a:lnTo>
                    <a:cubicBezTo>
                      <a:pt x="2731" y="1738"/>
                      <a:pt x="2765" y="1507"/>
                      <a:pt x="2932" y="1340"/>
                    </a:cubicBezTo>
                    <a:cubicBezTo>
                      <a:pt x="3018" y="1254"/>
                      <a:pt x="3147" y="1203"/>
                      <a:pt x="3265" y="1203"/>
                    </a:cubicBezTo>
                    <a:cubicBezTo>
                      <a:pt x="3415" y="1203"/>
                      <a:pt x="3547" y="1286"/>
                      <a:pt x="3547" y="1485"/>
                    </a:cubicBezTo>
                    <a:cubicBezTo>
                      <a:pt x="3547" y="1590"/>
                      <a:pt x="3627" y="1643"/>
                      <a:pt x="3710" y="1643"/>
                    </a:cubicBezTo>
                    <a:cubicBezTo>
                      <a:pt x="3793" y="1643"/>
                      <a:pt x="3878" y="1590"/>
                      <a:pt x="3887" y="1485"/>
                    </a:cubicBezTo>
                    <a:cubicBezTo>
                      <a:pt x="3902" y="1146"/>
                      <a:pt x="3999" y="774"/>
                      <a:pt x="4258" y="547"/>
                    </a:cubicBezTo>
                    <a:cubicBezTo>
                      <a:pt x="4398" y="417"/>
                      <a:pt x="4596" y="335"/>
                      <a:pt x="4789" y="335"/>
                    </a:cubicBezTo>
                    <a:cubicBezTo>
                      <a:pt x="4931" y="335"/>
                      <a:pt x="5070" y="380"/>
                      <a:pt x="5180" y="483"/>
                    </a:cubicBezTo>
                    <a:cubicBezTo>
                      <a:pt x="5438" y="709"/>
                      <a:pt x="5551" y="1146"/>
                      <a:pt x="5583" y="1469"/>
                    </a:cubicBezTo>
                    <a:cubicBezTo>
                      <a:pt x="5615" y="1840"/>
                      <a:pt x="5567" y="2213"/>
                      <a:pt x="5421" y="2551"/>
                    </a:cubicBezTo>
                    <a:cubicBezTo>
                      <a:pt x="5381" y="2671"/>
                      <a:pt x="5484" y="2754"/>
                      <a:pt x="5587" y="2754"/>
                    </a:cubicBezTo>
                    <a:cubicBezTo>
                      <a:pt x="5650" y="2754"/>
                      <a:pt x="5714" y="2722"/>
                      <a:pt x="5745" y="2648"/>
                    </a:cubicBezTo>
                    <a:cubicBezTo>
                      <a:pt x="5938" y="2180"/>
                      <a:pt x="5971" y="1679"/>
                      <a:pt x="5874" y="1194"/>
                    </a:cubicBezTo>
                    <a:cubicBezTo>
                      <a:pt x="5777" y="774"/>
                      <a:pt x="5583" y="273"/>
                      <a:pt x="5180" y="79"/>
                    </a:cubicBezTo>
                    <a:cubicBezTo>
                      <a:pt x="5055" y="25"/>
                      <a:pt x="4924" y="0"/>
                      <a:pt x="4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87" name="Google Shape;3787;p40"/>
              <p:cNvSpPr/>
              <p:nvPr/>
            </p:nvSpPr>
            <p:spPr>
              <a:xfrm>
                <a:off x="2053150" y="2121725"/>
                <a:ext cx="38925" cy="5020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2008" extrusionOk="0">
                    <a:moveTo>
                      <a:pt x="618" y="0"/>
                    </a:moveTo>
                    <a:cubicBezTo>
                      <a:pt x="456" y="0"/>
                      <a:pt x="283" y="67"/>
                      <a:pt x="150" y="150"/>
                    </a:cubicBezTo>
                    <a:cubicBezTo>
                      <a:pt x="1" y="245"/>
                      <a:pt x="92" y="466"/>
                      <a:pt x="240" y="466"/>
                    </a:cubicBezTo>
                    <a:cubicBezTo>
                      <a:pt x="268" y="466"/>
                      <a:pt x="298" y="459"/>
                      <a:pt x="328" y="441"/>
                    </a:cubicBezTo>
                    <a:cubicBezTo>
                      <a:pt x="391" y="399"/>
                      <a:pt x="514" y="323"/>
                      <a:pt x="611" y="323"/>
                    </a:cubicBezTo>
                    <a:cubicBezTo>
                      <a:pt x="664" y="323"/>
                      <a:pt x="709" y="346"/>
                      <a:pt x="732" y="409"/>
                    </a:cubicBezTo>
                    <a:cubicBezTo>
                      <a:pt x="813" y="586"/>
                      <a:pt x="652" y="780"/>
                      <a:pt x="555" y="909"/>
                    </a:cubicBezTo>
                    <a:cubicBezTo>
                      <a:pt x="477" y="1002"/>
                      <a:pt x="562" y="1153"/>
                      <a:pt x="682" y="1153"/>
                    </a:cubicBezTo>
                    <a:cubicBezTo>
                      <a:pt x="688" y="1153"/>
                      <a:pt x="694" y="1153"/>
                      <a:pt x="699" y="1152"/>
                    </a:cubicBezTo>
                    <a:cubicBezTo>
                      <a:pt x="764" y="1152"/>
                      <a:pt x="829" y="1145"/>
                      <a:pt x="893" y="1145"/>
                    </a:cubicBezTo>
                    <a:cubicBezTo>
                      <a:pt x="926" y="1145"/>
                      <a:pt x="958" y="1146"/>
                      <a:pt x="990" y="1152"/>
                    </a:cubicBezTo>
                    <a:cubicBezTo>
                      <a:pt x="1072" y="1168"/>
                      <a:pt x="1152" y="1200"/>
                      <a:pt x="1169" y="1264"/>
                    </a:cubicBezTo>
                    <a:cubicBezTo>
                      <a:pt x="1201" y="1361"/>
                      <a:pt x="1136" y="1458"/>
                      <a:pt x="1087" y="1508"/>
                    </a:cubicBezTo>
                    <a:cubicBezTo>
                      <a:pt x="990" y="1605"/>
                      <a:pt x="861" y="1652"/>
                      <a:pt x="748" y="1701"/>
                    </a:cubicBezTo>
                    <a:cubicBezTo>
                      <a:pt x="667" y="1734"/>
                      <a:pt x="652" y="1863"/>
                      <a:pt x="684" y="1928"/>
                    </a:cubicBezTo>
                    <a:cubicBezTo>
                      <a:pt x="717" y="1983"/>
                      <a:pt x="772" y="2008"/>
                      <a:pt x="831" y="2008"/>
                    </a:cubicBezTo>
                    <a:cubicBezTo>
                      <a:pt x="857" y="2008"/>
                      <a:pt x="884" y="2003"/>
                      <a:pt x="910" y="1992"/>
                    </a:cubicBezTo>
                    <a:cubicBezTo>
                      <a:pt x="1087" y="1911"/>
                      <a:pt x="1249" y="1831"/>
                      <a:pt x="1363" y="1685"/>
                    </a:cubicBezTo>
                    <a:cubicBezTo>
                      <a:pt x="1492" y="1540"/>
                      <a:pt x="1557" y="1346"/>
                      <a:pt x="1492" y="1168"/>
                    </a:cubicBezTo>
                    <a:cubicBezTo>
                      <a:pt x="1404" y="936"/>
                      <a:pt x="1202" y="848"/>
                      <a:pt x="991" y="825"/>
                    </a:cubicBezTo>
                    <a:lnTo>
                      <a:pt x="991" y="825"/>
                    </a:lnTo>
                    <a:cubicBezTo>
                      <a:pt x="1090" y="631"/>
                      <a:pt x="1129" y="415"/>
                      <a:pt x="1007" y="215"/>
                    </a:cubicBezTo>
                    <a:cubicBezTo>
                      <a:pt x="913" y="58"/>
                      <a:pt x="770" y="0"/>
                      <a:pt x="6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88" name="Google Shape;3788;p40"/>
              <p:cNvSpPr/>
              <p:nvPr/>
            </p:nvSpPr>
            <p:spPr>
              <a:xfrm>
                <a:off x="2429075" y="2442550"/>
                <a:ext cx="49225" cy="55625"/>
              </a:xfrm>
              <a:custGeom>
                <a:avLst/>
                <a:gdLst/>
                <a:ahLst/>
                <a:cxnLst/>
                <a:rect l="l" t="t" r="r" b="b"/>
                <a:pathLst>
                  <a:path w="1969" h="2225" extrusionOk="0">
                    <a:moveTo>
                      <a:pt x="1354" y="1"/>
                    </a:moveTo>
                    <a:cubicBezTo>
                      <a:pt x="1338" y="1"/>
                      <a:pt x="1322" y="2"/>
                      <a:pt x="1307" y="3"/>
                    </a:cubicBezTo>
                    <a:cubicBezTo>
                      <a:pt x="1226" y="20"/>
                      <a:pt x="1145" y="68"/>
                      <a:pt x="1145" y="165"/>
                    </a:cubicBezTo>
                    <a:cubicBezTo>
                      <a:pt x="1145" y="246"/>
                      <a:pt x="1226" y="343"/>
                      <a:pt x="1307" y="343"/>
                    </a:cubicBezTo>
                    <a:cubicBezTo>
                      <a:pt x="1316" y="342"/>
                      <a:pt x="1325" y="342"/>
                      <a:pt x="1335" y="342"/>
                    </a:cubicBezTo>
                    <a:cubicBezTo>
                      <a:pt x="1501" y="342"/>
                      <a:pt x="1645" y="482"/>
                      <a:pt x="1614" y="649"/>
                    </a:cubicBezTo>
                    <a:cubicBezTo>
                      <a:pt x="1572" y="815"/>
                      <a:pt x="1378" y="898"/>
                      <a:pt x="1212" y="940"/>
                    </a:cubicBezTo>
                    <a:lnTo>
                      <a:pt x="1212" y="940"/>
                    </a:lnTo>
                    <a:cubicBezTo>
                      <a:pt x="1209" y="939"/>
                      <a:pt x="1206" y="939"/>
                      <a:pt x="1203" y="939"/>
                    </a:cubicBezTo>
                    <a:cubicBezTo>
                      <a:pt x="1195" y="939"/>
                      <a:pt x="1186" y="940"/>
                      <a:pt x="1177" y="940"/>
                    </a:cubicBezTo>
                    <a:cubicBezTo>
                      <a:pt x="1178" y="943"/>
                      <a:pt x="1178" y="945"/>
                      <a:pt x="1178" y="947"/>
                    </a:cubicBezTo>
                    <a:lnTo>
                      <a:pt x="1178" y="947"/>
                    </a:lnTo>
                    <a:cubicBezTo>
                      <a:pt x="1162" y="951"/>
                      <a:pt x="1145" y="954"/>
                      <a:pt x="1129" y="957"/>
                    </a:cubicBezTo>
                    <a:cubicBezTo>
                      <a:pt x="955" y="989"/>
                      <a:pt x="982" y="1281"/>
                      <a:pt x="1163" y="1281"/>
                    </a:cubicBezTo>
                    <a:cubicBezTo>
                      <a:pt x="1168" y="1281"/>
                      <a:pt x="1172" y="1281"/>
                      <a:pt x="1177" y="1280"/>
                    </a:cubicBezTo>
                    <a:cubicBezTo>
                      <a:pt x="1185" y="1279"/>
                      <a:pt x="1192" y="1279"/>
                      <a:pt x="1199" y="1279"/>
                    </a:cubicBezTo>
                    <a:cubicBezTo>
                      <a:pt x="1295" y="1279"/>
                      <a:pt x="1321" y="1384"/>
                      <a:pt x="1291" y="1474"/>
                    </a:cubicBezTo>
                    <a:cubicBezTo>
                      <a:pt x="1242" y="1587"/>
                      <a:pt x="1145" y="1684"/>
                      <a:pt x="1048" y="1748"/>
                    </a:cubicBezTo>
                    <a:cubicBezTo>
                      <a:pt x="907" y="1849"/>
                      <a:pt x="740" y="1900"/>
                      <a:pt x="572" y="1900"/>
                    </a:cubicBezTo>
                    <a:cubicBezTo>
                      <a:pt x="471" y="1900"/>
                      <a:pt x="369" y="1882"/>
                      <a:pt x="272" y="1845"/>
                    </a:cubicBezTo>
                    <a:cubicBezTo>
                      <a:pt x="255" y="1840"/>
                      <a:pt x="238" y="1837"/>
                      <a:pt x="222" y="1837"/>
                    </a:cubicBezTo>
                    <a:cubicBezTo>
                      <a:pt x="63" y="1837"/>
                      <a:pt x="0" y="2110"/>
                      <a:pt x="192" y="2169"/>
                    </a:cubicBezTo>
                    <a:cubicBezTo>
                      <a:pt x="310" y="2206"/>
                      <a:pt x="433" y="2225"/>
                      <a:pt x="556" y="2225"/>
                    </a:cubicBezTo>
                    <a:cubicBezTo>
                      <a:pt x="855" y="2225"/>
                      <a:pt x="1154" y="2116"/>
                      <a:pt x="1371" y="1910"/>
                    </a:cubicBezTo>
                    <a:cubicBezTo>
                      <a:pt x="1533" y="1765"/>
                      <a:pt x="1662" y="1539"/>
                      <a:pt x="1630" y="1313"/>
                    </a:cubicBezTo>
                    <a:cubicBezTo>
                      <a:pt x="1617" y="1258"/>
                      <a:pt x="1595" y="1205"/>
                      <a:pt x="1564" y="1157"/>
                    </a:cubicBezTo>
                    <a:lnTo>
                      <a:pt x="1564" y="1157"/>
                    </a:lnTo>
                    <a:cubicBezTo>
                      <a:pt x="1768" y="1057"/>
                      <a:pt x="1927" y="890"/>
                      <a:pt x="1938" y="649"/>
                    </a:cubicBezTo>
                    <a:cubicBezTo>
                      <a:pt x="1968" y="326"/>
                      <a:pt x="1689" y="1"/>
                      <a:pt x="13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89" name="Google Shape;3789;p40"/>
              <p:cNvSpPr/>
              <p:nvPr/>
            </p:nvSpPr>
            <p:spPr>
              <a:xfrm>
                <a:off x="2540575" y="2366250"/>
                <a:ext cx="69475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2779" h="4498" extrusionOk="0">
                    <a:moveTo>
                      <a:pt x="1006" y="1"/>
                    </a:moveTo>
                    <a:cubicBezTo>
                      <a:pt x="686" y="1"/>
                      <a:pt x="377" y="219"/>
                      <a:pt x="128" y="421"/>
                    </a:cubicBezTo>
                    <a:cubicBezTo>
                      <a:pt x="0" y="536"/>
                      <a:pt x="125" y="702"/>
                      <a:pt x="263" y="702"/>
                    </a:cubicBezTo>
                    <a:cubicBezTo>
                      <a:pt x="299" y="702"/>
                      <a:pt x="336" y="690"/>
                      <a:pt x="370" y="663"/>
                    </a:cubicBezTo>
                    <a:cubicBezTo>
                      <a:pt x="529" y="518"/>
                      <a:pt x="743" y="327"/>
                      <a:pt x="976" y="327"/>
                    </a:cubicBezTo>
                    <a:cubicBezTo>
                      <a:pt x="1027" y="327"/>
                      <a:pt x="1078" y="336"/>
                      <a:pt x="1130" y="357"/>
                    </a:cubicBezTo>
                    <a:cubicBezTo>
                      <a:pt x="1469" y="486"/>
                      <a:pt x="1227" y="922"/>
                      <a:pt x="1081" y="1132"/>
                    </a:cubicBezTo>
                    <a:cubicBezTo>
                      <a:pt x="1019" y="1225"/>
                      <a:pt x="1104" y="1375"/>
                      <a:pt x="1210" y="1375"/>
                    </a:cubicBezTo>
                    <a:cubicBezTo>
                      <a:pt x="1216" y="1375"/>
                      <a:pt x="1221" y="1375"/>
                      <a:pt x="1227" y="1374"/>
                    </a:cubicBezTo>
                    <a:cubicBezTo>
                      <a:pt x="1251" y="1371"/>
                      <a:pt x="1275" y="1370"/>
                      <a:pt x="1298" y="1370"/>
                    </a:cubicBezTo>
                    <a:cubicBezTo>
                      <a:pt x="1761" y="1370"/>
                      <a:pt x="1916" y="1967"/>
                      <a:pt x="1469" y="2182"/>
                    </a:cubicBezTo>
                    <a:cubicBezTo>
                      <a:pt x="1339" y="2247"/>
                      <a:pt x="1389" y="2458"/>
                      <a:pt x="1518" y="2490"/>
                    </a:cubicBezTo>
                    <a:cubicBezTo>
                      <a:pt x="1970" y="2603"/>
                      <a:pt x="2406" y="2975"/>
                      <a:pt x="2374" y="3492"/>
                    </a:cubicBezTo>
                    <a:cubicBezTo>
                      <a:pt x="2358" y="3701"/>
                      <a:pt x="2261" y="3912"/>
                      <a:pt x="2083" y="4042"/>
                    </a:cubicBezTo>
                    <a:cubicBezTo>
                      <a:pt x="1937" y="4139"/>
                      <a:pt x="1762" y="4172"/>
                      <a:pt x="1581" y="4172"/>
                    </a:cubicBezTo>
                    <a:cubicBezTo>
                      <a:pt x="1463" y="4172"/>
                      <a:pt x="1342" y="4157"/>
                      <a:pt x="1227" y="4138"/>
                    </a:cubicBezTo>
                    <a:cubicBezTo>
                      <a:pt x="1217" y="4137"/>
                      <a:pt x="1207" y="4136"/>
                      <a:pt x="1198" y="4136"/>
                    </a:cubicBezTo>
                    <a:cubicBezTo>
                      <a:pt x="1009" y="4136"/>
                      <a:pt x="946" y="4431"/>
                      <a:pt x="1145" y="4462"/>
                    </a:cubicBezTo>
                    <a:cubicBezTo>
                      <a:pt x="1286" y="4481"/>
                      <a:pt x="1435" y="4497"/>
                      <a:pt x="1583" y="4497"/>
                    </a:cubicBezTo>
                    <a:cubicBezTo>
                      <a:pt x="1809" y="4497"/>
                      <a:pt x="2034" y="4459"/>
                      <a:pt x="2229" y="4332"/>
                    </a:cubicBezTo>
                    <a:cubicBezTo>
                      <a:pt x="2488" y="4171"/>
                      <a:pt x="2649" y="3895"/>
                      <a:pt x="2697" y="3589"/>
                    </a:cubicBezTo>
                    <a:cubicBezTo>
                      <a:pt x="2779" y="2990"/>
                      <a:pt x="2402" y="2506"/>
                      <a:pt x="1896" y="2272"/>
                    </a:cubicBezTo>
                    <a:lnTo>
                      <a:pt x="1896" y="2272"/>
                    </a:lnTo>
                    <a:cubicBezTo>
                      <a:pt x="2048" y="2090"/>
                      <a:pt x="2123" y="1845"/>
                      <a:pt x="2067" y="1600"/>
                    </a:cubicBezTo>
                    <a:cubicBezTo>
                      <a:pt x="1994" y="1333"/>
                      <a:pt x="1765" y="1129"/>
                      <a:pt x="1498" y="1066"/>
                    </a:cubicBezTo>
                    <a:lnTo>
                      <a:pt x="1498" y="1066"/>
                    </a:lnTo>
                    <a:cubicBezTo>
                      <a:pt x="1655" y="729"/>
                      <a:pt x="1721" y="319"/>
                      <a:pt x="1356" y="98"/>
                    </a:cubicBezTo>
                    <a:cubicBezTo>
                      <a:pt x="1240" y="29"/>
                      <a:pt x="1122" y="1"/>
                      <a:pt x="10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90" name="Google Shape;3790;p40"/>
              <p:cNvSpPr/>
              <p:nvPr/>
            </p:nvSpPr>
            <p:spPr>
              <a:xfrm>
                <a:off x="2159600" y="1831025"/>
                <a:ext cx="36725" cy="56575"/>
              </a:xfrm>
              <a:custGeom>
                <a:avLst/>
                <a:gdLst/>
                <a:ahLst/>
                <a:cxnLst/>
                <a:rect l="l" t="t" r="r" b="b"/>
                <a:pathLst>
                  <a:path w="1469" h="2263" extrusionOk="0">
                    <a:moveTo>
                      <a:pt x="484" y="0"/>
                    </a:moveTo>
                    <a:cubicBezTo>
                      <a:pt x="384" y="0"/>
                      <a:pt x="281" y="18"/>
                      <a:pt x="191" y="45"/>
                    </a:cubicBezTo>
                    <a:cubicBezTo>
                      <a:pt x="0" y="104"/>
                      <a:pt x="63" y="377"/>
                      <a:pt x="222" y="377"/>
                    </a:cubicBezTo>
                    <a:cubicBezTo>
                      <a:pt x="238" y="377"/>
                      <a:pt x="255" y="374"/>
                      <a:pt x="272" y="368"/>
                    </a:cubicBezTo>
                    <a:cubicBezTo>
                      <a:pt x="333" y="353"/>
                      <a:pt x="422" y="327"/>
                      <a:pt x="498" y="327"/>
                    </a:cubicBezTo>
                    <a:cubicBezTo>
                      <a:pt x="583" y="327"/>
                      <a:pt x="652" y="360"/>
                      <a:pt x="643" y="481"/>
                    </a:cubicBezTo>
                    <a:cubicBezTo>
                      <a:pt x="628" y="578"/>
                      <a:pt x="579" y="659"/>
                      <a:pt x="531" y="739"/>
                    </a:cubicBezTo>
                    <a:cubicBezTo>
                      <a:pt x="466" y="836"/>
                      <a:pt x="402" y="933"/>
                      <a:pt x="369" y="1062"/>
                    </a:cubicBezTo>
                    <a:cubicBezTo>
                      <a:pt x="322" y="1180"/>
                      <a:pt x="428" y="1263"/>
                      <a:pt x="533" y="1263"/>
                    </a:cubicBezTo>
                    <a:cubicBezTo>
                      <a:pt x="573" y="1263"/>
                      <a:pt x="612" y="1251"/>
                      <a:pt x="643" y="1224"/>
                    </a:cubicBezTo>
                    <a:cubicBezTo>
                      <a:pt x="686" y="1182"/>
                      <a:pt x="733" y="1164"/>
                      <a:pt x="780" y="1164"/>
                    </a:cubicBezTo>
                    <a:cubicBezTo>
                      <a:pt x="896" y="1164"/>
                      <a:pt x="1008" y="1271"/>
                      <a:pt x="1031" y="1386"/>
                    </a:cubicBezTo>
                    <a:cubicBezTo>
                      <a:pt x="1080" y="1564"/>
                      <a:pt x="1016" y="1903"/>
                      <a:pt x="789" y="1935"/>
                    </a:cubicBezTo>
                    <a:cubicBezTo>
                      <a:pt x="708" y="1952"/>
                      <a:pt x="660" y="2064"/>
                      <a:pt x="676" y="2146"/>
                    </a:cubicBezTo>
                    <a:cubicBezTo>
                      <a:pt x="703" y="2227"/>
                      <a:pt x="764" y="2263"/>
                      <a:pt x="839" y="2263"/>
                    </a:cubicBezTo>
                    <a:cubicBezTo>
                      <a:pt x="854" y="2263"/>
                      <a:pt x="870" y="2261"/>
                      <a:pt x="886" y="2258"/>
                    </a:cubicBezTo>
                    <a:cubicBezTo>
                      <a:pt x="1307" y="2178"/>
                      <a:pt x="1468" y="1596"/>
                      <a:pt x="1339" y="1241"/>
                    </a:cubicBezTo>
                    <a:cubicBezTo>
                      <a:pt x="1255" y="1026"/>
                      <a:pt x="1057" y="876"/>
                      <a:pt x="846" y="844"/>
                    </a:cubicBezTo>
                    <a:lnTo>
                      <a:pt x="846" y="844"/>
                    </a:lnTo>
                    <a:cubicBezTo>
                      <a:pt x="867" y="810"/>
                      <a:pt x="886" y="776"/>
                      <a:pt x="902" y="739"/>
                    </a:cubicBezTo>
                    <a:cubicBezTo>
                      <a:pt x="967" y="610"/>
                      <a:pt x="999" y="448"/>
                      <a:pt x="951" y="303"/>
                    </a:cubicBezTo>
                    <a:cubicBezTo>
                      <a:pt x="886" y="75"/>
                      <a:pt x="690" y="0"/>
                      <a:pt x="4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91" name="Google Shape;3791;p40"/>
              <p:cNvSpPr/>
              <p:nvPr/>
            </p:nvSpPr>
            <p:spPr>
              <a:xfrm>
                <a:off x="1716675" y="2780775"/>
                <a:ext cx="108750" cy="4036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6145" extrusionOk="0">
                    <a:moveTo>
                      <a:pt x="1" y="0"/>
                    </a:moveTo>
                    <a:lnTo>
                      <a:pt x="1" y="16145"/>
                    </a:lnTo>
                    <a:lnTo>
                      <a:pt x="4349" y="15175"/>
                    </a:lnTo>
                    <a:lnTo>
                      <a:pt x="4349" y="77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35C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92" name="Google Shape;3792;p40"/>
              <p:cNvSpPr/>
              <p:nvPr/>
            </p:nvSpPr>
            <p:spPr>
              <a:xfrm>
                <a:off x="1466175" y="2967425"/>
                <a:ext cx="441650" cy="329725"/>
              </a:xfrm>
              <a:custGeom>
                <a:avLst/>
                <a:gdLst/>
                <a:ahLst/>
                <a:cxnLst/>
                <a:rect l="l" t="t" r="r" b="b"/>
                <a:pathLst>
                  <a:path w="17666" h="13189" extrusionOk="0">
                    <a:moveTo>
                      <a:pt x="6902" y="1"/>
                    </a:moveTo>
                    <a:lnTo>
                      <a:pt x="6935" y="8146"/>
                    </a:lnTo>
                    <a:cubicBezTo>
                      <a:pt x="1" y="8146"/>
                      <a:pt x="550" y="13189"/>
                      <a:pt x="550" y="13189"/>
                    </a:cubicBezTo>
                    <a:lnTo>
                      <a:pt x="17472" y="13189"/>
                    </a:lnTo>
                    <a:cubicBezTo>
                      <a:pt x="17666" y="9358"/>
                      <a:pt x="16179" y="8679"/>
                      <a:pt x="16179" y="8679"/>
                    </a:cubicBezTo>
                    <a:lnTo>
                      <a:pt x="168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93" name="Google Shape;3793;p40"/>
              <p:cNvSpPr/>
              <p:nvPr/>
            </p:nvSpPr>
            <p:spPr>
              <a:xfrm>
                <a:off x="1591450" y="3177175"/>
                <a:ext cx="50925" cy="76700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3068" extrusionOk="0">
                    <a:moveTo>
                      <a:pt x="248" y="0"/>
                    </a:moveTo>
                    <a:cubicBezTo>
                      <a:pt x="121" y="0"/>
                      <a:pt x="1" y="164"/>
                      <a:pt x="114" y="289"/>
                    </a:cubicBezTo>
                    <a:cubicBezTo>
                      <a:pt x="840" y="1049"/>
                      <a:pt x="1261" y="2002"/>
                      <a:pt x="1665" y="2956"/>
                    </a:cubicBezTo>
                    <a:cubicBezTo>
                      <a:pt x="1697" y="3034"/>
                      <a:pt x="1768" y="3067"/>
                      <a:pt x="1836" y="3067"/>
                    </a:cubicBezTo>
                    <a:cubicBezTo>
                      <a:pt x="1939" y="3067"/>
                      <a:pt x="2037" y="2991"/>
                      <a:pt x="1988" y="2875"/>
                    </a:cubicBezTo>
                    <a:cubicBezTo>
                      <a:pt x="1568" y="1873"/>
                      <a:pt x="1116" y="855"/>
                      <a:pt x="356" y="47"/>
                    </a:cubicBezTo>
                    <a:cubicBezTo>
                      <a:pt x="323" y="14"/>
                      <a:pt x="285" y="0"/>
                      <a:pt x="2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94" name="Google Shape;3794;p40"/>
              <p:cNvSpPr/>
              <p:nvPr/>
            </p:nvSpPr>
            <p:spPr>
              <a:xfrm>
                <a:off x="1639950" y="3174975"/>
                <a:ext cx="55125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2205" h="3048" extrusionOk="0">
                    <a:moveTo>
                      <a:pt x="244" y="1"/>
                    </a:moveTo>
                    <a:cubicBezTo>
                      <a:pt x="118" y="1"/>
                      <a:pt x="1" y="173"/>
                      <a:pt x="113" y="297"/>
                    </a:cubicBezTo>
                    <a:cubicBezTo>
                      <a:pt x="824" y="1088"/>
                      <a:pt x="1406" y="1993"/>
                      <a:pt x="1859" y="2963"/>
                    </a:cubicBezTo>
                    <a:cubicBezTo>
                      <a:pt x="1883" y="3023"/>
                      <a:pt x="1928" y="3047"/>
                      <a:pt x="1976" y="3047"/>
                    </a:cubicBezTo>
                    <a:cubicBezTo>
                      <a:pt x="2083" y="3047"/>
                      <a:pt x="2205" y="2925"/>
                      <a:pt x="2149" y="2801"/>
                    </a:cubicBezTo>
                    <a:cubicBezTo>
                      <a:pt x="1680" y="1799"/>
                      <a:pt x="1083" y="879"/>
                      <a:pt x="355" y="54"/>
                    </a:cubicBezTo>
                    <a:cubicBezTo>
                      <a:pt x="321" y="16"/>
                      <a:pt x="282" y="1"/>
                      <a:pt x="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95" name="Google Shape;3795;p40"/>
              <p:cNvSpPr/>
              <p:nvPr/>
            </p:nvSpPr>
            <p:spPr>
              <a:xfrm>
                <a:off x="1648900" y="3144200"/>
                <a:ext cx="100075" cy="48200"/>
              </a:xfrm>
              <a:custGeom>
                <a:avLst/>
                <a:gdLst/>
                <a:ahLst/>
                <a:cxnLst/>
                <a:rect l="l" t="t" r="r" b="b"/>
                <a:pathLst>
                  <a:path w="4003" h="1928" extrusionOk="0">
                    <a:moveTo>
                      <a:pt x="219" y="0"/>
                    </a:moveTo>
                    <a:cubicBezTo>
                      <a:pt x="49" y="0"/>
                      <a:pt x="0" y="273"/>
                      <a:pt x="191" y="332"/>
                    </a:cubicBezTo>
                    <a:cubicBezTo>
                      <a:pt x="1404" y="655"/>
                      <a:pt x="2680" y="1011"/>
                      <a:pt x="3634" y="1883"/>
                    </a:cubicBezTo>
                    <a:cubicBezTo>
                      <a:pt x="3669" y="1915"/>
                      <a:pt x="3708" y="1928"/>
                      <a:pt x="3745" y="1928"/>
                    </a:cubicBezTo>
                    <a:cubicBezTo>
                      <a:pt x="3881" y="1928"/>
                      <a:pt x="4002" y="1755"/>
                      <a:pt x="3876" y="1640"/>
                    </a:cubicBezTo>
                    <a:cubicBezTo>
                      <a:pt x="2874" y="735"/>
                      <a:pt x="1548" y="347"/>
                      <a:pt x="272" y="9"/>
                    </a:cubicBezTo>
                    <a:cubicBezTo>
                      <a:pt x="253" y="3"/>
                      <a:pt x="235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96" name="Google Shape;3796;p40"/>
              <p:cNvSpPr/>
              <p:nvPr/>
            </p:nvSpPr>
            <p:spPr>
              <a:xfrm>
                <a:off x="1649050" y="3097550"/>
                <a:ext cx="103275" cy="15075"/>
              </a:xfrm>
              <a:custGeom>
                <a:avLst/>
                <a:gdLst/>
                <a:ahLst/>
                <a:cxnLst/>
                <a:rect l="l" t="t" r="r" b="b"/>
                <a:pathLst>
                  <a:path w="4131" h="603" extrusionOk="0">
                    <a:moveTo>
                      <a:pt x="1728" y="1"/>
                    </a:moveTo>
                    <a:cubicBezTo>
                      <a:pt x="1218" y="1"/>
                      <a:pt x="707" y="44"/>
                      <a:pt x="202" y="129"/>
                    </a:cubicBezTo>
                    <a:cubicBezTo>
                      <a:pt x="1" y="160"/>
                      <a:pt x="65" y="455"/>
                      <a:pt x="253" y="455"/>
                    </a:cubicBezTo>
                    <a:cubicBezTo>
                      <a:pt x="262" y="455"/>
                      <a:pt x="272" y="454"/>
                      <a:pt x="282" y="452"/>
                    </a:cubicBezTo>
                    <a:cubicBezTo>
                      <a:pt x="768" y="367"/>
                      <a:pt x="1256" y="324"/>
                      <a:pt x="1743" y="324"/>
                    </a:cubicBezTo>
                    <a:cubicBezTo>
                      <a:pt x="2455" y="324"/>
                      <a:pt x="3163" y="415"/>
                      <a:pt x="3854" y="597"/>
                    </a:cubicBezTo>
                    <a:cubicBezTo>
                      <a:pt x="3869" y="601"/>
                      <a:pt x="3883" y="602"/>
                      <a:pt x="3896" y="602"/>
                    </a:cubicBezTo>
                    <a:cubicBezTo>
                      <a:pt x="4074" y="602"/>
                      <a:pt x="4130" y="320"/>
                      <a:pt x="3934" y="274"/>
                    </a:cubicBezTo>
                    <a:cubicBezTo>
                      <a:pt x="3215" y="92"/>
                      <a:pt x="2473" y="1"/>
                      <a:pt x="17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97" name="Google Shape;3797;p40"/>
              <p:cNvSpPr/>
              <p:nvPr/>
            </p:nvSpPr>
            <p:spPr>
              <a:xfrm>
                <a:off x="1649050" y="3047725"/>
                <a:ext cx="10077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4031" h="460" extrusionOk="0">
                    <a:moveTo>
                      <a:pt x="2242" y="1"/>
                    </a:moveTo>
                    <a:cubicBezTo>
                      <a:pt x="1559" y="1"/>
                      <a:pt x="878" y="50"/>
                      <a:pt x="202" y="151"/>
                    </a:cubicBezTo>
                    <a:cubicBezTo>
                      <a:pt x="1" y="165"/>
                      <a:pt x="65" y="459"/>
                      <a:pt x="253" y="459"/>
                    </a:cubicBezTo>
                    <a:cubicBezTo>
                      <a:pt x="262" y="459"/>
                      <a:pt x="272" y="458"/>
                      <a:pt x="282" y="457"/>
                    </a:cubicBezTo>
                    <a:cubicBezTo>
                      <a:pt x="936" y="367"/>
                      <a:pt x="1590" y="323"/>
                      <a:pt x="2245" y="323"/>
                    </a:cubicBezTo>
                    <a:cubicBezTo>
                      <a:pt x="2770" y="323"/>
                      <a:pt x="3296" y="352"/>
                      <a:pt x="3822" y="409"/>
                    </a:cubicBezTo>
                    <a:cubicBezTo>
                      <a:pt x="3831" y="411"/>
                      <a:pt x="3840" y="411"/>
                      <a:pt x="3849" y="411"/>
                    </a:cubicBezTo>
                    <a:cubicBezTo>
                      <a:pt x="4031" y="411"/>
                      <a:pt x="4022" y="101"/>
                      <a:pt x="3822" y="86"/>
                    </a:cubicBezTo>
                    <a:cubicBezTo>
                      <a:pt x="3295" y="30"/>
                      <a:pt x="2768" y="1"/>
                      <a:pt x="22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98" name="Google Shape;3798;p40"/>
              <p:cNvSpPr/>
              <p:nvPr/>
            </p:nvSpPr>
            <p:spPr>
              <a:xfrm>
                <a:off x="1648000" y="3007025"/>
                <a:ext cx="22385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8954" h="340" extrusionOk="0">
                    <a:moveTo>
                      <a:pt x="211" y="1"/>
                    </a:moveTo>
                    <a:cubicBezTo>
                      <a:pt x="1" y="1"/>
                      <a:pt x="1" y="340"/>
                      <a:pt x="211" y="340"/>
                    </a:cubicBezTo>
                    <a:lnTo>
                      <a:pt x="8744" y="340"/>
                    </a:lnTo>
                    <a:cubicBezTo>
                      <a:pt x="8954" y="340"/>
                      <a:pt x="8954" y="1"/>
                      <a:pt x="87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99" name="Google Shape;3799;p40"/>
              <p:cNvSpPr/>
              <p:nvPr/>
            </p:nvSpPr>
            <p:spPr>
              <a:xfrm>
                <a:off x="1822550" y="3185100"/>
                <a:ext cx="40100" cy="101175"/>
              </a:xfrm>
              <a:custGeom>
                <a:avLst/>
                <a:gdLst/>
                <a:ahLst/>
                <a:cxnLst/>
                <a:rect l="l" t="t" r="r" b="b"/>
                <a:pathLst>
                  <a:path w="1604" h="4047" extrusionOk="0">
                    <a:moveTo>
                      <a:pt x="1364" y="0"/>
                    </a:moveTo>
                    <a:cubicBezTo>
                      <a:pt x="1327" y="0"/>
                      <a:pt x="1291" y="16"/>
                      <a:pt x="1261" y="53"/>
                    </a:cubicBezTo>
                    <a:cubicBezTo>
                      <a:pt x="420" y="1136"/>
                      <a:pt x="0" y="2525"/>
                      <a:pt x="146" y="3883"/>
                    </a:cubicBezTo>
                    <a:cubicBezTo>
                      <a:pt x="154" y="3990"/>
                      <a:pt x="246" y="4047"/>
                      <a:pt x="330" y="4047"/>
                    </a:cubicBezTo>
                    <a:cubicBezTo>
                      <a:pt x="412" y="4047"/>
                      <a:pt x="485" y="3994"/>
                      <a:pt x="470" y="3883"/>
                    </a:cubicBezTo>
                    <a:cubicBezTo>
                      <a:pt x="340" y="2607"/>
                      <a:pt x="711" y="1314"/>
                      <a:pt x="1504" y="295"/>
                    </a:cubicBezTo>
                    <a:cubicBezTo>
                      <a:pt x="1603" y="171"/>
                      <a:pt x="1483" y="0"/>
                      <a:pt x="1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00" name="Google Shape;3800;p40"/>
              <p:cNvSpPr/>
              <p:nvPr/>
            </p:nvSpPr>
            <p:spPr>
              <a:xfrm>
                <a:off x="1479925" y="3297125"/>
                <a:ext cx="423450" cy="62650"/>
              </a:xfrm>
              <a:custGeom>
                <a:avLst/>
                <a:gdLst/>
                <a:ahLst/>
                <a:cxnLst/>
                <a:rect l="l" t="t" r="r" b="b"/>
                <a:pathLst>
                  <a:path w="16938" h="2506" extrusionOk="0">
                    <a:moveTo>
                      <a:pt x="0" y="1"/>
                    </a:moveTo>
                    <a:lnTo>
                      <a:pt x="0" y="1018"/>
                    </a:lnTo>
                    <a:cubicBezTo>
                      <a:pt x="0" y="1843"/>
                      <a:pt x="664" y="2505"/>
                      <a:pt x="1487" y="2505"/>
                    </a:cubicBezTo>
                    <a:lnTo>
                      <a:pt x="15306" y="2505"/>
                    </a:lnTo>
                    <a:cubicBezTo>
                      <a:pt x="16211" y="2505"/>
                      <a:pt x="16938" y="1778"/>
                      <a:pt x="16938" y="873"/>
                    </a:cubicBezTo>
                    <a:lnTo>
                      <a:pt x="1693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01" name="Google Shape;3801;p40"/>
              <p:cNvSpPr/>
              <p:nvPr/>
            </p:nvSpPr>
            <p:spPr>
              <a:xfrm>
                <a:off x="1475875" y="3293100"/>
                <a:ext cx="431550" cy="70700"/>
              </a:xfrm>
              <a:custGeom>
                <a:avLst/>
                <a:gdLst/>
                <a:ahLst/>
                <a:cxnLst/>
                <a:rect l="l" t="t" r="r" b="b"/>
                <a:pathLst>
                  <a:path w="17262" h="2828" extrusionOk="0">
                    <a:moveTo>
                      <a:pt x="16938" y="323"/>
                    </a:moveTo>
                    <a:lnTo>
                      <a:pt x="16938" y="1034"/>
                    </a:lnTo>
                    <a:cubicBezTo>
                      <a:pt x="16938" y="1842"/>
                      <a:pt x="16276" y="2504"/>
                      <a:pt x="15468" y="2504"/>
                    </a:cubicBezTo>
                    <a:lnTo>
                      <a:pt x="1649" y="2504"/>
                    </a:lnTo>
                    <a:cubicBezTo>
                      <a:pt x="923" y="2504"/>
                      <a:pt x="324" y="1907"/>
                      <a:pt x="324" y="1179"/>
                    </a:cubicBezTo>
                    <a:lnTo>
                      <a:pt x="324" y="323"/>
                    </a:lnTo>
                    <a:close/>
                    <a:moveTo>
                      <a:pt x="1" y="0"/>
                    </a:moveTo>
                    <a:lnTo>
                      <a:pt x="1" y="1179"/>
                    </a:lnTo>
                    <a:cubicBezTo>
                      <a:pt x="1" y="2101"/>
                      <a:pt x="744" y="2828"/>
                      <a:pt x="1649" y="2828"/>
                    </a:cubicBezTo>
                    <a:lnTo>
                      <a:pt x="15468" y="2828"/>
                    </a:lnTo>
                    <a:cubicBezTo>
                      <a:pt x="16453" y="2828"/>
                      <a:pt x="17261" y="2036"/>
                      <a:pt x="17261" y="1034"/>
                    </a:cubicBezTo>
                    <a:lnTo>
                      <a:pt x="1726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02" name="Google Shape;3802;p40"/>
              <p:cNvSpPr/>
              <p:nvPr/>
            </p:nvSpPr>
            <p:spPr>
              <a:xfrm>
                <a:off x="1477500" y="3312475"/>
                <a:ext cx="425875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17035" h="340" extrusionOk="0">
                    <a:moveTo>
                      <a:pt x="211" y="1"/>
                    </a:moveTo>
                    <a:cubicBezTo>
                      <a:pt x="0" y="1"/>
                      <a:pt x="0" y="340"/>
                      <a:pt x="211" y="340"/>
                    </a:cubicBezTo>
                    <a:lnTo>
                      <a:pt x="16808" y="340"/>
                    </a:lnTo>
                    <a:cubicBezTo>
                      <a:pt x="17035" y="340"/>
                      <a:pt x="17035" y="1"/>
                      <a:pt x="16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03" name="Google Shape;3803;p40"/>
              <p:cNvSpPr/>
              <p:nvPr/>
            </p:nvSpPr>
            <p:spPr>
              <a:xfrm>
                <a:off x="1481150" y="3336725"/>
                <a:ext cx="416175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16647" h="340" extrusionOk="0">
                    <a:moveTo>
                      <a:pt x="210" y="0"/>
                    </a:moveTo>
                    <a:cubicBezTo>
                      <a:pt x="1" y="0"/>
                      <a:pt x="1" y="339"/>
                      <a:pt x="210" y="339"/>
                    </a:cubicBezTo>
                    <a:lnTo>
                      <a:pt x="16436" y="339"/>
                    </a:lnTo>
                    <a:cubicBezTo>
                      <a:pt x="16647" y="339"/>
                      <a:pt x="16647" y="0"/>
                      <a:pt x="164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04" name="Google Shape;3804;p40"/>
              <p:cNvSpPr/>
              <p:nvPr/>
            </p:nvSpPr>
            <p:spPr>
              <a:xfrm>
                <a:off x="2034250" y="2780775"/>
                <a:ext cx="108725" cy="403625"/>
              </a:xfrm>
              <a:custGeom>
                <a:avLst/>
                <a:gdLst/>
                <a:ahLst/>
                <a:cxnLst/>
                <a:rect l="l" t="t" r="r" b="b"/>
                <a:pathLst>
                  <a:path w="4349" h="16145" extrusionOk="0">
                    <a:moveTo>
                      <a:pt x="4349" y="0"/>
                    </a:moveTo>
                    <a:lnTo>
                      <a:pt x="1" y="776"/>
                    </a:lnTo>
                    <a:lnTo>
                      <a:pt x="1" y="15175"/>
                    </a:lnTo>
                    <a:lnTo>
                      <a:pt x="4349" y="16145"/>
                    </a:lnTo>
                    <a:lnTo>
                      <a:pt x="4349" y="0"/>
                    </a:lnTo>
                    <a:close/>
                  </a:path>
                </a:pathLst>
              </a:custGeom>
              <a:solidFill>
                <a:srgbClr val="935C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05" name="Google Shape;3805;p40"/>
              <p:cNvSpPr/>
              <p:nvPr/>
            </p:nvSpPr>
            <p:spPr>
              <a:xfrm>
                <a:off x="1951825" y="2967425"/>
                <a:ext cx="441250" cy="329725"/>
              </a:xfrm>
              <a:custGeom>
                <a:avLst/>
                <a:gdLst/>
                <a:ahLst/>
                <a:cxnLst/>
                <a:rect l="l" t="t" r="r" b="b"/>
                <a:pathLst>
                  <a:path w="17650" h="13189" extrusionOk="0">
                    <a:moveTo>
                      <a:pt x="826" y="1"/>
                    </a:moveTo>
                    <a:lnTo>
                      <a:pt x="1488" y="8679"/>
                    </a:lnTo>
                    <a:cubicBezTo>
                      <a:pt x="1488" y="8679"/>
                      <a:pt x="1" y="9358"/>
                      <a:pt x="195" y="13189"/>
                    </a:cubicBezTo>
                    <a:lnTo>
                      <a:pt x="17100" y="13189"/>
                    </a:lnTo>
                    <a:cubicBezTo>
                      <a:pt x="17100" y="13189"/>
                      <a:pt x="17649" y="8146"/>
                      <a:pt x="10717" y="8146"/>
                    </a:cubicBezTo>
                    <a:lnTo>
                      <a:pt x="10749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06" name="Google Shape;3806;p40"/>
              <p:cNvSpPr/>
              <p:nvPr/>
            </p:nvSpPr>
            <p:spPr>
              <a:xfrm>
                <a:off x="2217300" y="3177175"/>
                <a:ext cx="50500" cy="767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3068" extrusionOk="0">
                    <a:moveTo>
                      <a:pt x="1787" y="0"/>
                    </a:moveTo>
                    <a:cubicBezTo>
                      <a:pt x="1751" y="0"/>
                      <a:pt x="1714" y="14"/>
                      <a:pt x="1681" y="47"/>
                    </a:cubicBezTo>
                    <a:cubicBezTo>
                      <a:pt x="921" y="855"/>
                      <a:pt x="469" y="1873"/>
                      <a:pt x="48" y="2875"/>
                    </a:cubicBezTo>
                    <a:cubicBezTo>
                      <a:pt x="0" y="2991"/>
                      <a:pt x="98" y="3067"/>
                      <a:pt x="201" y="3067"/>
                    </a:cubicBezTo>
                    <a:cubicBezTo>
                      <a:pt x="269" y="3067"/>
                      <a:pt x="340" y="3034"/>
                      <a:pt x="372" y="2956"/>
                    </a:cubicBezTo>
                    <a:cubicBezTo>
                      <a:pt x="760" y="2002"/>
                      <a:pt x="1197" y="1049"/>
                      <a:pt x="1908" y="289"/>
                    </a:cubicBezTo>
                    <a:cubicBezTo>
                      <a:pt x="2020" y="164"/>
                      <a:pt x="1910" y="0"/>
                      <a:pt x="17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07" name="Google Shape;3807;p40"/>
              <p:cNvSpPr/>
              <p:nvPr/>
            </p:nvSpPr>
            <p:spPr>
              <a:xfrm>
                <a:off x="2164600" y="3174975"/>
                <a:ext cx="54700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3048" extrusionOk="0">
                    <a:moveTo>
                      <a:pt x="1958" y="1"/>
                    </a:moveTo>
                    <a:cubicBezTo>
                      <a:pt x="1922" y="1"/>
                      <a:pt x="1884" y="16"/>
                      <a:pt x="1850" y="54"/>
                    </a:cubicBezTo>
                    <a:cubicBezTo>
                      <a:pt x="1122" y="879"/>
                      <a:pt x="508" y="1799"/>
                      <a:pt x="55" y="2801"/>
                    </a:cubicBezTo>
                    <a:cubicBezTo>
                      <a:pt x="0" y="2925"/>
                      <a:pt x="114" y="3047"/>
                      <a:pt x="221" y="3047"/>
                    </a:cubicBezTo>
                    <a:cubicBezTo>
                      <a:pt x="270" y="3047"/>
                      <a:pt x="316" y="3023"/>
                      <a:pt x="346" y="2963"/>
                    </a:cubicBezTo>
                    <a:cubicBezTo>
                      <a:pt x="783" y="1993"/>
                      <a:pt x="1381" y="1088"/>
                      <a:pt x="2076" y="297"/>
                    </a:cubicBezTo>
                    <a:cubicBezTo>
                      <a:pt x="2187" y="173"/>
                      <a:pt x="2080" y="1"/>
                      <a:pt x="19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08" name="Google Shape;3808;p40"/>
              <p:cNvSpPr/>
              <p:nvPr/>
            </p:nvSpPr>
            <p:spPr>
              <a:xfrm>
                <a:off x="2110700" y="3144200"/>
                <a:ext cx="100075" cy="48200"/>
              </a:xfrm>
              <a:custGeom>
                <a:avLst/>
                <a:gdLst/>
                <a:ahLst/>
                <a:cxnLst/>
                <a:rect l="l" t="t" r="r" b="b"/>
                <a:pathLst>
                  <a:path w="4003" h="1928" extrusionOk="0">
                    <a:moveTo>
                      <a:pt x="3781" y="0"/>
                    </a:moveTo>
                    <a:cubicBezTo>
                      <a:pt x="3765" y="0"/>
                      <a:pt x="3748" y="3"/>
                      <a:pt x="3731" y="9"/>
                    </a:cubicBezTo>
                    <a:cubicBezTo>
                      <a:pt x="2454" y="347"/>
                      <a:pt x="1129" y="735"/>
                      <a:pt x="127" y="1640"/>
                    </a:cubicBezTo>
                    <a:cubicBezTo>
                      <a:pt x="1" y="1755"/>
                      <a:pt x="112" y="1928"/>
                      <a:pt x="244" y="1928"/>
                    </a:cubicBezTo>
                    <a:cubicBezTo>
                      <a:pt x="280" y="1928"/>
                      <a:pt x="319" y="1915"/>
                      <a:pt x="354" y="1883"/>
                    </a:cubicBezTo>
                    <a:cubicBezTo>
                      <a:pt x="1323" y="1011"/>
                      <a:pt x="2599" y="655"/>
                      <a:pt x="3812" y="332"/>
                    </a:cubicBezTo>
                    <a:cubicBezTo>
                      <a:pt x="4003" y="273"/>
                      <a:pt x="3940" y="0"/>
                      <a:pt x="37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09" name="Google Shape;3809;p40"/>
              <p:cNvSpPr/>
              <p:nvPr/>
            </p:nvSpPr>
            <p:spPr>
              <a:xfrm>
                <a:off x="2106975" y="3097550"/>
                <a:ext cx="103625" cy="15075"/>
              </a:xfrm>
              <a:custGeom>
                <a:avLst/>
                <a:gdLst/>
                <a:ahLst/>
                <a:cxnLst/>
                <a:rect l="l" t="t" r="r" b="b"/>
                <a:pathLst>
                  <a:path w="4145" h="603" extrusionOk="0">
                    <a:moveTo>
                      <a:pt x="2417" y="1"/>
                    </a:moveTo>
                    <a:cubicBezTo>
                      <a:pt x="1671" y="1"/>
                      <a:pt x="924" y="92"/>
                      <a:pt x="195" y="274"/>
                    </a:cubicBezTo>
                    <a:cubicBezTo>
                      <a:pt x="0" y="320"/>
                      <a:pt x="70" y="602"/>
                      <a:pt x="249" y="602"/>
                    </a:cubicBezTo>
                    <a:cubicBezTo>
                      <a:pt x="263" y="602"/>
                      <a:pt x="277" y="601"/>
                      <a:pt x="292" y="597"/>
                    </a:cubicBezTo>
                    <a:cubicBezTo>
                      <a:pt x="983" y="415"/>
                      <a:pt x="1691" y="324"/>
                      <a:pt x="2399" y="324"/>
                    </a:cubicBezTo>
                    <a:cubicBezTo>
                      <a:pt x="2884" y="324"/>
                      <a:pt x="3368" y="367"/>
                      <a:pt x="3847" y="452"/>
                    </a:cubicBezTo>
                    <a:cubicBezTo>
                      <a:pt x="3857" y="454"/>
                      <a:pt x="3867" y="455"/>
                      <a:pt x="3877" y="455"/>
                    </a:cubicBezTo>
                    <a:cubicBezTo>
                      <a:pt x="4067" y="455"/>
                      <a:pt x="4145" y="160"/>
                      <a:pt x="3944" y="129"/>
                    </a:cubicBezTo>
                    <a:cubicBezTo>
                      <a:pt x="3439" y="44"/>
                      <a:pt x="2928" y="1"/>
                      <a:pt x="24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10" name="Google Shape;3810;p40"/>
              <p:cNvSpPr/>
              <p:nvPr/>
            </p:nvSpPr>
            <p:spPr>
              <a:xfrm>
                <a:off x="2109450" y="3047725"/>
                <a:ext cx="101150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4046" h="460" extrusionOk="0">
                    <a:moveTo>
                      <a:pt x="1792" y="1"/>
                    </a:moveTo>
                    <a:cubicBezTo>
                      <a:pt x="1268" y="1"/>
                      <a:pt x="745" y="30"/>
                      <a:pt x="225" y="86"/>
                    </a:cubicBezTo>
                    <a:cubicBezTo>
                      <a:pt x="25" y="101"/>
                      <a:pt x="1" y="411"/>
                      <a:pt x="196" y="411"/>
                    </a:cubicBezTo>
                    <a:cubicBezTo>
                      <a:pt x="205" y="411"/>
                      <a:pt x="215" y="411"/>
                      <a:pt x="225" y="409"/>
                    </a:cubicBezTo>
                    <a:cubicBezTo>
                      <a:pt x="744" y="352"/>
                      <a:pt x="1268" y="323"/>
                      <a:pt x="1794" y="323"/>
                    </a:cubicBezTo>
                    <a:cubicBezTo>
                      <a:pt x="2448" y="323"/>
                      <a:pt x="3103" y="367"/>
                      <a:pt x="3748" y="457"/>
                    </a:cubicBezTo>
                    <a:cubicBezTo>
                      <a:pt x="3758" y="458"/>
                      <a:pt x="3768" y="459"/>
                      <a:pt x="3778" y="459"/>
                    </a:cubicBezTo>
                    <a:cubicBezTo>
                      <a:pt x="3968" y="459"/>
                      <a:pt x="4046" y="165"/>
                      <a:pt x="3845" y="151"/>
                    </a:cubicBezTo>
                    <a:cubicBezTo>
                      <a:pt x="3160" y="50"/>
                      <a:pt x="2475" y="1"/>
                      <a:pt x="17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11" name="Google Shape;3811;p40"/>
              <p:cNvSpPr/>
              <p:nvPr/>
            </p:nvSpPr>
            <p:spPr>
              <a:xfrm>
                <a:off x="1987800" y="3007025"/>
                <a:ext cx="223875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8955" h="340" extrusionOk="0">
                    <a:moveTo>
                      <a:pt x="210" y="1"/>
                    </a:moveTo>
                    <a:cubicBezTo>
                      <a:pt x="1" y="1"/>
                      <a:pt x="1" y="340"/>
                      <a:pt x="210" y="340"/>
                    </a:cubicBezTo>
                    <a:lnTo>
                      <a:pt x="8728" y="340"/>
                    </a:lnTo>
                    <a:cubicBezTo>
                      <a:pt x="8954" y="340"/>
                      <a:pt x="8954" y="1"/>
                      <a:pt x="87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12" name="Google Shape;3812;p40"/>
              <p:cNvSpPr/>
              <p:nvPr/>
            </p:nvSpPr>
            <p:spPr>
              <a:xfrm>
                <a:off x="1997025" y="3185100"/>
                <a:ext cx="39675" cy="101175"/>
              </a:xfrm>
              <a:custGeom>
                <a:avLst/>
                <a:gdLst/>
                <a:ahLst/>
                <a:cxnLst/>
                <a:rect l="l" t="t" r="r" b="b"/>
                <a:pathLst>
                  <a:path w="1587" h="4047" extrusionOk="0">
                    <a:moveTo>
                      <a:pt x="226" y="0"/>
                    </a:moveTo>
                    <a:cubicBezTo>
                      <a:pt x="111" y="0"/>
                      <a:pt x="1" y="171"/>
                      <a:pt x="100" y="295"/>
                    </a:cubicBezTo>
                    <a:cubicBezTo>
                      <a:pt x="892" y="1314"/>
                      <a:pt x="1248" y="2607"/>
                      <a:pt x="1119" y="3883"/>
                    </a:cubicBezTo>
                    <a:cubicBezTo>
                      <a:pt x="1111" y="3994"/>
                      <a:pt x="1188" y="4047"/>
                      <a:pt x="1271" y="4047"/>
                    </a:cubicBezTo>
                    <a:cubicBezTo>
                      <a:pt x="1358" y="4047"/>
                      <a:pt x="1450" y="3990"/>
                      <a:pt x="1457" y="3883"/>
                    </a:cubicBezTo>
                    <a:cubicBezTo>
                      <a:pt x="1587" y="2525"/>
                      <a:pt x="1183" y="1136"/>
                      <a:pt x="326" y="53"/>
                    </a:cubicBezTo>
                    <a:cubicBezTo>
                      <a:pt x="296" y="16"/>
                      <a:pt x="261" y="0"/>
                      <a:pt x="2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13" name="Google Shape;3813;p40"/>
              <p:cNvSpPr/>
              <p:nvPr/>
            </p:nvSpPr>
            <p:spPr>
              <a:xfrm>
                <a:off x="1956300" y="3297125"/>
                <a:ext cx="423025" cy="62650"/>
              </a:xfrm>
              <a:custGeom>
                <a:avLst/>
                <a:gdLst/>
                <a:ahLst/>
                <a:cxnLst/>
                <a:rect l="l" t="t" r="r" b="b"/>
                <a:pathLst>
                  <a:path w="16921" h="2506" extrusionOk="0">
                    <a:moveTo>
                      <a:pt x="0" y="1"/>
                    </a:moveTo>
                    <a:lnTo>
                      <a:pt x="0" y="873"/>
                    </a:lnTo>
                    <a:cubicBezTo>
                      <a:pt x="0" y="1778"/>
                      <a:pt x="727" y="2505"/>
                      <a:pt x="1632" y="2505"/>
                    </a:cubicBezTo>
                    <a:lnTo>
                      <a:pt x="15451" y="2505"/>
                    </a:lnTo>
                    <a:cubicBezTo>
                      <a:pt x="16259" y="2505"/>
                      <a:pt x="16921" y="1843"/>
                      <a:pt x="16921" y="1018"/>
                    </a:cubicBezTo>
                    <a:lnTo>
                      <a:pt x="1692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14" name="Google Shape;3814;p40"/>
              <p:cNvSpPr/>
              <p:nvPr/>
            </p:nvSpPr>
            <p:spPr>
              <a:xfrm>
                <a:off x="1951825" y="3293100"/>
                <a:ext cx="431975" cy="70700"/>
              </a:xfrm>
              <a:custGeom>
                <a:avLst/>
                <a:gdLst/>
                <a:ahLst/>
                <a:cxnLst/>
                <a:rect l="l" t="t" r="r" b="b"/>
                <a:pathLst>
                  <a:path w="17279" h="2828" extrusionOk="0">
                    <a:moveTo>
                      <a:pt x="16938" y="323"/>
                    </a:moveTo>
                    <a:lnTo>
                      <a:pt x="16938" y="1179"/>
                    </a:lnTo>
                    <a:cubicBezTo>
                      <a:pt x="16938" y="1907"/>
                      <a:pt x="16356" y="2504"/>
                      <a:pt x="15630" y="2504"/>
                    </a:cubicBezTo>
                    <a:lnTo>
                      <a:pt x="1811" y="2504"/>
                    </a:lnTo>
                    <a:cubicBezTo>
                      <a:pt x="1003" y="2504"/>
                      <a:pt x="341" y="1842"/>
                      <a:pt x="341" y="1034"/>
                    </a:cubicBezTo>
                    <a:lnTo>
                      <a:pt x="341" y="323"/>
                    </a:lnTo>
                    <a:close/>
                    <a:moveTo>
                      <a:pt x="1" y="0"/>
                    </a:moveTo>
                    <a:lnTo>
                      <a:pt x="1" y="1034"/>
                    </a:lnTo>
                    <a:cubicBezTo>
                      <a:pt x="1" y="2036"/>
                      <a:pt x="809" y="2828"/>
                      <a:pt x="1811" y="2828"/>
                    </a:cubicBezTo>
                    <a:lnTo>
                      <a:pt x="15630" y="2828"/>
                    </a:lnTo>
                    <a:cubicBezTo>
                      <a:pt x="16535" y="2828"/>
                      <a:pt x="17278" y="2101"/>
                      <a:pt x="17278" y="1179"/>
                    </a:cubicBezTo>
                    <a:lnTo>
                      <a:pt x="1727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15" name="Google Shape;3815;p40"/>
              <p:cNvSpPr/>
              <p:nvPr/>
            </p:nvSpPr>
            <p:spPr>
              <a:xfrm>
                <a:off x="1956300" y="3312475"/>
                <a:ext cx="425875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17035" h="340" extrusionOk="0">
                    <a:moveTo>
                      <a:pt x="210" y="1"/>
                    </a:moveTo>
                    <a:cubicBezTo>
                      <a:pt x="0" y="1"/>
                      <a:pt x="0" y="340"/>
                      <a:pt x="210" y="340"/>
                    </a:cubicBezTo>
                    <a:lnTo>
                      <a:pt x="16808" y="340"/>
                    </a:lnTo>
                    <a:cubicBezTo>
                      <a:pt x="17034" y="340"/>
                      <a:pt x="17034" y="1"/>
                      <a:pt x="16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16" name="Google Shape;3816;p40"/>
              <p:cNvSpPr/>
              <p:nvPr/>
            </p:nvSpPr>
            <p:spPr>
              <a:xfrm>
                <a:off x="1962350" y="3336725"/>
                <a:ext cx="416175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16647" h="340" extrusionOk="0">
                    <a:moveTo>
                      <a:pt x="211" y="0"/>
                    </a:moveTo>
                    <a:cubicBezTo>
                      <a:pt x="0" y="0"/>
                      <a:pt x="0" y="339"/>
                      <a:pt x="211" y="339"/>
                    </a:cubicBezTo>
                    <a:lnTo>
                      <a:pt x="16437" y="339"/>
                    </a:lnTo>
                    <a:cubicBezTo>
                      <a:pt x="16646" y="339"/>
                      <a:pt x="16646" y="0"/>
                      <a:pt x="164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17" name="Google Shape;3817;p40"/>
              <p:cNvSpPr/>
              <p:nvPr/>
            </p:nvSpPr>
            <p:spPr>
              <a:xfrm>
                <a:off x="2012200" y="1825725"/>
                <a:ext cx="670575" cy="730800"/>
              </a:xfrm>
              <a:custGeom>
                <a:avLst/>
                <a:gdLst/>
                <a:ahLst/>
                <a:cxnLst/>
                <a:rect l="l" t="t" r="r" b="b"/>
                <a:pathLst>
                  <a:path w="26823" h="29232" extrusionOk="0">
                    <a:moveTo>
                      <a:pt x="20978" y="0"/>
                    </a:moveTo>
                    <a:cubicBezTo>
                      <a:pt x="20122" y="0"/>
                      <a:pt x="19072" y="1267"/>
                      <a:pt x="18531" y="1776"/>
                    </a:cubicBezTo>
                    <a:cubicBezTo>
                      <a:pt x="16656" y="3521"/>
                      <a:pt x="14782" y="5267"/>
                      <a:pt x="12842" y="6948"/>
                    </a:cubicBezTo>
                    <a:cubicBezTo>
                      <a:pt x="11194" y="8370"/>
                      <a:pt x="9497" y="9727"/>
                      <a:pt x="7800" y="11085"/>
                    </a:cubicBezTo>
                    <a:cubicBezTo>
                      <a:pt x="5602" y="12863"/>
                      <a:pt x="3372" y="14640"/>
                      <a:pt x="867" y="15949"/>
                    </a:cubicBezTo>
                    <a:cubicBezTo>
                      <a:pt x="867" y="15949"/>
                      <a:pt x="0" y="29232"/>
                      <a:pt x="7123" y="29232"/>
                    </a:cubicBezTo>
                    <a:cubicBezTo>
                      <a:pt x="8366" y="29232"/>
                      <a:pt x="9853" y="28827"/>
                      <a:pt x="11631" y="27876"/>
                    </a:cubicBezTo>
                    <a:cubicBezTo>
                      <a:pt x="23590" y="21493"/>
                      <a:pt x="26822" y="12296"/>
                      <a:pt x="25901" y="11327"/>
                    </a:cubicBezTo>
                    <a:cubicBezTo>
                      <a:pt x="25667" y="11080"/>
                      <a:pt x="25409" y="10988"/>
                      <a:pt x="25156" y="10988"/>
                    </a:cubicBezTo>
                    <a:cubicBezTo>
                      <a:pt x="24413" y="10988"/>
                      <a:pt x="23703" y="11779"/>
                      <a:pt x="23703" y="11779"/>
                    </a:cubicBezTo>
                    <a:cubicBezTo>
                      <a:pt x="24511" y="9840"/>
                      <a:pt x="25530" y="5444"/>
                      <a:pt x="24366" y="4765"/>
                    </a:cubicBezTo>
                    <a:cubicBezTo>
                      <a:pt x="24175" y="4656"/>
                      <a:pt x="23991" y="4610"/>
                      <a:pt x="23817" y="4610"/>
                    </a:cubicBezTo>
                    <a:cubicBezTo>
                      <a:pt x="22912" y="4610"/>
                      <a:pt x="22265" y="5849"/>
                      <a:pt x="22265" y="5849"/>
                    </a:cubicBezTo>
                    <a:cubicBezTo>
                      <a:pt x="22499" y="1271"/>
                      <a:pt x="21835" y="0"/>
                      <a:pt x="2097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18" name="Google Shape;3818;p40"/>
              <p:cNvSpPr/>
              <p:nvPr/>
            </p:nvSpPr>
            <p:spPr>
              <a:xfrm>
                <a:off x="2001650" y="1862981"/>
                <a:ext cx="524214" cy="469231"/>
              </a:xfrm>
              <a:custGeom>
                <a:avLst/>
                <a:gdLst/>
                <a:ahLst/>
                <a:cxnLst/>
                <a:rect l="l" t="t" r="r" b="b"/>
                <a:pathLst>
                  <a:path w="24188" h="21651" extrusionOk="0">
                    <a:moveTo>
                      <a:pt x="23963" y="1"/>
                    </a:moveTo>
                    <a:cubicBezTo>
                      <a:pt x="23911" y="1"/>
                      <a:pt x="23858" y="24"/>
                      <a:pt x="23818" y="78"/>
                    </a:cubicBezTo>
                    <a:cubicBezTo>
                      <a:pt x="21377" y="3505"/>
                      <a:pt x="18533" y="6640"/>
                      <a:pt x="15527" y="9581"/>
                    </a:cubicBezTo>
                    <a:cubicBezTo>
                      <a:pt x="14024" y="11051"/>
                      <a:pt x="12456" y="12474"/>
                      <a:pt x="10889" y="13863"/>
                    </a:cubicBezTo>
                    <a:cubicBezTo>
                      <a:pt x="9338" y="15238"/>
                      <a:pt x="7769" y="16611"/>
                      <a:pt x="6121" y="17871"/>
                    </a:cubicBezTo>
                    <a:cubicBezTo>
                      <a:pt x="4295" y="19261"/>
                      <a:pt x="2324" y="20506"/>
                      <a:pt x="174" y="21330"/>
                    </a:cubicBezTo>
                    <a:cubicBezTo>
                      <a:pt x="1" y="21388"/>
                      <a:pt x="47" y="21650"/>
                      <a:pt x="196" y="21650"/>
                    </a:cubicBezTo>
                    <a:cubicBezTo>
                      <a:pt x="214" y="21650"/>
                      <a:pt x="234" y="21646"/>
                      <a:pt x="255" y="21638"/>
                    </a:cubicBezTo>
                    <a:cubicBezTo>
                      <a:pt x="4149" y="20151"/>
                      <a:pt x="7349" y="17403"/>
                      <a:pt x="10452" y="14688"/>
                    </a:cubicBezTo>
                    <a:cubicBezTo>
                      <a:pt x="13652" y="11876"/>
                      <a:pt x="16787" y="8967"/>
                      <a:pt x="19649" y="5783"/>
                    </a:cubicBezTo>
                    <a:cubicBezTo>
                      <a:pt x="21232" y="4022"/>
                      <a:pt x="22735" y="2179"/>
                      <a:pt x="24109" y="240"/>
                    </a:cubicBezTo>
                    <a:cubicBezTo>
                      <a:pt x="24187" y="116"/>
                      <a:pt x="24079" y="1"/>
                      <a:pt x="239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19" name="Google Shape;3819;p40"/>
              <p:cNvSpPr/>
              <p:nvPr/>
            </p:nvSpPr>
            <p:spPr>
              <a:xfrm>
                <a:off x="2014414" y="1887166"/>
                <a:ext cx="520899" cy="501003"/>
              </a:xfrm>
              <a:custGeom>
                <a:avLst/>
                <a:gdLst/>
                <a:ahLst/>
                <a:cxnLst/>
                <a:rect l="l" t="t" r="r" b="b"/>
                <a:pathLst>
                  <a:path w="24035" h="23117" extrusionOk="0">
                    <a:moveTo>
                      <a:pt x="23808" y="0"/>
                    </a:moveTo>
                    <a:cubicBezTo>
                      <a:pt x="23759" y="0"/>
                      <a:pt x="23711" y="23"/>
                      <a:pt x="23682" y="77"/>
                    </a:cubicBezTo>
                    <a:cubicBezTo>
                      <a:pt x="21452" y="3779"/>
                      <a:pt x="18849" y="7253"/>
                      <a:pt x="15908" y="10420"/>
                    </a:cubicBezTo>
                    <a:cubicBezTo>
                      <a:pt x="12998" y="13572"/>
                      <a:pt x="9751" y="16432"/>
                      <a:pt x="6260" y="18938"/>
                    </a:cubicBezTo>
                    <a:cubicBezTo>
                      <a:pt x="4304" y="20343"/>
                      <a:pt x="2267" y="21636"/>
                      <a:pt x="151" y="22817"/>
                    </a:cubicBezTo>
                    <a:cubicBezTo>
                      <a:pt x="1" y="22898"/>
                      <a:pt x="91" y="23117"/>
                      <a:pt x="230" y="23117"/>
                    </a:cubicBezTo>
                    <a:cubicBezTo>
                      <a:pt x="256" y="23117"/>
                      <a:pt x="284" y="23109"/>
                      <a:pt x="312" y="23091"/>
                    </a:cubicBezTo>
                    <a:cubicBezTo>
                      <a:pt x="4094" y="20990"/>
                      <a:pt x="7665" y="18501"/>
                      <a:pt x="10930" y="15689"/>
                    </a:cubicBezTo>
                    <a:cubicBezTo>
                      <a:pt x="14211" y="12861"/>
                      <a:pt x="17200" y="9709"/>
                      <a:pt x="19835" y="6283"/>
                    </a:cubicBezTo>
                    <a:cubicBezTo>
                      <a:pt x="21322" y="4344"/>
                      <a:pt x="22712" y="2340"/>
                      <a:pt x="23956" y="239"/>
                    </a:cubicBezTo>
                    <a:cubicBezTo>
                      <a:pt x="24035" y="116"/>
                      <a:pt x="23919" y="0"/>
                      <a:pt x="238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20" name="Google Shape;3820;p40"/>
              <p:cNvSpPr/>
              <p:nvPr/>
            </p:nvSpPr>
            <p:spPr>
              <a:xfrm>
                <a:off x="2030082" y="1950423"/>
                <a:ext cx="503170" cy="489668"/>
              </a:xfrm>
              <a:custGeom>
                <a:avLst/>
                <a:gdLst/>
                <a:ahLst/>
                <a:cxnLst/>
                <a:rect l="l" t="t" r="r" b="b"/>
                <a:pathLst>
                  <a:path w="23217" h="22594" extrusionOk="0">
                    <a:moveTo>
                      <a:pt x="22981" y="0"/>
                    </a:moveTo>
                    <a:cubicBezTo>
                      <a:pt x="22932" y="0"/>
                      <a:pt x="22882" y="20"/>
                      <a:pt x="22845" y="67"/>
                    </a:cubicBezTo>
                    <a:cubicBezTo>
                      <a:pt x="20502" y="3493"/>
                      <a:pt x="18143" y="6936"/>
                      <a:pt x="15443" y="10087"/>
                    </a:cubicBezTo>
                    <a:cubicBezTo>
                      <a:pt x="14102" y="11655"/>
                      <a:pt x="12663" y="13142"/>
                      <a:pt x="11129" y="14515"/>
                    </a:cubicBezTo>
                    <a:cubicBezTo>
                      <a:pt x="9496" y="15987"/>
                      <a:pt x="7767" y="17327"/>
                      <a:pt x="6022" y="18669"/>
                    </a:cubicBezTo>
                    <a:cubicBezTo>
                      <a:pt x="4212" y="20059"/>
                      <a:pt x="2352" y="21465"/>
                      <a:pt x="187" y="22257"/>
                    </a:cubicBezTo>
                    <a:cubicBezTo>
                      <a:pt x="0" y="22329"/>
                      <a:pt x="57" y="22593"/>
                      <a:pt x="209" y="22593"/>
                    </a:cubicBezTo>
                    <a:cubicBezTo>
                      <a:pt x="227" y="22593"/>
                      <a:pt x="247" y="22589"/>
                      <a:pt x="268" y="22580"/>
                    </a:cubicBezTo>
                    <a:cubicBezTo>
                      <a:pt x="2208" y="21869"/>
                      <a:pt x="3904" y="20689"/>
                      <a:pt x="5552" y="19445"/>
                    </a:cubicBezTo>
                    <a:cubicBezTo>
                      <a:pt x="7282" y="18135"/>
                      <a:pt x="9011" y="16795"/>
                      <a:pt x="10659" y="15372"/>
                    </a:cubicBezTo>
                    <a:cubicBezTo>
                      <a:pt x="13859" y="12625"/>
                      <a:pt x="16591" y="9408"/>
                      <a:pt x="19080" y="6014"/>
                    </a:cubicBezTo>
                    <a:cubicBezTo>
                      <a:pt x="20485" y="4124"/>
                      <a:pt x="21811" y="2185"/>
                      <a:pt x="23136" y="245"/>
                    </a:cubicBezTo>
                    <a:cubicBezTo>
                      <a:pt x="23217" y="119"/>
                      <a:pt x="23101" y="0"/>
                      <a:pt x="229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21" name="Google Shape;3821;p40"/>
              <p:cNvSpPr/>
              <p:nvPr/>
            </p:nvSpPr>
            <p:spPr>
              <a:xfrm>
                <a:off x="2020612" y="1947042"/>
                <a:ext cx="550438" cy="550828"/>
              </a:xfrm>
              <a:custGeom>
                <a:avLst/>
                <a:gdLst/>
                <a:ahLst/>
                <a:cxnLst/>
                <a:rect l="l" t="t" r="r" b="b"/>
                <a:pathLst>
                  <a:path w="25398" h="25416" extrusionOk="0">
                    <a:moveTo>
                      <a:pt x="25166" y="1"/>
                    </a:moveTo>
                    <a:cubicBezTo>
                      <a:pt x="25114" y="1"/>
                      <a:pt x="25062" y="23"/>
                      <a:pt x="25027" y="78"/>
                    </a:cubicBezTo>
                    <a:cubicBezTo>
                      <a:pt x="22620" y="4183"/>
                      <a:pt x="19856" y="8094"/>
                      <a:pt x="16770" y="11730"/>
                    </a:cubicBezTo>
                    <a:cubicBezTo>
                      <a:pt x="15234" y="13524"/>
                      <a:pt x="13618" y="15270"/>
                      <a:pt x="11937" y="16934"/>
                    </a:cubicBezTo>
                    <a:cubicBezTo>
                      <a:pt x="10321" y="18534"/>
                      <a:pt x="8640" y="20069"/>
                      <a:pt x="6814" y="21411"/>
                    </a:cubicBezTo>
                    <a:cubicBezTo>
                      <a:pt x="4778" y="22930"/>
                      <a:pt x="2580" y="24223"/>
                      <a:pt x="188" y="25079"/>
                    </a:cubicBezTo>
                    <a:cubicBezTo>
                      <a:pt x="1" y="25152"/>
                      <a:pt x="57" y="25415"/>
                      <a:pt x="208" y="25415"/>
                    </a:cubicBezTo>
                    <a:cubicBezTo>
                      <a:pt x="227" y="25415"/>
                      <a:pt x="247" y="25411"/>
                      <a:pt x="268" y="25402"/>
                    </a:cubicBezTo>
                    <a:cubicBezTo>
                      <a:pt x="4584" y="23851"/>
                      <a:pt x="8252" y="20959"/>
                      <a:pt x="11517" y="17807"/>
                    </a:cubicBezTo>
                    <a:cubicBezTo>
                      <a:pt x="14960" y="14494"/>
                      <a:pt x="18095" y="10857"/>
                      <a:pt x="20907" y="6978"/>
                    </a:cubicBezTo>
                    <a:cubicBezTo>
                      <a:pt x="22491" y="4813"/>
                      <a:pt x="23961" y="2567"/>
                      <a:pt x="25318" y="240"/>
                    </a:cubicBezTo>
                    <a:cubicBezTo>
                      <a:pt x="25397" y="116"/>
                      <a:pt x="25282" y="1"/>
                      <a:pt x="251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22" name="Google Shape;3822;p40"/>
              <p:cNvSpPr/>
              <p:nvPr/>
            </p:nvSpPr>
            <p:spPr>
              <a:xfrm>
                <a:off x="2062416" y="1942513"/>
                <a:ext cx="556008" cy="601867"/>
              </a:xfrm>
              <a:custGeom>
                <a:avLst/>
                <a:gdLst/>
                <a:ahLst/>
                <a:cxnLst/>
                <a:rect l="l" t="t" r="r" b="b"/>
                <a:pathLst>
                  <a:path w="25655" h="27771" extrusionOk="0">
                    <a:moveTo>
                      <a:pt x="25429" y="0"/>
                    </a:moveTo>
                    <a:cubicBezTo>
                      <a:pt x="25380" y="0"/>
                      <a:pt x="25331" y="23"/>
                      <a:pt x="25296" y="76"/>
                    </a:cubicBezTo>
                    <a:cubicBezTo>
                      <a:pt x="24068" y="2194"/>
                      <a:pt x="22775" y="4278"/>
                      <a:pt x="21402" y="6299"/>
                    </a:cubicBezTo>
                    <a:cubicBezTo>
                      <a:pt x="20028" y="8336"/>
                      <a:pt x="18573" y="10323"/>
                      <a:pt x="17039" y="12247"/>
                    </a:cubicBezTo>
                    <a:cubicBezTo>
                      <a:pt x="15519" y="14154"/>
                      <a:pt x="13903" y="15996"/>
                      <a:pt x="12206" y="17741"/>
                    </a:cubicBezTo>
                    <a:cubicBezTo>
                      <a:pt x="10509" y="19487"/>
                      <a:pt x="8732" y="21151"/>
                      <a:pt x="6857" y="22687"/>
                    </a:cubicBezTo>
                    <a:cubicBezTo>
                      <a:pt x="4965" y="24238"/>
                      <a:pt x="2994" y="25676"/>
                      <a:pt x="925" y="26986"/>
                    </a:cubicBezTo>
                    <a:lnTo>
                      <a:pt x="149" y="27471"/>
                    </a:lnTo>
                    <a:cubicBezTo>
                      <a:pt x="0" y="27552"/>
                      <a:pt x="91" y="27771"/>
                      <a:pt x="229" y="27771"/>
                    </a:cubicBezTo>
                    <a:cubicBezTo>
                      <a:pt x="255" y="27771"/>
                      <a:pt x="283" y="27763"/>
                      <a:pt x="311" y="27745"/>
                    </a:cubicBezTo>
                    <a:cubicBezTo>
                      <a:pt x="2412" y="26484"/>
                      <a:pt x="4416" y="25079"/>
                      <a:pt x="6323" y="23543"/>
                    </a:cubicBezTo>
                    <a:cubicBezTo>
                      <a:pt x="8230" y="22024"/>
                      <a:pt x="10040" y="20392"/>
                      <a:pt x="11770" y="18662"/>
                    </a:cubicBezTo>
                    <a:cubicBezTo>
                      <a:pt x="13515" y="16917"/>
                      <a:pt x="15147" y="15074"/>
                      <a:pt x="16715" y="13167"/>
                    </a:cubicBezTo>
                    <a:cubicBezTo>
                      <a:pt x="18267" y="11277"/>
                      <a:pt x="19737" y="9305"/>
                      <a:pt x="21127" y="7284"/>
                    </a:cubicBezTo>
                    <a:cubicBezTo>
                      <a:pt x="22533" y="5248"/>
                      <a:pt x="23859" y="3164"/>
                      <a:pt x="25119" y="1046"/>
                    </a:cubicBezTo>
                    <a:cubicBezTo>
                      <a:pt x="25281" y="772"/>
                      <a:pt x="25426" y="513"/>
                      <a:pt x="25587" y="255"/>
                    </a:cubicBezTo>
                    <a:cubicBezTo>
                      <a:pt x="25655" y="120"/>
                      <a:pt x="25542" y="0"/>
                      <a:pt x="254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23" name="Google Shape;3823;p40"/>
              <p:cNvSpPr/>
              <p:nvPr/>
            </p:nvSpPr>
            <p:spPr>
              <a:xfrm>
                <a:off x="2124113" y="2024212"/>
                <a:ext cx="494285" cy="523109"/>
              </a:xfrm>
              <a:custGeom>
                <a:avLst/>
                <a:gdLst/>
                <a:ahLst/>
                <a:cxnLst/>
                <a:rect l="l" t="t" r="r" b="b"/>
                <a:pathLst>
                  <a:path w="22807" h="24137" extrusionOk="0">
                    <a:moveTo>
                      <a:pt x="22582" y="1"/>
                    </a:moveTo>
                    <a:cubicBezTo>
                      <a:pt x="22531" y="1"/>
                      <a:pt x="22480" y="26"/>
                      <a:pt x="22449" y="88"/>
                    </a:cubicBezTo>
                    <a:cubicBezTo>
                      <a:pt x="20510" y="3887"/>
                      <a:pt x="17812" y="7232"/>
                      <a:pt x="15129" y="10545"/>
                    </a:cubicBezTo>
                    <a:cubicBezTo>
                      <a:pt x="13771" y="12209"/>
                      <a:pt x="12397" y="13858"/>
                      <a:pt x="10895" y="15394"/>
                    </a:cubicBezTo>
                    <a:cubicBezTo>
                      <a:pt x="9375" y="16928"/>
                      <a:pt x="7727" y="18335"/>
                      <a:pt x="6014" y="19643"/>
                    </a:cubicBezTo>
                    <a:cubicBezTo>
                      <a:pt x="4107" y="21115"/>
                      <a:pt x="2135" y="22472"/>
                      <a:pt x="147" y="23813"/>
                    </a:cubicBezTo>
                    <a:cubicBezTo>
                      <a:pt x="1" y="23920"/>
                      <a:pt x="85" y="24136"/>
                      <a:pt x="218" y="24136"/>
                    </a:cubicBezTo>
                    <a:cubicBezTo>
                      <a:pt x="247" y="24136"/>
                      <a:pt x="277" y="24127"/>
                      <a:pt x="308" y="24104"/>
                    </a:cubicBezTo>
                    <a:cubicBezTo>
                      <a:pt x="3864" y="21680"/>
                      <a:pt x="7436" y="19240"/>
                      <a:pt x="10522" y="16217"/>
                    </a:cubicBezTo>
                    <a:cubicBezTo>
                      <a:pt x="12091" y="14698"/>
                      <a:pt x="13513" y="13034"/>
                      <a:pt x="14903" y="11337"/>
                    </a:cubicBezTo>
                    <a:cubicBezTo>
                      <a:pt x="16243" y="9688"/>
                      <a:pt x="17601" y="8024"/>
                      <a:pt x="18878" y="6311"/>
                    </a:cubicBezTo>
                    <a:cubicBezTo>
                      <a:pt x="20301" y="4387"/>
                      <a:pt x="21641" y="2383"/>
                      <a:pt x="22740" y="250"/>
                    </a:cubicBezTo>
                    <a:cubicBezTo>
                      <a:pt x="22806" y="118"/>
                      <a:pt x="22692" y="1"/>
                      <a:pt x="225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24" name="Google Shape;3824;p40"/>
              <p:cNvSpPr/>
              <p:nvPr/>
            </p:nvSpPr>
            <p:spPr>
              <a:xfrm>
                <a:off x="2181477" y="2129402"/>
                <a:ext cx="423459" cy="425821"/>
              </a:xfrm>
              <a:custGeom>
                <a:avLst/>
                <a:gdLst/>
                <a:ahLst/>
                <a:cxnLst/>
                <a:rect l="l" t="t" r="r" b="b"/>
                <a:pathLst>
                  <a:path w="19539" h="19648" extrusionOk="0">
                    <a:moveTo>
                      <a:pt x="19308" y="1"/>
                    </a:moveTo>
                    <a:cubicBezTo>
                      <a:pt x="19260" y="1"/>
                      <a:pt x="19210" y="20"/>
                      <a:pt x="19173" y="67"/>
                    </a:cubicBezTo>
                    <a:cubicBezTo>
                      <a:pt x="16990" y="2895"/>
                      <a:pt x="14825" y="5707"/>
                      <a:pt x="12497" y="8406"/>
                    </a:cubicBezTo>
                    <a:cubicBezTo>
                      <a:pt x="10187" y="11072"/>
                      <a:pt x="7730" y="13626"/>
                      <a:pt x="4999" y="15873"/>
                    </a:cubicBezTo>
                    <a:cubicBezTo>
                      <a:pt x="3464" y="17134"/>
                      <a:pt x="1848" y="18297"/>
                      <a:pt x="150" y="19331"/>
                    </a:cubicBezTo>
                    <a:cubicBezTo>
                      <a:pt x="1" y="19426"/>
                      <a:pt x="92" y="19648"/>
                      <a:pt x="241" y="19648"/>
                    </a:cubicBezTo>
                    <a:cubicBezTo>
                      <a:pt x="268" y="19648"/>
                      <a:pt x="298" y="19640"/>
                      <a:pt x="329" y="19622"/>
                    </a:cubicBezTo>
                    <a:cubicBezTo>
                      <a:pt x="3367" y="17780"/>
                      <a:pt x="6130" y="15501"/>
                      <a:pt x="8651" y="13012"/>
                    </a:cubicBezTo>
                    <a:cubicBezTo>
                      <a:pt x="11205" y="10507"/>
                      <a:pt x="13516" y="7775"/>
                      <a:pt x="15747" y="4996"/>
                    </a:cubicBezTo>
                    <a:cubicBezTo>
                      <a:pt x="17007" y="3429"/>
                      <a:pt x="18235" y="1828"/>
                      <a:pt x="19447" y="244"/>
                    </a:cubicBezTo>
                    <a:cubicBezTo>
                      <a:pt x="19539" y="118"/>
                      <a:pt x="19427" y="1"/>
                      <a:pt x="193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25" name="Google Shape;3825;p40"/>
              <p:cNvSpPr/>
              <p:nvPr/>
            </p:nvSpPr>
            <p:spPr>
              <a:xfrm>
                <a:off x="1510625" y="1677375"/>
                <a:ext cx="826675" cy="1236325"/>
              </a:xfrm>
              <a:custGeom>
                <a:avLst/>
                <a:gdLst/>
                <a:ahLst/>
                <a:cxnLst/>
                <a:rect l="l" t="t" r="r" b="b"/>
                <a:pathLst>
                  <a:path w="33067" h="49453" extrusionOk="0">
                    <a:moveTo>
                      <a:pt x="9650" y="0"/>
                    </a:moveTo>
                    <a:cubicBezTo>
                      <a:pt x="9245" y="1536"/>
                      <a:pt x="8857" y="3071"/>
                      <a:pt x="8469" y="4607"/>
                    </a:cubicBezTo>
                    <a:cubicBezTo>
                      <a:pt x="8163" y="5851"/>
                      <a:pt x="7840" y="7111"/>
                      <a:pt x="7823" y="8404"/>
                    </a:cubicBezTo>
                    <a:cubicBezTo>
                      <a:pt x="7807" y="9682"/>
                      <a:pt x="8114" y="11022"/>
                      <a:pt x="8954" y="12009"/>
                    </a:cubicBezTo>
                    <a:cubicBezTo>
                      <a:pt x="9717" y="12924"/>
                      <a:pt x="10908" y="13459"/>
                      <a:pt x="12099" y="13459"/>
                    </a:cubicBezTo>
                    <a:cubicBezTo>
                      <a:pt x="12296" y="13459"/>
                      <a:pt x="12493" y="13444"/>
                      <a:pt x="12688" y="13414"/>
                    </a:cubicBezTo>
                    <a:lnTo>
                      <a:pt x="12688" y="13414"/>
                    </a:lnTo>
                    <a:lnTo>
                      <a:pt x="11751" y="23839"/>
                    </a:lnTo>
                    <a:cubicBezTo>
                      <a:pt x="11751" y="23839"/>
                      <a:pt x="4397" y="26037"/>
                      <a:pt x="2199" y="31920"/>
                    </a:cubicBezTo>
                    <a:cubicBezTo>
                      <a:pt x="1" y="37818"/>
                      <a:pt x="1423" y="49453"/>
                      <a:pt x="17019" y="49453"/>
                    </a:cubicBezTo>
                    <a:cubicBezTo>
                      <a:pt x="32614" y="49453"/>
                      <a:pt x="33067" y="38592"/>
                      <a:pt x="33067" y="35879"/>
                    </a:cubicBezTo>
                    <a:cubicBezTo>
                      <a:pt x="33067" y="31532"/>
                      <a:pt x="29996" y="26570"/>
                      <a:pt x="21657" y="23839"/>
                    </a:cubicBezTo>
                    <a:lnTo>
                      <a:pt x="20478" y="13414"/>
                    </a:lnTo>
                    <a:lnTo>
                      <a:pt x="20478" y="13414"/>
                    </a:lnTo>
                    <a:cubicBezTo>
                      <a:pt x="20673" y="13444"/>
                      <a:pt x="20869" y="13459"/>
                      <a:pt x="21066" y="13459"/>
                    </a:cubicBezTo>
                    <a:cubicBezTo>
                      <a:pt x="22257" y="13459"/>
                      <a:pt x="23451" y="12924"/>
                      <a:pt x="24227" y="12009"/>
                    </a:cubicBezTo>
                    <a:cubicBezTo>
                      <a:pt x="25051" y="11022"/>
                      <a:pt x="25359" y="9682"/>
                      <a:pt x="25342" y="8404"/>
                    </a:cubicBezTo>
                    <a:cubicBezTo>
                      <a:pt x="25342" y="7111"/>
                      <a:pt x="25018" y="5851"/>
                      <a:pt x="24695" y="4607"/>
                    </a:cubicBezTo>
                    <a:lnTo>
                      <a:pt x="23532" y="0"/>
                    </a:lnTo>
                    <a:cubicBezTo>
                      <a:pt x="23532" y="0"/>
                      <a:pt x="19847" y="664"/>
                      <a:pt x="16744" y="664"/>
                    </a:cubicBezTo>
                    <a:cubicBezTo>
                      <a:pt x="13625" y="664"/>
                      <a:pt x="9650" y="0"/>
                      <a:pt x="96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26" name="Google Shape;3826;p40"/>
              <p:cNvSpPr/>
              <p:nvPr/>
            </p:nvSpPr>
            <p:spPr>
              <a:xfrm>
                <a:off x="1849200" y="1944850"/>
                <a:ext cx="163275" cy="278050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11122" extrusionOk="0">
                    <a:moveTo>
                      <a:pt x="2216" y="0"/>
                    </a:moveTo>
                    <a:cubicBezTo>
                      <a:pt x="1552" y="1762"/>
                      <a:pt x="874" y="3540"/>
                      <a:pt x="195" y="5301"/>
                    </a:cubicBezTo>
                    <a:cubicBezTo>
                      <a:pt x="115" y="5527"/>
                      <a:pt x="18" y="5754"/>
                      <a:pt x="18" y="5997"/>
                    </a:cubicBezTo>
                    <a:cubicBezTo>
                      <a:pt x="1" y="6239"/>
                      <a:pt x="82" y="6497"/>
                      <a:pt x="292" y="6643"/>
                    </a:cubicBezTo>
                    <a:cubicBezTo>
                      <a:pt x="392" y="6716"/>
                      <a:pt x="511" y="6748"/>
                      <a:pt x="633" y="6748"/>
                    </a:cubicBezTo>
                    <a:cubicBezTo>
                      <a:pt x="808" y="6748"/>
                      <a:pt x="990" y="6683"/>
                      <a:pt x="1132" y="6579"/>
                    </a:cubicBezTo>
                    <a:cubicBezTo>
                      <a:pt x="1375" y="6417"/>
                      <a:pt x="1537" y="6142"/>
                      <a:pt x="1699" y="5900"/>
                    </a:cubicBezTo>
                    <a:lnTo>
                      <a:pt x="1699" y="5900"/>
                    </a:lnTo>
                    <a:cubicBezTo>
                      <a:pt x="1343" y="6982"/>
                      <a:pt x="1165" y="8113"/>
                      <a:pt x="1165" y="9261"/>
                    </a:cubicBezTo>
                    <a:cubicBezTo>
                      <a:pt x="1149" y="9455"/>
                      <a:pt x="1165" y="9649"/>
                      <a:pt x="1229" y="9826"/>
                    </a:cubicBezTo>
                    <a:cubicBezTo>
                      <a:pt x="1311" y="10005"/>
                      <a:pt x="1488" y="10166"/>
                      <a:pt x="1682" y="10166"/>
                    </a:cubicBezTo>
                    <a:cubicBezTo>
                      <a:pt x="1690" y="10167"/>
                      <a:pt x="1697" y="10167"/>
                      <a:pt x="1705" y="10167"/>
                    </a:cubicBezTo>
                    <a:cubicBezTo>
                      <a:pt x="1951" y="10167"/>
                      <a:pt x="2123" y="9934"/>
                      <a:pt x="2264" y="9729"/>
                    </a:cubicBezTo>
                    <a:cubicBezTo>
                      <a:pt x="2507" y="9326"/>
                      <a:pt x="2701" y="8889"/>
                      <a:pt x="2845" y="8436"/>
                    </a:cubicBezTo>
                    <a:lnTo>
                      <a:pt x="2845" y="8436"/>
                    </a:lnTo>
                    <a:cubicBezTo>
                      <a:pt x="2765" y="9115"/>
                      <a:pt x="2878" y="9826"/>
                      <a:pt x="3153" y="10473"/>
                    </a:cubicBezTo>
                    <a:cubicBezTo>
                      <a:pt x="3292" y="10782"/>
                      <a:pt x="3550" y="11121"/>
                      <a:pt x="3884" y="11121"/>
                    </a:cubicBezTo>
                    <a:cubicBezTo>
                      <a:pt x="3899" y="11121"/>
                      <a:pt x="3914" y="11121"/>
                      <a:pt x="3929" y="11119"/>
                    </a:cubicBezTo>
                    <a:cubicBezTo>
                      <a:pt x="4090" y="11104"/>
                      <a:pt x="4235" y="11007"/>
                      <a:pt x="4349" y="10877"/>
                    </a:cubicBezTo>
                    <a:cubicBezTo>
                      <a:pt x="4882" y="10343"/>
                      <a:pt x="4849" y="9471"/>
                      <a:pt x="4785" y="8712"/>
                    </a:cubicBezTo>
                    <a:cubicBezTo>
                      <a:pt x="4705" y="7904"/>
                      <a:pt x="4623" y="7096"/>
                      <a:pt x="4558" y="6288"/>
                    </a:cubicBezTo>
                    <a:lnTo>
                      <a:pt x="4558" y="6288"/>
                    </a:lnTo>
                    <a:cubicBezTo>
                      <a:pt x="4558" y="6288"/>
                      <a:pt x="4848" y="7133"/>
                      <a:pt x="5438" y="7133"/>
                    </a:cubicBezTo>
                    <a:cubicBezTo>
                      <a:pt x="5531" y="7133"/>
                      <a:pt x="5631" y="7112"/>
                      <a:pt x="5739" y="7063"/>
                    </a:cubicBezTo>
                    <a:cubicBezTo>
                      <a:pt x="6530" y="6708"/>
                      <a:pt x="6385" y="5172"/>
                      <a:pt x="5270" y="2861"/>
                    </a:cubicBezTo>
                    <a:cubicBezTo>
                      <a:pt x="4138" y="550"/>
                      <a:pt x="4155" y="0"/>
                      <a:pt x="4155" y="0"/>
                    </a:cubicBezTo>
                    <a:close/>
                  </a:path>
                </a:pathLst>
              </a:custGeom>
              <a:solidFill>
                <a:srgbClr val="FF4A7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27" name="Google Shape;3827;p40"/>
              <p:cNvSpPr/>
              <p:nvPr/>
            </p:nvSpPr>
            <p:spPr>
              <a:xfrm>
                <a:off x="1843975" y="1940800"/>
                <a:ext cx="166475" cy="286100"/>
              </a:xfrm>
              <a:custGeom>
                <a:avLst/>
                <a:gdLst/>
                <a:ahLst/>
                <a:cxnLst/>
                <a:rect l="l" t="t" r="r" b="b"/>
                <a:pathLst>
                  <a:path w="6659" h="11444" extrusionOk="0">
                    <a:moveTo>
                      <a:pt x="4537" y="207"/>
                    </a:moveTo>
                    <a:cubicBezTo>
                      <a:pt x="4539" y="211"/>
                      <a:pt x="4540" y="214"/>
                      <a:pt x="4541" y="214"/>
                    </a:cubicBezTo>
                    <a:cubicBezTo>
                      <a:pt x="4541" y="214"/>
                      <a:pt x="4541" y="213"/>
                      <a:pt x="4541" y="211"/>
                    </a:cubicBezTo>
                    <a:cubicBezTo>
                      <a:pt x="4540" y="210"/>
                      <a:pt x="4539" y="208"/>
                      <a:pt x="4537" y="207"/>
                    </a:cubicBezTo>
                    <a:close/>
                    <a:moveTo>
                      <a:pt x="4217" y="324"/>
                    </a:moveTo>
                    <a:lnTo>
                      <a:pt x="4217" y="324"/>
                    </a:lnTo>
                    <a:cubicBezTo>
                      <a:pt x="4239" y="453"/>
                      <a:pt x="4281" y="583"/>
                      <a:pt x="4315" y="696"/>
                    </a:cubicBezTo>
                    <a:cubicBezTo>
                      <a:pt x="4509" y="1358"/>
                      <a:pt x="4800" y="1989"/>
                      <a:pt x="5091" y="2619"/>
                    </a:cubicBezTo>
                    <a:cubicBezTo>
                      <a:pt x="5528" y="3556"/>
                      <a:pt x="5996" y="4478"/>
                      <a:pt x="6206" y="5495"/>
                    </a:cubicBezTo>
                    <a:cubicBezTo>
                      <a:pt x="6303" y="5932"/>
                      <a:pt x="6416" y="6691"/>
                      <a:pt x="5996" y="7015"/>
                    </a:cubicBezTo>
                    <a:cubicBezTo>
                      <a:pt x="5887" y="7098"/>
                      <a:pt x="5779" y="7134"/>
                      <a:pt x="5676" y="7134"/>
                    </a:cubicBezTo>
                    <a:cubicBezTo>
                      <a:pt x="5323" y="7134"/>
                      <a:pt x="5026" y="6714"/>
                      <a:pt x="4914" y="6401"/>
                    </a:cubicBezTo>
                    <a:cubicBezTo>
                      <a:pt x="4891" y="6325"/>
                      <a:pt x="4815" y="6285"/>
                      <a:pt x="4743" y="6285"/>
                    </a:cubicBezTo>
                    <a:cubicBezTo>
                      <a:pt x="4660" y="6285"/>
                      <a:pt x="4581" y="6337"/>
                      <a:pt x="4590" y="6450"/>
                    </a:cubicBezTo>
                    <a:cubicBezTo>
                      <a:pt x="4670" y="7209"/>
                      <a:pt x="4735" y="7952"/>
                      <a:pt x="4800" y="8712"/>
                    </a:cubicBezTo>
                    <a:cubicBezTo>
                      <a:pt x="4864" y="9277"/>
                      <a:pt x="4929" y="9891"/>
                      <a:pt x="4735" y="10441"/>
                    </a:cubicBezTo>
                    <a:cubicBezTo>
                      <a:pt x="4655" y="10699"/>
                      <a:pt x="4461" y="11023"/>
                      <a:pt x="4186" y="11104"/>
                    </a:cubicBezTo>
                    <a:cubicBezTo>
                      <a:pt x="4152" y="11113"/>
                      <a:pt x="4119" y="11117"/>
                      <a:pt x="4087" y="11117"/>
                    </a:cubicBezTo>
                    <a:cubicBezTo>
                      <a:pt x="3834" y="11117"/>
                      <a:pt x="3656" y="10853"/>
                      <a:pt x="3556" y="10652"/>
                    </a:cubicBezTo>
                    <a:cubicBezTo>
                      <a:pt x="3240" y="10051"/>
                      <a:pt x="3155" y="9310"/>
                      <a:pt x="3212" y="8642"/>
                    </a:cubicBezTo>
                    <a:lnTo>
                      <a:pt x="3212" y="8642"/>
                    </a:lnTo>
                    <a:cubicBezTo>
                      <a:pt x="3213" y="8638"/>
                      <a:pt x="3215" y="8635"/>
                      <a:pt x="3216" y="8631"/>
                    </a:cubicBezTo>
                    <a:cubicBezTo>
                      <a:pt x="3215" y="8631"/>
                      <a:pt x="3214" y="8631"/>
                      <a:pt x="3213" y="8631"/>
                    </a:cubicBezTo>
                    <a:lnTo>
                      <a:pt x="3213" y="8631"/>
                    </a:lnTo>
                    <a:cubicBezTo>
                      <a:pt x="3214" y="8620"/>
                      <a:pt x="3215" y="8609"/>
                      <a:pt x="3216" y="8598"/>
                    </a:cubicBezTo>
                    <a:cubicBezTo>
                      <a:pt x="3225" y="8491"/>
                      <a:pt x="3140" y="8433"/>
                      <a:pt x="3054" y="8433"/>
                    </a:cubicBezTo>
                    <a:cubicBezTo>
                      <a:pt x="2985" y="8433"/>
                      <a:pt x="2915" y="8471"/>
                      <a:pt x="2893" y="8551"/>
                    </a:cubicBezTo>
                    <a:cubicBezTo>
                      <a:pt x="2888" y="8567"/>
                      <a:pt x="2883" y="8583"/>
                      <a:pt x="2878" y="8599"/>
                    </a:cubicBezTo>
                    <a:lnTo>
                      <a:pt x="2878" y="8599"/>
                    </a:lnTo>
                    <a:cubicBezTo>
                      <a:pt x="2878" y="8599"/>
                      <a:pt x="2877" y="8598"/>
                      <a:pt x="2877" y="8598"/>
                    </a:cubicBezTo>
                    <a:lnTo>
                      <a:pt x="2877" y="8598"/>
                    </a:lnTo>
                    <a:cubicBezTo>
                      <a:pt x="2877" y="8599"/>
                      <a:pt x="2877" y="8600"/>
                      <a:pt x="2877" y="8601"/>
                    </a:cubicBezTo>
                    <a:lnTo>
                      <a:pt x="2877" y="8601"/>
                    </a:lnTo>
                    <a:cubicBezTo>
                      <a:pt x="2733" y="9055"/>
                      <a:pt x="2526" y="9550"/>
                      <a:pt x="2231" y="9940"/>
                    </a:cubicBezTo>
                    <a:cubicBezTo>
                      <a:pt x="2140" y="10062"/>
                      <a:pt x="2017" y="10157"/>
                      <a:pt x="1891" y="10157"/>
                    </a:cubicBezTo>
                    <a:cubicBezTo>
                      <a:pt x="1815" y="10157"/>
                      <a:pt x="1737" y="10123"/>
                      <a:pt x="1664" y="10037"/>
                    </a:cubicBezTo>
                    <a:cubicBezTo>
                      <a:pt x="1503" y="9844"/>
                      <a:pt x="1535" y="9520"/>
                      <a:pt x="1535" y="9262"/>
                    </a:cubicBezTo>
                    <a:cubicBezTo>
                      <a:pt x="1552" y="8178"/>
                      <a:pt x="1746" y="7128"/>
                      <a:pt x="2069" y="6094"/>
                    </a:cubicBezTo>
                    <a:cubicBezTo>
                      <a:pt x="2101" y="5976"/>
                      <a:pt x="1998" y="5894"/>
                      <a:pt x="1897" y="5894"/>
                    </a:cubicBezTo>
                    <a:cubicBezTo>
                      <a:pt x="1846" y="5894"/>
                      <a:pt x="1794" y="5915"/>
                      <a:pt x="1761" y="5965"/>
                    </a:cubicBezTo>
                    <a:cubicBezTo>
                      <a:pt x="1600" y="6223"/>
                      <a:pt x="1438" y="6530"/>
                      <a:pt x="1147" y="6659"/>
                    </a:cubicBezTo>
                    <a:cubicBezTo>
                      <a:pt x="1047" y="6710"/>
                      <a:pt x="942" y="6737"/>
                      <a:pt x="844" y="6737"/>
                    </a:cubicBezTo>
                    <a:cubicBezTo>
                      <a:pt x="658" y="6737"/>
                      <a:pt x="494" y="6639"/>
                      <a:pt x="421" y="6417"/>
                    </a:cubicBezTo>
                    <a:cubicBezTo>
                      <a:pt x="307" y="6094"/>
                      <a:pt x="485" y="5739"/>
                      <a:pt x="598" y="5431"/>
                    </a:cubicBezTo>
                    <a:cubicBezTo>
                      <a:pt x="727" y="5092"/>
                      <a:pt x="856" y="4737"/>
                      <a:pt x="986" y="4397"/>
                    </a:cubicBezTo>
                    <a:cubicBezTo>
                      <a:pt x="1505" y="3044"/>
                      <a:pt x="2024" y="1677"/>
                      <a:pt x="2543" y="324"/>
                    </a:cubicBezTo>
                    <a:close/>
                    <a:moveTo>
                      <a:pt x="2425" y="1"/>
                    </a:moveTo>
                    <a:cubicBezTo>
                      <a:pt x="2369" y="1"/>
                      <a:pt x="2328" y="23"/>
                      <a:pt x="2302" y="56"/>
                    </a:cubicBezTo>
                    <a:lnTo>
                      <a:pt x="2302" y="56"/>
                    </a:lnTo>
                    <a:cubicBezTo>
                      <a:pt x="2286" y="72"/>
                      <a:pt x="2273" y="91"/>
                      <a:pt x="2263" y="114"/>
                    </a:cubicBezTo>
                    <a:cubicBezTo>
                      <a:pt x="1778" y="1423"/>
                      <a:pt x="1277" y="2733"/>
                      <a:pt x="776" y="4041"/>
                    </a:cubicBezTo>
                    <a:cubicBezTo>
                      <a:pt x="647" y="4364"/>
                      <a:pt x="533" y="4672"/>
                      <a:pt x="404" y="4995"/>
                    </a:cubicBezTo>
                    <a:cubicBezTo>
                      <a:pt x="291" y="5302"/>
                      <a:pt x="145" y="5609"/>
                      <a:pt x="81" y="5932"/>
                    </a:cubicBezTo>
                    <a:cubicBezTo>
                      <a:pt x="0" y="6417"/>
                      <a:pt x="178" y="6982"/>
                      <a:pt x="727" y="7064"/>
                    </a:cubicBezTo>
                    <a:cubicBezTo>
                      <a:pt x="777" y="7071"/>
                      <a:pt x="825" y="7075"/>
                      <a:pt x="871" y="7075"/>
                    </a:cubicBezTo>
                    <a:cubicBezTo>
                      <a:pt x="1125" y="7075"/>
                      <a:pt x="1340" y="6968"/>
                      <a:pt x="1523" y="6810"/>
                    </a:cubicBezTo>
                    <a:lnTo>
                      <a:pt x="1523" y="6810"/>
                    </a:lnTo>
                    <a:cubicBezTo>
                      <a:pt x="1427" y="7209"/>
                      <a:pt x="1352" y="7610"/>
                      <a:pt x="1293" y="8017"/>
                    </a:cubicBezTo>
                    <a:cubicBezTo>
                      <a:pt x="1261" y="8357"/>
                      <a:pt x="1229" y="8695"/>
                      <a:pt x="1212" y="9035"/>
                    </a:cubicBezTo>
                    <a:cubicBezTo>
                      <a:pt x="1196" y="9326"/>
                      <a:pt x="1164" y="9682"/>
                      <a:pt x="1261" y="9973"/>
                    </a:cubicBezTo>
                    <a:cubicBezTo>
                      <a:pt x="1365" y="10294"/>
                      <a:pt x="1629" y="10489"/>
                      <a:pt x="1907" y="10489"/>
                    </a:cubicBezTo>
                    <a:cubicBezTo>
                      <a:pt x="2062" y="10489"/>
                      <a:pt x="2221" y="10429"/>
                      <a:pt x="2360" y="10296"/>
                    </a:cubicBezTo>
                    <a:cubicBezTo>
                      <a:pt x="2569" y="10102"/>
                      <a:pt x="2699" y="9827"/>
                      <a:pt x="2828" y="9585"/>
                    </a:cubicBezTo>
                    <a:cubicBezTo>
                      <a:pt x="2850" y="9544"/>
                      <a:pt x="2871" y="9502"/>
                      <a:pt x="2891" y="9460"/>
                    </a:cubicBezTo>
                    <a:lnTo>
                      <a:pt x="2891" y="9460"/>
                    </a:lnTo>
                    <a:cubicBezTo>
                      <a:pt x="2928" y="9806"/>
                      <a:pt x="3004" y="10147"/>
                      <a:pt x="3119" y="10473"/>
                    </a:cubicBezTo>
                    <a:cubicBezTo>
                      <a:pt x="3281" y="10878"/>
                      <a:pt x="3556" y="11443"/>
                      <a:pt x="4073" y="11443"/>
                    </a:cubicBezTo>
                    <a:cubicBezTo>
                      <a:pt x="4081" y="11443"/>
                      <a:pt x="4089" y="11443"/>
                      <a:pt x="4096" y="11443"/>
                    </a:cubicBezTo>
                    <a:cubicBezTo>
                      <a:pt x="4601" y="11443"/>
                      <a:pt x="4948" y="10904"/>
                      <a:pt x="5075" y="10473"/>
                    </a:cubicBezTo>
                    <a:cubicBezTo>
                      <a:pt x="5237" y="9940"/>
                      <a:pt x="5204" y="9374"/>
                      <a:pt x="5155" y="8842"/>
                    </a:cubicBezTo>
                    <a:cubicBezTo>
                      <a:pt x="5099" y="8272"/>
                      <a:pt x="5042" y="7710"/>
                      <a:pt x="4990" y="7151"/>
                    </a:cubicBezTo>
                    <a:lnTo>
                      <a:pt x="4990" y="7151"/>
                    </a:lnTo>
                    <a:cubicBezTo>
                      <a:pt x="5165" y="7337"/>
                      <a:pt x="5385" y="7467"/>
                      <a:pt x="5640" y="7467"/>
                    </a:cubicBezTo>
                    <a:cubicBezTo>
                      <a:pt x="6271" y="7467"/>
                      <a:pt x="6577" y="6870"/>
                      <a:pt x="6610" y="6320"/>
                    </a:cubicBezTo>
                    <a:cubicBezTo>
                      <a:pt x="6659" y="5448"/>
                      <a:pt x="6319" y="4543"/>
                      <a:pt x="5996" y="3767"/>
                    </a:cubicBezTo>
                    <a:cubicBezTo>
                      <a:pt x="5592" y="2813"/>
                      <a:pt x="5091" y="1924"/>
                      <a:pt x="4752" y="955"/>
                    </a:cubicBezTo>
                    <a:cubicBezTo>
                      <a:pt x="4670" y="744"/>
                      <a:pt x="4606" y="535"/>
                      <a:pt x="4558" y="308"/>
                    </a:cubicBezTo>
                    <a:cubicBezTo>
                      <a:pt x="4541" y="292"/>
                      <a:pt x="4541" y="259"/>
                      <a:pt x="4541" y="227"/>
                    </a:cubicBezTo>
                    <a:cubicBezTo>
                      <a:pt x="4539" y="217"/>
                      <a:pt x="4537" y="210"/>
                      <a:pt x="4536" y="205"/>
                    </a:cubicBezTo>
                    <a:lnTo>
                      <a:pt x="4536" y="205"/>
                    </a:lnTo>
                    <a:cubicBezTo>
                      <a:pt x="4536" y="206"/>
                      <a:pt x="4537" y="206"/>
                      <a:pt x="4537" y="207"/>
                    </a:cubicBezTo>
                    <a:lnTo>
                      <a:pt x="4537" y="207"/>
                    </a:lnTo>
                    <a:cubicBezTo>
                      <a:pt x="4536" y="202"/>
                      <a:pt x="4534" y="198"/>
                      <a:pt x="4534" y="198"/>
                    </a:cubicBezTo>
                    <a:lnTo>
                      <a:pt x="4534" y="198"/>
                    </a:lnTo>
                    <a:cubicBezTo>
                      <a:pt x="4534" y="198"/>
                      <a:pt x="4535" y="200"/>
                      <a:pt x="4536" y="205"/>
                    </a:cubicBezTo>
                    <a:lnTo>
                      <a:pt x="4536" y="205"/>
                    </a:lnTo>
                    <a:cubicBezTo>
                      <a:pt x="4526" y="191"/>
                      <a:pt x="4526" y="177"/>
                      <a:pt x="4526" y="162"/>
                    </a:cubicBezTo>
                    <a:cubicBezTo>
                      <a:pt x="4541" y="82"/>
                      <a:pt x="4461" y="1"/>
                      <a:pt x="43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28" name="Google Shape;3828;p40"/>
              <p:cNvSpPr/>
              <p:nvPr/>
            </p:nvSpPr>
            <p:spPr>
              <a:xfrm>
                <a:off x="1741725" y="1790125"/>
                <a:ext cx="114775" cy="115150"/>
              </a:xfrm>
              <a:custGeom>
                <a:avLst/>
                <a:gdLst/>
                <a:ahLst/>
                <a:cxnLst/>
                <a:rect l="l" t="t" r="r" b="b"/>
                <a:pathLst>
                  <a:path w="4591" h="4606" extrusionOk="0">
                    <a:moveTo>
                      <a:pt x="2296" y="0"/>
                    </a:moveTo>
                    <a:cubicBezTo>
                      <a:pt x="1020" y="0"/>
                      <a:pt x="1" y="1034"/>
                      <a:pt x="1" y="2295"/>
                    </a:cubicBezTo>
                    <a:cubicBezTo>
                      <a:pt x="1" y="3571"/>
                      <a:pt x="1020" y="4605"/>
                      <a:pt x="2296" y="4605"/>
                    </a:cubicBezTo>
                    <a:cubicBezTo>
                      <a:pt x="3556" y="4605"/>
                      <a:pt x="4591" y="3571"/>
                      <a:pt x="4591" y="2295"/>
                    </a:cubicBezTo>
                    <a:cubicBezTo>
                      <a:pt x="4591" y="1034"/>
                      <a:pt x="3556" y="0"/>
                      <a:pt x="22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29" name="Google Shape;3829;p40"/>
              <p:cNvSpPr/>
              <p:nvPr/>
            </p:nvSpPr>
            <p:spPr>
              <a:xfrm>
                <a:off x="1764775" y="1813125"/>
                <a:ext cx="68725" cy="69125"/>
              </a:xfrm>
              <a:custGeom>
                <a:avLst/>
                <a:gdLst/>
                <a:ahLst/>
                <a:cxnLst/>
                <a:rect l="l" t="t" r="r" b="b"/>
                <a:pathLst>
                  <a:path w="2749" h="2765" extrusionOk="0">
                    <a:moveTo>
                      <a:pt x="1374" y="1"/>
                    </a:moveTo>
                    <a:cubicBezTo>
                      <a:pt x="615" y="1"/>
                      <a:pt x="1" y="615"/>
                      <a:pt x="1" y="1375"/>
                    </a:cubicBezTo>
                    <a:cubicBezTo>
                      <a:pt x="1" y="2134"/>
                      <a:pt x="615" y="2765"/>
                      <a:pt x="1374" y="2765"/>
                    </a:cubicBezTo>
                    <a:cubicBezTo>
                      <a:pt x="2134" y="2765"/>
                      <a:pt x="2748" y="2134"/>
                      <a:pt x="2748" y="1375"/>
                    </a:cubicBezTo>
                    <a:cubicBezTo>
                      <a:pt x="2748" y="615"/>
                      <a:pt x="2134" y="1"/>
                      <a:pt x="13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30" name="Google Shape;3830;p40"/>
              <p:cNvSpPr/>
              <p:nvPr/>
            </p:nvSpPr>
            <p:spPr>
              <a:xfrm>
                <a:off x="1781750" y="1808275"/>
                <a:ext cx="34775" cy="34775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1391" extrusionOk="0">
                    <a:moveTo>
                      <a:pt x="695" y="1"/>
                    </a:moveTo>
                    <a:cubicBezTo>
                      <a:pt x="307" y="1"/>
                      <a:pt x="1" y="308"/>
                      <a:pt x="1" y="696"/>
                    </a:cubicBezTo>
                    <a:cubicBezTo>
                      <a:pt x="1" y="1067"/>
                      <a:pt x="307" y="1391"/>
                      <a:pt x="695" y="1391"/>
                    </a:cubicBezTo>
                    <a:cubicBezTo>
                      <a:pt x="1067" y="1391"/>
                      <a:pt x="1390" y="1067"/>
                      <a:pt x="1390" y="696"/>
                    </a:cubicBezTo>
                    <a:cubicBezTo>
                      <a:pt x="1390" y="308"/>
                      <a:pt x="1067" y="1"/>
                      <a:pt x="6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31" name="Google Shape;3831;p40"/>
              <p:cNvSpPr/>
              <p:nvPr/>
            </p:nvSpPr>
            <p:spPr>
              <a:xfrm>
                <a:off x="1737700" y="1786075"/>
                <a:ext cx="111525" cy="65875"/>
              </a:xfrm>
              <a:custGeom>
                <a:avLst/>
                <a:gdLst/>
                <a:ahLst/>
                <a:cxnLst/>
                <a:rect l="l" t="t" r="r" b="b"/>
                <a:pathLst>
                  <a:path w="4461" h="2635" extrusionOk="0">
                    <a:moveTo>
                      <a:pt x="2457" y="0"/>
                    </a:moveTo>
                    <a:cubicBezTo>
                      <a:pt x="1099" y="0"/>
                      <a:pt x="0" y="1099"/>
                      <a:pt x="0" y="2457"/>
                    </a:cubicBezTo>
                    <a:cubicBezTo>
                      <a:pt x="0" y="2554"/>
                      <a:pt x="65" y="2634"/>
                      <a:pt x="162" y="2634"/>
                    </a:cubicBezTo>
                    <a:cubicBezTo>
                      <a:pt x="243" y="2634"/>
                      <a:pt x="324" y="2554"/>
                      <a:pt x="324" y="2457"/>
                    </a:cubicBezTo>
                    <a:cubicBezTo>
                      <a:pt x="324" y="1293"/>
                      <a:pt x="1278" y="339"/>
                      <a:pt x="2457" y="339"/>
                    </a:cubicBezTo>
                    <a:cubicBezTo>
                      <a:pt x="3120" y="339"/>
                      <a:pt x="3734" y="630"/>
                      <a:pt x="4138" y="1164"/>
                    </a:cubicBezTo>
                    <a:cubicBezTo>
                      <a:pt x="4174" y="1200"/>
                      <a:pt x="4220" y="1221"/>
                      <a:pt x="4268" y="1221"/>
                    </a:cubicBezTo>
                    <a:cubicBezTo>
                      <a:pt x="4306" y="1221"/>
                      <a:pt x="4345" y="1208"/>
                      <a:pt x="4381" y="1180"/>
                    </a:cubicBezTo>
                    <a:cubicBezTo>
                      <a:pt x="4445" y="1132"/>
                      <a:pt x="4461" y="1018"/>
                      <a:pt x="4396" y="953"/>
                    </a:cubicBezTo>
                    <a:cubicBezTo>
                      <a:pt x="3928" y="339"/>
                      <a:pt x="3217" y="0"/>
                      <a:pt x="24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32" name="Google Shape;3832;p40"/>
              <p:cNvSpPr/>
              <p:nvPr/>
            </p:nvSpPr>
            <p:spPr>
              <a:xfrm>
                <a:off x="1992650" y="1790125"/>
                <a:ext cx="114775" cy="115150"/>
              </a:xfrm>
              <a:custGeom>
                <a:avLst/>
                <a:gdLst/>
                <a:ahLst/>
                <a:cxnLst/>
                <a:rect l="l" t="t" r="r" b="b"/>
                <a:pathLst>
                  <a:path w="4591" h="4606" extrusionOk="0">
                    <a:moveTo>
                      <a:pt x="2296" y="0"/>
                    </a:moveTo>
                    <a:cubicBezTo>
                      <a:pt x="1035" y="0"/>
                      <a:pt x="1" y="1034"/>
                      <a:pt x="1" y="2295"/>
                    </a:cubicBezTo>
                    <a:cubicBezTo>
                      <a:pt x="1" y="3571"/>
                      <a:pt x="1035" y="4605"/>
                      <a:pt x="2296" y="4605"/>
                    </a:cubicBezTo>
                    <a:cubicBezTo>
                      <a:pt x="3572" y="4605"/>
                      <a:pt x="4591" y="3571"/>
                      <a:pt x="4591" y="2295"/>
                    </a:cubicBezTo>
                    <a:cubicBezTo>
                      <a:pt x="4591" y="1034"/>
                      <a:pt x="3572" y="0"/>
                      <a:pt x="22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33" name="Google Shape;3833;p40"/>
              <p:cNvSpPr/>
              <p:nvPr/>
            </p:nvSpPr>
            <p:spPr>
              <a:xfrm>
                <a:off x="2015675" y="1813125"/>
                <a:ext cx="68700" cy="69125"/>
              </a:xfrm>
              <a:custGeom>
                <a:avLst/>
                <a:gdLst/>
                <a:ahLst/>
                <a:cxnLst/>
                <a:rect l="l" t="t" r="r" b="b"/>
                <a:pathLst>
                  <a:path w="2748" h="2765" extrusionOk="0">
                    <a:moveTo>
                      <a:pt x="1375" y="1"/>
                    </a:moveTo>
                    <a:cubicBezTo>
                      <a:pt x="615" y="1"/>
                      <a:pt x="0" y="615"/>
                      <a:pt x="0" y="1375"/>
                    </a:cubicBezTo>
                    <a:cubicBezTo>
                      <a:pt x="0" y="2134"/>
                      <a:pt x="615" y="2765"/>
                      <a:pt x="1375" y="2765"/>
                    </a:cubicBezTo>
                    <a:cubicBezTo>
                      <a:pt x="2134" y="2765"/>
                      <a:pt x="2748" y="2134"/>
                      <a:pt x="2748" y="1375"/>
                    </a:cubicBezTo>
                    <a:cubicBezTo>
                      <a:pt x="2748" y="615"/>
                      <a:pt x="2134" y="1"/>
                      <a:pt x="13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34" name="Google Shape;3834;p40"/>
              <p:cNvSpPr/>
              <p:nvPr/>
            </p:nvSpPr>
            <p:spPr>
              <a:xfrm>
                <a:off x="2033050" y="1808275"/>
                <a:ext cx="34375" cy="34775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1391" extrusionOk="0">
                    <a:moveTo>
                      <a:pt x="680" y="1"/>
                    </a:moveTo>
                    <a:cubicBezTo>
                      <a:pt x="307" y="1"/>
                      <a:pt x="1" y="308"/>
                      <a:pt x="1" y="696"/>
                    </a:cubicBezTo>
                    <a:cubicBezTo>
                      <a:pt x="1" y="1067"/>
                      <a:pt x="307" y="1391"/>
                      <a:pt x="680" y="1391"/>
                    </a:cubicBezTo>
                    <a:cubicBezTo>
                      <a:pt x="1068" y="1391"/>
                      <a:pt x="1374" y="1067"/>
                      <a:pt x="1374" y="696"/>
                    </a:cubicBezTo>
                    <a:cubicBezTo>
                      <a:pt x="1374" y="308"/>
                      <a:pt x="1068" y="1"/>
                      <a:pt x="6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35" name="Google Shape;3835;p40"/>
              <p:cNvSpPr/>
              <p:nvPr/>
            </p:nvSpPr>
            <p:spPr>
              <a:xfrm>
                <a:off x="1999925" y="1786075"/>
                <a:ext cx="111925" cy="65875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2635" extrusionOk="0">
                    <a:moveTo>
                      <a:pt x="2005" y="0"/>
                    </a:moveTo>
                    <a:cubicBezTo>
                      <a:pt x="1245" y="0"/>
                      <a:pt x="533" y="339"/>
                      <a:pt x="65" y="953"/>
                    </a:cubicBezTo>
                    <a:cubicBezTo>
                      <a:pt x="1" y="1018"/>
                      <a:pt x="16" y="1132"/>
                      <a:pt x="98" y="1180"/>
                    </a:cubicBezTo>
                    <a:cubicBezTo>
                      <a:pt x="126" y="1208"/>
                      <a:pt x="164" y="1221"/>
                      <a:pt x="202" y="1221"/>
                    </a:cubicBezTo>
                    <a:cubicBezTo>
                      <a:pt x="249" y="1221"/>
                      <a:pt x="297" y="1200"/>
                      <a:pt x="324" y="1164"/>
                    </a:cubicBezTo>
                    <a:cubicBezTo>
                      <a:pt x="727" y="630"/>
                      <a:pt x="1341" y="339"/>
                      <a:pt x="2005" y="339"/>
                    </a:cubicBezTo>
                    <a:cubicBezTo>
                      <a:pt x="3184" y="339"/>
                      <a:pt x="4138" y="1293"/>
                      <a:pt x="4138" y="2457"/>
                    </a:cubicBezTo>
                    <a:cubicBezTo>
                      <a:pt x="4138" y="2554"/>
                      <a:pt x="4218" y="2634"/>
                      <a:pt x="4300" y="2634"/>
                    </a:cubicBezTo>
                    <a:cubicBezTo>
                      <a:pt x="4397" y="2634"/>
                      <a:pt x="4477" y="2554"/>
                      <a:pt x="4477" y="2457"/>
                    </a:cubicBezTo>
                    <a:cubicBezTo>
                      <a:pt x="4477" y="1099"/>
                      <a:pt x="3362" y="0"/>
                      <a:pt x="20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36" name="Google Shape;3836;p40"/>
              <p:cNvSpPr/>
              <p:nvPr/>
            </p:nvSpPr>
            <p:spPr>
              <a:xfrm>
                <a:off x="1857700" y="1841400"/>
                <a:ext cx="132950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5318" h="5093" extrusionOk="0">
                    <a:moveTo>
                      <a:pt x="2642" y="1"/>
                    </a:moveTo>
                    <a:cubicBezTo>
                      <a:pt x="1589" y="1"/>
                      <a:pt x="543" y="579"/>
                      <a:pt x="1" y="1505"/>
                    </a:cubicBezTo>
                    <a:cubicBezTo>
                      <a:pt x="1" y="1505"/>
                      <a:pt x="501" y="5092"/>
                      <a:pt x="2651" y="5092"/>
                    </a:cubicBezTo>
                    <a:cubicBezTo>
                      <a:pt x="4817" y="5092"/>
                      <a:pt x="5317" y="1505"/>
                      <a:pt x="5317" y="1505"/>
                    </a:cubicBezTo>
                    <a:cubicBezTo>
                      <a:pt x="4800" y="550"/>
                      <a:pt x="3766" y="33"/>
                      <a:pt x="2684" y="1"/>
                    </a:cubicBezTo>
                    <a:cubicBezTo>
                      <a:pt x="2670" y="1"/>
                      <a:pt x="2656" y="1"/>
                      <a:pt x="264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37" name="Google Shape;3837;p40"/>
              <p:cNvSpPr/>
              <p:nvPr/>
            </p:nvSpPr>
            <p:spPr>
              <a:xfrm>
                <a:off x="1848025" y="1869300"/>
                <a:ext cx="151925" cy="68300"/>
              </a:xfrm>
              <a:custGeom>
                <a:avLst/>
                <a:gdLst/>
                <a:ahLst/>
                <a:cxnLst/>
                <a:rect l="l" t="t" r="r" b="b"/>
                <a:pathLst>
                  <a:path w="6077" h="2732" extrusionOk="0">
                    <a:moveTo>
                      <a:pt x="242" y="1"/>
                    </a:moveTo>
                    <a:lnTo>
                      <a:pt x="0" y="242"/>
                    </a:lnTo>
                    <a:lnTo>
                      <a:pt x="2181" y="2376"/>
                    </a:lnTo>
                    <a:cubicBezTo>
                      <a:pt x="2424" y="2619"/>
                      <a:pt x="2731" y="2731"/>
                      <a:pt x="3038" y="2731"/>
                    </a:cubicBezTo>
                    <a:cubicBezTo>
                      <a:pt x="3345" y="2731"/>
                      <a:pt x="3653" y="2619"/>
                      <a:pt x="3894" y="2376"/>
                    </a:cubicBezTo>
                    <a:lnTo>
                      <a:pt x="6077" y="292"/>
                    </a:lnTo>
                    <a:lnTo>
                      <a:pt x="5834" y="49"/>
                    </a:lnTo>
                    <a:lnTo>
                      <a:pt x="3668" y="2134"/>
                    </a:lnTo>
                    <a:cubicBezTo>
                      <a:pt x="3490" y="2312"/>
                      <a:pt x="3264" y="2401"/>
                      <a:pt x="3040" y="2401"/>
                    </a:cubicBezTo>
                    <a:cubicBezTo>
                      <a:pt x="2816" y="2401"/>
                      <a:pt x="2594" y="2312"/>
                      <a:pt x="2424" y="2134"/>
                    </a:cubicBezTo>
                    <a:lnTo>
                      <a:pt x="242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38" name="Google Shape;3838;p40"/>
              <p:cNvSpPr/>
              <p:nvPr/>
            </p:nvSpPr>
            <p:spPr>
              <a:xfrm>
                <a:off x="1748625" y="1887075"/>
                <a:ext cx="84875" cy="84875"/>
              </a:xfrm>
              <a:custGeom>
                <a:avLst/>
                <a:gdLst/>
                <a:ahLst/>
                <a:cxnLst/>
                <a:rect l="l" t="t" r="r" b="b"/>
                <a:pathLst>
                  <a:path w="3395" h="3395" extrusionOk="0">
                    <a:moveTo>
                      <a:pt x="1697" y="1"/>
                    </a:moveTo>
                    <a:cubicBezTo>
                      <a:pt x="759" y="1"/>
                      <a:pt x="0" y="760"/>
                      <a:pt x="0" y="1697"/>
                    </a:cubicBezTo>
                    <a:cubicBezTo>
                      <a:pt x="0" y="2634"/>
                      <a:pt x="759" y="3395"/>
                      <a:pt x="1697" y="3395"/>
                    </a:cubicBezTo>
                    <a:cubicBezTo>
                      <a:pt x="2634" y="3395"/>
                      <a:pt x="3394" y="2634"/>
                      <a:pt x="3394" y="1697"/>
                    </a:cubicBezTo>
                    <a:cubicBezTo>
                      <a:pt x="3394" y="760"/>
                      <a:pt x="2634" y="1"/>
                      <a:pt x="16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39" name="Google Shape;3839;p40"/>
              <p:cNvSpPr/>
              <p:nvPr/>
            </p:nvSpPr>
            <p:spPr>
              <a:xfrm>
                <a:off x="2013675" y="1887075"/>
                <a:ext cx="84875" cy="84875"/>
              </a:xfrm>
              <a:custGeom>
                <a:avLst/>
                <a:gdLst/>
                <a:ahLst/>
                <a:cxnLst/>
                <a:rect l="l" t="t" r="r" b="b"/>
                <a:pathLst>
                  <a:path w="3395" h="3395" extrusionOk="0">
                    <a:moveTo>
                      <a:pt x="1697" y="1"/>
                    </a:moveTo>
                    <a:cubicBezTo>
                      <a:pt x="759" y="1"/>
                      <a:pt x="0" y="760"/>
                      <a:pt x="0" y="1697"/>
                    </a:cubicBezTo>
                    <a:cubicBezTo>
                      <a:pt x="0" y="2634"/>
                      <a:pt x="759" y="3395"/>
                      <a:pt x="1697" y="3395"/>
                    </a:cubicBezTo>
                    <a:cubicBezTo>
                      <a:pt x="2634" y="3395"/>
                      <a:pt x="3394" y="2634"/>
                      <a:pt x="3394" y="1697"/>
                    </a:cubicBezTo>
                    <a:cubicBezTo>
                      <a:pt x="3394" y="760"/>
                      <a:pt x="2634" y="1"/>
                      <a:pt x="16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40" name="Google Shape;3840;p40"/>
              <p:cNvSpPr/>
              <p:nvPr/>
            </p:nvSpPr>
            <p:spPr>
              <a:xfrm>
                <a:off x="1774875" y="2703375"/>
                <a:ext cx="216575" cy="64600"/>
              </a:xfrm>
              <a:custGeom>
                <a:avLst/>
                <a:gdLst/>
                <a:ahLst/>
                <a:cxnLst/>
                <a:rect l="l" t="t" r="r" b="b"/>
                <a:pathLst>
                  <a:path w="8663" h="2584" extrusionOk="0">
                    <a:moveTo>
                      <a:pt x="247" y="1"/>
                    </a:moveTo>
                    <a:cubicBezTo>
                      <a:pt x="162" y="1"/>
                      <a:pt x="73" y="57"/>
                      <a:pt x="65" y="171"/>
                    </a:cubicBezTo>
                    <a:cubicBezTo>
                      <a:pt x="0" y="834"/>
                      <a:pt x="211" y="1836"/>
                      <a:pt x="922" y="2127"/>
                    </a:cubicBezTo>
                    <a:cubicBezTo>
                      <a:pt x="1049" y="2178"/>
                      <a:pt x="1171" y="2201"/>
                      <a:pt x="1287" y="2201"/>
                    </a:cubicBezTo>
                    <a:cubicBezTo>
                      <a:pt x="1762" y="2201"/>
                      <a:pt x="2142" y="1818"/>
                      <a:pt x="2421" y="1412"/>
                    </a:cubicBezTo>
                    <a:lnTo>
                      <a:pt x="2421" y="1412"/>
                    </a:lnTo>
                    <a:cubicBezTo>
                      <a:pt x="2537" y="1900"/>
                      <a:pt x="2785" y="2369"/>
                      <a:pt x="3346" y="2369"/>
                    </a:cubicBezTo>
                    <a:cubicBezTo>
                      <a:pt x="3882" y="2369"/>
                      <a:pt x="4171" y="1863"/>
                      <a:pt x="4458" y="1467"/>
                    </a:cubicBezTo>
                    <a:lnTo>
                      <a:pt x="4458" y="1467"/>
                    </a:lnTo>
                    <a:cubicBezTo>
                      <a:pt x="4888" y="1937"/>
                      <a:pt x="5271" y="2520"/>
                      <a:pt x="5964" y="2579"/>
                    </a:cubicBezTo>
                    <a:cubicBezTo>
                      <a:pt x="5997" y="2582"/>
                      <a:pt x="6028" y="2584"/>
                      <a:pt x="6059" y="2584"/>
                    </a:cubicBezTo>
                    <a:cubicBezTo>
                      <a:pt x="6601" y="2584"/>
                      <a:pt x="6912" y="2132"/>
                      <a:pt x="7106" y="1663"/>
                    </a:cubicBezTo>
                    <a:lnTo>
                      <a:pt x="7106" y="1663"/>
                    </a:lnTo>
                    <a:cubicBezTo>
                      <a:pt x="7263" y="1758"/>
                      <a:pt x="7447" y="1808"/>
                      <a:pt x="7631" y="1808"/>
                    </a:cubicBezTo>
                    <a:cubicBezTo>
                      <a:pt x="7873" y="1808"/>
                      <a:pt x="8114" y="1722"/>
                      <a:pt x="8292" y="1545"/>
                    </a:cubicBezTo>
                    <a:cubicBezTo>
                      <a:pt x="8663" y="1173"/>
                      <a:pt x="8615" y="526"/>
                      <a:pt x="8243" y="171"/>
                    </a:cubicBezTo>
                    <a:cubicBezTo>
                      <a:pt x="8209" y="144"/>
                      <a:pt x="8172" y="132"/>
                      <a:pt x="8137" y="132"/>
                    </a:cubicBezTo>
                    <a:cubicBezTo>
                      <a:pt x="8003" y="132"/>
                      <a:pt x="7885" y="298"/>
                      <a:pt x="8001" y="414"/>
                    </a:cubicBezTo>
                    <a:cubicBezTo>
                      <a:pt x="8259" y="640"/>
                      <a:pt x="8292" y="1060"/>
                      <a:pt x="8049" y="1319"/>
                    </a:cubicBezTo>
                    <a:cubicBezTo>
                      <a:pt x="7940" y="1428"/>
                      <a:pt x="7795" y="1478"/>
                      <a:pt x="7647" y="1478"/>
                    </a:cubicBezTo>
                    <a:cubicBezTo>
                      <a:pt x="7468" y="1478"/>
                      <a:pt x="7285" y="1403"/>
                      <a:pt x="7160" y="1270"/>
                    </a:cubicBezTo>
                    <a:cubicBezTo>
                      <a:pt x="7127" y="1237"/>
                      <a:pt x="7089" y="1222"/>
                      <a:pt x="7051" y="1222"/>
                    </a:cubicBezTo>
                    <a:cubicBezTo>
                      <a:pt x="6977" y="1222"/>
                      <a:pt x="6906" y="1276"/>
                      <a:pt x="6885" y="1351"/>
                    </a:cubicBezTo>
                    <a:cubicBezTo>
                      <a:pt x="6732" y="1756"/>
                      <a:pt x="6505" y="2245"/>
                      <a:pt x="6050" y="2245"/>
                    </a:cubicBezTo>
                    <a:cubicBezTo>
                      <a:pt x="5979" y="2245"/>
                      <a:pt x="5902" y="2233"/>
                      <a:pt x="5818" y="2207"/>
                    </a:cubicBezTo>
                    <a:cubicBezTo>
                      <a:pt x="5269" y="2045"/>
                      <a:pt x="4962" y="1480"/>
                      <a:pt x="4558" y="1108"/>
                    </a:cubicBezTo>
                    <a:cubicBezTo>
                      <a:pt x="4534" y="1076"/>
                      <a:pt x="4490" y="1059"/>
                      <a:pt x="4445" y="1059"/>
                    </a:cubicBezTo>
                    <a:cubicBezTo>
                      <a:pt x="4401" y="1059"/>
                      <a:pt x="4356" y="1076"/>
                      <a:pt x="4331" y="1108"/>
                    </a:cubicBezTo>
                    <a:cubicBezTo>
                      <a:pt x="4090" y="1399"/>
                      <a:pt x="3879" y="1868"/>
                      <a:pt x="3508" y="2013"/>
                    </a:cubicBezTo>
                    <a:cubicBezTo>
                      <a:pt x="3443" y="2035"/>
                      <a:pt x="3384" y="2045"/>
                      <a:pt x="3328" y="2045"/>
                    </a:cubicBezTo>
                    <a:cubicBezTo>
                      <a:pt x="2858" y="2045"/>
                      <a:pt x="2710" y="1308"/>
                      <a:pt x="2667" y="946"/>
                    </a:cubicBezTo>
                    <a:cubicBezTo>
                      <a:pt x="2657" y="855"/>
                      <a:pt x="2576" y="789"/>
                      <a:pt x="2494" y="789"/>
                    </a:cubicBezTo>
                    <a:cubicBezTo>
                      <a:pt x="2445" y="789"/>
                      <a:pt x="2396" y="812"/>
                      <a:pt x="2360" y="866"/>
                    </a:cubicBezTo>
                    <a:cubicBezTo>
                      <a:pt x="2158" y="1243"/>
                      <a:pt x="1776" y="1868"/>
                      <a:pt x="1289" y="1868"/>
                    </a:cubicBezTo>
                    <a:cubicBezTo>
                      <a:pt x="1192" y="1868"/>
                      <a:pt x="1091" y="1843"/>
                      <a:pt x="987" y="1787"/>
                    </a:cubicBezTo>
                    <a:cubicBezTo>
                      <a:pt x="453" y="1513"/>
                      <a:pt x="340" y="688"/>
                      <a:pt x="405" y="171"/>
                    </a:cubicBezTo>
                    <a:cubicBezTo>
                      <a:pt x="413" y="57"/>
                      <a:pt x="332" y="1"/>
                      <a:pt x="2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41" name="Google Shape;3841;p40"/>
              <p:cNvSpPr/>
              <p:nvPr/>
            </p:nvSpPr>
            <p:spPr>
              <a:xfrm>
                <a:off x="2042975" y="2775875"/>
                <a:ext cx="152525" cy="71800"/>
              </a:xfrm>
              <a:custGeom>
                <a:avLst/>
                <a:gdLst/>
                <a:ahLst/>
                <a:cxnLst/>
                <a:rect l="l" t="t" r="r" b="b"/>
                <a:pathLst>
                  <a:path w="6101" h="2872" extrusionOk="0">
                    <a:moveTo>
                      <a:pt x="5719" y="1"/>
                    </a:moveTo>
                    <a:cubicBezTo>
                      <a:pt x="5595" y="1"/>
                      <a:pt x="5475" y="119"/>
                      <a:pt x="5567" y="244"/>
                    </a:cubicBezTo>
                    <a:cubicBezTo>
                      <a:pt x="5713" y="455"/>
                      <a:pt x="5696" y="778"/>
                      <a:pt x="5470" y="940"/>
                    </a:cubicBezTo>
                    <a:cubicBezTo>
                      <a:pt x="5394" y="999"/>
                      <a:pt x="5300" y="1025"/>
                      <a:pt x="5205" y="1025"/>
                    </a:cubicBezTo>
                    <a:cubicBezTo>
                      <a:pt x="5039" y="1025"/>
                      <a:pt x="4868" y="944"/>
                      <a:pt x="4776" y="811"/>
                    </a:cubicBezTo>
                    <a:cubicBezTo>
                      <a:pt x="4745" y="757"/>
                      <a:pt x="4687" y="729"/>
                      <a:pt x="4629" y="729"/>
                    </a:cubicBezTo>
                    <a:cubicBezTo>
                      <a:pt x="4565" y="729"/>
                      <a:pt x="4502" y="765"/>
                      <a:pt x="4485" y="843"/>
                    </a:cubicBezTo>
                    <a:cubicBezTo>
                      <a:pt x="4371" y="1263"/>
                      <a:pt x="4209" y="1813"/>
                      <a:pt x="3724" y="1925"/>
                    </a:cubicBezTo>
                    <a:cubicBezTo>
                      <a:pt x="3693" y="1932"/>
                      <a:pt x="3662" y="1935"/>
                      <a:pt x="3632" y="1935"/>
                    </a:cubicBezTo>
                    <a:cubicBezTo>
                      <a:pt x="3292" y="1935"/>
                      <a:pt x="3038" y="1539"/>
                      <a:pt x="2755" y="1376"/>
                    </a:cubicBezTo>
                    <a:cubicBezTo>
                      <a:pt x="2732" y="1358"/>
                      <a:pt x="2706" y="1350"/>
                      <a:pt x="2679" y="1350"/>
                    </a:cubicBezTo>
                    <a:cubicBezTo>
                      <a:pt x="2610" y="1350"/>
                      <a:pt x="2536" y="1403"/>
                      <a:pt x="2513" y="1473"/>
                    </a:cubicBezTo>
                    <a:cubicBezTo>
                      <a:pt x="2394" y="1950"/>
                      <a:pt x="2178" y="2537"/>
                      <a:pt x="1625" y="2537"/>
                    </a:cubicBezTo>
                    <a:cubicBezTo>
                      <a:pt x="1579" y="2537"/>
                      <a:pt x="1530" y="2532"/>
                      <a:pt x="1479" y="2524"/>
                    </a:cubicBezTo>
                    <a:cubicBezTo>
                      <a:pt x="848" y="2427"/>
                      <a:pt x="525" y="1813"/>
                      <a:pt x="363" y="1263"/>
                    </a:cubicBezTo>
                    <a:cubicBezTo>
                      <a:pt x="331" y="1180"/>
                      <a:pt x="264" y="1144"/>
                      <a:pt x="198" y="1144"/>
                    </a:cubicBezTo>
                    <a:cubicBezTo>
                      <a:pt x="97" y="1144"/>
                      <a:pt x="1" y="1226"/>
                      <a:pt x="40" y="1343"/>
                    </a:cubicBezTo>
                    <a:cubicBezTo>
                      <a:pt x="266" y="2039"/>
                      <a:pt x="686" y="2765"/>
                      <a:pt x="1479" y="2862"/>
                    </a:cubicBezTo>
                    <a:cubicBezTo>
                      <a:pt x="1529" y="2868"/>
                      <a:pt x="1577" y="2871"/>
                      <a:pt x="1624" y="2871"/>
                    </a:cubicBezTo>
                    <a:cubicBezTo>
                      <a:pt x="2257" y="2871"/>
                      <a:pt x="2583" y="2348"/>
                      <a:pt x="2767" y="1789"/>
                    </a:cubicBezTo>
                    <a:lnTo>
                      <a:pt x="2767" y="1789"/>
                    </a:lnTo>
                    <a:cubicBezTo>
                      <a:pt x="3040" y="2001"/>
                      <a:pt x="3280" y="2261"/>
                      <a:pt x="3628" y="2261"/>
                    </a:cubicBezTo>
                    <a:cubicBezTo>
                      <a:pt x="3707" y="2261"/>
                      <a:pt x="3793" y="2247"/>
                      <a:pt x="3886" y="2216"/>
                    </a:cubicBezTo>
                    <a:cubicBezTo>
                      <a:pt x="4360" y="2068"/>
                      <a:pt x="4573" y="1636"/>
                      <a:pt x="4715" y="1196"/>
                    </a:cubicBezTo>
                    <a:lnTo>
                      <a:pt x="4715" y="1196"/>
                    </a:lnTo>
                    <a:cubicBezTo>
                      <a:pt x="4861" y="1302"/>
                      <a:pt x="5037" y="1361"/>
                      <a:pt x="5216" y="1361"/>
                    </a:cubicBezTo>
                    <a:cubicBezTo>
                      <a:pt x="5364" y="1361"/>
                      <a:pt x="5514" y="1320"/>
                      <a:pt x="5648" y="1231"/>
                    </a:cubicBezTo>
                    <a:cubicBezTo>
                      <a:pt x="6019" y="988"/>
                      <a:pt x="6101" y="438"/>
                      <a:pt x="5858" y="67"/>
                    </a:cubicBezTo>
                    <a:cubicBezTo>
                      <a:pt x="5820" y="20"/>
                      <a:pt x="5769" y="1"/>
                      <a:pt x="57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42" name="Google Shape;3842;p40"/>
              <p:cNvSpPr/>
              <p:nvPr/>
            </p:nvSpPr>
            <p:spPr>
              <a:xfrm>
                <a:off x="1852050" y="2434300"/>
                <a:ext cx="113550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4542" h="1905" extrusionOk="0">
                    <a:moveTo>
                      <a:pt x="4282" y="0"/>
                    </a:moveTo>
                    <a:cubicBezTo>
                      <a:pt x="4189" y="0"/>
                      <a:pt x="4093" y="80"/>
                      <a:pt x="4121" y="204"/>
                    </a:cubicBezTo>
                    <a:cubicBezTo>
                      <a:pt x="4186" y="511"/>
                      <a:pt x="4186" y="964"/>
                      <a:pt x="3815" y="1061"/>
                    </a:cubicBezTo>
                    <a:cubicBezTo>
                      <a:pt x="3782" y="1071"/>
                      <a:pt x="3752" y="1075"/>
                      <a:pt x="3723" y="1075"/>
                    </a:cubicBezTo>
                    <a:cubicBezTo>
                      <a:pt x="3474" y="1075"/>
                      <a:pt x="3389" y="721"/>
                      <a:pt x="3201" y="576"/>
                    </a:cubicBezTo>
                    <a:cubicBezTo>
                      <a:pt x="3164" y="550"/>
                      <a:pt x="3121" y="537"/>
                      <a:pt x="3081" y="537"/>
                    </a:cubicBezTo>
                    <a:cubicBezTo>
                      <a:pt x="2999" y="537"/>
                      <a:pt x="2925" y="591"/>
                      <a:pt x="2925" y="689"/>
                    </a:cubicBezTo>
                    <a:cubicBezTo>
                      <a:pt x="2910" y="867"/>
                      <a:pt x="2877" y="1029"/>
                      <a:pt x="2796" y="1190"/>
                    </a:cubicBezTo>
                    <a:cubicBezTo>
                      <a:pt x="2731" y="1320"/>
                      <a:pt x="2634" y="1529"/>
                      <a:pt x="2490" y="1546"/>
                    </a:cubicBezTo>
                    <a:cubicBezTo>
                      <a:pt x="2481" y="1547"/>
                      <a:pt x="2472" y="1547"/>
                      <a:pt x="2463" y="1547"/>
                    </a:cubicBezTo>
                    <a:cubicBezTo>
                      <a:pt x="2199" y="1547"/>
                      <a:pt x="1970" y="1086"/>
                      <a:pt x="1908" y="867"/>
                    </a:cubicBezTo>
                    <a:cubicBezTo>
                      <a:pt x="1892" y="788"/>
                      <a:pt x="1830" y="752"/>
                      <a:pt x="1765" y="752"/>
                    </a:cubicBezTo>
                    <a:cubicBezTo>
                      <a:pt x="1697" y="752"/>
                      <a:pt x="1625" y="792"/>
                      <a:pt x="1600" y="867"/>
                    </a:cubicBezTo>
                    <a:cubicBezTo>
                      <a:pt x="1500" y="1155"/>
                      <a:pt x="1310" y="1532"/>
                      <a:pt x="984" y="1532"/>
                    </a:cubicBezTo>
                    <a:cubicBezTo>
                      <a:pt x="943" y="1532"/>
                      <a:pt x="901" y="1526"/>
                      <a:pt x="857" y="1513"/>
                    </a:cubicBezTo>
                    <a:cubicBezTo>
                      <a:pt x="421" y="1384"/>
                      <a:pt x="356" y="883"/>
                      <a:pt x="389" y="495"/>
                    </a:cubicBezTo>
                    <a:cubicBezTo>
                      <a:pt x="396" y="390"/>
                      <a:pt x="316" y="338"/>
                      <a:pt x="231" y="338"/>
                    </a:cubicBezTo>
                    <a:cubicBezTo>
                      <a:pt x="146" y="338"/>
                      <a:pt x="57" y="390"/>
                      <a:pt x="49" y="495"/>
                    </a:cubicBezTo>
                    <a:cubicBezTo>
                      <a:pt x="1" y="1044"/>
                      <a:pt x="210" y="1707"/>
                      <a:pt x="824" y="1837"/>
                    </a:cubicBezTo>
                    <a:cubicBezTo>
                      <a:pt x="879" y="1847"/>
                      <a:pt x="932" y="1852"/>
                      <a:pt x="983" y="1852"/>
                    </a:cubicBezTo>
                    <a:cubicBezTo>
                      <a:pt x="1332" y="1852"/>
                      <a:pt x="1588" y="1614"/>
                      <a:pt x="1753" y="1323"/>
                    </a:cubicBezTo>
                    <a:lnTo>
                      <a:pt x="1753" y="1323"/>
                    </a:lnTo>
                    <a:cubicBezTo>
                      <a:pt x="1806" y="1414"/>
                      <a:pt x="1868" y="1499"/>
                      <a:pt x="1940" y="1578"/>
                    </a:cubicBezTo>
                    <a:cubicBezTo>
                      <a:pt x="2074" y="1728"/>
                      <a:pt x="2265" y="1905"/>
                      <a:pt x="2471" y="1905"/>
                    </a:cubicBezTo>
                    <a:cubicBezTo>
                      <a:pt x="2488" y="1905"/>
                      <a:pt x="2505" y="1904"/>
                      <a:pt x="2522" y="1901"/>
                    </a:cubicBezTo>
                    <a:cubicBezTo>
                      <a:pt x="2764" y="1885"/>
                      <a:pt x="2925" y="1626"/>
                      <a:pt x="3039" y="1449"/>
                    </a:cubicBezTo>
                    <a:cubicBezTo>
                      <a:pt x="3104" y="1327"/>
                      <a:pt x="3153" y="1205"/>
                      <a:pt x="3187" y="1079"/>
                    </a:cubicBezTo>
                    <a:lnTo>
                      <a:pt x="3187" y="1079"/>
                    </a:lnTo>
                    <a:cubicBezTo>
                      <a:pt x="3246" y="1169"/>
                      <a:pt x="3309" y="1257"/>
                      <a:pt x="3410" y="1320"/>
                    </a:cubicBezTo>
                    <a:cubicBezTo>
                      <a:pt x="3507" y="1381"/>
                      <a:pt x="3618" y="1408"/>
                      <a:pt x="3727" y="1408"/>
                    </a:cubicBezTo>
                    <a:cubicBezTo>
                      <a:pt x="3819" y="1408"/>
                      <a:pt x="3911" y="1389"/>
                      <a:pt x="3992" y="1352"/>
                    </a:cubicBezTo>
                    <a:cubicBezTo>
                      <a:pt x="4494" y="1141"/>
                      <a:pt x="4541" y="576"/>
                      <a:pt x="4429" y="124"/>
                    </a:cubicBezTo>
                    <a:cubicBezTo>
                      <a:pt x="4409" y="38"/>
                      <a:pt x="4346" y="0"/>
                      <a:pt x="42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43" name="Google Shape;3843;p40"/>
              <p:cNvSpPr/>
              <p:nvPr/>
            </p:nvSpPr>
            <p:spPr>
              <a:xfrm>
                <a:off x="1836700" y="2576175"/>
                <a:ext cx="84250" cy="35300"/>
              </a:xfrm>
              <a:custGeom>
                <a:avLst/>
                <a:gdLst/>
                <a:ahLst/>
                <a:cxnLst/>
                <a:rect l="l" t="t" r="r" b="b"/>
                <a:pathLst>
                  <a:path w="3370" h="1412" extrusionOk="0">
                    <a:moveTo>
                      <a:pt x="365" y="1"/>
                    </a:moveTo>
                    <a:cubicBezTo>
                      <a:pt x="316" y="1"/>
                      <a:pt x="268" y="26"/>
                      <a:pt x="242" y="88"/>
                    </a:cubicBezTo>
                    <a:cubicBezTo>
                      <a:pt x="1" y="573"/>
                      <a:pt x="227" y="1187"/>
                      <a:pt x="759" y="1349"/>
                    </a:cubicBezTo>
                    <a:cubicBezTo>
                      <a:pt x="835" y="1368"/>
                      <a:pt x="912" y="1377"/>
                      <a:pt x="989" y="1377"/>
                    </a:cubicBezTo>
                    <a:cubicBezTo>
                      <a:pt x="1175" y="1377"/>
                      <a:pt x="1360" y="1323"/>
                      <a:pt x="1520" y="1220"/>
                    </a:cubicBezTo>
                    <a:cubicBezTo>
                      <a:pt x="1659" y="1118"/>
                      <a:pt x="1760" y="984"/>
                      <a:pt x="1840" y="836"/>
                    </a:cubicBezTo>
                    <a:lnTo>
                      <a:pt x="1840" y="836"/>
                    </a:lnTo>
                    <a:cubicBezTo>
                      <a:pt x="1991" y="1117"/>
                      <a:pt x="2178" y="1411"/>
                      <a:pt x="2479" y="1411"/>
                    </a:cubicBezTo>
                    <a:cubicBezTo>
                      <a:pt x="2532" y="1411"/>
                      <a:pt x="2590" y="1402"/>
                      <a:pt x="2651" y="1381"/>
                    </a:cubicBezTo>
                    <a:cubicBezTo>
                      <a:pt x="3104" y="1252"/>
                      <a:pt x="3362" y="767"/>
                      <a:pt x="3362" y="331"/>
                    </a:cubicBezTo>
                    <a:cubicBezTo>
                      <a:pt x="3370" y="226"/>
                      <a:pt x="3289" y="173"/>
                      <a:pt x="3206" y="173"/>
                    </a:cubicBezTo>
                    <a:cubicBezTo>
                      <a:pt x="3124" y="173"/>
                      <a:pt x="3039" y="226"/>
                      <a:pt x="3039" y="331"/>
                    </a:cubicBezTo>
                    <a:cubicBezTo>
                      <a:pt x="3022" y="622"/>
                      <a:pt x="2860" y="978"/>
                      <a:pt x="2570" y="1075"/>
                    </a:cubicBezTo>
                    <a:cubicBezTo>
                      <a:pt x="2544" y="1082"/>
                      <a:pt x="2520" y="1086"/>
                      <a:pt x="2498" y="1086"/>
                    </a:cubicBezTo>
                    <a:cubicBezTo>
                      <a:pt x="2382" y="1086"/>
                      <a:pt x="2315" y="989"/>
                      <a:pt x="2246" y="881"/>
                    </a:cubicBezTo>
                    <a:cubicBezTo>
                      <a:pt x="2149" y="702"/>
                      <a:pt x="2052" y="541"/>
                      <a:pt x="1972" y="364"/>
                    </a:cubicBezTo>
                    <a:cubicBezTo>
                      <a:pt x="1939" y="311"/>
                      <a:pt x="1889" y="287"/>
                      <a:pt x="1839" y="287"/>
                    </a:cubicBezTo>
                    <a:cubicBezTo>
                      <a:pt x="1767" y="287"/>
                      <a:pt x="1693" y="335"/>
                      <a:pt x="1665" y="411"/>
                    </a:cubicBezTo>
                    <a:cubicBezTo>
                      <a:pt x="1549" y="714"/>
                      <a:pt x="1358" y="1041"/>
                      <a:pt x="1021" y="1041"/>
                    </a:cubicBezTo>
                    <a:cubicBezTo>
                      <a:pt x="979" y="1041"/>
                      <a:pt x="935" y="1036"/>
                      <a:pt x="889" y="1026"/>
                    </a:cubicBezTo>
                    <a:cubicBezTo>
                      <a:pt x="550" y="961"/>
                      <a:pt x="372" y="558"/>
                      <a:pt x="518" y="250"/>
                    </a:cubicBezTo>
                    <a:cubicBezTo>
                      <a:pt x="584" y="118"/>
                      <a:pt x="470" y="1"/>
                      <a:pt x="3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44" name="Google Shape;3844;p40"/>
              <p:cNvSpPr/>
              <p:nvPr/>
            </p:nvSpPr>
            <p:spPr>
              <a:xfrm>
                <a:off x="1708225" y="2778675"/>
                <a:ext cx="57775" cy="33675"/>
              </a:xfrm>
              <a:custGeom>
                <a:avLst/>
                <a:gdLst/>
                <a:ahLst/>
                <a:cxnLst/>
                <a:rect l="l" t="t" r="r" b="b"/>
                <a:pathLst>
                  <a:path w="2311" h="1347" extrusionOk="0">
                    <a:moveTo>
                      <a:pt x="180" y="0"/>
                    </a:moveTo>
                    <a:cubicBezTo>
                      <a:pt x="169" y="0"/>
                      <a:pt x="157" y="1"/>
                      <a:pt x="145" y="3"/>
                    </a:cubicBezTo>
                    <a:cubicBezTo>
                      <a:pt x="65" y="35"/>
                      <a:pt x="0" y="132"/>
                      <a:pt x="33" y="214"/>
                    </a:cubicBezTo>
                    <a:cubicBezTo>
                      <a:pt x="226" y="731"/>
                      <a:pt x="550" y="1313"/>
                      <a:pt x="1179" y="1345"/>
                    </a:cubicBezTo>
                    <a:cubicBezTo>
                      <a:pt x="1196" y="1346"/>
                      <a:pt x="1212" y="1347"/>
                      <a:pt x="1228" y="1347"/>
                    </a:cubicBezTo>
                    <a:cubicBezTo>
                      <a:pt x="1735" y="1347"/>
                      <a:pt x="2075" y="862"/>
                      <a:pt x="2278" y="440"/>
                    </a:cubicBezTo>
                    <a:cubicBezTo>
                      <a:pt x="2311" y="359"/>
                      <a:pt x="2295" y="262"/>
                      <a:pt x="2214" y="214"/>
                    </a:cubicBezTo>
                    <a:cubicBezTo>
                      <a:pt x="2193" y="203"/>
                      <a:pt x="2166" y="198"/>
                      <a:pt x="2137" y="198"/>
                    </a:cubicBezTo>
                    <a:cubicBezTo>
                      <a:pt x="2077" y="198"/>
                      <a:pt x="2009" y="223"/>
                      <a:pt x="1987" y="278"/>
                    </a:cubicBezTo>
                    <a:cubicBezTo>
                      <a:pt x="1843" y="585"/>
                      <a:pt x="1600" y="1022"/>
                      <a:pt x="1196" y="1022"/>
                    </a:cubicBezTo>
                    <a:cubicBezTo>
                      <a:pt x="727" y="1022"/>
                      <a:pt x="485" y="505"/>
                      <a:pt x="356" y="132"/>
                    </a:cubicBezTo>
                    <a:cubicBezTo>
                      <a:pt x="327" y="47"/>
                      <a:pt x="261" y="0"/>
                      <a:pt x="1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45" name="Google Shape;3845;p40"/>
              <p:cNvSpPr/>
              <p:nvPr/>
            </p:nvSpPr>
            <p:spPr>
              <a:xfrm>
                <a:off x="1903775" y="2822575"/>
                <a:ext cx="60200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2408" h="1027" extrusionOk="0">
                    <a:moveTo>
                      <a:pt x="196" y="1"/>
                    </a:moveTo>
                    <a:cubicBezTo>
                      <a:pt x="180" y="1"/>
                      <a:pt x="163" y="3"/>
                      <a:pt x="145" y="9"/>
                    </a:cubicBezTo>
                    <a:cubicBezTo>
                      <a:pt x="65" y="25"/>
                      <a:pt x="0" y="122"/>
                      <a:pt x="33" y="203"/>
                    </a:cubicBezTo>
                    <a:cubicBezTo>
                      <a:pt x="210" y="688"/>
                      <a:pt x="679" y="1027"/>
                      <a:pt x="1196" y="1027"/>
                    </a:cubicBezTo>
                    <a:cubicBezTo>
                      <a:pt x="1713" y="1027"/>
                      <a:pt x="2181" y="688"/>
                      <a:pt x="2375" y="219"/>
                    </a:cubicBezTo>
                    <a:cubicBezTo>
                      <a:pt x="2408" y="122"/>
                      <a:pt x="2328" y="25"/>
                      <a:pt x="2246" y="9"/>
                    </a:cubicBezTo>
                    <a:cubicBezTo>
                      <a:pt x="2232" y="3"/>
                      <a:pt x="2217" y="1"/>
                      <a:pt x="2203" y="1"/>
                    </a:cubicBezTo>
                    <a:cubicBezTo>
                      <a:pt x="2138" y="1"/>
                      <a:pt x="2079" y="56"/>
                      <a:pt x="2052" y="122"/>
                    </a:cubicBezTo>
                    <a:cubicBezTo>
                      <a:pt x="1907" y="462"/>
                      <a:pt x="1552" y="688"/>
                      <a:pt x="1196" y="688"/>
                    </a:cubicBezTo>
                    <a:cubicBezTo>
                      <a:pt x="841" y="688"/>
                      <a:pt x="485" y="462"/>
                      <a:pt x="356" y="122"/>
                    </a:cubicBezTo>
                    <a:cubicBezTo>
                      <a:pt x="329" y="56"/>
                      <a:pt x="270" y="1"/>
                      <a:pt x="1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46" name="Google Shape;3846;p40"/>
              <p:cNvSpPr/>
              <p:nvPr/>
            </p:nvSpPr>
            <p:spPr>
              <a:xfrm>
                <a:off x="2267850" y="2582750"/>
                <a:ext cx="50475" cy="26400"/>
              </a:xfrm>
              <a:custGeom>
                <a:avLst/>
                <a:gdLst/>
                <a:ahLst/>
                <a:cxnLst/>
                <a:rect l="l" t="t" r="r" b="b"/>
                <a:pathLst>
                  <a:path w="2019" h="1056" extrusionOk="0">
                    <a:moveTo>
                      <a:pt x="1856" y="0"/>
                    </a:moveTo>
                    <a:cubicBezTo>
                      <a:pt x="1780" y="0"/>
                      <a:pt x="1693" y="47"/>
                      <a:pt x="1679" y="116"/>
                    </a:cubicBezTo>
                    <a:cubicBezTo>
                      <a:pt x="1631" y="407"/>
                      <a:pt x="1405" y="650"/>
                      <a:pt x="1114" y="715"/>
                    </a:cubicBezTo>
                    <a:cubicBezTo>
                      <a:pt x="1069" y="725"/>
                      <a:pt x="1024" y="730"/>
                      <a:pt x="979" y="730"/>
                    </a:cubicBezTo>
                    <a:cubicBezTo>
                      <a:pt x="743" y="730"/>
                      <a:pt x="506" y="597"/>
                      <a:pt x="370" y="407"/>
                    </a:cubicBezTo>
                    <a:cubicBezTo>
                      <a:pt x="336" y="353"/>
                      <a:pt x="284" y="330"/>
                      <a:pt x="233" y="330"/>
                    </a:cubicBezTo>
                    <a:cubicBezTo>
                      <a:pt x="116" y="330"/>
                      <a:pt x="1" y="446"/>
                      <a:pt x="80" y="569"/>
                    </a:cubicBezTo>
                    <a:cubicBezTo>
                      <a:pt x="285" y="871"/>
                      <a:pt x="631" y="1056"/>
                      <a:pt x="988" y="1056"/>
                    </a:cubicBezTo>
                    <a:cubicBezTo>
                      <a:pt x="1051" y="1056"/>
                      <a:pt x="1115" y="1050"/>
                      <a:pt x="1179" y="1038"/>
                    </a:cubicBezTo>
                    <a:cubicBezTo>
                      <a:pt x="1582" y="957"/>
                      <a:pt x="1922" y="618"/>
                      <a:pt x="2002" y="213"/>
                    </a:cubicBezTo>
                    <a:cubicBezTo>
                      <a:pt x="2019" y="116"/>
                      <a:pt x="1970" y="36"/>
                      <a:pt x="1890" y="4"/>
                    </a:cubicBezTo>
                    <a:cubicBezTo>
                      <a:pt x="1879" y="1"/>
                      <a:pt x="1868" y="0"/>
                      <a:pt x="18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47" name="Google Shape;3847;p40"/>
              <p:cNvSpPr/>
              <p:nvPr/>
            </p:nvSpPr>
            <p:spPr>
              <a:xfrm>
                <a:off x="2237500" y="2719975"/>
                <a:ext cx="40425" cy="23600"/>
              </a:xfrm>
              <a:custGeom>
                <a:avLst/>
                <a:gdLst/>
                <a:ahLst/>
                <a:cxnLst/>
                <a:rect l="l" t="t" r="r" b="b"/>
                <a:pathLst>
                  <a:path w="1617" h="944" extrusionOk="0">
                    <a:moveTo>
                      <a:pt x="1420" y="1"/>
                    </a:moveTo>
                    <a:cubicBezTo>
                      <a:pt x="1364" y="1"/>
                      <a:pt x="1310" y="30"/>
                      <a:pt x="1277" y="73"/>
                    </a:cubicBezTo>
                    <a:cubicBezTo>
                      <a:pt x="1197" y="202"/>
                      <a:pt x="1132" y="299"/>
                      <a:pt x="1035" y="396"/>
                    </a:cubicBezTo>
                    <a:lnTo>
                      <a:pt x="906" y="525"/>
                    </a:lnTo>
                    <a:cubicBezTo>
                      <a:pt x="873" y="541"/>
                      <a:pt x="841" y="558"/>
                      <a:pt x="792" y="573"/>
                    </a:cubicBezTo>
                    <a:cubicBezTo>
                      <a:pt x="792" y="590"/>
                      <a:pt x="792" y="590"/>
                      <a:pt x="776" y="590"/>
                    </a:cubicBezTo>
                    <a:cubicBezTo>
                      <a:pt x="776" y="590"/>
                      <a:pt x="760" y="590"/>
                      <a:pt x="744" y="606"/>
                    </a:cubicBezTo>
                    <a:lnTo>
                      <a:pt x="695" y="606"/>
                    </a:lnTo>
                    <a:cubicBezTo>
                      <a:pt x="694" y="606"/>
                      <a:pt x="694" y="606"/>
                      <a:pt x="693" y="606"/>
                    </a:cubicBezTo>
                    <a:lnTo>
                      <a:pt x="693" y="606"/>
                    </a:lnTo>
                    <a:cubicBezTo>
                      <a:pt x="690" y="606"/>
                      <a:pt x="686" y="606"/>
                      <a:pt x="679" y="606"/>
                    </a:cubicBezTo>
                    <a:lnTo>
                      <a:pt x="550" y="606"/>
                    </a:lnTo>
                    <a:cubicBezTo>
                      <a:pt x="533" y="606"/>
                      <a:pt x="518" y="590"/>
                      <a:pt x="501" y="590"/>
                    </a:cubicBezTo>
                    <a:cubicBezTo>
                      <a:pt x="501" y="590"/>
                      <a:pt x="491" y="585"/>
                      <a:pt x="485" y="583"/>
                    </a:cubicBezTo>
                    <a:lnTo>
                      <a:pt x="485" y="583"/>
                    </a:lnTo>
                    <a:cubicBezTo>
                      <a:pt x="479" y="578"/>
                      <a:pt x="469" y="573"/>
                      <a:pt x="469" y="573"/>
                    </a:cubicBezTo>
                    <a:cubicBezTo>
                      <a:pt x="453" y="573"/>
                      <a:pt x="436" y="558"/>
                      <a:pt x="421" y="558"/>
                    </a:cubicBezTo>
                    <a:cubicBezTo>
                      <a:pt x="419" y="557"/>
                      <a:pt x="417" y="556"/>
                      <a:pt x="416" y="555"/>
                    </a:cubicBezTo>
                    <a:lnTo>
                      <a:pt x="416" y="555"/>
                    </a:lnTo>
                    <a:cubicBezTo>
                      <a:pt x="416" y="554"/>
                      <a:pt x="413" y="550"/>
                      <a:pt x="404" y="541"/>
                    </a:cubicBezTo>
                    <a:lnTo>
                      <a:pt x="389" y="525"/>
                    </a:lnTo>
                    <a:cubicBezTo>
                      <a:pt x="377" y="513"/>
                      <a:pt x="373" y="502"/>
                      <a:pt x="372" y="502"/>
                    </a:cubicBezTo>
                    <a:cubicBezTo>
                      <a:pt x="372" y="502"/>
                      <a:pt x="372" y="504"/>
                      <a:pt x="372" y="509"/>
                    </a:cubicBezTo>
                    <a:cubicBezTo>
                      <a:pt x="372" y="509"/>
                      <a:pt x="356" y="493"/>
                      <a:pt x="356" y="476"/>
                    </a:cubicBezTo>
                    <a:cubicBezTo>
                      <a:pt x="356" y="476"/>
                      <a:pt x="353" y="468"/>
                      <a:pt x="351" y="460"/>
                    </a:cubicBezTo>
                    <a:lnTo>
                      <a:pt x="351" y="460"/>
                    </a:lnTo>
                    <a:cubicBezTo>
                      <a:pt x="352" y="461"/>
                      <a:pt x="354" y="461"/>
                      <a:pt x="356" y="461"/>
                    </a:cubicBezTo>
                    <a:cubicBezTo>
                      <a:pt x="352" y="453"/>
                      <a:pt x="350" y="450"/>
                      <a:pt x="349" y="450"/>
                    </a:cubicBezTo>
                    <a:lnTo>
                      <a:pt x="349" y="450"/>
                    </a:lnTo>
                    <a:cubicBezTo>
                      <a:pt x="348" y="450"/>
                      <a:pt x="349" y="454"/>
                      <a:pt x="351" y="460"/>
                    </a:cubicBezTo>
                    <a:lnTo>
                      <a:pt x="351" y="460"/>
                    </a:lnTo>
                    <a:cubicBezTo>
                      <a:pt x="339" y="457"/>
                      <a:pt x="339" y="442"/>
                      <a:pt x="339" y="428"/>
                    </a:cubicBezTo>
                    <a:cubicBezTo>
                      <a:pt x="327" y="352"/>
                      <a:pt x="253" y="305"/>
                      <a:pt x="183" y="305"/>
                    </a:cubicBezTo>
                    <a:cubicBezTo>
                      <a:pt x="165" y="305"/>
                      <a:pt x="147" y="308"/>
                      <a:pt x="130" y="315"/>
                    </a:cubicBezTo>
                    <a:cubicBezTo>
                      <a:pt x="48" y="331"/>
                      <a:pt x="1" y="428"/>
                      <a:pt x="16" y="509"/>
                    </a:cubicBezTo>
                    <a:cubicBezTo>
                      <a:pt x="85" y="796"/>
                      <a:pt x="361" y="944"/>
                      <a:pt x="630" y="944"/>
                    </a:cubicBezTo>
                    <a:cubicBezTo>
                      <a:pt x="679" y="944"/>
                      <a:pt x="729" y="939"/>
                      <a:pt x="776" y="929"/>
                    </a:cubicBezTo>
                    <a:cubicBezTo>
                      <a:pt x="1147" y="864"/>
                      <a:pt x="1374" y="525"/>
                      <a:pt x="1568" y="250"/>
                    </a:cubicBezTo>
                    <a:cubicBezTo>
                      <a:pt x="1617" y="170"/>
                      <a:pt x="1584" y="56"/>
                      <a:pt x="1503" y="24"/>
                    </a:cubicBezTo>
                    <a:cubicBezTo>
                      <a:pt x="1476" y="8"/>
                      <a:pt x="1448" y="1"/>
                      <a:pt x="14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48" name="Google Shape;3848;p40"/>
              <p:cNvSpPr/>
              <p:nvPr/>
            </p:nvSpPr>
            <p:spPr>
              <a:xfrm>
                <a:off x="1959850" y="2618600"/>
                <a:ext cx="44150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1766" h="782" extrusionOk="0">
                    <a:moveTo>
                      <a:pt x="1584" y="1"/>
                    </a:moveTo>
                    <a:cubicBezTo>
                      <a:pt x="1523" y="1"/>
                      <a:pt x="1464" y="34"/>
                      <a:pt x="1442" y="89"/>
                    </a:cubicBezTo>
                    <a:cubicBezTo>
                      <a:pt x="1345" y="281"/>
                      <a:pt x="1134" y="443"/>
                      <a:pt x="908" y="443"/>
                    </a:cubicBezTo>
                    <a:cubicBezTo>
                      <a:pt x="682" y="443"/>
                      <a:pt x="472" y="329"/>
                      <a:pt x="359" y="121"/>
                    </a:cubicBezTo>
                    <a:cubicBezTo>
                      <a:pt x="329" y="67"/>
                      <a:pt x="282" y="44"/>
                      <a:pt x="233" y="44"/>
                    </a:cubicBezTo>
                    <a:cubicBezTo>
                      <a:pt x="121" y="44"/>
                      <a:pt x="0" y="163"/>
                      <a:pt x="68" y="297"/>
                    </a:cubicBezTo>
                    <a:cubicBezTo>
                      <a:pt x="246" y="588"/>
                      <a:pt x="569" y="782"/>
                      <a:pt x="908" y="782"/>
                    </a:cubicBezTo>
                    <a:cubicBezTo>
                      <a:pt x="1248" y="766"/>
                      <a:pt x="1587" y="556"/>
                      <a:pt x="1733" y="249"/>
                    </a:cubicBezTo>
                    <a:cubicBezTo>
                      <a:pt x="1765" y="169"/>
                      <a:pt x="1749" y="72"/>
                      <a:pt x="1668" y="24"/>
                    </a:cubicBezTo>
                    <a:cubicBezTo>
                      <a:pt x="1642" y="8"/>
                      <a:pt x="1613" y="1"/>
                      <a:pt x="15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49" name="Google Shape;3849;p40"/>
              <p:cNvSpPr/>
              <p:nvPr/>
            </p:nvSpPr>
            <p:spPr>
              <a:xfrm>
                <a:off x="2202825" y="2448275"/>
                <a:ext cx="57725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2309" h="1237" extrusionOk="0">
                    <a:moveTo>
                      <a:pt x="2099" y="0"/>
                    </a:moveTo>
                    <a:cubicBezTo>
                      <a:pt x="2017" y="0"/>
                      <a:pt x="1937" y="65"/>
                      <a:pt x="1937" y="162"/>
                    </a:cubicBezTo>
                    <a:cubicBezTo>
                      <a:pt x="1953" y="340"/>
                      <a:pt x="1985" y="534"/>
                      <a:pt x="1920" y="711"/>
                    </a:cubicBezTo>
                    <a:cubicBezTo>
                      <a:pt x="1876" y="816"/>
                      <a:pt x="1776" y="907"/>
                      <a:pt x="1672" y="907"/>
                    </a:cubicBezTo>
                    <a:cubicBezTo>
                      <a:pt x="1663" y="907"/>
                      <a:pt x="1655" y="907"/>
                      <a:pt x="1646" y="905"/>
                    </a:cubicBezTo>
                    <a:cubicBezTo>
                      <a:pt x="1532" y="905"/>
                      <a:pt x="1500" y="793"/>
                      <a:pt x="1468" y="696"/>
                    </a:cubicBezTo>
                    <a:cubicBezTo>
                      <a:pt x="1420" y="550"/>
                      <a:pt x="1371" y="388"/>
                      <a:pt x="1209" y="324"/>
                    </a:cubicBezTo>
                    <a:cubicBezTo>
                      <a:pt x="1184" y="314"/>
                      <a:pt x="1159" y="310"/>
                      <a:pt x="1134" y="310"/>
                    </a:cubicBezTo>
                    <a:cubicBezTo>
                      <a:pt x="1030" y="310"/>
                      <a:pt x="941" y="387"/>
                      <a:pt x="967" y="517"/>
                    </a:cubicBezTo>
                    <a:cubicBezTo>
                      <a:pt x="996" y="619"/>
                      <a:pt x="857" y="682"/>
                      <a:pt x="757" y="682"/>
                    </a:cubicBezTo>
                    <a:cubicBezTo>
                      <a:pt x="746" y="682"/>
                      <a:pt x="735" y="681"/>
                      <a:pt x="724" y="679"/>
                    </a:cubicBezTo>
                    <a:cubicBezTo>
                      <a:pt x="547" y="631"/>
                      <a:pt x="433" y="453"/>
                      <a:pt x="353" y="308"/>
                    </a:cubicBezTo>
                    <a:cubicBezTo>
                      <a:pt x="323" y="248"/>
                      <a:pt x="275" y="224"/>
                      <a:pt x="226" y="224"/>
                    </a:cubicBezTo>
                    <a:cubicBezTo>
                      <a:pt x="115" y="224"/>
                      <a:pt x="0" y="346"/>
                      <a:pt x="78" y="470"/>
                    </a:cubicBezTo>
                    <a:cubicBezTo>
                      <a:pt x="207" y="728"/>
                      <a:pt x="450" y="1019"/>
                      <a:pt x="774" y="1019"/>
                    </a:cubicBezTo>
                    <a:cubicBezTo>
                      <a:pt x="926" y="1019"/>
                      <a:pt x="1075" y="951"/>
                      <a:pt x="1176" y="843"/>
                    </a:cubicBezTo>
                    <a:lnTo>
                      <a:pt x="1176" y="843"/>
                    </a:lnTo>
                    <a:cubicBezTo>
                      <a:pt x="1193" y="899"/>
                      <a:pt x="1211" y="951"/>
                      <a:pt x="1242" y="1002"/>
                    </a:cubicBezTo>
                    <a:cubicBezTo>
                      <a:pt x="1323" y="1165"/>
                      <a:pt x="1484" y="1236"/>
                      <a:pt x="1657" y="1236"/>
                    </a:cubicBezTo>
                    <a:cubicBezTo>
                      <a:pt x="1691" y="1236"/>
                      <a:pt x="1725" y="1234"/>
                      <a:pt x="1759" y="1229"/>
                    </a:cubicBezTo>
                    <a:cubicBezTo>
                      <a:pt x="1937" y="1196"/>
                      <a:pt x="2114" y="1067"/>
                      <a:pt x="2196" y="890"/>
                    </a:cubicBezTo>
                    <a:cubicBezTo>
                      <a:pt x="2308" y="664"/>
                      <a:pt x="2293" y="405"/>
                      <a:pt x="2276" y="162"/>
                    </a:cubicBezTo>
                    <a:cubicBezTo>
                      <a:pt x="2260" y="65"/>
                      <a:pt x="2196" y="0"/>
                      <a:pt x="20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50" name="Google Shape;3850;p40"/>
              <p:cNvSpPr/>
              <p:nvPr/>
            </p:nvSpPr>
            <p:spPr>
              <a:xfrm>
                <a:off x="1412475" y="2227675"/>
                <a:ext cx="406050" cy="684975"/>
              </a:xfrm>
              <a:custGeom>
                <a:avLst/>
                <a:gdLst/>
                <a:ahLst/>
                <a:cxnLst/>
                <a:rect l="l" t="t" r="r" b="b"/>
                <a:pathLst>
                  <a:path w="16242" h="27399" extrusionOk="0">
                    <a:moveTo>
                      <a:pt x="15774" y="0"/>
                    </a:moveTo>
                    <a:cubicBezTo>
                      <a:pt x="9519" y="1924"/>
                      <a:pt x="2489" y="6385"/>
                      <a:pt x="614" y="17082"/>
                    </a:cubicBezTo>
                    <a:cubicBezTo>
                      <a:pt x="614" y="17082"/>
                      <a:pt x="0" y="24581"/>
                      <a:pt x="1746" y="27037"/>
                    </a:cubicBezTo>
                    <a:cubicBezTo>
                      <a:pt x="1921" y="27286"/>
                      <a:pt x="2126" y="27398"/>
                      <a:pt x="2354" y="27398"/>
                    </a:cubicBezTo>
                    <a:cubicBezTo>
                      <a:pt x="4373" y="27398"/>
                      <a:pt x="8145" y="18602"/>
                      <a:pt x="8145" y="18601"/>
                    </a:cubicBezTo>
                    <a:lnTo>
                      <a:pt x="8145" y="18601"/>
                    </a:lnTo>
                    <a:cubicBezTo>
                      <a:pt x="8145" y="18601"/>
                      <a:pt x="7687" y="21582"/>
                      <a:pt x="8613" y="21582"/>
                    </a:cubicBezTo>
                    <a:cubicBezTo>
                      <a:pt x="8640" y="21582"/>
                      <a:pt x="8667" y="21580"/>
                      <a:pt x="8695" y="21575"/>
                    </a:cubicBezTo>
                    <a:cubicBezTo>
                      <a:pt x="9712" y="21413"/>
                      <a:pt x="11555" y="17470"/>
                      <a:pt x="12169" y="14562"/>
                    </a:cubicBezTo>
                    <a:lnTo>
                      <a:pt x="12169" y="14562"/>
                    </a:lnTo>
                    <a:cubicBezTo>
                      <a:pt x="12169" y="14562"/>
                      <a:pt x="12041" y="16736"/>
                      <a:pt x="12981" y="16736"/>
                    </a:cubicBezTo>
                    <a:cubicBezTo>
                      <a:pt x="13040" y="16736"/>
                      <a:pt x="13103" y="16728"/>
                      <a:pt x="13171" y="16710"/>
                    </a:cubicBezTo>
                    <a:cubicBezTo>
                      <a:pt x="14319" y="16403"/>
                      <a:pt x="15595" y="9552"/>
                      <a:pt x="15918" y="6385"/>
                    </a:cubicBezTo>
                    <a:cubicBezTo>
                      <a:pt x="16242" y="3217"/>
                      <a:pt x="15774" y="0"/>
                      <a:pt x="1577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51" name="Google Shape;3851;p40"/>
              <p:cNvSpPr/>
              <p:nvPr/>
            </p:nvSpPr>
            <p:spPr>
              <a:xfrm>
                <a:off x="1683101" y="2278773"/>
                <a:ext cx="87075" cy="358449"/>
              </a:xfrm>
              <a:custGeom>
                <a:avLst/>
                <a:gdLst/>
                <a:ahLst/>
                <a:cxnLst/>
                <a:rect l="l" t="t" r="r" b="b"/>
                <a:pathLst>
                  <a:path w="4357" h="19695" extrusionOk="0">
                    <a:moveTo>
                      <a:pt x="4159" y="1"/>
                    </a:moveTo>
                    <a:cubicBezTo>
                      <a:pt x="4093" y="1"/>
                      <a:pt x="4026" y="34"/>
                      <a:pt x="4000" y="112"/>
                    </a:cubicBezTo>
                    <a:cubicBezTo>
                      <a:pt x="2272" y="4977"/>
                      <a:pt x="1076" y="10019"/>
                      <a:pt x="429" y="15142"/>
                    </a:cubicBezTo>
                    <a:cubicBezTo>
                      <a:pt x="236" y="16595"/>
                      <a:pt x="106" y="18067"/>
                      <a:pt x="9" y="19537"/>
                    </a:cubicBezTo>
                    <a:cubicBezTo>
                      <a:pt x="1" y="19642"/>
                      <a:pt x="82" y="19695"/>
                      <a:pt x="167" y="19695"/>
                    </a:cubicBezTo>
                    <a:cubicBezTo>
                      <a:pt x="251" y="19695"/>
                      <a:pt x="340" y="19642"/>
                      <a:pt x="348" y="19537"/>
                    </a:cubicBezTo>
                    <a:cubicBezTo>
                      <a:pt x="671" y="14383"/>
                      <a:pt x="1561" y="9276"/>
                      <a:pt x="2983" y="4331"/>
                    </a:cubicBezTo>
                    <a:cubicBezTo>
                      <a:pt x="3386" y="2941"/>
                      <a:pt x="3823" y="1566"/>
                      <a:pt x="4308" y="193"/>
                    </a:cubicBezTo>
                    <a:cubicBezTo>
                      <a:pt x="4356" y="77"/>
                      <a:pt x="4259" y="1"/>
                      <a:pt x="4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52" name="Google Shape;3852;p40"/>
              <p:cNvSpPr/>
              <p:nvPr/>
            </p:nvSpPr>
            <p:spPr>
              <a:xfrm>
                <a:off x="1618518" y="2270275"/>
                <a:ext cx="150007" cy="445773"/>
              </a:xfrm>
              <a:custGeom>
                <a:avLst/>
                <a:gdLst/>
                <a:ahLst/>
                <a:cxnLst/>
                <a:rect l="l" t="t" r="r" b="b"/>
                <a:pathLst>
                  <a:path w="7506" h="24493" extrusionOk="0">
                    <a:moveTo>
                      <a:pt x="7274" y="1"/>
                    </a:moveTo>
                    <a:cubicBezTo>
                      <a:pt x="7222" y="1"/>
                      <a:pt x="7170" y="24"/>
                      <a:pt x="7136" y="79"/>
                    </a:cubicBezTo>
                    <a:cubicBezTo>
                      <a:pt x="5342" y="2858"/>
                      <a:pt x="3952" y="5880"/>
                      <a:pt x="2901" y="9015"/>
                    </a:cubicBezTo>
                    <a:cubicBezTo>
                      <a:pt x="1819" y="12183"/>
                      <a:pt x="1091" y="15447"/>
                      <a:pt x="606" y="18760"/>
                    </a:cubicBezTo>
                    <a:cubicBezTo>
                      <a:pt x="332" y="20602"/>
                      <a:pt x="138" y="22477"/>
                      <a:pt x="9" y="24335"/>
                    </a:cubicBezTo>
                    <a:cubicBezTo>
                      <a:pt x="1" y="24440"/>
                      <a:pt x="77" y="24493"/>
                      <a:pt x="158" y="24493"/>
                    </a:cubicBezTo>
                    <a:cubicBezTo>
                      <a:pt x="239" y="24493"/>
                      <a:pt x="324" y="24440"/>
                      <a:pt x="332" y="24335"/>
                    </a:cubicBezTo>
                    <a:cubicBezTo>
                      <a:pt x="574" y="21038"/>
                      <a:pt x="1011" y="17741"/>
                      <a:pt x="1722" y="14494"/>
                    </a:cubicBezTo>
                    <a:cubicBezTo>
                      <a:pt x="2433" y="11278"/>
                      <a:pt x="3418" y="8110"/>
                      <a:pt x="4793" y="5104"/>
                    </a:cubicBezTo>
                    <a:cubicBezTo>
                      <a:pt x="5552" y="3423"/>
                      <a:pt x="6424" y="1792"/>
                      <a:pt x="7426" y="240"/>
                    </a:cubicBezTo>
                    <a:cubicBezTo>
                      <a:pt x="7505" y="117"/>
                      <a:pt x="7390" y="1"/>
                      <a:pt x="72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53" name="Google Shape;3853;p40"/>
              <p:cNvSpPr/>
              <p:nvPr/>
            </p:nvSpPr>
            <p:spPr>
              <a:xfrm>
                <a:off x="1567283" y="2273368"/>
                <a:ext cx="187379" cy="433524"/>
              </a:xfrm>
              <a:custGeom>
                <a:avLst/>
                <a:gdLst/>
                <a:ahLst/>
                <a:cxnLst/>
                <a:rect l="l" t="t" r="r" b="b"/>
                <a:pathLst>
                  <a:path w="9376" h="23820" extrusionOk="0">
                    <a:moveTo>
                      <a:pt x="9139" y="0"/>
                    </a:moveTo>
                    <a:cubicBezTo>
                      <a:pt x="9104" y="0"/>
                      <a:pt x="9068" y="16"/>
                      <a:pt x="9038" y="53"/>
                    </a:cubicBezTo>
                    <a:cubicBezTo>
                      <a:pt x="7017" y="2510"/>
                      <a:pt x="5417" y="5290"/>
                      <a:pt x="4172" y="8199"/>
                    </a:cubicBezTo>
                    <a:cubicBezTo>
                      <a:pt x="2847" y="11302"/>
                      <a:pt x="1894" y="14551"/>
                      <a:pt x="1151" y="17846"/>
                    </a:cubicBezTo>
                    <a:cubicBezTo>
                      <a:pt x="731" y="19753"/>
                      <a:pt x="358" y="21676"/>
                      <a:pt x="19" y="23615"/>
                    </a:cubicBezTo>
                    <a:cubicBezTo>
                      <a:pt x="0" y="23740"/>
                      <a:pt x="106" y="23819"/>
                      <a:pt x="202" y="23819"/>
                    </a:cubicBezTo>
                    <a:cubicBezTo>
                      <a:pt x="268" y="23819"/>
                      <a:pt x="330" y="23782"/>
                      <a:pt x="343" y="23697"/>
                    </a:cubicBezTo>
                    <a:cubicBezTo>
                      <a:pt x="940" y="20303"/>
                      <a:pt x="1619" y="16925"/>
                      <a:pt x="2589" y="13629"/>
                    </a:cubicBezTo>
                    <a:cubicBezTo>
                      <a:pt x="3494" y="10526"/>
                      <a:pt x="4674" y="7504"/>
                      <a:pt x="6273" y="4692"/>
                    </a:cubicBezTo>
                    <a:cubicBezTo>
                      <a:pt x="7146" y="3141"/>
                      <a:pt x="8133" y="1669"/>
                      <a:pt x="9264" y="296"/>
                    </a:cubicBezTo>
                    <a:cubicBezTo>
                      <a:pt x="9375" y="172"/>
                      <a:pt x="9258" y="0"/>
                      <a:pt x="9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54" name="Google Shape;3854;p40"/>
              <p:cNvSpPr/>
              <p:nvPr/>
            </p:nvSpPr>
            <p:spPr>
              <a:xfrm>
                <a:off x="1491070" y="2285088"/>
                <a:ext cx="231986" cy="556228"/>
              </a:xfrm>
              <a:custGeom>
                <a:avLst/>
                <a:gdLst/>
                <a:ahLst/>
                <a:cxnLst/>
                <a:rect l="l" t="t" r="r" b="b"/>
                <a:pathLst>
                  <a:path w="11608" h="30562" extrusionOk="0">
                    <a:moveTo>
                      <a:pt x="11374" y="0"/>
                    </a:moveTo>
                    <a:cubicBezTo>
                      <a:pt x="11337" y="0"/>
                      <a:pt x="11299" y="17"/>
                      <a:pt x="11268" y="56"/>
                    </a:cubicBezTo>
                    <a:cubicBezTo>
                      <a:pt x="8762" y="3240"/>
                      <a:pt x="6823" y="6811"/>
                      <a:pt x="5304" y="10561"/>
                    </a:cubicBezTo>
                    <a:cubicBezTo>
                      <a:pt x="3672" y="14569"/>
                      <a:pt x="2524" y="18754"/>
                      <a:pt x="1571" y="22971"/>
                    </a:cubicBezTo>
                    <a:cubicBezTo>
                      <a:pt x="1005" y="25428"/>
                      <a:pt x="520" y="27901"/>
                      <a:pt x="19" y="30358"/>
                    </a:cubicBezTo>
                    <a:cubicBezTo>
                      <a:pt x="0" y="30482"/>
                      <a:pt x="100" y="30561"/>
                      <a:pt x="195" y="30561"/>
                    </a:cubicBezTo>
                    <a:cubicBezTo>
                      <a:pt x="260" y="30561"/>
                      <a:pt x="323" y="30524"/>
                      <a:pt x="343" y="30438"/>
                    </a:cubicBezTo>
                    <a:cubicBezTo>
                      <a:pt x="1215" y="26091"/>
                      <a:pt x="2088" y="21743"/>
                      <a:pt x="3300" y="17461"/>
                    </a:cubicBezTo>
                    <a:cubicBezTo>
                      <a:pt x="4431" y="13519"/>
                      <a:pt x="5853" y="9623"/>
                      <a:pt x="7792" y="5988"/>
                    </a:cubicBezTo>
                    <a:cubicBezTo>
                      <a:pt x="8876" y="3999"/>
                      <a:pt x="10104" y="2077"/>
                      <a:pt x="11510" y="299"/>
                    </a:cubicBezTo>
                    <a:cubicBezTo>
                      <a:pt x="11608" y="163"/>
                      <a:pt x="11492" y="0"/>
                      <a:pt x="113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55" name="Google Shape;3855;p40"/>
              <p:cNvSpPr/>
              <p:nvPr/>
            </p:nvSpPr>
            <p:spPr>
              <a:xfrm>
                <a:off x="1443971" y="2298955"/>
                <a:ext cx="258086" cy="585931"/>
              </a:xfrm>
              <a:custGeom>
                <a:avLst/>
                <a:gdLst/>
                <a:ahLst/>
                <a:cxnLst/>
                <a:rect l="l" t="t" r="r" b="b"/>
                <a:pathLst>
                  <a:path w="12914" h="32194" extrusionOk="0">
                    <a:moveTo>
                      <a:pt x="12659" y="0"/>
                    </a:moveTo>
                    <a:cubicBezTo>
                      <a:pt x="12625" y="0"/>
                      <a:pt x="12590" y="11"/>
                      <a:pt x="12558" y="37"/>
                    </a:cubicBezTo>
                    <a:cubicBezTo>
                      <a:pt x="9180" y="2737"/>
                      <a:pt x="7354" y="6825"/>
                      <a:pt x="5673" y="10688"/>
                    </a:cubicBezTo>
                    <a:cubicBezTo>
                      <a:pt x="3782" y="15034"/>
                      <a:pt x="2118" y="19494"/>
                      <a:pt x="1083" y="24133"/>
                    </a:cubicBezTo>
                    <a:cubicBezTo>
                      <a:pt x="502" y="26734"/>
                      <a:pt x="114" y="29369"/>
                      <a:pt x="0" y="32035"/>
                    </a:cubicBezTo>
                    <a:cubicBezTo>
                      <a:pt x="0" y="32141"/>
                      <a:pt x="81" y="32193"/>
                      <a:pt x="164" y="32193"/>
                    </a:cubicBezTo>
                    <a:cubicBezTo>
                      <a:pt x="247" y="32193"/>
                      <a:pt x="332" y="32141"/>
                      <a:pt x="340" y="32035"/>
                    </a:cubicBezTo>
                    <a:cubicBezTo>
                      <a:pt x="534" y="27333"/>
                      <a:pt x="1584" y="22711"/>
                      <a:pt x="3071" y="18250"/>
                    </a:cubicBezTo>
                    <a:cubicBezTo>
                      <a:pt x="3831" y="16020"/>
                      <a:pt x="4687" y="13807"/>
                      <a:pt x="5624" y="11626"/>
                    </a:cubicBezTo>
                    <a:cubicBezTo>
                      <a:pt x="6481" y="9622"/>
                      <a:pt x="7354" y="7618"/>
                      <a:pt x="8421" y="5710"/>
                    </a:cubicBezTo>
                    <a:cubicBezTo>
                      <a:pt x="9552" y="3674"/>
                      <a:pt x="10942" y="1750"/>
                      <a:pt x="12784" y="280"/>
                    </a:cubicBezTo>
                    <a:cubicBezTo>
                      <a:pt x="12914" y="177"/>
                      <a:pt x="12795" y="0"/>
                      <a:pt x="126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56" name="Google Shape;3856;p40"/>
              <p:cNvSpPr/>
              <p:nvPr/>
            </p:nvSpPr>
            <p:spPr>
              <a:xfrm>
                <a:off x="1428325" y="2312767"/>
                <a:ext cx="233964" cy="428428"/>
              </a:xfrm>
              <a:custGeom>
                <a:avLst/>
                <a:gdLst/>
                <a:ahLst/>
                <a:cxnLst/>
                <a:rect l="l" t="t" r="r" b="b"/>
                <a:pathLst>
                  <a:path w="11707" h="23540" extrusionOk="0">
                    <a:moveTo>
                      <a:pt x="11478" y="1"/>
                    </a:moveTo>
                    <a:cubicBezTo>
                      <a:pt x="11441" y="1"/>
                      <a:pt x="11403" y="16"/>
                      <a:pt x="11369" y="54"/>
                    </a:cubicBezTo>
                    <a:cubicBezTo>
                      <a:pt x="9316" y="2204"/>
                      <a:pt x="7555" y="4596"/>
                      <a:pt x="6101" y="7182"/>
                    </a:cubicBezTo>
                    <a:cubicBezTo>
                      <a:pt x="4436" y="10139"/>
                      <a:pt x="3192" y="13306"/>
                      <a:pt x="2108" y="16505"/>
                    </a:cubicBezTo>
                    <a:cubicBezTo>
                      <a:pt x="1349" y="18768"/>
                      <a:pt x="671" y="21047"/>
                      <a:pt x="40" y="23325"/>
                    </a:cubicBezTo>
                    <a:cubicBezTo>
                      <a:pt x="0" y="23453"/>
                      <a:pt x="105" y="23540"/>
                      <a:pt x="207" y="23540"/>
                    </a:cubicBezTo>
                    <a:cubicBezTo>
                      <a:pt x="273" y="23540"/>
                      <a:pt x="338" y="23504"/>
                      <a:pt x="363" y="23422"/>
                    </a:cubicBezTo>
                    <a:cubicBezTo>
                      <a:pt x="1397" y="19640"/>
                      <a:pt x="2545" y="15858"/>
                      <a:pt x="4048" y="12224"/>
                    </a:cubicBezTo>
                    <a:cubicBezTo>
                      <a:pt x="5228" y="9380"/>
                      <a:pt x="6650" y="6632"/>
                      <a:pt x="8444" y="4111"/>
                    </a:cubicBezTo>
                    <a:cubicBezTo>
                      <a:pt x="9398" y="2754"/>
                      <a:pt x="10464" y="1493"/>
                      <a:pt x="11596" y="280"/>
                    </a:cubicBezTo>
                    <a:cubicBezTo>
                      <a:pt x="11707" y="169"/>
                      <a:pt x="11600" y="1"/>
                      <a:pt x="114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57" name="Google Shape;3857;p40"/>
              <p:cNvSpPr/>
              <p:nvPr/>
            </p:nvSpPr>
            <p:spPr>
              <a:xfrm>
                <a:off x="1822150" y="1378275"/>
                <a:ext cx="191550" cy="129850"/>
              </a:xfrm>
              <a:custGeom>
                <a:avLst/>
                <a:gdLst/>
                <a:ahLst/>
                <a:cxnLst/>
                <a:rect l="l" t="t" r="r" b="b"/>
                <a:pathLst>
                  <a:path w="7662" h="5194" extrusionOk="0">
                    <a:moveTo>
                      <a:pt x="4037" y="0"/>
                    </a:moveTo>
                    <a:cubicBezTo>
                      <a:pt x="4012" y="0"/>
                      <a:pt x="3986" y="2"/>
                      <a:pt x="3960" y="5"/>
                    </a:cubicBezTo>
                    <a:cubicBezTo>
                      <a:pt x="3750" y="22"/>
                      <a:pt x="3572" y="134"/>
                      <a:pt x="3427" y="264"/>
                    </a:cubicBezTo>
                    <a:cubicBezTo>
                      <a:pt x="3119" y="539"/>
                      <a:pt x="2910" y="910"/>
                      <a:pt x="2828" y="1315"/>
                    </a:cubicBezTo>
                    <a:cubicBezTo>
                      <a:pt x="2527" y="916"/>
                      <a:pt x="2015" y="659"/>
                      <a:pt x="1512" y="659"/>
                    </a:cubicBezTo>
                    <a:cubicBezTo>
                      <a:pt x="1422" y="659"/>
                      <a:pt x="1332" y="667"/>
                      <a:pt x="1245" y="684"/>
                    </a:cubicBezTo>
                    <a:cubicBezTo>
                      <a:pt x="647" y="798"/>
                      <a:pt x="146" y="1315"/>
                      <a:pt x="98" y="1929"/>
                    </a:cubicBezTo>
                    <a:cubicBezTo>
                      <a:pt x="1" y="3205"/>
                      <a:pt x="1503" y="4385"/>
                      <a:pt x="2570" y="4789"/>
                    </a:cubicBezTo>
                    <a:lnTo>
                      <a:pt x="5819" y="5193"/>
                    </a:lnTo>
                    <a:cubicBezTo>
                      <a:pt x="6642" y="4272"/>
                      <a:pt x="7467" y="3254"/>
                      <a:pt x="7629" y="2026"/>
                    </a:cubicBezTo>
                    <a:cubicBezTo>
                      <a:pt x="7661" y="1750"/>
                      <a:pt x="7661" y="1444"/>
                      <a:pt x="7532" y="1201"/>
                    </a:cubicBezTo>
                    <a:cubicBezTo>
                      <a:pt x="7357" y="889"/>
                      <a:pt x="6998" y="722"/>
                      <a:pt x="6643" y="722"/>
                    </a:cubicBezTo>
                    <a:cubicBezTo>
                      <a:pt x="6538" y="722"/>
                      <a:pt x="6435" y="736"/>
                      <a:pt x="6336" y="765"/>
                    </a:cubicBezTo>
                    <a:cubicBezTo>
                      <a:pt x="5899" y="878"/>
                      <a:pt x="5543" y="1201"/>
                      <a:pt x="5269" y="1573"/>
                    </a:cubicBezTo>
                    <a:cubicBezTo>
                      <a:pt x="5205" y="1218"/>
                      <a:pt x="5075" y="878"/>
                      <a:pt x="4865" y="571"/>
                    </a:cubicBezTo>
                    <a:cubicBezTo>
                      <a:pt x="4684" y="285"/>
                      <a:pt x="4379" y="0"/>
                      <a:pt x="403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58" name="Google Shape;3858;p40"/>
              <p:cNvSpPr/>
              <p:nvPr/>
            </p:nvSpPr>
            <p:spPr>
              <a:xfrm>
                <a:off x="1812850" y="1373875"/>
                <a:ext cx="205700" cy="138700"/>
              </a:xfrm>
              <a:custGeom>
                <a:avLst/>
                <a:gdLst/>
                <a:ahLst/>
                <a:cxnLst/>
                <a:rect l="l" t="t" r="r" b="b"/>
                <a:pathLst>
                  <a:path w="8228" h="5548" extrusionOk="0">
                    <a:moveTo>
                      <a:pt x="4383" y="332"/>
                    </a:moveTo>
                    <a:cubicBezTo>
                      <a:pt x="4419" y="332"/>
                      <a:pt x="4456" y="336"/>
                      <a:pt x="4493" y="343"/>
                    </a:cubicBezTo>
                    <a:cubicBezTo>
                      <a:pt x="5092" y="472"/>
                      <a:pt x="5383" y="1280"/>
                      <a:pt x="5480" y="1797"/>
                    </a:cubicBezTo>
                    <a:cubicBezTo>
                      <a:pt x="5497" y="1875"/>
                      <a:pt x="5560" y="1911"/>
                      <a:pt x="5627" y="1911"/>
                    </a:cubicBezTo>
                    <a:cubicBezTo>
                      <a:pt x="5686" y="1911"/>
                      <a:pt x="5749" y="1883"/>
                      <a:pt x="5786" y="1829"/>
                    </a:cubicBezTo>
                    <a:cubicBezTo>
                      <a:pt x="6068" y="1445"/>
                      <a:pt x="6511" y="1060"/>
                      <a:pt x="7018" y="1060"/>
                    </a:cubicBezTo>
                    <a:cubicBezTo>
                      <a:pt x="7065" y="1060"/>
                      <a:pt x="7113" y="1064"/>
                      <a:pt x="7161" y="1071"/>
                    </a:cubicBezTo>
                    <a:cubicBezTo>
                      <a:pt x="7387" y="1103"/>
                      <a:pt x="7596" y="1215"/>
                      <a:pt x="7726" y="1409"/>
                    </a:cubicBezTo>
                    <a:cubicBezTo>
                      <a:pt x="7904" y="1685"/>
                      <a:pt x="7872" y="2040"/>
                      <a:pt x="7807" y="2331"/>
                    </a:cubicBezTo>
                    <a:cubicBezTo>
                      <a:pt x="7601" y="3453"/>
                      <a:pt x="6854" y="4374"/>
                      <a:pt x="6126" y="5200"/>
                    </a:cubicBezTo>
                    <a:lnTo>
                      <a:pt x="6126" y="5200"/>
                    </a:lnTo>
                    <a:cubicBezTo>
                      <a:pt x="5210" y="5088"/>
                      <a:pt x="4295" y="4962"/>
                      <a:pt x="3379" y="4852"/>
                    </a:cubicBezTo>
                    <a:cubicBezTo>
                      <a:pt x="3233" y="4835"/>
                      <a:pt x="3088" y="4835"/>
                      <a:pt x="2959" y="4803"/>
                    </a:cubicBezTo>
                    <a:cubicBezTo>
                      <a:pt x="2651" y="4706"/>
                      <a:pt x="2312" y="4480"/>
                      <a:pt x="2037" y="4286"/>
                    </a:cubicBezTo>
                    <a:cubicBezTo>
                      <a:pt x="1358" y="3818"/>
                      <a:pt x="599" y="3042"/>
                      <a:pt x="631" y="2153"/>
                    </a:cubicBezTo>
                    <a:cubicBezTo>
                      <a:pt x="664" y="1620"/>
                      <a:pt x="1084" y="1151"/>
                      <a:pt x="1601" y="1038"/>
                    </a:cubicBezTo>
                    <a:cubicBezTo>
                      <a:pt x="1705" y="1011"/>
                      <a:pt x="1809" y="999"/>
                      <a:pt x="1911" y="999"/>
                    </a:cubicBezTo>
                    <a:cubicBezTo>
                      <a:pt x="2367" y="999"/>
                      <a:pt x="2798" y="1248"/>
                      <a:pt x="3088" y="1603"/>
                    </a:cubicBezTo>
                    <a:cubicBezTo>
                      <a:pt x="3118" y="1639"/>
                      <a:pt x="3161" y="1655"/>
                      <a:pt x="3205" y="1655"/>
                    </a:cubicBezTo>
                    <a:cubicBezTo>
                      <a:pt x="3278" y="1655"/>
                      <a:pt x="3352" y="1610"/>
                      <a:pt x="3362" y="1539"/>
                    </a:cubicBezTo>
                    <a:cubicBezTo>
                      <a:pt x="3453" y="1084"/>
                      <a:pt x="3842" y="332"/>
                      <a:pt x="4383" y="332"/>
                    </a:cubicBezTo>
                    <a:close/>
                    <a:moveTo>
                      <a:pt x="4398" y="0"/>
                    </a:moveTo>
                    <a:cubicBezTo>
                      <a:pt x="3787" y="0"/>
                      <a:pt x="3323" y="603"/>
                      <a:pt x="3121" y="1157"/>
                    </a:cubicBezTo>
                    <a:lnTo>
                      <a:pt x="3121" y="1157"/>
                    </a:lnTo>
                    <a:cubicBezTo>
                      <a:pt x="2777" y="851"/>
                      <a:pt x="2333" y="684"/>
                      <a:pt x="1893" y="684"/>
                    </a:cubicBezTo>
                    <a:cubicBezTo>
                      <a:pt x="1439" y="684"/>
                      <a:pt x="990" y="862"/>
                      <a:pt x="664" y="1248"/>
                    </a:cubicBezTo>
                    <a:cubicBezTo>
                      <a:pt x="0" y="2040"/>
                      <a:pt x="373" y="3075"/>
                      <a:pt x="970" y="3786"/>
                    </a:cubicBezTo>
                    <a:cubicBezTo>
                      <a:pt x="1310" y="4174"/>
                      <a:pt x="1713" y="4480"/>
                      <a:pt x="2134" y="4755"/>
                    </a:cubicBezTo>
                    <a:cubicBezTo>
                      <a:pt x="2392" y="4900"/>
                      <a:pt x="2700" y="5094"/>
                      <a:pt x="2991" y="5126"/>
                    </a:cubicBezTo>
                    <a:cubicBezTo>
                      <a:pt x="3540" y="5208"/>
                      <a:pt x="4073" y="5272"/>
                      <a:pt x="4607" y="5337"/>
                    </a:cubicBezTo>
                    <a:cubicBezTo>
                      <a:pt x="5140" y="5402"/>
                      <a:pt x="5674" y="5466"/>
                      <a:pt x="6191" y="5547"/>
                    </a:cubicBezTo>
                    <a:cubicBezTo>
                      <a:pt x="6196" y="5547"/>
                      <a:pt x="6201" y="5547"/>
                      <a:pt x="6206" y="5547"/>
                    </a:cubicBezTo>
                    <a:cubicBezTo>
                      <a:pt x="6273" y="5547"/>
                      <a:pt x="6316" y="5511"/>
                      <a:pt x="6336" y="5462"/>
                    </a:cubicBezTo>
                    <a:lnTo>
                      <a:pt x="6336" y="5462"/>
                    </a:lnTo>
                    <a:cubicBezTo>
                      <a:pt x="6794" y="4940"/>
                      <a:pt x="7249" y="4402"/>
                      <a:pt x="7596" y="3818"/>
                    </a:cubicBezTo>
                    <a:cubicBezTo>
                      <a:pt x="7936" y="3219"/>
                      <a:pt x="8227" y="2508"/>
                      <a:pt x="8178" y="1814"/>
                    </a:cubicBezTo>
                    <a:cubicBezTo>
                      <a:pt x="8146" y="1183"/>
                      <a:pt x="7678" y="763"/>
                      <a:pt x="7064" y="730"/>
                    </a:cubicBezTo>
                    <a:cubicBezTo>
                      <a:pt x="7042" y="729"/>
                      <a:pt x="7020" y="729"/>
                      <a:pt x="6999" y="729"/>
                    </a:cubicBezTo>
                    <a:cubicBezTo>
                      <a:pt x="6490" y="729"/>
                      <a:pt x="6061" y="1022"/>
                      <a:pt x="5725" y="1388"/>
                    </a:cubicBezTo>
                    <a:lnTo>
                      <a:pt x="5725" y="1388"/>
                    </a:lnTo>
                    <a:cubicBezTo>
                      <a:pt x="5540" y="773"/>
                      <a:pt x="5138" y="72"/>
                      <a:pt x="4478" y="4"/>
                    </a:cubicBezTo>
                    <a:cubicBezTo>
                      <a:pt x="4451" y="2"/>
                      <a:pt x="4424" y="0"/>
                      <a:pt x="43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0"/>
              <p:cNvSpPr/>
              <p:nvPr/>
            </p:nvSpPr>
            <p:spPr>
              <a:xfrm>
                <a:off x="1857300" y="1432850"/>
                <a:ext cx="54150" cy="24975"/>
              </a:xfrm>
              <a:custGeom>
                <a:avLst/>
                <a:gdLst/>
                <a:ahLst/>
                <a:cxnLst/>
                <a:rect l="l" t="t" r="r" b="b"/>
                <a:pathLst>
                  <a:path w="2166" h="999" extrusionOk="0">
                    <a:moveTo>
                      <a:pt x="614" y="343"/>
                    </a:moveTo>
                    <a:cubicBezTo>
                      <a:pt x="614" y="346"/>
                      <a:pt x="613" y="347"/>
                      <a:pt x="611" y="347"/>
                    </a:cubicBezTo>
                    <a:cubicBezTo>
                      <a:pt x="611" y="347"/>
                      <a:pt x="611" y="347"/>
                      <a:pt x="611" y="347"/>
                    </a:cubicBezTo>
                    <a:lnTo>
                      <a:pt x="611" y="347"/>
                    </a:lnTo>
                    <a:lnTo>
                      <a:pt x="614" y="343"/>
                    </a:lnTo>
                    <a:close/>
                    <a:moveTo>
                      <a:pt x="2036" y="666"/>
                    </a:moveTo>
                    <a:lnTo>
                      <a:pt x="2036" y="666"/>
                    </a:lnTo>
                    <a:cubicBezTo>
                      <a:pt x="2046" y="676"/>
                      <a:pt x="2045" y="685"/>
                      <a:pt x="2042" y="685"/>
                    </a:cubicBezTo>
                    <a:cubicBezTo>
                      <a:pt x="2040" y="685"/>
                      <a:pt x="2036" y="680"/>
                      <a:pt x="2036" y="666"/>
                    </a:cubicBezTo>
                    <a:close/>
                    <a:moveTo>
                      <a:pt x="1486" y="0"/>
                    </a:moveTo>
                    <a:cubicBezTo>
                      <a:pt x="1289" y="0"/>
                      <a:pt x="1113" y="129"/>
                      <a:pt x="969" y="280"/>
                    </a:cubicBezTo>
                    <a:lnTo>
                      <a:pt x="969" y="280"/>
                    </a:lnTo>
                    <a:cubicBezTo>
                      <a:pt x="880" y="136"/>
                      <a:pt x="750" y="10"/>
                      <a:pt x="601" y="10"/>
                    </a:cubicBezTo>
                    <a:cubicBezTo>
                      <a:pt x="554" y="10"/>
                      <a:pt x="504" y="23"/>
                      <a:pt x="453" y="52"/>
                    </a:cubicBezTo>
                    <a:cubicBezTo>
                      <a:pt x="211" y="198"/>
                      <a:pt x="0" y="489"/>
                      <a:pt x="97" y="780"/>
                    </a:cubicBezTo>
                    <a:cubicBezTo>
                      <a:pt x="117" y="865"/>
                      <a:pt x="183" y="903"/>
                      <a:pt x="249" y="903"/>
                    </a:cubicBezTo>
                    <a:cubicBezTo>
                      <a:pt x="345" y="903"/>
                      <a:pt x="443" y="824"/>
                      <a:pt x="405" y="699"/>
                    </a:cubicBezTo>
                    <a:cubicBezTo>
                      <a:pt x="372" y="569"/>
                      <a:pt x="485" y="440"/>
                      <a:pt x="582" y="375"/>
                    </a:cubicBezTo>
                    <a:lnTo>
                      <a:pt x="596" y="362"/>
                    </a:lnTo>
                    <a:lnTo>
                      <a:pt x="596" y="362"/>
                    </a:lnTo>
                    <a:cubicBezTo>
                      <a:pt x="617" y="383"/>
                      <a:pt x="650" y="399"/>
                      <a:pt x="663" y="425"/>
                    </a:cubicBezTo>
                    <a:cubicBezTo>
                      <a:pt x="711" y="489"/>
                      <a:pt x="744" y="554"/>
                      <a:pt x="760" y="634"/>
                    </a:cubicBezTo>
                    <a:cubicBezTo>
                      <a:pt x="781" y="697"/>
                      <a:pt x="857" y="747"/>
                      <a:pt x="930" y="747"/>
                    </a:cubicBezTo>
                    <a:cubicBezTo>
                      <a:pt x="969" y="747"/>
                      <a:pt x="1007" y="733"/>
                      <a:pt x="1034" y="699"/>
                    </a:cubicBezTo>
                    <a:cubicBezTo>
                      <a:pt x="1131" y="586"/>
                      <a:pt x="1228" y="472"/>
                      <a:pt x="1342" y="392"/>
                    </a:cubicBezTo>
                    <a:cubicBezTo>
                      <a:pt x="1393" y="358"/>
                      <a:pt x="1440" y="337"/>
                      <a:pt x="1485" y="337"/>
                    </a:cubicBezTo>
                    <a:cubicBezTo>
                      <a:pt x="1524" y="337"/>
                      <a:pt x="1562" y="354"/>
                      <a:pt x="1601" y="392"/>
                    </a:cubicBezTo>
                    <a:cubicBezTo>
                      <a:pt x="1681" y="472"/>
                      <a:pt x="1681" y="586"/>
                      <a:pt x="1698" y="699"/>
                    </a:cubicBezTo>
                    <a:cubicBezTo>
                      <a:pt x="1730" y="828"/>
                      <a:pt x="1810" y="942"/>
                      <a:pt x="1940" y="990"/>
                    </a:cubicBezTo>
                    <a:cubicBezTo>
                      <a:pt x="1954" y="995"/>
                      <a:pt x="1969" y="998"/>
                      <a:pt x="1985" y="998"/>
                    </a:cubicBezTo>
                    <a:cubicBezTo>
                      <a:pt x="2054" y="998"/>
                      <a:pt x="2124" y="943"/>
                      <a:pt x="2150" y="877"/>
                    </a:cubicBezTo>
                    <a:cubicBezTo>
                      <a:pt x="2166" y="780"/>
                      <a:pt x="2118" y="699"/>
                      <a:pt x="2036" y="666"/>
                    </a:cubicBezTo>
                    <a:cubicBezTo>
                      <a:pt x="2036" y="634"/>
                      <a:pt x="2021" y="602"/>
                      <a:pt x="2021" y="569"/>
                    </a:cubicBezTo>
                    <a:lnTo>
                      <a:pt x="1972" y="375"/>
                    </a:lnTo>
                    <a:cubicBezTo>
                      <a:pt x="1907" y="231"/>
                      <a:pt x="1810" y="101"/>
                      <a:pt x="1665" y="37"/>
                    </a:cubicBezTo>
                    <a:cubicBezTo>
                      <a:pt x="1604" y="12"/>
                      <a:pt x="1544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0"/>
              <p:cNvSpPr/>
              <p:nvPr/>
            </p:nvSpPr>
            <p:spPr>
              <a:xfrm>
                <a:off x="1942550" y="1433650"/>
                <a:ext cx="46900" cy="26400"/>
              </a:xfrm>
              <a:custGeom>
                <a:avLst/>
                <a:gdLst/>
                <a:ahLst/>
                <a:cxnLst/>
                <a:rect l="l" t="t" r="r" b="b"/>
                <a:pathLst>
                  <a:path w="1876" h="1056" extrusionOk="0">
                    <a:moveTo>
                      <a:pt x="735" y="1"/>
                    </a:moveTo>
                    <a:cubicBezTo>
                      <a:pt x="717" y="1"/>
                      <a:pt x="699" y="2"/>
                      <a:pt x="680" y="5"/>
                    </a:cubicBezTo>
                    <a:cubicBezTo>
                      <a:pt x="566" y="20"/>
                      <a:pt x="453" y="102"/>
                      <a:pt x="356" y="182"/>
                    </a:cubicBezTo>
                    <a:cubicBezTo>
                      <a:pt x="259" y="263"/>
                      <a:pt x="162" y="343"/>
                      <a:pt x="65" y="440"/>
                    </a:cubicBezTo>
                    <a:cubicBezTo>
                      <a:pt x="16" y="522"/>
                      <a:pt x="1" y="619"/>
                      <a:pt x="65" y="684"/>
                    </a:cubicBezTo>
                    <a:cubicBezTo>
                      <a:pt x="100" y="709"/>
                      <a:pt x="149" y="726"/>
                      <a:pt x="196" y="726"/>
                    </a:cubicBezTo>
                    <a:cubicBezTo>
                      <a:pt x="237" y="726"/>
                      <a:pt x="277" y="713"/>
                      <a:pt x="307" y="684"/>
                    </a:cubicBezTo>
                    <a:cubicBezTo>
                      <a:pt x="404" y="554"/>
                      <a:pt x="534" y="440"/>
                      <a:pt x="680" y="360"/>
                    </a:cubicBezTo>
                    <a:cubicBezTo>
                      <a:pt x="686" y="353"/>
                      <a:pt x="695" y="347"/>
                      <a:pt x="705" y="341"/>
                    </a:cubicBezTo>
                    <a:lnTo>
                      <a:pt x="705" y="341"/>
                    </a:lnTo>
                    <a:lnTo>
                      <a:pt x="712" y="360"/>
                    </a:lnTo>
                    <a:cubicBezTo>
                      <a:pt x="744" y="440"/>
                      <a:pt x="744" y="537"/>
                      <a:pt x="727" y="619"/>
                    </a:cubicBezTo>
                    <a:cubicBezTo>
                      <a:pt x="717" y="720"/>
                      <a:pt x="816" y="790"/>
                      <a:pt x="909" y="790"/>
                    </a:cubicBezTo>
                    <a:cubicBezTo>
                      <a:pt x="950" y="790"/>
                      <a:pt x="989" y="777"/>
                      <a:pt x="1018" y="748"/>
                    </a:cubicBezTo>
                    <a:cubicBezTo>
                      <a:pt x="1067" y="667"/>
                      <a:pt x="1115" y="602"/>
                      <a:pt x="1197" y="554"/>
                    </a:cubicBezTo>
                    <a:cubicBezTo>
                      <a:pt x="1233" y="517"/>
                      <a:pt x="1278" y="499"/>
                      <a:pt x="1320" y="499"/>
                    </a:cubicBezTo>
                    <a:cubicBezTo>
                      <a:pt x="1333" y="499"/>
                      <a:pt x="1346" y="501"/>
                      <a:pt x="1358" y="505"/>
                    </a:cubicBezTo>
                    <a:cubicBezTo>
                      <a:pt x="1471" y="554"/>
                      <a:pt x="1520" y="684"/>
                      <a:pt x="1423" y="764"/>
                    </a:cubicBezTo>
                    <a:cubicBezTo>
                      <a:pt x="1374" y="828"/>
                      <a:pt x="1358" y="942"/>
                      <a:pt x="1423" y="1007"/>
                    </a:cubicBezTo>
                    <a:cubicBezTo>
                      <a:pt x="1455" y="1039"/>
                      <a:pt x="1500" y="1055"/>
                      <a:pt x="1544" y="1055"/>
                    </a:cubicBezTo>
                    <a:cubicBezTo>
                      <a:pt x="1588" y="1055"/>
                      <a:pt x="1632" y="1039"/>
                      <a:pt x="1665" y="1007"/>
                    </a:cubicBezTo>
                    <a:cubicBezTo>
                      <a:pt x="1876" y="764"/>
                      <a:pt x="1843" y="376"/>
                      <a:pt x="1552" y="231"/>
                    </a:cubicBezTo>
                    <a:cubicBezTo>
                      <a:pt x="1475" y="188"/>
                      <a:pt x="1393" y="168"/>
                      <a:pt x="1312" y="168"/>
                    </a:cubicBezTo>
                    <a:cubicBezTo>
                      <a:pt x="1240" y="168"/>
                      <a:pt x="1168" y="184"/>
                      <a:pt x="1100" y="214"/>
                    </a:cubicBezTo>
                    <a:cubicBezTo>
                      <a:pt x="1078" y="225"/>
                      <a:pt x="1057" y="237"/>
                      <a:pt x="1037" y="251"/>
                    </a:cubicBezTo>
                    <a:lnTo>
                      <a:pt x="1037" y="251"/>
                    </a:lnTo>
                    <a:cubicBezTo>
                      <a:pt x="992" y="112"/>
                      <a:pt x="899" y="1"/>
                      <a:pt x="7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0"/>
              <p:cNvSpPr/>
              <p:nvPr/>
            </p:nvSpPr>
            <p:spPr>
              <a:xfrm>
                <a:off x="1915075" y="1407100"/>
                <a:ext cx="10925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437" h="324" extrusionOk="0">
                    <a:moveTo>
                      <a:pt x="227" y="0"/>
                    </a:moveTo>
                    <a:cubicBezTo>
                      <a:pt x="1" y="0"/>
                      <a:pt x="1" y="323"/>
                      <a:pt x="227" y="323"/>
                    </a:cubicBezTo>
                    <a:cubicBezTo>
                      <a:pt x="437" y="323"/>
                      <a:pt x="437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0"/>
              <p:cNvSpPr/>
              <p:nvPr/>
            </p:nvSpPr>
            <p:spPr>
              <a:xfrm>
                <a:off x="1857700" y="1420400"/>
                <a:ext cx="8925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357" h="374" extrusionOk="0">
                    <a:moveTo>
                      <a:pt x="163" y="1"/>
                    </a:moveTo>
                    <a:cubicBezTo>
                      <a:pt x="130" y="1"/>
                      <a:pt x="113" y="18"/>
                      <a:pt x="98" y="18"/>
                    </a:cubicBezTo>
                    <a:cubicBezTo>
                      <a:pt x="81" y="33"/>
                      <a:pt x="66" y="33"/>
                      <a:pt x="49" y="50"/>
                    </a:cubicBezTo>
                    <a:cubicBezTo>
                      <a:pt x="33" y="65"/>
                      <a:pt x="33" y="82"/>
                      <a:pt x="16" y="82"/>
                    </a:cubicBezTo>
                    <a:cubicBezTo>
                      <a:pt x="1" y="115"/>
                      <a:pt x="1" y="147"/>
                      <a:pt x="1" y="179"/>
                    </a:cubicBezTo>
                    <a:lnTo>
                      <a:pt x="1" y="212"/>
                    </a:lnTo>
                    <a:cubicBezTo>
                      <a:pt x="1" y="244"/>
                      <a:pt x="16" y="276"/>
                      <a:pt x="49" y="292"/>
                    </a:cubicBezTo>
                    <a:cubicBezTo>
                      <a:pt x="49" y="292"/>
                      <a:pt x="66" y="308"/>
                      <a:pt x="66" y="324"/>
                    </a:cubicBezTo>
                    <a:cubicBezTo>
                      <a:pt x="81" y="341"/>
                      <a:pt x="98" y="341"/>
                      <a:pt x="130" y="356"/>
                    </a:cubicBezTo>
                    <a:cubicBezTo>
                      <a:pt x="146" y="356"/>
                      <a:pt x="163" y="373"/>
                      <a:pt x="195" y="373"/>
                    </a:cubicBezTo>
                    <a:cubicBezTo>
                      <a:pt x="210" y="373"/>
                      <a:pt x="227" y="356"/>
                      <a:pt x="260" y="356"/>
                    </a:cubicBezTo>
                    <a:cubicBezTo>
                      <a:pt x="275" y="341"/>
                      <a:pt x="292" y="341"/>
                      <a:pt x="307" y="324"/>
                    </a:cubicBezTo>
                    <a:cubicBezTo>
                      <a:pt x="307" y="308"/>
                      <a:pt x="324" y="292"/>
                      <a:pt x="324" y="292"/>
                    </a:cubicBezTo>
                    <a:cubicBezTo>
                      <a:pt x="340" y="259"/>
                      <a:pt x="356" y="227"/>
                      <a:pt x="356" y="195"/>
                    </a:cubicBezTo>
                    <a:lnTo>
                      <a:pt x="356" y="162"/>
                    </a:lnTo>
                    <a:cubicBezTo>
                      <a:pt x="340" y="130"/>
                      <a:pt x="324" y="98"/>
                      <a:pt x="307" y="82"/>
                    </a:cubicBezTo>
                    <a:lnTo>
                      <a:pt x="275" y="50"/>
                    </a:lnTo>
                    <a:cubicBezTo>
                      <a:pt x="260" y="33"/>
                      <a:pt x="243" y="33"/>
                      <a:pt x="227" y="18"/>
                    </a:cubicBezTo>
                    <a:cubicBezTo>
                      <a:pt x="210" y="18"/>
                      <a:pt x="17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0"/>
              <p:cNvSpPr/>
              <p:nvPr/>
            </p:nvSpPr>
            <p:spPr>
              <a:xfrm>
                <a:off x="1974450" y="1417600"/>
                <a:ext cx="8925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357" h="340" extrusionOk="0">
                    <a:moveTo>
                      <a:pt x="179" y="0"/>
                    </a:moveTo>
                    <a:cubicBezTo>
                      <a:pt x="147" y="0"/>
                      <a:pt x="130" y="0"/>
                      <a:pt x="115" y="16"/>
                    </a:cubicBezTo>
                    <a:cubicBezTo>
                      <a:pt x="82" y="16"/>
                      <a:pt x="66" y="33"/>
                      <a:pt x="50" y="48"/>
                    </a:cubicBezTo>
                    <a:cubicBezTo>
                      <a:pt x="33" y="65"/>
                      <a:pt x="33" y="80"/>
                      <a:pt x="18" y="97"/>
                    </a:cubicBezTo>
                    <a:cubicBezTo>
                      <a:pt x="18" y="130"/>
                      <a:pt x="1" y="145"/>
                      <a:pt x="1" y="162"/>
                    </a:cubicBezTo>
                    <a:cubicBezTo>
                      <a:pt x="18" y="177"/>
                      <a:pt x="18" y="194"/>
                      <a:pt x="18" y="210"/>
                    </a:cubicBezTo>
                    <a:cubicBezTo>
                      <a:pt x="18" y="242"/>
                      <a:pt x="33" y="259"/>
                      <a:pt x="50" y="291"/>
                    </a:cubicBezTo>
                    <a:cubicBezTo>
                      <a:pt x="66" y="291"/>
                      <a:pt x="82" y="307"/>
                      <a:pt x="98" y="307"/>
                    </a:cubicBezTo>
                    <a:cubicBezTo>
                      <a:pt x="115" y="324"/>
                      <a:pt x="147" y="339"/>
                      <a:pt x="179" y="339"/>
                    </a:cubicBezTo>
                    <a:lnTo>
                      <a:pt x="195" y="339"/>
                    </a:lnTo>
                    <a:cubicBezTo>
                      <a:pt x="212" y="339"/>
                      <a:pt x="244" y="324"/>
                      <a:pt x="260" y="324"/>
                    </a:cubicBezTo>
                    <a:cubicBezTo>
                      <a:pt x="276" y="307"/>
                      <a:pt x="292" y="307"/>
                      <a:pt x="309" y="291"/>
                    </a:cubicBezTo>
                    <a:cubicBezTo>
                      <a:pt x="324" y="274"/>
                      <a:pt x="341" y="259"/>
                      <a:pt x="341" y="227"/>
                    </a:cubicBezTo>
                    <a:cubicBezTo>
                      <a:pt x="356" y="210"/>
                      <a:pt x="356" y="194"/>
                      <a:pt x="356" y="162"/>
                    </a:cubicBezTo>
                    <a:lnTo>
                      <a:pt x="356" y="130"/>
                    </a:lnTo>
                    <a:cubicBezTo>
                      <a:pt x="341" y="97"/>
                      <a:pt x="324" y="65"/>
                      <a:pt x="309" y="48"/>
                    </a:cubicBezTo>
                    <a:cubicBezTo>
                      <a:pt x="292" y="48"/>
                      <a:pt x="292" y="33"/>
                      <a:pt x="276" y="33"/>
                    </a:cubicBezTo>
                    <a:cubicBezTo>
                      <a:pt x="244" y="16"/>
                      <a:pt x="227" y="0"/>
                      <a:pt x="195" y="0"/>
                    </a:cubicBez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0"/>
              <p:cNvSpPr/>
              <p:nvPr/>
            </p:nvSpPr>
            <p:spPr>
              <a:xfrm>
                <a:off x="1748200" y="1473725"/>
                <a:ext cx="359225" cy="203675"/>
              </a:xfrm>
              <a:custGeom>
                <a:avLst/>
                <a:gdLst/>
                <a:ahLst/>
                <a:cxnLst/>
                <a:rect l="l" t="t" r="r" b="b"/>
                <a:pathLst>
                  <a:path w="14369" h="8147" extrusionOk="0">
                    <a:moveTo>
                      <a:pt x="7345" y="1"/>
                    </a:moveTo>
                    <a:cubicBezTo>
                      <a:pt x="5352" y="1"/>
                      <a:pt x="3506" y="618"/>
                      <a:pt x="2102" y="2102"/>
                    </a:cubicBezTo>
                    <a:cubicBezTo>
                      <a:pt x="712" y="3557"/>
                      <a:pt x="147" y="5577"/>
                      <a:pt x="1" y="7517"/>
                    </a:cubicBezTo>
                    <a:cubicBezTo>
                      <a:pt x="1" y="7517"/>
                      <a:pt x="4349" y="8146"/>
                      <a:pt x="7419" y="8146"/>
                    </a:cubicBezTo>
                    <a:cubicBezTo>
                      <a:pt x="10473" y="8146"/>
                      <a:pt x="14369" y="7129"/>
                      <a:pt x="14369" y="7129"/>
                    </a:cubicBezTo>
                    <a:cubicBezTo>
                      <a:pt x="13738" y="503"/>
                      <a:pt x="8825" y="1"/>
                      <a:pt x="7419" y="1"/>
                    </a:cubicBezTo>
                    <a:cubicBezTo>
                      <a:pt x="7394" y="1"/>
                      <a:pt x="7370" y="1"/>
                      <a:pt x="7345" y="1"/>
                    </a:cubicBezTo>
                    <a:close/>
                  </a:path>
                </a:pathLst>
              </a:custGeom>
              <a:solidFill>
                <a:srgbClr val="6EC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0"/>
              <p:cNvSpPr/>
              <p:nvPr/>
            </p:nvSpPr>
            <p:spPr>
              <a:xfrm>
                <a:off x="1808650" y="1602771"/>
                <a:ext cx="246850" cy="29304"/>
              </a:xfrm>
              <a:custGeom>
                <a:avLst/>
                <a:gdLst/>
                <a:ahLst/>
                <a:cxnLst/>
                <a:rect l="l" t="t" r="r" b="b"/>
                <a:pathLst>
                  <a:path w="16764" h="1570" extrusionOk="0">
                    <a:moveTo>
                      <a:pt x="16529" y="0"/>
                    </a:moveTo>
                    <a:cubicBezTo>
                      <a:pt x="16512" y="0"/>
                      <a:pt x="16494" y="3"/>
                      <a:pt x="16475" y="9"/>
                    </a:cubicBezTo>
                    <a:cubicBezTo>
                      <a:pt x="13437" y="825"/>
                      <a:pt x="10291" y="1240"/>
                      <a:pt x="7144" y="1240"/>
                    </a:cubicBezTo>
                    <a:cubicBezTo>
                      <a:pt x="6057" y="1240"/>
                      <a:pt x="4969" y="1191"/>
                      <a:pt x="3886" y="1091"/>
                    </a:cubicBezTo>
                    <a:cubicBezTo>
                      <a:pt x="2673" y="978"/>
                      <a:pt x="1477" y="800"/>
                      <a:pt x="281" y="558"/>
                    </a:cubicBezTo>
                    <a:cubicBezTo>
                      <a:pt x="272" y="557"/>
                      <a:pt x="263" y="556"/>
                      <a:pt x="254" y="556"/>
                    </a:cubicBezTo>
                    <a:cubicBezTo>
                      <a:pt x="79" y="556"/>
                      <a:pt x="0" y="851"/>
                      <a:pt x="201" y="881"/>
                    </a:cubicBezTo>
                    <a:cubicBezTo>
                      <a:pt x="2503" y="1342"/>
                      <a:pt x="4849" y="1570"/>
                      <a:pt x="7193" y="1570"/>
                    </a:cubicBezTo>
                    <a:cubicBezTo>
                      <a:pt x="9128" y="1570"/>
                      <a:pt x="11061" y="1415"/>
                      <a:pt x="12968" y="1108"/>
                    </a:cubicBezTo>
                    <a:cubicBezTo>
                      <a:pt x="14180" y="897"/>
                      <a:pt x="15393" y="638"/>
                      <a:pt x="16572" y="332"/>
                    </a:cubicBezTo>
                    <a:cubicBezTo>
                      <a:pt x="16763" y="273"/>
                      <a:pt x="16700" y="0"/>
                      <a:pt x="16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0"/>
              <p:cNvSpPr/>
              <p:nvPr/>
            </p:nvSpPr>
            <p:spPr>
              <a:xfrm>
                <a:off x="1808650" y="1573562"/>
                <a:ext cx="246909" cy="29248"/>
              </a:xfrm>
              <a:custGeom>
                <a:avLst/>
                <a:gdLst/>
                <a:ahLst/>
                <a:cxnLst/>
                <a:rect l="l" t="t" r="r" b="b"/>
                <a:pathLst>
                  <a:path w="16768" h="1567" extrusionOk="0">
                    <a:moveTo>
                      <a:pt x="16518" y="0"/>
                    </a:moveTo>
                    <a:cubicBezTo>
                      <a:pt x="16504" y="0"/>
                      <a:pt x="16490" y="2"/>
                      <a:pt x="16475" y="5"/>
                    </a:cubicBezTo>
                    <a:cubicBezTo>
                      <a:pt x="13435" y="822"/>
                      <a:pt x="10288" y="1238"/>
                      <a:pt x="7140" y="1238"/>
                    </a:cubicBezTo>
                    <a:cubicBezTo>
                      <a:pt x="6054" y="1238"/>
                      <a:pt x="4968" y="1188"/>
                      <a:pt x="3886" y="1089"/>
                    </a:cubicBezTo>
                    <a:cubicBezTo>
                      <a:pt x="2673" y="975"/>
                      <a:pt x="1477" y="798"/>
                      <a:pt x="281" y="555"/>
                    </a:cubicBezTo>
                    <a:cubicBezTo>
                      <a:pt x="272" y="553"/>
                      <a:pt x="263" y="553"/>
                      <a:pt x="254" y="553"/>
                    </a:cubicBezTo>
                    <a:cubicBezTo>
                      <a:pt x="79" y="553"/>
                      <a:pt x="0" y="847"/>
                      <a:pt x="201" y="878"/>
                    </a:cubicBezTo>
                    <a:cubicBezTo>
                      <a:pt x="2503" y="1339"/>
                      <a:pt x="4849" y="1566"/>
                      <a:pt x="7193" y="1566"/>
                    </a:cubicBezTo>
                    <a:cubicBezTo>
                      <a:pt x="9128" y="1566"/>
                      <a:pt x="11061" y="1411"/>
                      <a:pt x="12968" y="1104"/>
                    </a:cubicBezTo>
                    <a:cubicBezTo>
                      <a:pt x="14180" y="910"/>
                      <a:pt x="15393" y="652"/>
                      <a:pt x="16572" y="329"/>
                    </a:cubicBezTo>
                    <a:cubicBezTo>
                      <a:pt x="16767" y="269"/>
                      <a:pt x="16698" y="0"/>
                      <a:pt x="165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0"/>
              <p:cNvSpPr/>
              <p:nvPr/>
            </p:nvSpPr>
            <p:spPr>
              <a:xfrm>
                <a:off x="1808708" y="1544315"/>
                <a:ext cx="246850" cy="29248"/>
              </a:xfrm>
              <a:custGeom>
                <a:avLst/>
                <a:gdLst/>
                <a:ahLst/>
                <a:cxnLst/>
                <a:rect l="l" t="t" r="r" b="b"/>
                <a:pathLst>
                  <a:path w="16764" h="1567" extrusionOk="0">
                    <a:moveTo>
                      <a:pt x="16513" y="0"/>
                    </a:moveTo>
                    <a:cubicBezTo>
                      <a:pt x="16500" y="0"/>
                      <a:pt x="16485" y="2"/>
                      <a:pt x="16471" y="5"/>
                    </a:cubicBezTo>
                    <a:cubicBezTo>
                      <a:pt x="13446" y="830"/>
                      <a:pt x="10315" y="1239"/>
                      <a:pt x="7182" y="1239"/>
                    </a:cubicBezTo>
                    <a:cubicBezTo>
                      <a:pt x="6081" y="1239"/>
                      <a:pt x="4979" y="1189"/>
                      <a:pt x="3882" y="1088"/>
                    </a:cubicBezTo>
                    <a:cubicBezTo>
                      <a:pt x="2669" y="975"/>
                      <a:pt x="1473" y="797"/>
                      <a:pt x="277" y="570"/>
                    </a:cubicBezTo>
                    <a:cubicBezTo>
                      <a:pt x="264" y="567"/>
                      <a:pt x="251" y="566"/>
                      <a:pt x="238" y="566"/>
                    </a:cubicBezTo>
                    <a:cubicBezTo>
                      <a:pt x="71" y="566"/>
                      <a:pt x="1" y="848"/>
                      <a:pt x="197" y="878"/>
                    </a:cubicBezTo>
                    <a:cubicBezTo>
                      <a:pt x="2499" y="1339"/>
                      <a:pt x="4845" y="1566"/>
                      <a:pt x="7189" y="1566"/>
                    </a:cubicBezTo>
                    <a:cubicBezTo>
                      <a:pt x="9124" y="1566"/>
                      <a:pt x="11057" y="1411"/>
                      <a:pt x="12964" y="1104"/>
                    </a:cubicBezTo>
                    <a:cubicBezTo>
                      <a:pt x="14176" y="910"/>
                      <a:pt x="15389" y="652"/>
                      <a:pt x="16568" y="329"/>
                    </a:cubicBezTo>
                    <a:cubicBezTo>
                      <a:pt x="16764" y="283"/>
                      <a:pt x="16694" y="0"/>
                      <a:pt x="165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0"/>
              <p:cNvSpPr/>
              <p:nvPr/>
            </p:nvSpPr>
            <p:spPr>
              <a:xfrm>
                <a:off x="1808708" y="1515050"/>
                <a:ext cx="246850" cy="29397"/>
              </a:xfrm>
              <a:custGeom>
                <a:avLst/>
                <a:gdLst/>
                <a:ahLst/>
                <a:cxnLst/>
                <a:rect l="l" t="t" r="r" b="b"/>
                <a:pathLst>
                  <a:path w="16764" h="1575" extrusionOk="0">
                    <a:moveTo>
                      <a:pt x="16512" y="0"/>
                    </a:moveTo>
                    <a:cubicBezTo>
                      <a:pt x="16499" y="0"/>
                      <a:pt x="16485" y="2"/>
                      <a:pt x="16471" y="5"/>
                    </a:cubicBezTo>
                    <a:cubicBezTo>
                      <a:pt x="13446" y="831"/>
                      <a:pt x="10314" y="1240"/>
                      <a:pt x="7181" y="1240"/>
                    </a:cubicBezTo>
                    <a:cubicBezTo>
                      <a:pt x="6080" y="1240"/>
                      <a:pt x="4979" y="1189"/>
                      <a:pt x="3882" y="1089"/>
                    </a:cubicBezTo>
                    <a:cubicBezTo>
                      <a:pt x="2669" y="975"/>
                      <a:pt x="1473" y="798"/>
                      <a:pt x="277" y="571"/>
                    </a:cubicBezTo>
                    <a:cubicBezTo>
                      <a:pt x="263" y="568"/>
                      <a:pt x="250" y="566"/>
                      <a:pt x="238" y="566"/>
                    </a:cubicBezTo>
                    <a:cubicBezTo>
                      <a:pt x="71" y="566"/>
                      <a:pt x="1" y="849"/>
                      <a:pt x="197" y="895"/>
                    </a:cubicBezTo>
                    <a:cubicBezTo>
                      <a:pt x="2499" y="1346"/>
                      <a:pt x="4844" y="1574"/>
                      <a:pt x="7188" y="1574"/>
                    </a:cubicBezTo>
                    <a:cubicBezTo>
                      <a:pt x="9123" y="1574"/>
                      <a:pt x="11057" y="1419"/>
                      <a:pt x="12964" y="1104"/>
                    </a:cubicBezTo>
                    <a:cubicBezTo>
                      <a:pt x="14176" y="910"/>
                      <a:pt x="15389" y="652"/>
                      <a:pt x="16568" y="328"/>
                    </a:cubicBezTo>
                    <a:cubicBezTo>
                      <a:pt x="16764" y="284"/>
                      <a:pt x="16693" y="0"/>
                      <a:pt x="16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0"/>
              <p:cNvSpPr/>
              <p:nvPr/>
            </p:nvSpPr>
            <p:spPr>
              <a:xfrm>
                <a:off x="1711025" y="1638525"/>
                <a:ext cx="433150" cy="91725"/>
              </a:xfrm>
              <a:custGeom>
                <a:avLst/>
                <a:gdLst/>
                <a:ahLst/>
                <a:cxnLst/>
                <a:rect l="l" t="t" r="r" b="b"/>
                <a:pathLst>
                  <a:path w="17326" h="3669" extrusionOk="0">
                    <a:moveTo>
                      <a:pt x="15789" y="1"/>
                    </a:moveTo>
                    <a:cubicBezTo>
                      <a:pt x="15710" y="1"/>
                      <a:pt x="15629" y="7"/>
                      <a:pt x="15548" y="20"/>
                    </a:cubicBezTo>
                    <a:cubicBezTo>
                      <a:pt x="13163" y="400"/>
                      <a:pt x="10747" y="590"/>
                      <a:pt x="8331" y="590"/>
                    </a:cubicBezTo>
                    <a:cubicBezTo>
                      <a:pt x="6129" y="590"/>
                      <a:pt x="3927" y="432"/>
                      <a:pt x="1746" y="117"/>
                    </a:cubicBezTo>
                    <a:cubicBezTo>
                      <a:pt x="1672" y="106"/>
                      <a:pt x="1598" y="101"/>
                      <a:pt x="1525" y="101"/>
                    </a:cubicBezTo>
                    <a:cubicBezTo>
                      <a:pt x="698" y="101"/>
                      <a:pt x="1" y="757"/>
                      <a:pt x="1" y="1619"/>
                    </a:cubicBezTo>
                    <a:cubicBezTo>
                      <a:pt x="1" y="2379"/>
                      <a:pt x="550" y="3009"/>
                      <a:pt x="1294" y="3123"/>
                    </a:cubicBezTo>
                    <a:cubicBezTo>
                      <a:pt x="3634" y="3487"/>
                      <a:pt x="6005" y="3669"/>
                      <a:pt x="8375" y="3669"/>
                    </a:cubicBezTo>
                    <a:cubicBezTo>
                      <a:pt x="10946" y="3669"/>
                      <a:pt x="13518" y="3454"/>
                      <a:pt x="16050" y="3026"/>
                    </a:cubicBezTo>
                    <a:cubicBezTo>
                      <a:pt x="16776" y="2896"/>
                      <a:pt x="17326" y="2266"/>
                      <a:pt x="17326" y="1522"/>
                    </a:cubicBezTo>
                    <a:cubicBezTo>
                      <a:pt x="17312" y="667"/>
                      <a:pt x="16611" y="1"/>
                      <a:pt x="15789" y="1"/>
                    </a:cubicBezTo>
                    <a:close/>
                  </a:path>
                </a:pathLst>
              </a:custGeom>
              <a:solidFill>
                <a:srgbClr val="6EC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0"/>
              <p:cNvSpPr/>
              <p:nvPr/>
            </p:nvSpPr>
            <p:spPr>
              <a:xfrm>
                <a:off x="1706600" y="1634550"/>
                <a:ext cx="444475" cy="99825"/>
              </a:xfrm>
              <a:custGeom>
                <a:avLst/>
                <a:gdLst/>
                <a:ahLst/>
                <a:cxnLst/>
                <a:rect l="l" t="t" r="r" b="b"/>
                <a:pathLst>
                  <a:path w="17779" h="3993" extrusionOk="0">
                    <a:moveTo>
                      <a:pt x="15938" y="332"/>
                    </a:moveTo>
                    <a:cubicBezTo>
                      <a:pt x="16353" y="332"/>
                      <a:pt x="16763" y="496"/>
                      <a:pt x="17035" y="825"/>
                    </a:cubicBezTo>
                    <a:cubicBezTo>
                      <a:pt x="17664" y="1616"/>
                      <a:pt x="17212" y="2797"/>
                      <a:pt x="16242" y="3006"/>
                    </a:cubicBezTo>
                    <a:cubicBezTo>
                      <a:pt x="15580" y="3152"/>
                      <a:pt x="14901" y="3217"/>
                      <a:pt x="14238" y="3314"/>
                    </a:cubicBezTo>
                    <a:cubicBezTo>
                      <a:pt x="13576" y="3394"/>
                      <a:pt x="12897" y="3459"/>
                      <a:pt x="12234" y="3508"/>
                    </a:cubicBezTo>
                    <a:cubicBezTo>
                      <a:pt x="10999" y="3613"/>
                      <a:pt x="9760" y="3666"/>
                      <a:pt x="8522" y="3666"/>
                    </a:cubicBezTo>
                    <a:cubicBezTo>
                      <a:pt x="7102" y="3666"/>
                      <a:pt x="5683" y="3597"/>
                      <a:pt x="4267" y="3459"/>
                    </a:cubicBezTo>
                    <a:cubicBezTo>
                      <a:pt x="3524" y="3394"/>
                      <a:pt x="2796" y="3314"/>
                      <a:pt x="2069" y="3200"/>
                    </a:cubicBezTo>
                    <a:cubicBezTo>
                      <a:pt x="1471" y="3120"/>
                      <a:pt x="889" y="3055"/>
                      <a:pt x="533" y="2489"/>
                    </a:cubicBezTo>
                    <a:cubicBezTo>
                      <a:pt x="259" y="2037"/>
                      <a:pt x="275" y="1472"/>
                      <a:pt x="566" y="1035"/>
                    </a:cubicBezTo>
                    <a:cubicBezTo>
                      <a:pt x="822" y="636"/>
                      <a:pt x="1267" y="426"/>
                      <a:pt x="1734" y="426"/>
                    </a:cubicBezTo>
                    <a:cubicBezTo>
                      <a:pt x="1770" y="426"/>
                      <a:pt x="1807" y="427"/>
                      <a:pt x="1844" y="430"/>
                    </a:cubicBezTo>
                    <a:lnTo>
                      <a:pt x="1844" y="430"/>
                    </a:lnTo>
                    <a:cubicBezTo>
                      <a:pt x="1854" y="433"/>
                      <a:pt x="1864" y="436"/>
                      <a:pt x="1875" y="437"/>
                    </a:cubicBezTo>
                    <a:cubicBezTo>
                      <a:pt x="4057" y="757"/>
                      <a:pt x="6260" y="911"/>
                      <a:pt x="8458" y="911"/>
                    </a:cubicBezTo>
                    <a:cubicBezTo>
                      <a:pt x="8931" y="911"/>
                      <a:pt x="9403" y="904"/>
                      <a:pt x="9875" y="890"/>
                    </a:cubicBezTo>
                    <a:cubicBezTo>
                      <a:pt x="11200" y="858"/>
                      <a:pt x="12509" y="761"/>
                      <a:pt x="13818" y="614"/>
                    </a:cubicBezTo>
                    <a:cubicBezTo>
                      <a:pt x="14464" y="534"/>
                      <a:pt x="15111" y="420"/>
                      <a:pt x="15774" y="340"/>
                    </a:cubicBezTo>
                    <a:cubicBezTo>
                      <a:pt x="15829" y="335"/>
                      <a:pt x="15883" y="332"/>
                      <a:pt x="15938" y="332"/>
                    </a:cubicBezTo>
                    <a:close/>
                    <a:moveTo>
                      <a:pt x="15984" y="0"/>
                    </a:moveTo>
                    <a:cubicBezTo>
                      <a:pt x="15677" y="0"/>
                      <a:pt x="15354" y="82"/>
                      <a:pt x="15046" y="114"/>
                    </a:cubicBezTo>
                    <a:cubicBezTo>
                      <a:pt x="14675" y="179"/>
                      <a:pt x="14303" y="227"/>
                      <a:pt x="13932" y="259"/>
                    </a:cubicBezTo>
                    <a:cubicBezTo>
                      <a:pt x="13221" y="356"/>
                      <a:pt x="12493" y="420"/>
                      <a:pt x="11766" y="470"/>
                    </a:cubicBezTo>
                    <a:cubicBezTo>
                      <a:pt x="10700" y="547"/>
                      <a:pt x="9631" y="585"/>
                      <a:pt x="8562" y="585"/>
                    </a:cubicBezTo>
                    <a:cubicBezTo>
                      <a:pt x="6730" y="585"/>
                      <a:pt x="4897" y="474"/>
                      <a:pt x="3071" y="259"/>
                    </a:cubicBezTo>
                    <a:cubicBezTo>
                      <a:pt x="2699" y="211"/>
                      <a:pt x="2328" y="162"/>
                      <a:pt x="1972" y="114"/>
                    </a:cubicBezTo>
                    <a:cubicBezTo>
                      <a:pt x="1962" y="113"/>
                      <a:pt x="1953" y="112"/>
                      <a:pt x="1943" y="112"/>
                    </a:cubicBezTo>
                    <a:cubicBezTo>
                      <a:pt x="1935" y="112"/>
                      <a:pt x="1926" y="112"/>
                      <a:pt x="1919" y="113"/>
                    </a:cubicBezTo>
                    <a:lnTo>
                      <a:pt x="1919" y="113"/>
                    </a:lnTo>
                    <a:cubicBezTo>
                      <a:pt x="1847" y="104"/>
                      <a:pt x="1775" y="100"/>
                      <a:pt x="1704" y="100"/>
                    </a:cubicBezTo>
                    <a:cubicBezTo>
                      <a:pt x="793" y="100"/>
                      <a:pt x="15" y="835"/>
                      <a:pt x="1" y="1778"/>
                    </a:cubicBezTo>
                    <a:cubicBezTo>
                      <a:pt x="1" y="2247"/>
                      <a:pt x="210" y="2715"/>
                      <a:pt x="550" y="3023"/>
                    </a:cubicBezTo>
                    <a:cubicBezTo>
                      <a:pt x="1003" y="3427"/>
                      <a:pt x="1568" y="3476"/>
                      <a:pt x="2134" y="3556"/>
                    </a:cubicBezTo>
                    <a:cubicBezTo>
                      <a:pt x="4279" y="3847"/>
                      <a:pt x="6451" y="3992"/>
                      <a:pt x="8617" y="3992"/>
                    </a:cubicBezTo>
                    <a:cubicBezTo>
                      <a:pt x="9339" y="3992"/>
                      <a:pt x="10060" y="3976"/>
                      <a:pt x="10780" y="3944"/>
                    </a:cubicBezTo>
                    <a:cubicBezTo>
                      <a:pt x="12234" y="3864"/>
                      <a:pt x="13689" y="3734"/>
                      <a:pt x="15111" y="3523"/>
                    </a:cubicBezTo>
                    <a:cubicBezTo>
                      <a:pt x="15483" y="3476"/>
                      <a:pt x="15839" y="3411"/>
                      <a:pt x="16194" y="3346"/>
                    </a:cubicBezTo>
                    <a:cubicBezTo>
                      <a:pt x="16453" y="3314"/>
                      <a:pt x="16695" y="3233"/>
                      <a:pt x="16905" y="3088"/>
                    </a:cubicBezTo>
                    <a:cubicBezTo>
                      <a:pt x="17326" y="2797"/>
                      <a:pt x="17584" y="2360"/>
                      <a:pt x="17649" y="1875"/>
                    </a:cubicBezTo>
                    <a:cubicBezTo>
                      <a:pt x="17778" y="890"/>
                      <a:pt x="16970" y="0"/>
                      <a:pt x="159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0"/>
              <p:cNvSpPr/>
              <p:nvPr/>
            </p:nvSpPr>
            <p:spPr>
              <a:xfrm>
                <a:off x="1731225" y="1653875"/>
                <a:ext cx="14575" cy="39300"/>
              </a:xfrm>
              <a:custGeom>
                <a:avLst/>
                <a:gdLst/>
                <a:ahLst/>
                <a:cxnLst/>
                <a:rect l="l" t="t" r="r" b="b"/>
                <a:pathLst>
                  <a:path w="583" h="1572" extrusionOk="0">
                    <a:moveTo>
                      <a:pt x="417" y="0"/>
                    </a:moveTo>
                    <a:cubicBezTo>
                      <a:pt x="337" y="0"/>
                      <a:pt x="272" y="46"/>
                      <a:pt x="244" y="117"/>
                    </a:cubicBezTo>
                    <a:cubicBezTo>
                      <a:pt x="115" y="537"/>
                      <a:pt x="33" y="973"/>
                      <a:pt x="18" y="1410"/>
                    </a:cubicBezTo>
                    <a:cubicBezTo>
                      <a:pt x="1" y="1507"/>
                      <a:pt x="98" y="1571"/>
                      <a:pt x="179" y="1571"/>
                    </a:cubicBezTo>
                    <a:cubicBezTo>
                      <a:pt x="276" y="1571"/>
                      <a:pt x="341" y="1507"/>
                      <a:pt x="341" y="1410"/>
                    </a:cubicBezTo>
                    <a:cubicBezTo>
                      <a:pt x="356" y="1005"/>
                      <a:pt x="438" y="602"/>
                      <a:pt x="567" y="214"/>
                    </a:cubicBezTo>
                    <a:cubicBezTo>
                      <a:pt x="583" y="132"/>
                      <a:pt x="535" y="35"/>
                      <a:pt x="453" y="3"/>
                    </a:cubicBezTo>
                    <a:cubicBezTo>
                      <a:pt x="441" y="1"/>
                      <a:pt x="429" y="0"/>
                      <a:pt x="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0"/>
              <p:cNvSpPr/>
              <p:nvPr/>
            </p:nvSpPr>
            <p:spPr>
              <a:xfrm>
                <a:off x="1779725" y="1662450"/>
                <a:ext cx="11325" cy="388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1552" extrusionOk="0">
                    <a:moveTo>
                      <a:pt x="276" y="0"/>
                    </a:moveTo>
                    <a:cubicBezTo>
                      <a:pt x="179" y="0"/>
                      <a:pt x="114" y="80"/>
                      <a:pt x="114" y="177"/>
                    </a:cubicBezTo>
                    <a:lnTo>
                      <a:pt x="17" y="1390"/>
                    </a:lnTo>
                    <a:cubicBezTo>
                      <a:pt x="0" y="1470"/>
                      <a:pt x="97" y="1552"/>
                      <a:pt x="179" y="1552"/>
                    </a:cubicBezTo>
                    <a:cubicBezTo>
                      <a:pt x="276" y="1552"/>
                      <a:pt x="340" y="1470"/>
                      <a:pt x="340" y="1390"/>
                    </a:cubicBezTo>
                    <a:lnTo>
                      <a:pt x="437" y="177"/>
                    </a:lnTo>
                    <a:cubicBezTo>
                      <a:pt x="453" y="80"/>
                      <a:pt x="356" y="0"/>
                      <a:pt x="2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0"/>
              <p:cNvSpPr/>
              <p:nvPr/>
            </p:nvSpPr>
            <p:spPr>
              <a:xfrm>
                <a:off x="1835075" y="1666875"/>
                <a:ext cx="8925" cy="39225"/>
              </a:xfrm>
              <a:custGeom>
                <a:avLst/>
                <a:gdLst/>
                <a:ahLst/>
                <a:cxnLst/>
                <a:rect l="l" t="t" r="r" b="b"/>
                <a:pathLst>
                  <a:path w="357" h="1569" extrusionOk="0">
                    <a:moveTo>
                      <a:pt x="195" y="0"/>
                    </a:moveTo>
                    <a:cubicBezTo>
                      <a:pt x="98" y="0"/>
                      <a:pt x="33" y="82"/>
                      <a:pt x="33" y="162"/>
                    </a:cubicBezTo>
                    <a:cubicBezTo>
                      <a:pt x="16" y="582"/>
                      <a:pt x="1" y="987"/>
                      <a:pt x="1" y="1407"/>
                    </a:cubicBezTo>
                    <a:cubicBezTo>
                      <a:pt x="1" y="1504"/>
                      <a:pt x="81" y="1569"/>
                      <a:pt x="163" y="1569"/>
                    </a:cubicBezTo>
                    <a:cubicBezTo>
                      <a:pt x="259" y="1569"/>
                      <a:pt x="324" y="1504"/>
                      <a:pt x="324" y="1407"/>
                    </a:cubicBezTo>
                    <a:cubicBezTo>
                      <a:pt x="340" y="987"/>
                      <a:pt x="340" y="582"/>
                      <a:pt x="356" y="162"/>
                    </a:cubicBezTo>
                    <a:cubicBezTo>
                      <a:pt x="356" y="82"/>
                      <a:pt x="275" y="0"/>
                      <a:pt x="1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0"/>
              <p:cNvSpPr/>
              <p:nvPr/>
            </p:nvSpPr>
            <p:spPr>
              <a:xfrm>
                <a:off x="1878300" y="1666225"/>
                <a:ext cx="12575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503" h="1707" extrusionOk="0">
                    <a:moveTo>
                      <a:pt x="310" y="1"/>
                    </a:moveTo>
                    <a:cubicBezTo>
                      <a:pt x="248" y="1"/>
                      <a:pt x="175" y="47"/>
                      <a:pt x="162" y="123"/>
                    </a:cubicBezTo>
                    <a:cubicBezTo>
                      <a:pt x="82" y="593"/>
                      <a:pt x="33" y="1061"/>
                      <a:pt x="1" y="1545"/>
                    </a:cubicBezTo>
                    <a:cubicBezTo>
                      <a:pt x="1" y="1642"/>
                      <a:pt x="82" y="1707"/>
                      <a:pt x="179" y="1707"/>
                    </a:cubicBezTo>
                    <a:cubicBezTo>
                      <a:pt x="259" y="1707"/>
                      <a:pt x="341" y="1642"/>
                      <a:pt x="341" y="1545"/>
                    </a:cubicBezTo>
                    <a:cubicBezTo>
                      <a:pt x="356" y="1093"/>
                      <a:pt x="405" y="657"/>
                      <a:pt x="485" y="205"/>
                    </a:cubicBezTo>
                    <a:cubicBezTo>
                      <a:pt x="502" y="123"/>
                      <a:pt x="453" y="26"/>
                      <a:pt x="356" y="11"/>
                    </a:cubicBezTo>
                    <a:cubicBezTo>
                      <a:pt x="342" y="4"/>
                      <a:pt x="327" y="1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0"/>
              <p:cNvSpPr/>
              <p:nvPr/>
            </p:nvSpPr>
            <p:spPr>
              <a:xfrm>
                <a:off x="1924775" y="1669700"/>
                <a:ext cx="10125" cy="39200"/>
              </a:xfrm>
              <a:custGeom>
                <a:avLst/>
                <a:gdLst/>
                <a:ahLst/>
                <a:cxnLst/>
                <a:rect l="l" t="t" r="r" b="b"/>
                <a:pathLst>
                  <a:path w="405" h="1568" extrusionOk="0">
                    <a:moveTo>
                      <a:pt x="227" y="1"/>
                    </a:moveTo>
                    <a:cubicBezTo>
                      <a:pt x="130" y="1"/>
                      <a:pt x="81" y="81"/>
                      <a:pt x="65" y="178"/>
                    </a:cubicBezTo>
                    <a:cubicBezTo>
                      <a:pt x="16" y="583"/>
                      <a:pt x="1" y="1003"/>
                      <a:pt x="16" y="1406"/>
                    </a:cubicBezTo>
                    <a:cubicBezTo>
                      <a:pt x="16" y="1503"/>
                      <a:pt x="81" y="1568"/>
                      <a:pt x="178" y="1568"/>
                    </a:cubicBezTo>
                    <a:cubicBezTo>
                      <a:pt x="275" y="1568"/>
                      <a:pt x="356" y="1503"/>
                      <a:pt x="339" y="1406"/>
                    </a:cubicBezTo>
                    <a:cubicBezTo>
                      <a:pt x="324" y="1003"/>
                      <a:pt x="339" y="583"/>
                      <a:pt x="389" y="178"/>
                    </a:cubicBezTo>
                    <a:cubicBezTo>
                      <a:pt x="404" y="81"/>
                      <a:pt x="307" y="1"/>
                      <a:pt x="2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0"/>
              <p:cNvSpPr/>
              <p:nvPr/>
            </p:nvSpPr>
            <p:spPr>
              <a:xfrm>
                <a:off x="1974075" y="1664050"/>
                <a:ext cx="97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389" h="1859" extrusionOk="0">
                    <a:moveTo>
                      <a:pt x="210" y="1"/>
                    </a:moveTo>
                    <a:cubicBezTo>
                      <a:pt x="113" y="1"/>
                      <a:pt x="65" y="81"/>
                      <a:pt x="48" y="162"/>
                    </a:cubicBezTo>
                    <a:cubicBezTo>
                      <a:pt x="16" y="680"/>
                      <a:pt x="0" y="1180"/>
                      <a:pt x="33" y="1697"/>
                    </a:cubicBezTo>
                    <a:cubicBezTo>
                      <a:pt x="48" y="1778"/>
                      <a:pt x="113" y="1859"/>
                      <a:pt x="210" y="1859"/>
                    </a:cubicBezTo>
                    <a:cubicBezTo>
                      <a:pt x="291" y="1859"/>
                      <a:pt x="371" y="1778"/>
                      <a:pt x="371" y="1697"/>
                    </a:cubicBezTo>
                    <a:cubicBezTo>
                      <a:pt x="339" y="1180"/>
                      <a:pt x="339" y="680"/>
                      <a:pt x="388" y="162"/>
                    </a:cubicBezTo>
                    <a:cubicBezTo>
                      <a:pt x="388" y="81"/>
                      <a:pt x="307" y="1"/>
                      <a:pt x="2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0"/>
              <p:cNvSpPr/>
              <p:nvPr/>
            </p:nvSpPr>
            <p:spPr>
              <a:xfrm>
                <a:off x="2020125" y="1665675"/>
                <a:ext cx="10125" cy="39200"/>
              </a:xfrm>
              <a:custGeom>
                <a:avLst/>
                <a:gdLst/>
                <a:ahLst/>
                <a:cxnLst/>
                <a:rect l="l" t="t" r="r" b="b"/>
                <a:pathLst>
                  <a:path w="405" h="1568" extrusionOk="0">
                    <a:moveTo>
                      <a:pt x="162" y="0"/>
                    </a:moveTo>
                    <a:cubicBezTo>
                      <a:pt x="81" y="0"/>
                      <a:pt x="1" y="65"/>
                      <a:pt x="1" y="162"/>
                    </a:cubicBezTo>
                    <a:cubicBezTo>
                      <a:pt x="16" y="565"/>
                      <a:pt x="33" y="986"/>
                      <a:pt x="65" y="1390"/>
                    </a:cubicBezTo>
                    <a:cubicBezTo>
                      <a:pt x="65" y="1487"/>
                      <a:pt x="130" y="1567"/>
                      <a:pt x="227" y="1567"/>
                    </a:cubicBezTo>
                    <a:cubicBezTo>
                      <a:pt x="307" y="1567"/>
                      <a:pt x="404" y="1487"/>
                      <a:pt x="389" y="1390"/>
                    </a:cubicBezTo>
                    <a:cubicBezTo>
                      <a:pt x="356" y="986"/>
                      <a:pt x="340" y="565"/>
                      <a:pt x="324" y="162"/>
                    </a:cubicBezTo>
                    <a:cubicBezTo>
                      <a:pt x="324" y="65"/>
                      <a:pt x="259" y="0"/>
                      <a:pt x="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0"/>
              <p:cNvSpPr/>
              <p:nvPr/>
            </p:nvSpPr>
            <p:spPr>
              <a:xfrm>
                <a:off x="2059725" y="1662825"/>
                <a:ext cx="1052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421" h="1617" extrusionOk="0">
                    <a:moveTo>
                      <a:pt x="242" y="1"/>
                    </a:moveTo>
                    <a:cubicBezTo>
                      <a:pt x="145" y="1"/>
                      <a:pt x="81" y="65"/>
                      <a:pt x="81" y="162"/>
                    </a:cubicBezTo>
                    <a:cubicBezTo>
                      <a:pt x="65" y="599"/>
                      <a:pt x="33" y="1019"/>
                      <a:pt x="16" y="1455"/>
                    </a:cubicBezTo>
                    <a:cubicBezTo>
                      <a:pt x="1" y="1537"/>
                      <a:pt x="98" y="1617"/>
                      <a:pt x="178" y="1617"/>
                    </a:cubicBezTo>
                    <a:cubicBezTo>
                      <a:pt x="275" y="1617"/>
                      <a:pt x="339" y="1537"/>
                      <a:pt x="339" y="1455"/>
                    </a:cubicBezTo>
                    <a:cubicBezTo>
                      <a:pt x="372" y="1019"/>
                      <a:pt x="389" y="599"/>
                      <a:pt x="404" y="162"/>
                    </a:cubicBezTo>
                    <a:cubicBezTo>
                      <a:pt x="421" y="65"/>
                      <a:pt x="339" y="1"/>
                      <a:pt x="2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0"/>
              <p:cNvSpPr/>
              <p:nvPr/>
            </p:nvSpPr>
            <p:spPr>
              <a:xfrm>
                <a:off x="2098900" y="1659600"/>
                <a:ext cx="12575" cy="36375"/>
              </a:xfrm>
              <a:custGeom>
                <a:avLst/>
                <a:gdLst/>
                <a:ahLst/>
                <a:cxnLst/>
                <a:rect l="l" t="t" r="r" b="b"/>
                <a:pathLst>
                  <a:path w="503" h="1455" extrusionOk="0">
                    <a:moveTo>
                      <a:pt x="179" y="0"/>
                    </a:moveTo>
                    <a:cubicBezTo>
                      <a:pt x="98" y="0"/>
                      <a:pt x="1" y="82"/>
                      <a:pt x="17" y="179"/>
                    </a:cubicBezTo>
                    <a:cubicBezTo>
                      <a:pt x="65" y="550"/>
                      <a:pt x="114" y="922"/>
                      <a:pt x="147" y="1293"/>
                    </a:cubicBezTo>
                    <a:cubicBezTo>
                      <a:pt x="162" y="1390"/>
                      <a:pt x="227" y="1455"/>
                      <a:pt x="324" y="1455"/>
                    </a:cubicBezTo>
                    <a:cubicBezTo>
                      <a:pt x="405" y="1455"/>
                      <a:pt x="502" y="1390"/>
                      <a:pt x="485" y="1293"/>
                    </a:cubicBezTo>
                    <a:lnTo>
                      <a:pt x="341" y="179"/>
                    </a:lnTo>
                    <a:cubicBezTo>
                      <a:pt x="341" y="82"/>
                      <a:pt x="276" y="0"/>
                      <a:pt x="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0"/>
              <p:cNvSpPr/>
              <p:nvPr/>
            </p:nvSpPr>
            <p:spPr>
              <a:xfrm>
                <a:off x="1957500" y="2309275"/>
                <a:ext cx="318825" cy="457975"/>
              </a:xfrm>
              <a:custGeom>
                <a:avLst/>
                <a:gdLst/>
                <a:ahLst/>
                <a:cxnLst/>
                <a:rect l="l" t="t" r="r" b="b"/>
                <a:pathLst>
                  <a:path w="12753" h="18319" extrusionOk="0">
                    <a:moveTo>
                      <a:pt x="3831" y="1"/>
                    </a:moveTo>
                    <a:lnTo>
                      <a:pt x="0" y="1440"/>
                    </a:lnTo>
                    <a:cubicBezTo>
                      <a:pt x="437" y="1634"/>
                      <a:pt x="696" y="2069"/>
                      <a:pt x="905" y="2490"/>
                    </a:cubicBezTo>
                    <a:cubicBezTo>
                      <a:pt x="1601" y="3896"/>
                      <a:pt x="2036" y="5431"/>
                      <a:pt x="2166" y="6982"/>
                    </a:cubicBezTo>
                    <a:cubicBezTo>
                      <a:pt x="2247" y="7984"/>
                      <a:pt x="2215" y="8986"/>
                      <a:pt x="2360" y="9973"/>
                    </a:cubicBezTo>
                    <a:cubicBezTo>
                      <a:pt x="2554" y="11363"/>
                      <a:pt x="3071" y="12687"/>
                      <a:pt x="3653" y="13963"/>
                    </a:cubicBezTo>
                    <a:cubicBezTo>
                      <a:pt x="4073" y="14885"/>
                      <a:pt x="4525" y="15805"/>
                      <a:pt x="5172" y="16598"/>
                    </a:cubicBezTo>
                    <a:cubicBezTo>
                      <a:pt x="5818" y="17389"/>
                      <a:pt x="6675" y="18036"/>
                      <a:pt x="7661" y="18262"/>
                    </a:cubicBezTo>
                    <a:cubicBezTo>
                      <a:pt x="7797" y="18296"/>
                      <a:pt x="7943" y="18319"/>
                      <a:pt x="8086" y="18319"/>
                    </a:cubicBezTo>
                    <a:cubicBezTo>
                      <a:pt x="8281" y="18319"/>
                      <a:pt x="8472" y="18277"/>
                      <a:pt x="8630" y="18165"/>
                    </a:cubicBezTo>
                    <a:cubicBezTo>
                      <a:pt x="8834" y="18022"/>
                      <a:pt x="8922" y="17729"/>
                      <a:pt x="8844" y="17514"/>
                    </a:cubicBezTo>
                    <a:lnTo>
                      <a:pt x="8844" y="17514"/>
                    </a:lnTo>
                    <a:cubicBezTo>
                      <a:pt x="8961" y="17609"/>
                      <a:pt x="9116" y="17658"/>
                      <a:pt x="9273" y="17658"/>
                    </a:cubicBezTo>
                    <a:cubicBezTo>
                      <a:pt x="9461" y="17658"/>
                      <a:pt x="9651" y="17587"/>
                      <a:pt x="9778" y="17438"/>
                    </a:cubicBezTo>
                    <a:cubicBezTo>
                      <a:pt x="10053" y="17115"/>
                      <a:pt x="9923" y="16549"/>
                      <a:pt x="9552" y="16339"/>
                    </a:cubicBezTo>
                    <a:lnTo>
                      <a:pt x="9552" y="16339"/>
                    </a:lnTo>
                    <a:cubicBezTo>
                      <a:pt x="9794" y="16452"/>
                      <a:pt x="10037" y="16566"/>
                      <a:pt x="10311" y="16581"/>
                    </a:cubicBezTo>
                    <a:cubicBezTo>
                      <a:pt x="10570" y="16581"/>
                      <a:pt x="10861" y="16484"/>
                      <a:pt x="10990" y="16258"/>
                    </a:cubicBezTo>
                    <a:cubicBezTo>
                      <a:pt x="11265" y="15805"/>
                      <a:pt x="10828" y="15273"/>
                      <a:pt x="10699" y="14771"/>
                    </a:cubicBezTo>
                    <a:lnTo>
                      <a:pt x="10699" y="14771"/>
                    </a:lnTo>
                    <a:cubicBezTo>
                      <a:pt x="10845" y="15033"/>
                      <a:pt x="11136" y="15173"/>
                      <a:pt x="11426" y="15173"/>
                    </a:cubicBezTo>
                    <a:cubicBezTo>
                      <a:pt x="11619" y="15173"/>
                      <a:pt x="11811" y="15111"/>
                      <a:pt x="11960" y="14982"/>
                    </a:cubicBezTo>
                    <a:cubicBezTo>
                      <a:pt x="12279" y="14676"/>
                      <a:pt x="12259" y="14109"/>
                      <a:pt x="11958" y="13798"/>
                    </a:cubicBezTo>
                    <a:lnTo>
                      <a:pt x="11958" y="13798"/>
                    </a:lnTo>
                    <a:cubicBezTo>
                      <a:pt x="12022" y="13833"/>
                      <a:pt x="12096" y="13849"/>
                      <a:pt x="12173" y="13849"/>
                    </a:cubicBezTo>
                    <a:cubicBezTo>
                      <a:pt x="12315" y="13849"/>
                      <a:pt x="12464" y="13791"/>
                      <a:pt x="12558" y="13689"/>
                    </a:cubicBezTo>
                    <a:cubicBezTo>
                      <a:pt x="12735" y="13495"/>
                      <a:pt x="12752" y="13187"/>
                      <a:pt x="12655" y="12929"/>
                    </a:cubicBezTo>
                    <a:cubicBezTo>
                      <a:pt x="12574" y="12670"/>
                      <a:pt x="12397" y="12462"/>
                      <a:pt x="12218" y="12268"/>
                    </a:cubicBezTo>
                    <a:cubicBezTo>
                      <a:pt x="10990" y="10846"/>
                      <a:pt x="9617" y="9488"/>
                      <a:pt x="9035" y="7710"/>
                    </a:cubicBezTo>
                    <a:cubicBezTo>
                      <a:pt x="8533" y="6224"/>
                      <a:pt x="8647" y="4558"/>
                      <a:pt x="8049" y="3104"/>
                    </a:cubicBezTo>
                    <a:cubicBezTo>
                      <a:pt x="7354" y="1407"/>
                      <a:pt x="5657" y="147"/>
                      <a:pt x="3831" y="1"/>
                    </a:cubicBezTo>
                    <a:close/>
                  </a:path>
                </a:pathLst>
              </a:custGeom>
              <a:solidFill>
                <a:srgbClr val="6EC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0"/>
              <p:cNvSpPr/>
              <p:nvPr/>
            </p:nvSpPr>
            <p:spPr>
              <a:xfrm>
                <a:off x="2081550" y="2366050"/>
                <a:ext cx="34775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659" extrusionOk="0">
                    <a:moveTo>
                      <a:pt x="182" y="1"/>
                    </a:moveTo>
                    <a:cubicBezTo>
                      <a:pt x="113" y="1"/>
                      <a:pt x="45" y="56"/>
                      <a:pt x="33" y="122"/>
                    </a:cubicBezTo>
                    <a:cubicBezTo>
                      <a:pt x="0" y="219"/>
                      <a:pt x="48" y="300"/>
                      <a:pt x="145" y="332"/>
                    </a:cubicBezTo>
                    <a:cubicBezTo>
                      <a:pt x="485" y="429"/>
                      <a:pt x="824" y="542"/>
                      <a:pt x="1164" y="656"/>
                    </a:cubicBezTo>
                    <a:cubicBezTo>
                      <a:pt x="1174" y="658"/>
                      <a:pt x="1185" y="659"/>
                      <a:pt x="1196" y="659"/>
                    </a:cubicBezTo>
                    <a:cubicBezTo>
                      <a:pt x="1271" y="659"/>
                      <a:pt x="1360" y="613"/>
                      <a:pt x="1373" y="542"/>
                    </a:cubicBezTo>
                    <a:cubicBezTo>
                      <a:pt x="1390" y="445"/>
                      <a:pt x="1341" y="365"/>
                      <a:pt x="1261" y="332"/>
                    </a:cubicBezTo>
                    <a:cubicBezTo>
                      <a:pt x="905" y="219"/>
                      <a:pt x="565" y="122"/>
                      <a:pt x="227" y="9"/>
                    </a:cubicBezTo>
                    <a:cubicBezTo>
                      <a:pt x="212" y="3"/>
                      <a:pt x="197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0"/>
              <p:cNvSpPr/>
              <p:nvPr/>
            </p:nvSpPr>
            <p:spPr>
              <a:xfrm>
                <a:off x="2084350" y="2358175"/>
                <a:ext cx="23075" cy="31300"/>
              </a:xfrm>
              <a:custGeom>
                <a:avLst/>
                <a:gdLst/>
                <a:ahLst/>
                <a:cxnLst/>
                <a:rect l="l" t="t" r="r" b="b"/>
                <a:pathLst>
                  <a:path w="923" h="1252" extrusionOk="0">
                    <a:moveTo>
                      <a:pt x="754" y="1"/>
                    </a:moveTo>
                    <a:cubicBezTo>
                      <a:pt x="696" y="1"/>
                      <a:pt x="632" y="26"/>
                      <a:pt x="599" y="81"/>
                    </a:cubicBezTo>
                    <a:cubicBezTo>
                      <a:pt x="453" y="404"/>
                      <a:pt x="276" y="712"/>
                      <a:pt x="50" y="1003"/>
                    </a:cubicBezTo>
                    <a:cubicBezTo>
                      <a:pt x="1" y="1068"/>
                      <a:pt x="50" y="1197"/>
                      <a:pt x="115" y="1229"/>
                    </a:cubicBezTo>
                    <a:cubicBezTo>
                      <a:pt x="146" y="1244"/>
                      <a:pt x="175" y="1252"/>
                      <a:pt x="202" y="1252"/>
                    </a:cubicBezTo>
                    <a:cubicBezTo>
                      <a:pt x="260" y="1252"/>
                      <a:pt x="307" y="1219"/>
                      <a:pt x="341" y="1165"/>
                    </a:cubicBezTo>
                    <a:cubicBezTo>
                      <a:pt x="567" y="889"/>
                      <a:pt x="744" y="583"/>
                      <a:pt x="890" y="243"/>
                    </a:cubicBezTo>
                    <a:cubicBezTo>
                      <a:pt x="923" y="163"/>
                      <a:pt x="923" y="66"/>
                      <a:pt x="826" y="16"/>
                    </a:cubicBezTo>
                    <a:cubicBezTo>
                      <a:pt x="805" y="6"/>
                      <a:pt x="780" y="1"/>
                      <a:pt x="7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0"/>
              <p:cNvSpPr/>
              <p:nvPr/>
            </p:nvSpPr>
            <p:spPr>
              <a:xfrm>
                <a:off x="2034675" y="2449100"/>
                <a:ext cx="33550" cy="15450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618" extrusionOk="0">
                    <a:moveTo>
                      <a:pt x="195" y="1"/>
                    </a:moveTo>
                    <a:cubicBezTo>
                      <a:pt x="138" y="1"/>
                      <a:pt x="82" y="26"/>
                      <a:pt x="48" y="81"/>
                    </a:cubicBezTo>
                    <a:cubicBezTo>
                      <a:pt x="1" y="146"/>
                      <a:pt x="16" y="275"/>
                      <a:pt x="113" y="307"/>
                    </a:cubicBezTo>
                    <a:cubicBezTo>
                      <a:pt x="436" y="452"/>
                      <a:pt x="760" y="549"/>
                      <a:pt x="1115" y="614"/>
                    </a:cubicBezTo>
                    <a:cubicBezTo>
                      <a:pt x="1129" y="617"/>
                      <a:pt x="1143" y="618"/>
                      <a:pt x="1157" y="618"/>
                    </a:cubicBezTo>
                    <a:cubicBezTo>
                      <a:pt x="1227" y="618"/>
                      <a:pt x="1299" y="582"/>
                      <a:pt x="1326" y="501"/>
                    </a:cubicBezTo>
                    <a:cubicBezTo>
                      <a:pt x="1341" y="420"/>
                      <a:pt x="1294" y="307"/>
                      <a:pt x="1197" y="291"/>
                    </a:cubicBezTo>
                    <a:cubicBezTo>
                      <a:pt x="1035" y="258"/>
                      <a:pt x="873" y="226"/>
                      <a:pt x="712" y="178"/>
                    </a:cubicBezTo>
                    <a:cubicBezTo>
                      <a:pt x="647" y="161"/>
                      <a:pt x="566" y="129"/>
                      <a:pt x="485" y="97"/>
                    </a:cubicBezTo>
                    <a:cubicBezTo>
                      <a:pt x="453" y="81"/>
                      <a:pt x="404" y="81"/>
                      <a:pt x="372" y="64"/>
                    </a:cubicBezTo>
                    <a:cubicBezTo>
                      <a:pt x="324" y="49"/>
                      <a:pt x="324" y="32"/>
                      <a:pt x="275" y="16"/>
                    </a:cubicBezTo>
                    <a:cubicBezTo>
                      <a:pt x="249" y="6"/>
                      <a:pt x="222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0"/>
              <p:cNvSpPr/>
              <p:nvPr/>
            </p:nvSpPr>
            <p:spPr>
              <a:xfrm>
                <a:off x="2040975" y="2434625"/>
                <a:ext cx="20150" cy="41075"/>
              </a:xfrm>
              <a:custGeom>
                <a:avLst/>
                <a:gdLst/>
                <a:ahLst/>
                <a:cxnLst/>
                <a:rect l="l" t="t" r="r" b="b"/>
                <a:pathLst>
                  <a:path w="806" h="1643" extrusionOk="0">
                    <a:moveTo>
                      <a:pt x="612" y="0"/>
                    </a:moveTo>
                    <a:cubicBezTo>
                      <a:pt x="548" y="0"/>
                      <a:pt x="485" y="34"/>
                      <a:pt x="460" y="111"/>
                    </a:cubicBezTo>
                    <a:cubicBezTo>
                      <a:pt x="314" y="563"/>
                      <a:pt x="169" y="999"/>
                      <a:pt x="40" y="1436"/>
                    </a:cubicBezTo>
                    <a:cubicBezTo>
                      <a:pt x="0" y="1563"/>
                      <a:pt x="104" y="1643"/>
                      <a:pt x="206" y="1643"/>
                    </a:cubicBezTo>
                    <a:cubicBezTo>
                      <a:pt x="272" y="1643"/>
                      <a:pt x="337" y="1609"/>
                      <a:pt x="363" y="1533"/>
                    </a:cubicBezTo>
                    <a:cubicBezTo>
                      <a:pt x="492" y="1096"/>
                      <a:pt x="637" y="643"/>
                      <a:pt x="766" y="208"/>
                    </a:cubicBezTo>
                    <a:cubicBezTo>
                      <a:pt x="805" y="80"/>
                      <a:pt x="708" y="0"/>
                      <a:pt x="6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0"/>
              <p:cNvSpPr/>
              <p:nvPr/>
            </p:nvSpPr>
            <p:spPr>
              <a:xfrm>
                <a:off x="2110625" y="2487600"/>
                <a:ext cx="38400" cy="17375"/>
              </a:xfrm>
              <a:custGeom>
                <a:avLst/>
                <a:gdLst/>
                <a:ahLst/>
                <a:cxnLst/>
                <a:rect l="l" t="t" r="r" b="b"/>
                <a:pathLst>
                  <a:path w="1536" h="695" extrusionOk="0">
                    <a:moveTo>
                      <a:pt x="177" y="0"/>
                    </a:moveTo>
                    <a:cubicBezTo>
                      <a:pt x="121" y="0"/>
                      <a:pt x="69" y="26"/>
                      <a:pt x="49" y="76"/>
                    </a:cubicBezTo>
                    <a:cubicBezTo>
                      <a:pt x="1" y="157"/>
                      <a:pt x="16" y="270"/>
                      <a:pt x="98" y="302"/>
                    </a:cubicBezTo>
                    <a:cubicBezTo>
                      <a:pt x="486" y="513"/>
                      <a:pt x="889" y="642"/>
                      <a:pt x="1309" y="690"/>
                    </a:cubicBezTo>
                    <a:cubicBezTo>
                      <a:pt x="1323" y="693"/>
                      <a:pt x="1337" y="694"/>
                      <a:pt x="1351" y="694"/>
                    </a:cubicBezTo>
                    <a:cubicBezTo>
                      <a:pt x="1421" y="694"/>
                      <a:pt x="1490" y="658"/>
                      <a:pt x="1503" y="577"/>
                    </a:cubicBezTo>
                    <a:cubicBezTo>
                      <a:pt x="1536" y="496"/>
                      <a:pt x="1488" y="383"/>
                      <a:pt x="1391" y="383"/>
                    </a:cubicBezTo>
                    <a:cubicBezTo>
                      <a:pt x="1003" y="319"/>
                      <a:pt x="615" y="205"/>
                      <a:pt x="275" y="28"/>
                    </a:cubicBezTo>
                    <a:cubicBezTo>
                      <a:pt x="245" y="9"/>
                      <a:pt x="210" y="0"/>
                      <a:pt x="1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0"/>
              <p:cNvSpPr/>
              <p:nvPr/>
            </p:nvSpPr>
            <p:spPr>
              <a:xfrm>
                <a:off x="2119525" y="2480200"/>
                <a:ext cx="22650" cy="33125"/>
              </a:xfrm>
              <a:custGeom>
                <a:avLst/>
                <a:gdLst/>
                <a:ahLst/>
                <a:cxnLst/>
                <a:rect l="l" t="t" r="r" b="b"/>
                <a:pathLst>
                  <a:path w="906" h="1325" extrusionOk="0">
                    <a:moveTo>
                      <a:pt x="729" y="1"/>
                    </a:moveTo>
                    <a:cubicBezTo>
                      <a:pt x="671" y="1"/>
                      <a:pt x="615" y="26"/>
                      <a:pt x="582" y="81"/>
                    </a:cubicBezTo>
                    <a:cubicBezTo>
                      <a:pt x="404" y="421"/>
                      <a:pt x="227" y="744"/>
                      <a:pt x="48" y="1083"/>
                    </a:cubicBezTo>
                    <a:cubicBezTo>
                      <a:pt x="1" y="1147"/>
                      <a:pt x="33" y="1261"/>
                      <a:pt x="113" y="1309"/>
                    </a:cubicBezTo>
                    <a:cubicBezTo>
                      <a:pt x="134" y="1319"/>
                      <a:pt x="159" y="1325"/>
                      <a:pt x="186" y="1325"/>
                    </a:cubicBezTo>
                    <a:cubicBezTo>
                      <a:pt x="243" y="1325"/>
                      <a:pt x="307" y="1300"/>
                      <a:pt x="339" y="1244"/>
                    </a:cubicBezTo>
                    <a:cubicBezTo>
                      <a:pt x="518" y="906"/>
                      <a:pt x="695" y="582"/>
                      <a:pt x="873" y="242"/>
                    </a:cubicBezTo>
                    <a:cubicBezTo>
                      <a:pt x="906" y="178"/>
                      <a:pt x="889" y="65"/>
                      <a:pt x="809" y="16"/>
                    </a:cubicBezTo>
                    <a:cubicBezTo>
                      <a:pt x="783" y="6"/>
                      <a:pt x="756" y="1"/>
                      <a:pt x="7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0"/>
              <p:cNvSpPr/>
              <p:nvPr/>
            </p:nvSpPr>
            <p:spPr>
              <a:xfrm>
                <a:off x="2050025" y="2561000"/>
                <a:ext cx="38400" cy="23950"/>
              </a:xfrm>
              <a:custGeom>
                <a:avLst/>
                <a:gdLst/>
                <a:ahLst/>
                <a:cxnLst/>
                <a:rect l="l" t="t" r="r" b="b"/>
                <a:pathLst>
                  <a:path w="1536" h="958" extrusionOk="0">
                    <a:moveTo>
                      <a:pt x="179" y="0"/>
                    </a:moveTo>
                    <a:cubicBezTo>
                      <a:pt x="138" y="0"/>
                      <a:pt x="98" y="16"/>
                      <a:pt x="65" y="49"/>
                    </a:cubicBezTo>
                    <a:cubicBezTo>
                      <a:pt x="1" y="113"/>
                      <a:pt x="1" y="210"/>
                      <a:pt x="65" y="275"/>
                    </a:cubicBezTo>
                    <a:cubicBezTo>
                      <a:pt x="404" y="615"/>
                      <a:pt x="841" y="841"/>
                      <a:pt x="1294" y="954"/>
                    </a:cubicBezTo>
                    <a:cubicBezTo>
                      <a:pt x="1306" y="956"/>
                      <a:pt x="1319" y="957"/>
                      <a:pt x="1331" y="957"/>
                    </a:cubicBezTo>
                    <a:cubicBezTo>
                      <a:pt x="1414" y="957"/>
                      <a:pt x="1490" y="909"/>
                      <a:pt x="1503" y="825"/>
                    </a:cubicBezTo>
                    <a:cubicBezTo>
                      <a:pt x="1535" y="744"/>
                      <a:pt x="1471" y="647"/>
                      <a:pt x="1391" y="631"/>
                    </a:cubicBezTo>
                    <a:cubicBezTo>
                      <a:pt x="970" y="534"/>
                      <a:pt x="598" y="340"/>
                      <a:pt x="292" y="49"/>
                    </a:cubicBezTo>
                    <a:cubicBezTo>
                      <a:pt x="259" y="16"/>
                      <a:pt x="219" y="0"/>
                      <a:pt x="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0"/>
              <p:cNvSpPr/>
              <p:nvPr/>
            </p:nvSpPr>
            <p:spPr>
              <a:xfrm>
                <a:off x="2060925" y="2555100"/>
                <a:ext cx="24275" cy="30725"/>
              </a:xfrm>
              <a:custGeom>
                <a:avLst/>
                <a:gdLst/>
                <a:ahLst/>
                <a:cxnLst/>
                <a:rect l="l" t="t" r="r" b="b"/>
                <a:pathLst>
                  <a:path w="971" h="1229" extrusionOk="0">
                    <a:moveTo>
                      <a:pt x="762" y="0"/>
                    </a:moveTo>
                    <a:cubicBezTo>
                      <a:pt x="723" y="0"/>
                      <a:pt x="686" y="13"/>
                      <a:pt x="664" y="43"/>
                    </a:cubicBezTo>
                    <a:cubicBezTo>
                      <a:pt x="421" y="334"/>
                      <a:pt x="211" y="640"/>
                      <a:pt x="33" y="980"/>
                    </a:cubicBezTo>
                    <a:cubicBezTo>
                      <a:pt x="0" y="1061"/>
                      <a:pt x="17" y="1157"/>
                      <a:pt x="97" y="1207"/>
                    </a:cubicBezTo>
                    <a:cubicBezTo>
                      <a:pt x="123" y="1222"/>
                      <a:pt x="153" y="1229"/>
                      <a:pt x="181" y="1229"/>
                    </a:cubicBezTo>
                    <a:cubicBezTo>
                      <a:pt x="242" y="1229"/>
                      <a:pt x="302" y="1197"/>
                      <a:pt x="324" y="1142"/>
                    </a:cubicBezTo>
                    <a:cubicBezTo>
                      <a:pt x="405" y="996"/>
                      <a:pt x="502" y="834"/>
                      <a:pt x="599" y="689"/>
                    </a:cubicBezTo>
                    <a:cubicBezTo>
                      <a:pt x="647" y="608"/>
                      <a:pt x="696" y="543"/>
                      <a:pt x="744" y="479"/>
                    </a:cubicBezTo>
                    <a:cubicBezTo>
                      <a:pt x="776" y="431"/>
                      <a:pt x="793" y="399"/>
                      <a:pt x="825" y="366"/>
                    </a:cubicBezTo>
                    <a:cubicBezTo>
                      <a:pt x="825" y="366"/>
                      <a:pt x="830" y="356"/>
                      <a:pt x="834" y="350"/>
                    </a:cubicBezTo>
                    <a:lnTo>
                      <a:pt x="834" y="350"/>
                    </a:lnTo>
                    <a:cubicBezTo>
                      <a:pt x="834" y="352"/>
                      <a:pt x="834" y="354"/>
                      <a:pt x="835" y="354"/>
                    </a:cubicBezTo>
                    <a:cubicBezTo>
                      <a:pt x="836" y="354"/>
                      <a:pt x="838" y="353"/>
                      <a:pt x="841" y="349"/>
                    </a:cubicBezTo>
                    <a:cubicBezTo>
                      <a:pt x="841" y="346"/>
                      <a:pt x="840" y="345"/>
                      <a:pt x="839" y="345"/>
                    </a:cubicBezTo>
                    <a:cubicBezTo>
                      <a:pt x="838" y="345"/>
                      <a:pt x="836" y="347"/>
                      <a:pt x="834" y="350"/>
                    </a:cubicBezTo>
                    <a:lnTo>
                      <a:pt x="834" y="350"/>
                    </a:lnTo>
                    <a:cubicBezTo>
                      <a:pt x="836" y="344"/>
                      <a:pt x="841" y="334"/>
                      <a:pt x="841" y="334"/>
                    </a:cubicBezTo>
                    <a:lnTo>
                      <a:pt x="890" y="285"/>
                    </a:lnTo>
                    <a:cubicBezTo>
                      <a:pt x="955" y="205"/>
                      <a:pt x="970" y="108"/>
                      <a:pt x="890" y="43"/>
                    </a:cubicBezTo>
                    <a:cubicBezTo>
                      <a:pt x="855" y="17"/>
                      <a:pt x="807" y="0"/>
                      <a:pt x="7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0"/>
              <p:cNvSpPr/>
              <p:nvPr/>
            </p:nvSpPr>
            <p:spPr>
              <a:xfrm>
                <a:off x="2157500" y="2565775"/>
                <a:ext cx="35975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540" extrusionOk="0">
                    <a:moveTo>
                      <a:pt x="178" y="1"/>
                    </a:moveTo>
                    <a:cubicBezTo>
                      <a:pt x="106" y="1"/>
                      <a:pt x="31" y="47"/>
                      <a:pt x="16" y="116"/>
                    </a:cubicBezTo>
                    <a:cubicBezTo>
                      <a:pt x="1" y="198"/>
                      <a:pt x="33" y="310"/>
                      <a:pt x="130" y="327"/>
                    </a:cubicBezTo>
                    <a:cubicBezTo>
                      <a:pt x="486" y="392"/>
                      <a:pt x="857" y="456"/>
                      <a:pt x="1229" y="537"/>
                    </a:cubicBezTo>
                    <a:cubicBezTo>
                      <a:pt x="1240" y="539"/>
                      <a:pt x="1250" y="540"/>
                      <a:pt x="1261" y="540"/>
                    </a:cubicBezTo>
                    <a:cubicBezTo>
                      <a:pt x="1333" y="540"/>
                      <a:pt x="1408" y="494"/>
                      <a:pt x="1423" y="424"/>
                    </a:cubicBezTo>
                    <a:cubicBezTo>
                      <a:pt x="1438" y="327"/>
                      <a:pt x="1406" y="230"/>
                      <a:pt x="1309" y="213"/>
                    </a:cubicBezTo>
                    <a:cubicBezTo>
                      <a:pt x="954" y="149"/>
                      <a:pt x="582" y="69"/>
                      <a:pt x="210" y="4"/>
                    </a:cubicBezTo>
                    <a:cubicBezTo>
                      <a:pt x="200" y="2"/>
                      <a:pt x="189" y="1"/>
                      <a:pt x="178" y="1"/>
                    </a:cubicBez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0"/>
              <p:cNvSpPr/>
              <p:nvPr/>
            </p:nvSpPr>
            <p:spPr>
              <a:xfrm>
                <a:off x="2163150" y="2554050"/>
                <a:ext cx="23475" cy="38475"/>
              </a:xfrm>
              <a:custGeom>
                <a:avLst/>
                <a:gdLst/>
                <a:ahLst/>
                <a:cxnLst/>
                <a:rect l="l" t="t" r="r" b="b"/>
                <a:pathLst>
                  <a:path w="939" h="1539" extrusionOk="0">
                    <a:moveTo>
                      <a:pt x="742" y="1"/>
                    </a:moveTo>
                    <a:cubicBezTo>
                      <a:pt x="664" y="1"/>
                      <a:pt x="611" y="46"/>
                      <a:pt x="583" y="117"/>
                    </a:cubicBezTo>
                    <a:cubicBezTo>
                      <a:pt x="421" y="521"/>
                      <a:pt x="243" y="909"/>
                      <a:pt x="49" y="1281"/>
                    </a:cubicBezTo>
                    <a:cubicBezTo>
                      <a:pt x="1" y="1361"/>
                      <a:pt x="16" y="1475"/>
                      <a:pt x="98" y="1523"/>
                    </a:cubicBezTo>
                    <a:cubicBezTo>
                      <a:pt x="123" y="1533"/>
                      <a:pt x="152" y="1538"/>
                      <a:pt x="181" y="1538"/>
                    </a:cubicBezTo>
                    <a:cubicBezTo>
                      <a:pt x="242" y="1538"/>
                      <a:pt x="302" y="1514"/>
                      <a:pt x="324" y="1458"/>
                    </a:cubicBezTo>
                    <a:cubicBezTo>
                      <a:pt x="534" y="1055"/>
                      <a:pt x="728" y="634"/>
                      <a:pt x="889" y="214"/>
                    </a:cubicBezTo>
                    <a:cubicBezTo>
                      <a:pt x="938" y="133"/>
                      <a:pt x="857" y="36"/>
                      <a:pt x="777" y="4"/>
                    </a:cubicBezTo>
                    <a:cubicBezTo>
                      <a:pt x="764" y="2"/>
                      <a:pt x="753" y="1"/>
                      <a:pt x="742" y="1"/>
                    </a:cubicBez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0"/>
              <p:cNvSpPr/>
              <p:nvPr/>
            </p:nvSpPr>
            <p:spPr>
              <a:xfrm>
                <a:off x="2140925" y="2632375"/>
                <a:ext cx="35575" cy="9925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397" extrusionOk="0">
                    <a:moveTo>
                      <a:pt x="1235" y="1"/>
                    </a:moveTo>
                    <a:cubicBezTo>
                      <a:pt x="1222" y="1"/>
                      <a:pt x="1209" y="2"/>
                      <a:pt x="1196" y="5"/>
                    </a:cubicBezTo>
                    <a:cubicBezTo>
                      <a:pt x="858" y="54"/>
                      <a:pt x="502" y="69"/>
                      <a:pt x="162" y="69"/>
                    </a:cubicBezTo>
                    <a:cubicBezTo>
                      <a:pt x="82" y="69"/>
                      <a:pt x="0" y="134"/>
                      <a:pt x="0" y="231"/>
                    </a:cubicBezTo>
                    <a:cubicBezTo>
                      <a:pt x="0" y="328"/>
                      <a:pt x="82" y="392"/>
                      <a:pt x="162" y="392"/>
                    </a:cubicBezTo>
                    <a:cubicBezTo>
                      <a:pt x="230" y="395"/>
                      <a:pt x="297" y="397"/>
                      <a:pt x="365" y="397"/>
                    </a:cubicBezTo>
                    <a:cubicBezTo>
                      <a:pt x="669" y="397"/>
                      <a:pt x="973" y="368"/>
                      <a:pt x="1278" y="328"/>
                    </a:cubicBezTo>
                    <a:cubicBezTo>
                      <a:pt x="1358" y="312"/>
                      <a:pt x="1423" y="199"/>
                      <a:pt x="1390" y="118"/>
                    </a:cubicBezTo>
                    <a:cubicBezTo>
                      <a:pt x="1363" y="37"/>
                      <a:pt x="1302" y="1"/>
                      <a:pt x="12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0"/>
              <p:cNvSpPr/>
              <p:nvPr/>
            </p:nvSpPr>
            <p:spPr>
              <a:xfrm>
                <a:off x="2149425" y="2619900"/>
                <a:ext cx="14575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583" h="1429" extrusionOk="0">
                    <a:moveTo>
                      <a:pt x="411" y="0"/>
                    </a:moveTo>
                    <a:cubicBezTo>
                      <a:pt x="341" y="0"/>
                      <a:pt x="272" y="36"/>
                      <a:pt x="259" y="117"/>
                    </a:cubicBezTo>
                    <a:cubicBezTo>
                      <a:pt x="178" y="488"/>
                      <a:pt x="97" y="844"/>
                      <a:pt x="16" y="1215"/>
                    </a:cubicBezTo>
                    <a:cubicBezTo>
                      <a:pt x="0" y="1296"/>
                      <a:pt x="33" y="1409"/>
                      <a:pt x="130" y="1425"/>
                    </a:cubicBezTo>
                    <a:cubicBezTo>
                      <a:pt x="140" y="1427"/>
                      <a:pt x="150" y="1428"/>
                      <a:pt x="161" y="1428"/>
                    </a:cubicBezTo>
                    <a:cubicBezTo>
                      <a:pt x="233" y="1428"/>
                      <a:pt x="311" y="1383"/>
                      <a:pt x="339" y="1312"/>
                    </a:cubicBezTo>
                    <a:cubicBezTo>
                      <a:pt x="421" y="941"/>
                      <a:pt x="485" y="568"/>
                      <a:pt x="565" y="197"/>
                    </a:cubicBezTo>
                    <a:cubicBezTo>
                      <a:pt x="582" y="117"/>
                      <a:pt x="550" y="20"/>
                      <a:pt x="453" y="5"/>
                    </a:cubicBezTo>
                    <a:cubicBezTo>
                      <a:pt x="439" y="2"/>
                      <a:pt x="425" y="0"/>
                      <a:pt x="4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0"/>
              <p:cNvSpPr/>
              <p:nvPr/>
            </p:nvSpPr>
            <p:spPr>
              <a:xfrm>
                <a:off x="2117900" y="2696575"/>
                <a:ext cx="34775" cy="16800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672" extrusionOk="0">
                    <a:moveTo>
                      <a:pt x="192" y="0"/>
                    </a:moveTo>
                    <a:cubicBezTo>
                      <a:pt x="131" y="0"/>
                      <a:pt x="71" y="32"/>
                      <a:pt x="49" y="87"/>
                    </a:cubicBezTo>
                    <a:cubicBezTo>
                      <a:pt x="1" y="168"/>
                      <a:pt x="33" y="249"/>
                      <a:pt x="98" y="313"/>
                    </a:cubicBezTo>
                    <a:cubicBezTo>
                      <a:pt x="437" y="540"/>
                      <a:pt x="824" y="669"/>
                      <a:pt x="1229" y="669"/>
                    </a:cubicBezTo>
                    <a:cubicBezTo>
                      <a:pt x="1236" y="670"/>
                      <a:pt x="1243" y="671"/>
                      <a:pt x="1250" y="671"/>
                    </a:cubicBezTo>
                    <a:cubicBezTo>
                      <a:pt x="1323" y="671"/>
                      <a:pt x="1391" y="596"/>
                      <a:pt x="1391" y="507"/>
                    </a:cubicBezTo>
                    <a:cubicBezTo>
                      <a:pt x="1391" y="410"/>
                      <a:pt x="1309" y="346"/>
                      <a:pt x="1229" y="346"/>
                    </a:cubicBezTo>
                    <a:cubicBezTo>
                      <a:pt x="1132" y="346"/>
                      <a:pt x="1068" y="330"/>
                      <a:pt x="986" y="313"/>
                    </a:cubicBezTo>
                    <a:cubicBezTo>
                      <a:pt x="889" y="298"/>
                      <a:pt x="809" y="281"/>
                      <a:pt x="727" y="249"/>
                    </a:cubicBezTo>
                    <a:cubicBezTo>
                      <a:pt x="566" y="201"/>
                      <a:pt x="421" y="119"/>
                      <a:pt x="275" y="22"/>
                    </a:cubicBezTo>
                    <a:cubicBezTo>
                      <a:pt x="249" y="7"/>
                      <a:pt x="220" y="0"/>
                      <a:pt x="192" y="0"/>
                    </a:cubicBez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0"/>
              <p:cNvSpPr/>
              <p:nvPr/>
            </p:nvSpPr>
            <p:spPr>
              <a:xfrm>
                <a:off x="2126800" y="2693025"/>
                <a:ext cx="21025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1303" extrusionOk="0">
                    <a:moveTo>
                      <a:pt x="659" y="0"/>
                    </a:moveTo>
                    <a:cubicBezTo>
                      <a:pt x="605" y="0"/>
                      <a:pt x="548" y="23"/>
                      <a:pt x="518" y="84"/>
                    </a:cubicBezTo>
                    <a:cubicBezTo>
                      <a:pt x="371" y="407"/>
                      <a:pt x="210" y="731"/>
                      <a:pt x="33" y="1054"/>
                    </a:cubicBezTo>
                    <a:cubicBezTo>
                      <a:pt x="0" y="1134"/>
                      <a:pt x="16" y="1231"/>
                      <a:pt x="97" y="1280"/>
                    </a:cubicBezTo>
                    <a:cubicBezTo>
                      <a:pt x="123" y="1295"/>
                      <a:pt x="150" y="1303"/>
                      <a:pt x="177" y="1303"/>
                    </a:cubicBezTo>
                    <a:cubicBezTo>
                      <a:pt x="235" y="1303"/>
                      <a:pt x="290" y="1270"/>
                      <a:pt x="324" y="1216"/>
                    </a:cubicBezTo>
                    <a:cubicBezTo>
                      <a:pt x="501" y="908"/>
                      <a:pt x="662" y="585"/>
                      <a:pt x="808" y="246"/>
                    </a:cubicBezTo>
                    <a:cubicBezTo>
                      <a:pt x="841" y="164"/>
                      <a:pt x="841" y="67"/>
                      <a:pt x="744" y="20"/>
                    </a:cubicBezTo>
                    <a:cubicBezTo>
                      <a:pt x="720" y="8"/>
                      <a:pt x="690" y="0"/>
                      <a:pt x="659" y="0"/>
                    </a:cubicBez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0"/>
              <p:cNvSpPr/>
              <p:nvPr/>
            </p:nvSpPr>
            <p:spPr>
              <a:xfrm>
                <a:off x="2215675" y="2626275"/>
                <a:ext cx="33550" cy="9100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364" extrusionOk="0">
                    <a:moveTo>
                      <a:pt x="900" y="0"/>
                    </a:moveTo>
                    <a:cubicBezTo>
                      <a:pt x="659" y="0"/>
                      <a:pt x="414" y="16"/>
                      <a:pt x="178" y="39"/>
                    </a:cubicBezTo>
                    <a:cubicBezTo>
                      <a:pt x="81" y="39"/>
                      <a:pt x="1" y="104"/>
                      <a:pt x="1" y="201"/>
                    </a:cubicBezTo>
                    <a:cubicBezTo>
                      <a:pt x="15" y="275"/>
                      <a:pt x="72" y="364"/>
                      <a:pt x="158" y="364"/>
                    </a:cubicBezTo>
                    <a:cubicBezTo>
                      <a:pt x="164" y="364"/>
                      <a:pt x="171" y="363"/>
                      <a:pt x="178" y="362"/>
                    </a:cubicBezTo>
                    <a:cubicBezTo>
                      <a:pt x="369" y="343"/>
                      <a:pt x="566" y="335"/>
                      <a:pt x="762" y="335"/>
                    </a:cubicBezTo>
                    <a:cubicBezTo>
                      <a:pt x="897" y="335"/>
                      <a:pt x="1032" y="339"/>
                      <a:pt x="1165" y="346"/>
                    </a:cubicBezTo>
                    <a:cubicBezTo>
                      <a:pt x="1262" y="346"/>
                      <a:pt x="1342" y="265"/>
                      <a:pt x="1342" y="184"/>
                    </a:cubicBezTo>
                    <a:cubicBezTo>
                      <a:pt x="1326" y="87"/>
                      <a:pt x="1262" y="22"/>
                      <a:pt x="1165" y="7"/>
                    </a:cubicBezTo>
                    <a:cubicBezTo>
                      <a:pt x="1077" y="2"/>
                      <a:pt x="989" y="0"/>
                      <a:pt x="9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0"/>
              <p:cNvSpPr/>
              <p:nvPr/>
            </p:nvSpPr>
            <p:spPr>
              <a:xfrm>
                <a:off x="2222950" y="2616350"/>
                <a:ext cx="13775" cy="30150"/>
              </a:xfrm>
              <a:custGeom>
                <a:avLst/>
                <a:gdLst/>
                <a:ahLst/>
                <a:cxnLst/>
                <a:rect l="l" t="t" r="r" b="b"/>
                <a:pathLst>
                  <a:path w="551" h="1206" extrusionOk="0">
                    <a:moveTo>
                      <a:pt x="372" y="0"/>
                    </a:moveTo>
                    <a:cubicBezTo>
                      <a:pt x="275" y="17"/>
                      <a:pt x="227" y="82"/>
                      <a:pt x="210" y="179"/>
                    </a:cubicBezTo>
                    <a:lnTo>
                      <a:pt x="210" y="211"/>
                    </a:lnTo>
                    <a:cubicBezTo>
                      <a:pt x="210" y="227"/>
                      <a:pt x="210" y="243"/>
                      <a:pt x="195" y="259"/>
                    </a:cubicBezTo>
                    <a:cubicBezTo>
                      <a:pt x="195" y="291"/>
                      <a:pt x="195" y="322"/>
                      <a:pt x="178" y="355"/>
                    </a:cubicBezTo>
                    <a:cubicBezTo>
                      <a:pt x="178" y="436"/>
                      <a:pt x="162" y="501"/>
                      <a:pt x="146" y="581"/>
                    </a:cubicBezTo>
                    <a:cubicBezTo>
                      <a:pt x="113" y="710"/>
                      <a:pt x="81" y="856"/>
                      <a:pt x="33" y="1001"/>
                    </a:cubicBezTo>
                    <a:cubicBezTo>
                      <a:pt x="1" y="1083"/>
                      <a:pt x="65" y="1180"/>
                      <a:pt x="146" y="1195"/>
                    </a:cubicBezTo>
                    <a:cubicBezTo>
                      <a:pt x="166" y="1202"/>
                      <a:pt x="186" y="1205"/>
                      <a:pt x="204" y="1205"/>
                    </a:cubicBezTo>
                    <a:cubicBezTo>
                      <a:pt x="275" y="1205"/>
                      <a:pt x="331" y="1159"/>
                      <a:pt x="356" y="1083"/>
                    </a:cubicBezTo>
                    <a:cubicBezTo>
                      <a:pt x="437" y="792"/>
                      <a:pt x="501" y="484"/>
                      <a:pt x="550" y="179"/>
                    </a:cubicBezTo>
                    <a:cubicBezTo>
                      <a:pt x="550" y="82"/>
                      <a:pt x="453" y="0"/>
                      <a:pt x="3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0"/>
              <p:cNvSpPr/>
              <p:nvPr/>
            </p:nvSpPr>
            <p:spPr>
              <a:xfrm>
                <a:off x="2066575" y="2629575"/>
                <a:ext cx="35575" cy="1435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574" extrusionOk="0">
                    <a:moveTo>
                      <a:pt x="195" y="1"/>
                    </a:moveTo>
                    <a:cubicBezTo>
                      <a:pt x="123" y="1"/>
                      <a:pt x="48" y="49"/>
                      <a:pt x="33" y="133"/>
                    </a:cubicBezTo>
                    <a:cubicBezTo>
                      <a:pt x="1" y="214"/>
                      <a:pt x="50" y="295"/>
                      <a:pt x="147" y="327"/>
                    </a:cubicBezTo>
                    <a:cubicBezTo>
                      <a:pt x="486" y="440"/>
                      <a:pt x="841" y="521"/>
                      <a:pt x="1197" y="569"/>
                    </a:cubicBezTo>
                    <a:cubicBezTo>
                      <a:pt x="1213" y="572"/>
                      <a:pt x="1229" y="573"/>
                      <a:pt x="1245" y="573"/>
                    </a:cubicBezTo>
                    <a:cubicBezTo>
                      <a:pt x="1324" y="573"/>
                      <a:pt x="1393" y="537"/>
                      <a:pt x="1407" y="457"/>
                    </a:cubicBezTo>
                    <a:cubicBezTo>
                      <a:pt x="1423" y="375"/>
                      <a:pt x="1375" y="278"/>
                      <a:pt x="1294" y="263"/>
                    </a:cubicBezTo>
                    <a:cubicBezTo>
                      <a:pt x="938" y="198"/>
                      <a:pt x="583" y="117"/>
                      <a:pt x="227" y="4"/>
                    </a:cubicBezTo>
                    <a:cubicBezTo>
                      <a:pt x="217" y="2"/>
                      <a:pt x="206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0"/>
              <p:cNvSpPr/>
              <p:nvPr/>
            </p:nvSpPr>
            <p:spPr>
              <a:xfrm>
                <a:off x="2075475" y="2617075"/>
                <a:ext cx="18225" cy="37875"/>
              </a:xfrm>
              <a:custGeom>
                <a:avLst/>
                <a:gdLst/>
                <a:ahLst/>
                <a:cxnLst/>
                <a:rect l="l" t="t" r="r" b="b"/>
                <a:pathLst>
                  <a:path w="729" h="1515" extrusionOk="0">
                    <a:moveTo>
                      <a:pt x="552" y="1"/>
                    </a:moveTo>
                    <a:cubicBezTo>
                      <a:pt x="479" y="1"/>
                      <a:pt x="401" y="48"/>
                      <a:pt x="373" y="133"/>
                    </a:cubicBezTo>
                    <a:cubicBezTo>
                      <a:pt x="259" y="520"/>
                      <a:pt x="146" y="907"/>
                      <a:pt x="17" y="1295"/>
                    </a:cubicBezTo>
                    <a:cubicBezTo>
                      <a:pt x="0" y="1392"/>
                      <a:pt x="49" y="1489"/>
                      <a:pt x="146" y="1506"/>
                    </a:cubicBezTo>
                    <a:cubicBezTo>
                      <a:pt x="161" y="1512"/>
                      <a:pt x="176" y="1515"/>
                      <a:pt x="191" y="1515"/>
                    </a:cubicBezTo>
                    <a:cubicBezTo>
                      <a:pt x="259" y="1515"/>
                      <a:pt x="327" y="1459"/>
                      <a:pt x="340" y="1392"/>
                    </a:cubicBezTo>
                    <a:cubicBezTo>
                      <a:pt x="470" y="1004"/>
                      <a:pt x="582" y="601"/>
                      <a:pt x="696" y="214"/>
                    </a:cubicBezTo>
                    <a:cubicBezTo>
                      <a:pt x="728" y="133"/>
                      <a:pt x="664" y="36"/>
                      <a:pt x="582" y="4"/>
                    </a:cubicBezTo>
                    <a:cubicBezTo>
                      <a:pt x="572" y="2"/>
                      <a:pt x="562" y="1"/>
                      <a:pt x="5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0"/>
              <p:cNvSpPr/>
              <p:nvPr/>
            </p:nvSpPr>
            <p:spPr>
              <a:xfrm>
                <a:off x="2108225" y="2418575"/>
                <a:ext cx="31100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542" extrusionOk="0">
                    <a:moveTo>
                      <a:pt x="180" y="1"/>
                    </a:moveTo>
                    <a:cubicBezTo>
                      <a:pt x="107" y="1"/>
                      <a:pt x="29" y="56"/>
                      <a:pt x="16" y="122"/>
                    </a:cubicBezTo>
                    <a:cubicBezTo>
                      <a:pt x="0" y="219"/>
                      <a:pt x="48" y="300"/>
                      <a:pt x="129" y="332"/>
                    </a:cubicBezTo>
                    <a:cubicBezTo>
                      <a:pt x="453" y="429"/>
                      <a:pt x="759" y="494"/>
                      <a:pt x="1082" y="542"/>
                    </a:cubicBezTo>
                    <a:cubicBezTo>
                      <a:pt x="1164" y="542"/>
                      <a:pt x="1244" y="445"/>
                      <a:pt x="1244" y="365"/>
                    </a:cubicBezTo>
                    <a:cubicBezTo>
                      <a:pt x="1244" y="268"/>
                      <a:pt x="1164" y="219"/>
                      <a:pt x="1082" y="203"/>
                    </a:cubicBezTo>
                    <a:lnTo>
                      <a:pt x="1050" y="203"/>
                    </a:lnTo>
                    <a:cubicBezTo>
                      <a:pt x="1034" y="203"/>
                      <a:pt x="1002" y="186"/>
                      <a:pt x="985" y="186"/>
                    </a:cubicBezTo>
                    <a:cubicBezTo>
                      <a:pt x="953" y="186"/>
                      <a:pt x="921" y="186"/>
                      <a:pt x="888" y="171"/>
                    </a:cubicBezTo>
                    <a:cubicBezTo>
                      <a:pt x="808" y="154"/>
                      <a:pt x="743" y="138"/>
                      <a:pt x="662" y="122"/>
                    </a:cubicBezTo>
                    <a:cubicBezTo>
                      <a:pt x="517" y="89"/>
                      <a:pt x="371" y="57"/>
                      <a:pt x="226" y="9"/>
                    </a:cubicBezTo>
                    <a:cubicBezTo>
                      <a:pt x="212" y="3"/>
                      <a:pt x="196" y="1"/>
                      <a:pt x="1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0"/>
              <p:cNvSpPr/>
              <p:nvPr/>
            </p:nvSpPr>
            <p:spPr>
              <a:xfrm>
                <a:off x="2109825" y="2411125"/>
                <a:ext cx="23050" cy="30150"/>
              </a:xfrm>
              <a:custGeom>
                <a:avLst/>
                <a:gdLst/>
                <a:ahLst/>
                <a:cxnLst/>
                <a:rect l="l" t="t" r="r" b="b"/>
                <a:pathLst>
                  <a:path w="922" h="1206" extrusionOk="0">
                    <a:moveTo>
                      <a:pt x="741" y="1"/>
                    </a:moveTo>
                    <a:cubicBezTo>
                      <a:pt x="680" y="1"/>
                      <a:pt x="620" y="25"/>
                      <a:pt x="598" y="81"/>
                    </a:cubicBezTo>
                    <a:cubicBezTo>
                      <a:pt x="518" y="243"/>
                      <a:pt x="436" y="387"/>
                      <a:pt x="356" y="533"/>
                    </a:cubicBezTo>
                    <a:cubicBezTo>
                      <a:pt x="307" y="598"/>
                      <a:pt x="259" y="663"/>
                      <a:pt x="210" y="743"/>
                    </a:cubicBezTo>
                    <a:cubicBezTo>
                      <a:pt x="195" y="760"/>
                      <a:pt x="195" y="775"/>
                      <a:pt x="178" y="792"/>
                    </a:cubicBezTo>
                    <a:lnTo>
                      <a:pt x="162" y="808"/>
                    </a:lnTo>
                    <a:cubicBezTo>
                      <a:pt x="162" y="808"/>
                      <a:pt x="153" y="826"/>
                      <a:pt x="148" y="828"/>
                    </a:cubicBezTo>
                    <a:lnTo>
                      <a:pt x="148" y="828"/>
                    </a:lnTo>
                    <a:cubicBezTo>
                      <a:pt x="152" y="824"/>
                      <a:pt x="153" y="819"/>
                      <a:pt x="152" y="819"/>
                    </a:cubicBezTo>
                    <a:cubicBezTo>
                      <a:pt x="151" y="819"/>
                      <a:pt x="149" y="821"/>
                      <a:pt x="145" y="824"/>
                    </a:cubicBezTo>
                    <a:cubicBezTo>
                      <a:pt x="145" y="827"/>
                      <a:pt x="146" y="829"/>
                      <a:pt x="147" y="829"/>
                    </a:cubicBezTo>
                    <a:cubicBezTo>
                      <a:pt x="147" y="829"/>
                      <a:pt x="148" y="828"/>
                      <a:pt x="148" y="828"/>
                    </a:cubicBezTo>
                    <a:lnTo>
                      <a:pt x="148" y="828"/>
                    </a:lnTo>
                    <a:cubicBezTo>
                      <a:pt x="144" y="834"/>
                      <a:pt x="137" y="840"/>
                      <a:pt x="130" y="840"/>
                    </a:cubicBezTo>
                    <a:cubicBezTo>
                      <a:pt x="130" y="857"/>
                      <a:pt x="130" y="857"/>
                      <a:pt x="113" y="872"/>
                    </a:cubicBezTo>
                    <a:lnTo>
                      <a:pt x="65" y="921"/>
                    </a:lnTo>
                    <a:cubicBezTo>
                      <a:pt x="16" y="986"/>
                      <a:pt x="1" y="1098"/>
                      <a:pt x="65" y="1163"/>
                    </a:cubicBezTo>
                    <a:cubicBezTo>
                      <a:pt x="100" y="1189"/>
                      <a:pt x="148" y="1206"/>
                      <a:pt x="195" y="1206"/>
                    </a:cubicBezTo>
                    <a:cubicBezTo>
                      <a:pt x="236" y="1206"/>
                      <a:pt x="277" y="1193"/>
                      <a:pt x="307" y="1163"/>
                    </a:cubicBezTo>
                    <a:cubicBezTo>
                      <a:pt x="533" y="872"/>
                      <a:pt x="727" y="581"/>
                      <a:pt x="889" y="243"/>
                    </a:cubicBezTo>
                    <a:cubicBezTo>
                      <a:pt x="921" y="161"/>
                      <a:pt x="906" y="64"/>
                      <a:pt x="824" y="16"/>
                    </a:cubicBezTo>
                    <a:cubicBezTo>
                      <a:pt x="799" y="6"/>
                      <a:pt x="770" y="1"/>
                      <a:pt x="7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0"/>
              <p:cNvSpPr/>
              <p:nvPr/>
            </p:nvSpPr>
            <p:spPr>
              <a:xfrm>
                <a:off x="2043950" y="2502825"/>
                <a:ext cx="3477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501" extrusionOk="0">
                    <a:moveTo>
                      <a:pt x="197" y="1"/>
                    </a:moveTo>
                    <a:cubicBezTo>
                      <a:pt x="138" y="1"/>
                      <a:pt x="83" y="26"/>
                      <a:pt x="50" y="81"/>
                    </a:cubicBezTo>
                    <a:cubicBezTo>
                      <a:pt x="1" y="146"/>
                      <a:pt x="18" y="275"/>
                      <a:pt x="98" y="307"/>
                    </a:cubicBezTo>
                    <a:cubicBezTo>
                      <a:pt x="376" y="434"/>
                      <a:pt x="675" y="501"/>
                      <a:pt x="978" y="501"/>
                    </a:cubicBezTo>
                    <a:cubicBezTo>
                      <a:pt x="1062" y="501"/>
                      <a:pt x="1145" y="496"/>
                      <a:pt x="1229" y="486"/>
                    </a:cubicBezTo>
                    <a:cubicBezTo>
                      <a:pt x="1310" y="486"/>
                      <a:pt x="1391" y="421"/>
                      <a:pt x="1391" y="324"/>
                    </a:cubicBezTo>
                    <a:cubicBezTo>
                      <a:pt x="1391" y="249"/>
                      <a:pt x="1322" y="160"/>
                      <a:pt x="1248" y="160"/>
                    </a:cubicBezTo>
                    <a:cubicBezTo>
                      <a:pt x="1242" y="160"/>
                      <a:pt x="1235" y="161"/>
                      <a:pt x="1229" y="162"/>
                    </a:cubicBezTo>
                    <a:cubicBezTo>
                      <a:pt x="1162" y="169"/>
                      <a:pt x="1095" y="172"/>
                      <a:pt x="1029" y="172"/>
                    </a:cubicBezTo>
                    <a:cubicBezTo>
                      <a:pt x="763" y="172"/>
                      <a:pt x="509" y="120"/>
                      <a:pt x="276" y="16"/>
                    </a:cubicBezTo>
                    <a:cubicBezTo>
                      <a:pt x="250" y="6"/>
                      <a:pt x="223" y="1"/>
                      <a:pt x="1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0"/>
              <p:cNvSpPr/>
              <p:nvPr/>
            </p:nvSpPr>
            <p:spPr>
              <a:xfrm>
                <a:off x="2054450" y="2494125"/>
                <a:ext cx="19425" cy="37625"/>
              </a:xfrm>
              <a:custGeom>
                <a:avLst/>
                <a:gdLst/>
                <a:ahLst/>
                <a:cxnLst/>
                <a:rect l="l" t="t" r="r" b="b"/>
                <a:pathLst>
                  <a:path w="777" h="1505" extrusionOk="0">
                    <a:moveTo>
                      <a:pt x="581" y="0"/>
                    </a:moveTo>
                    <a:cubicBezTo>
                      <a:pt x="507" y="0"/>
                      <a:pt x="448" y="56"/>
                      <a:pt x="421" y="122"/>
                    </a:cubicBezTo>
                    <a:cubicBezTo>
                      <a:pt x="276" y="510"/>
                      <a:pt x="130" y="898"/>
                      <a:pt x="18" y="1302"/>
                    </a:cubicBezTo>
                    <a:cubicBezTo>
                      <a:pt x="1" y="1383"/>
                      <a:pt x="50" y="1480"/>
                      <a:pt x="130" y="1496"/>
                    </a:cubicBezTo>
                    <a:cubicBezTo>
                      <a:pt x="148" y="1501"/>
                      <a:pt x="165" y="1504"/>
                      <a:pt x="181" y="1504"/>
                    </a:cubicBezTo>
                    <a:cubicBezTo>
                      <a:pt x="255" y="1504"/>
                      <a:pt x="314" y="1449"/>
                      <a:pt x="341" y="1383"/>
                    </a:cubicBezTo>
                    <a:cubicBezTo>
                      <a:pt x="453" y="995"/>
                      <a:pt x="600" y="590"/>
                      <a:pt x="744" y="219"/>
                    </a:cubicBezTo>
                    <a:cubicBezTo>
                      <a:pt x="777" y="122"/>
                      <a:pt x="712" y="25"/>
                      <a:pt x="632" y="9"/>
                    </a:cubicBezTo>
                    <a:cubicBezTo>
                      <a:pt x="614" y="3"/>
                      <a:pt x="597" y="0"/>
                      <a:pt x="5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0"/>
              <p:cNvSpPr/>
              <p:nvPr/>
            </p:nvSpPr>
            <p:spPr>
              <a:xfrm>
                <a:off x="2015275" y="2387100"/>
                <a:ext cx="37600" cy="9475"/>
              </a:xfrm>
              <a:custGeom>
                <a:avLst/>
                <a:gdLst/>
                <a:ahLst/>
                <a:cxnLst/>
                <a:rect l="l" t="t" r="r" b="b"/>
                <a:pathLst>
                  <a:path w="1504" h="379" extrusionOk="0">
                    <a:moveTo>
                      <a:pt x="815" y="1"/>
                    </a:moveTo>
                    <a:cubicBezTo>
                      <a:pt x="599" y="1"/>
                      <a:pt x="384" y="13"/>
                      <a:pt x="178" y="40"/>
                    </a:cubicBezTo>
                    <a:cubicBezTo>
                      <a:pt x="81" y="55"/>
                      <a:pt x="1" y="105"/>
                      <a:pt x="1" y="201"/>
                    </a:cubicBezTo>
                    <a:cubicBezTo>
                      <a:pt x="1" y="282"/>
                      <a:pt x="81" y="379"/>
                      <a:pt x="178" y="379"/>
                    </a:cubicBezTo>
                    <a:cubicBezTo>
                      <a:pt x="382" y="352"/>
                      <a:pt x="596" y="341"/>
                      <a:pt x="811" y="341"/>
                    </a:cubicBezTo>
                    <a:cubicBezTo>
                      <a:pt x="988" y="341"/>
                      <a:pt x="1167" y="349"/>
                      <a:pt x="1342" y="363"/>
                    </a:cubicBezTo>
                    <a:cubicBezTo>
                      <a:pt x="1423" y="363"/>
                      <a:pt x="1503" y="266"/>
                      <a:pt x="1503" y="185"/>
                    </a:cubicBezTo>
                    <a:cubicBezTo>
                      <a:pt x="1503" y="88"/>
                      <a:pt x="1423" y="23"/>
                      <a:pt x="1342" y="23"/>
                    </a:cubicBezTo>
                    <a:cubicBezTo>
                      <a:pt x="1168" y="9"/>
                      <a:pt x="991" y="1"/>
                      <a:pt x="8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0"/>
              <p:cNvSpPr/>
              <p:nvPr/>
            </p:nvSpPr>
            <p:spPr>
              <a:xfrm>
                <a:off x="2025800" y="2373850"/>
                <a:ext cx="18175" cy="4152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1661" extrusionOk="0">
                    <a:moveTo>
                      <a:pt x="566" y="1"/>
                    </a:moveTo>
                    <a:cubicBezTo>
                      <a:pt x="490" y="1"/>
                      <a:pt x="402" y="46"/>
                      <a:pt x="388" y="117"/>
                    </a:cubicBezTo>
                    <a:cubicBezTo>
                      <a:pt x="306" y="570"/>
                      <a:pt x="177" y="1022"/>
                      <a:pt x="32" y="1458"/>
                    </a:cubicBezTo>
                    <a:cubicBezTo>
                      <a:pt x="0" y="1540"/>
                      <a:pt x="65" y="1637"/>
                      <a:pt x="145" y="1652"/>
                    </a:cubicBezTo>
                    <a:cubicBezTo>
                      <a:pt x="162" y="1658"/>
                      <a:pt x="179" y="1661"/>
                      <a:pt x="196" y="1661"/>
                    </a:cubicBezTo>
                    <a:cubicBezTo>
                      <a:pt x="270" y="1661"/>
                      <a:pt x="329" y="1605"/>
                      <a:pt x="356" y="1540"/>
                    </a:cubicBezTo>
                    <a:cubicBezTo>
                      <a:pt x="500" y="1103"/>
                      <a:pt x="614" y="667"/>
                      <a:pt x="711" y="214"/>
                    </a:cubicBezTo>
                    <a:cubicBezTo>
                      <a:pt x="727" y="117"/>
                      <a:pt x="679" y="20"/>
                      <a:pt x="597" y="4"/>
                    </a:cubicBezTo>
                    <a:cubicBezTo>
                      <a:pt x="587" y="2"/>
                      <a:pt x="577" y="1"/>
                      <a:pt x="5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0"/>
              <p:cNvSpPr/>
              <p:nvPr/>
            </p:nvSpPr>
            <p:spPr>
              <a:xfrm>
                <a:off x="1747000" y="2210475"/>
                <a:ext cx="347900" cy="176925"/>
              </a:xfrm>
              <a:custGeom>
                <a:avLst/>
                <a:gdLst/>
                <a:ahLst/>
                <a:cxnLst/>
                <a:rect l="l" t="t" r="r" b="b"/>
                <a:pathLst>
                  <a:path w="13916" h="7077" extrusionOk="0">
                    <a:moveTo>
                      <a:pt x="1901" y="1"/>
                    </a:moveTo>
                    <a:cubicBezTo>
                      <a:pt x="1778" y="1"/>
                      <a:pt x="1654" y="22"/>
                      <a:pt x="1535" y="59"/>
                    </a:cubicBezTo>
                    <a:cubicBezTo>
                      <a:pt x="857" y="268"/>
                      <a:pt x="356" y="882"/>
                      <a:pt x="178" y="1578"/>
                    </a:cubicBezTo>
                    <a:cubicBezTo>
                      <a:pt x="1" y="2256"/>
                      <a:pt x="130" y="3000"/>
                      <a:pt x="404" y="3646"/>
                    </a:cubicBezTo>
                    <a:cubicBezTo>
                      <a:pt x="889" y="4778"/>
                      <a:pt x="1811" y="5698"/>
                      <a:pt x="2893" y="6264"/>
                    </a:cubicBezTo>
                    <a:cubicBezTo>
                      <a:pt x="4089" y="6894"/>
                      <a:pt x="5528" y="7040"/>
                      <a:pt x="6869" y="7073"/>
                    </a:cubicBezTo>
                    <a:cubicBezTo>
                      <a:pt x="6972" y="7075"/>
                      <a:pt x="7075" y="7076"/>
                      <a:pt x="7179" y="7076"/>
                    </a:cubicBezTo>
                    <a:cubicBezTo>
                      <a:pt x="8492" y="7076"/>
                      <a:pt x="9854" y="6878"/>
                      <a:pt x="11023" y="6264"/>
                    </a:cubicBezTo>
                    <a:cubicBezTo>
                      <a:pt x="12122" y="5698"/>
                      <a:pt x="13042" y="4778"/>
                      <a:pt x="13527" y="3646"/>
                    </a:cubicBezTo>
                    <a:cubicBezTo>
                      <a:pt x="13803" y="3000"/>
                      <a:pt x="13915" y="2256"/>
                      <a:pt x="13753" y="1578"/>
                    </a:cubicBezTo>
                    <a:cubicBezTo>
                      <a:pt x="13576" y="882"/>
                      <a:pt x="13075" y="268"/>
                      <a:pt x="12396" y="59"/>
                    </a:cubicBezTo>
                    <a:cubicBezTo>
                      <a:pt x="12278" y="22"/>
                      <a:pt x="12149" y="1"/>
                      <a:pt x="12021" y="1"/>
                    </a:cubicBezTo>
                    <a:cubicBezTo>
                      <a:pt x="11923" y="1"/>
                      <a:pt x="11825" y="14"/>
                      <a:pt x="11734" y="42"/>
                    </a:cubicBezTo>
                    <a:cubicBezTo>
                      <a:pt x="11458" y="123"/>
                      <a:pt x="11232" y="333"/>
                      <a:pt x="11006" y="527"/>
                    </a:cubicBezTo>
                    <a:cubicBezTo>
                      <a:pt x="9875" y="1545"/>
                      <a:pt x="8420" y="2046"/>
                      <a:pt x="6966" y="2063"/>
                    </a:cubicBezTo>
                    <a:cubicBezTo>
                      <a:pt x="6940" y="2063"/>
                      <a:pt x="6915" y="2063"/>
                      <a:pt x="6889" y="2063"/>
                    </a:cubicBezTo>
                    <a:cubicBezTo>
                      <a:pt x="5481" y="2063"/>
                      <a:pt x="4180" y="1638"/>
                      <a:pt x="2910" y="527"/>
                    </a:cubicBezTo>
                    <a:cubicBezTo>
                      <a:pt x="2699" y="333"/>
                      <a:pt x="2473" y="123"/>
                      <a:pt x="2182" y="42"/>
                    </a:cubicBezTo>
                    <a:cubicBezTo>
                      <a:pt x="2091" y="14"/>
                      <a:pt x="1996" y="1"/>
                      <a:pt x="1901" y="1"/>
                    </a:cubicBezTo>
                    <a:close/>
                  </a:path>
                </a:pathLst>
              </a:custGeom>
              <a:solidFill>
                <a:srgbClr val="6EC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0"/>
              <p:cNvSpPr/>
              <p:nvPr/>
            </p:nvSpPr>
            <p:spPr>
              <a:xfrm>
                <a:off x="1740125" y="2206350"/>
                <a:ext cx="363650" cy="185100"/>
              </a:xfrm>
              <a:custGeom>
                <a:avLst/>
                <a:gdLst/>
                <a:ahLst/>
                <a:cxnLst/>
                <a:rect l="l" t="t" r="r" b="b"/>
                <a:pathLst>
                  <a:path w="14546" h="7404" extrusionOk="0">
                    <a:moveTo>
                      <a:pt x="12300" y="333"/>
                    </a:moveTo>
                    <a:cubicBezTo>
                      <a:pt x="12688" y="333"/>
                      <a:pt x="13081" y="562"/>
                      <a:pt x="13350" y="853"/>
                    </a:cubicBezTo>
                    <a:cubicBezTo>
                      <a:pt x="14207" y="1743"/>
                      <a:pt x="14013" y="3133"/>
                      <a:pt x="13463" y="4135"/>
                    </a:cubicBezTo>
                    <a:cubicBezTo>
                      <a:pt x="12946" y="5087"/>
                      <a:pt x="12106" y="5848"/>
                      <a:pt x="11152" y="6333"/>
                    </a:cubicBezTo>
                    <a:cubicBezTo>
                      <a:pt x="10053" y="6882"/>
                      <a:pt x="8792" y="7059"/>
                      <a:pt x="7564" y="7076"/>
                    </a:cubicBezTo>
                    <a:cubicBezTo>
                      <a:pt x="7485" y="7077"/>
                      <a:pt x="7407" y="7077"/>
                      <a:pt x="7328" y="7077"/>
                    </a:cubicBezTo>
                    <a:cubicBezTo>
                      <a:pt x="6207" y="7077"/>
                      <a:pt x="5065" y="6969"/>
                      <a:pt x="4008" y="6607"/>
                    </a:cubicBezTo>
                    <a:cubicBezTo>
                      <a:pt x="2959" y="6251"/>
                      <a:pt x="2004" y="5572"/>
                      <a:pt x="1358" y="4684"/>
                    </a:cubicBezTo>
                    <a:cubicBezTo>
                      <a:pt x="696" y="3762"/>
                      <a:pt x="227" y="2454"/>
                      <a:pt x="761" y="1370"/>
                    </a:cubicBezTo>
                    <a:cubicBezTo>
                      <a:pt x="1035" y="838"/>
                      <a:pt x="1552" y="336"/>
                      <a:pt x="2183" y="336"/>
                    </a:cubicBezTo>
                    <a:cubicBezTo>
                      <a:pt x="2194" y="336"/>
                      <a:pt x="2206" y="335"/>
                      <a:pt x="2217" y="335"/>
                    </a:cubicBezTo>
                    <a:cubicBezTo>
                      <a:pt x="2554" y="335"/>
                      <a:pt x="2788" y="554"/>
                      <a:pt x="3023" y="773"/>
                    </a:cubicBezTo>
                    <a:cubicBezTo>
                      <a:pt x="3282" y="999"/>
                      <a:pt x="3540" y="1193"/>
                      <a:pt x="3814" y="1387"/>
                    </a:cubicBezTo>
                    <a:cubicBezTo>
                      <a:pt x="4811" y="2051"/>
                      <a:pt x="5961" y="2390"/>
                      <a:pt x="7160" y="2390"/>
                    </a:cubicBezTo>
                    <a:cubicBezTo>
                      <a:pt x="7179" y="2390"/>
                      <a:pt x="7198" y="2390"/>
                      <a:pt x="7217" y="2389"/>
                    </a:cubicBezTo>
                    <a:lnTo>
                      <a:pt x="7217" y="2389"/>
                    </a:lnTo>
                    <a:cubicBezTo>
                      <a:pt x="7220" y="2390"/>
                      <a:pt x="7224" y="2390"/>
                      <a:pt x="7227" y="2390"/>
                    </a:cubicBezTo>
                    <a:cubicBezTo>
                      <a:pt x="7231" y="2390"/>
                      <a:pt x="7236" y="2390"/>
                      <a:pt x="7241" y="2389"/>
                    </a:cubicBezTo>
                    <a:cubicBezTo>
                      <a:pt x="7243" y="2389"/>
                      <a:pt x="7245" y="2389"/>
                      <a:pt x="7247" y="2389"/>
                    </a:cubicBezTo>
                    <a:lnTo>
                      <a:pt x="7247" y="2389"/>
                    </a:lnTo>
                    <a:cubicBezTo>
                      <a:pt x="8361" y="2371"/>
                      <a:pt x="9457" y="2097"/>
                      <a:pt x="10425" y="1532"/>
                    </a:cubicBezTo>
                    <a:cubicBezTo>
                      <a:pt x="10651" y="1403"/>
                      <a:pt x="10878" y="1241"/>
                      <a:pt x="11087" y="1079"/>
                    </a:cubicBezTo>
                    <a:cubicBezTo>
                      <a:pt x="11330" y="902"/>
                      <a:pt x="11540" y="659"/>
                      <a:pt x="11798" y="482"/>
                    </a:cubicBezTo>
                    <a:cubicBezTo>
                      <a:pt x="11957" y="378"/>
                      <a:pt x="12128" y="333"/>
                      <a:pt x="12300" y="333"/>
                    </a:cubicBezTo>
                    <a:close/>
                    <a:moveTo>
                      <a:pt x="2169" y="1"/>
                    </a:moveTo>
                    <a:cubicBezTo>
                      <a:pt x="1663" y="1"/>
                      <a:pt x="1174" y="298"/>
                      <a:pt x="841" y="659"/>
                    </a:cubicBezTo>
                    <a:cubicBezTo>
                      <a:pt x="0" y="1597"/>
                      <a:pt x="97" y="2954"/>
                      <a:pt x="599" y="4053"/>
                    </a:cubicBezTo>
                    <a:cubicBezTo>
                      <a:pt x="1084" y="5104"/>
                      <a:pt x="1957" y="5960"/>
                      <a:pt x="2974" y="6510"/>
                    </a:cubicBezTo>
                    <a:cubicBezTo>
                      <a:pt x="4090" y="7124"/>
                      <a:pt x="5383" y="7335"/>
                      <a:pt x="6643" y="7382"/>
                    </a:cubicBezTo>
                    <a:cubicBezTo>
                      <a:pt x="6914" y="7396"/>
                      <a:pt x="7186" y="7404"/>
                      <a:pt x="7459" y="7404"/>
                    </a:cubicBezTo>
                    <a:cubicBezTo>
                      <a:pt x="8493" y="7404"/>
                      <a:pt x="9537" y="7291"/>
                      <a:pt x="10522" y="6947"/>
                    </a:cubicBezTo>
                    <a:cubicBezTo>
                      <a:pt x="11637" y="6559"/>
                      <a:pt x="12655" y="5863"/>
                      <a:pt x="13366" y="4910"/>
                    </a:cubicBezTo>
                    <a:cubicBezTo>
                      <a:pt x="14078" y="3956"/>
                      <a:pt x="14546" y="2599"/>
                      <a:pt x="14093" y="1435"/>
                    </a:cubicBezTo>
                    <a:cubicBezTo>
                      <a:pt x="13808" y="698"/>
                      <a:pt x="13077" y="5"/>
                      <a:pt x="12305" y="5"/>
                    </a:cubicBezTo>
                    <a:cubicBezTo>
                      <a:pt x="12027" y="5"/>
                      <a:pt x="11744" y="94"/>
                      <a:pt x="11475" y="304"/>
                    </a:cubicBezTo>
                    <a:cubicBezTo>
                      <a:pt x="11233" y="514"/>
                      <a:pt x="11007" y="741"/>
                      <a:pt x="10748" y="935"/>
                    </a:cubicBezTo>
                    <a:cubicBezTo>
                      <a:pt x="10490" y="1112"/>
                      <a:pt x="10231" y="1273"/>
                      <a:pt x="9956" y="1403"/>
                    </a:cubicBezTo>
                    <a:cubicBezTo>
                      <a:pt x="9391" y="1694"/>
                      <a:pt x="8792" y="1888"/>
                      <a:pt x="8162" y="1984"/>
                    </a:cubicBezTo>
                    <a:cubicBezTo>
                      <a:pt x="7855" y="2034"/>
                      <a:pt x="7548" y="2066"/>
                      <a:pt x="7241" y="2066"/>
                    </a:cubicBezTo>
                    <a:cubicBezTo>
                      <a:pt x="5997" y="2066"/>
                      <a:pt x="4833" y="1710"/>
                      <a:pt x="3831" y="999"/>
                    </a:cubicBezTo>
                    <a:cubicBezTo>
                      <a:pt x="3556" y="805"/>
                      <a:pt x="3314" y="579"/>
                      <a:pt x="3071" y="368"/>
                    </a:cubicBezTo>
                    <a:cubicBezTo>
                      <a:pt x="2862" y="191"/>
                      <a:pt x="2618" y="45"/>
                      <a:pt x="2344" y="13"/>
                    </a:cubicBezTo>
                    <a:cubicBezTo>
                      <a:pt x="2286" y="4"/>
                      <a:pt x="2227" y="1"/>
                      <a:pt x="21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0"/>
              <p:cNvSpPr/>
              <p:nvPr/>
            </p:nvSpPr>
            <p:spPr>
              <a:xfrm>
                <a:off x="1770025" y="2262200"/>
                <a:ext cx="33575" cy="13600"/>
              </a:xfrm>
              <a:custGeom>
                <a:avLst/>
                <a:gdLst/>
                <a:ahLst/>
                <a:cxnLst/>
                <a:rect l="l" t="t" r="r" b="b"/>
                <a:pathLst>
                  <a:path w="1343" h="544" extrusionOk="0">
                    <a:moveTo>
                      <a:pt x="166" y="1"/>
                    </a:moveTo>
                    <a:cubicBezTo>
                      <a:pt x="97" y="1"/>
                      <a:pt x="30" y="56"/>
                      <a:pt x="17" y="123"/>
                    </a:cubicBezTo>
                    <a:cubicBezTo>
                      <a:pt x="0" y="220"/>
                      <a:pt x="49" y="300"/>
                      <a:pt x="130" y="332"/>
                    </a:cubicBezTo>
                    <a:cubicBezTo>
                      <a:pt x="470" y="446"/>
                      <a:pt x="825" y="511"/>
                      <a:pt x="1164" y="543"/>
                    </a:cubicBezTo>
                    <a:cubicBezTo>
                      <a:pt x="1261" y="543"/>
                      <a:pt x="1342" y="462"/>
                      <a:pt x="1342" y="381"/>
                    </a:cubicBezTo>
                    <a:cubicBezTo>
                      <a:pt x="1326" y="284"/>
                      <a:pt x="1261" y="220"/>
                      <a:pt x="1164" y="203"/>
                    </a:cubicBezTo>
                    <a:cubicBezTo>
                      <a:pt x="857" y="187"/>
                      <a:pt x="534" y="106"/>
                      <a:pt x="211" y="9"/>
                    </a:cubicBezTo>
                    <a:cubicBezTo>
                      <a:pt x="196" y="3"/>
                      <a:pt x="181" y="1"/>
                      <a:pt x="1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0"/>
              <p:cNvSpPr/>
              <p:nvPr/>
            </p:nvSpPr>
            <p:spPr>
              <a:xfrm>
                <a:off x="1780525" y="2244850"/>
                <a:ext cx="16600" cy="39900"/>
              </a:xfrm>
              <a:custGeom>
                <a:avLst/>
                <a:gdLst/>
                <a:ahLst/>
                <a:cxnLst/>
                <a:rect l="l" t="t" r="r" b="b"/>
                <a:pathLst>
                  <a:path w="664" h="1596" extrusionOk="0">
                    <a:moveTo>
                      <a:pt x="473" y="0"/>
                    </a:moveTo>
                    <a:cubicBezTo>
                      <a:pt x="405" y="0"/>
                      <a:pt x="337" y="56"/>
                      <a:pt x="324" y="121"/>
                    </a:cubicBezTo>
                    <a:cubicBezTo>
                      <a:pt x="211" y="541"/>
                      <a:pt x="114" y="962"/>
                      <a:pt x="17" y="1382"/>
                    </a:cubicBezTo>
                    <a:cubicBezTo>
                      <a:pt x="0" y="1479"/>
                      <a:pt x="50" y="1560"/>
                      <a:pt x="130" y="1593"/>
                    </a:cubicBezTo>
                    <a:cubicBezTo>
                      <a:pt x="142" y="1595"/>
                      <a:pt x="154" y="1595"/>
                      <a:pt x="166" y="1595"/>
                    </a:cubicBezTo>
                    <a:cubicBezTo>
                      <a:pt x="250" y="1595"/>
                      <a:pt x="326" y="1550"/>
                      <a:pt x="341" y="1479"/>
                    </a:cubicBezTo>
                    <a:cubicBezTo>
                      <a:pt x="437" y="1059"/>
                      <a:pt x="534" y="638"/>
                      <a:pt x="631" y="203"/>
                    </a:cubicBezTo>
                    <a:cubicBezTo>
                      <a:pt x="664" y="121"/>
                      <a:pt x="615" y="24"/>
                      <a:pt x="518" y="9"/>
                    </a:cubicBezTo>
                    <a:cubicBezTo>
                      <a:pt x="503" y="3"/>
                      <a:pt x="488" y="0"/>
                      <a:pt x="4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0"/>
              <p:cNvSpPr/>
              <p:nvPr/>
            </p:nvSpPr>
            <p:spPr>
              <a:xfrm>
                <a:off x="1835475" y="2329500"/>
                <a:ext cx="37625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1505" h="926" extrusionOk="0">
                    <a:moveTo>
                      <a:pt x="189" y="0"/>
                    </a:moveTo>
                    <a:cubicBezTo>
                      <a:pt x="146" y="0"/>
                      <a:pt x="106" y="17"/>
                      <a:pt x="82" y="49"/>
                    </a:cubicBezTo>
                    <a:cubicBezTo>
                      <a:pt x="0" y="114"/>
                      <a:pt x="17" y="211"/>
                      <a:pt x="82" y="275"/>
                    </a:cubicBezTo>
                    <a:cubicBezTo>
                      <a:pt x="373" y="631"/>
                      <a:pt x="808" y="857"/>
                      <a:pt x="1278" y="922"/>
                    </a:cubicBezTo>
                    <a:cubicBezTo>
                      <a:pt x="1290" y="924"/>
                      <a:pt x="1304" y="925"/>
                      <a:pt x="1317" y="925"/>
                    </a:cubicBezTo>
                    <a:cubicBezTo>
                      <a:pt x="1387" y="925"/>
                      <a:pt x="1458" y="890"/>
                      <a:pt x="1472" y="808"/>
                    </a:cubicBezTo>
                    <a:cubicBezTo>
                      <a:pt x="1504" y="728"/>
                      <a:pt x="1455" y="614"/>
                      <a:pt x="1358" y="614"/>
                    </a:cubicBezTo>
                    <a:cubicBezTo>
                      <a:pt x="1149" y="582"/>
                      <a:pt x="955" y="517"/>
                      <a:pt x="776" y="420"/>
                    </a:cubicBezTo>
                    <a:cubicBezTo>
                      <a:pt x="599" y="323"/>
                      <a:pt x="453" y="211"/>
                      <a:pt x="308" y="49"/>
                    </a:cubicBezTo>
                    <a:cubicBezTo>
                      <a:pt x="276" y="17"/>
                      <a:pt x="231" y="0"/>
                      <a:pt x="1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0"/>
              <p:cNvSpPr/>
              <p:nvPr/>
            </p:nvSpPr>
            <p:spPr>
              <a:xfrm>
                <a:off x="1841950" y="2329725"/>
                <a:ext cx="20225" cy="30700"/>
              </a:xfrm>
              <a:custGeom>
                <a:avLst/>
                <a:gdLst/>
                <a:ahLst/>
                <a:cxnLst/>
                <a:rect l="l" t="t" r="r" b="b"/>
                <a:pathLst>
                  <a:path w="809" h="1228" extrusionOk="0">
                    <a:moveTo>
                      <a:pt x="631" y="1"/>
                    </a:moveTo>
                    <a:cubicBezTo>
                      <a:pt x="574" y="1"/>
                      <a:pt x="518" y="33"/>
                      <a:pt x="485" y="88"/>
                    </a:cubicBezTo>
                    <a:cubicBezTo>
                      <a:pt x="291" y="379"/>
                      <a:pt x="146" y="686"/>
                      <a:pt x="32" y="1025"/>
                    </a:cubicBezTo>
                    <a:cubicBezTo>
                      <a:pt x="0" y="1107"/>
                      <a:pt x="65" y="1204"/>
                      <a:pt x="146" y="1219"/>
                    </a:cubicBezTo>
                    <a:cubicBezTo>
                      <a:pt x="164" y="1225"/>
                      <a:pt x="181" y="1228"/>
                      <a:pt x="197" y="1228"/>
                    </a:cubicBezTo>
                    <a:cubicBezTo>
                      <a:pt x="270" y="1228"/>
                      <a:pt x="329" y="1172"/>
                      <a:pt x="356" y="1107"/>
                    </a:cubicBezTo>
                    <a:cubicBezTo>
                      <a:pt x="405" y="945"/>
                      <a:pt x="453" y="831"/>
                      <a:pt x="534" y="686"/>
                    </a:cubicBezTo>
                    <a:cubicBezTo>
                      <a:pt x="599" y="525"/>
                      <a:pt x="679" y="396"/>
                      <a:pt x="760" y="249"/>
                    </a:cubicBezTo>
                    <a:cubicBezTo>
                      <a:pt x="808" y="169"/>
                      <a:pt x="776" y="55"/>
                      <a:pt x="711" y="23"/>
                    </a:cubicBezTo>
                    <a:cubicBezTo>
                      <a:pt x="686" y="8"/>
                      <a:pt x="658" y="1"/>
                      <a:pt x="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0"/>
              <p:cNvSpPr/>
              <p:nvPr/>
            </p:nvSpPr>
            <p:spPr>
              <a:xfrm>
                <a:off x="1899300" y="2294075"/>
                <a:ext cx="3477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755" extrusionOk="0">
                    <a:moveTo>
                      <a:pt x="187" y="1"/>
                    </a:moveTo>
                    <a:cubicBezTo>
                      <a:pt x="150" y="1"/>
                      <a:pt x="113" y="14"/>
                      <a:pt x="82" y="44"/>
                    </a:cubicBezTo>
                    <a:cubicBezTo>
                      <a:pt x="18" y="108"/>
                      <a:pt x="1" y="221"/>
                      <a:pt x="82" y="270"/>
                    </a:cubicBezTo>
                    <a:cubicBezTo>
                      <a:pt x="406" y="544"/>
                      <a:pt x="793" y="690"/>
                      <a:pt x="1214" y="755"/>
                    </a:cubicBezTo>
                    <a:cubicBezTo>
                      <a:pt x="1311" y="755"/>
                      <a:pt x="1391" y="673"/>
                      <a:pt x="1391" y="576"/>
                    </a:cubicBezTo>
                    <a:cubicBezTo>
                      <a:pt x="1375" y="479"/>
                      <a:pt x="1311" y="432"/>
                      <a:pt x="1214" y="415"/>
                    </a:cubicBezTo>
                    <a:lnTo>
                      <a:pt x="1181" y="415"/>
                    </a:lnTo>
                    <a:cubicBezTo>
                      <a:pt x="1149" y="415"/>
                      <a:pt x="1132" y="399"/>
                      <a:pt x="1100" y="399"/>
                    </a:cubicBezTo>
                    <a:cubicBezTo>
                      <a:pt x="1068" y="399"/>
                      <a:pt x="1020" y="383"/>
                      <a:pt x="987" y="367"/>
                    </a:cubicBezTo>
                    <a:cubicBezTo>
                      <a:pt x="906" y="350"/>
                      <a:pt x="809" y="318"/>
                      <a:pt x="729" y="286"/>
                    </a:cubicBezTo>
                    <a:cubicBezTo>
                      <a:pt x="712" y="286"/>
                      <a:pt x="712" y="270"/>
                      <a:pt x="697" y="270"/>
                    </a:cubicBezTo>
                    <a:cubicBezTo>
                      <a:pt x="680" y="253"/>
                      <a:pt x="647" y="253"/>
                      <a:pt x="632" y="238"/>
                    </a:cubicBezTo>
                    <a:cubicBezTo>
                      <a:pt x="600" y="221"/>
                      <a:pt x="550" y="205"/>
                      <a:pt x="518" y="173"/>
                    </a:cubicBezTo>
                    <a:cubicBezTo>
                      <a:pt x="470" y="156"/>
                      <a:pt x="438" y="141"/>
                      <a:pt x="406" y="108"/>
                    </a:cubicBezTo>
                    <a:cubicBezTo>
                      <a:pt x="389" y="92"/>
                      <a:pt x="356" y="76"/>
                      <a:pt x="341" y="76"/>
                    </a:cubicBezTo>
                    <a:cubicBezTo>
                      <a:pt x="341" y="63"/>
                      <a:pt x="309" y="39"/>
                      <a:pt x="305" y="39"/>
                    </a:cubicBezTo>
                    <a:cubicBezTo>
                      <a:pt x="305" y="39"/>
                      <a:pt x="305" y="40"/>
                      <a:pt x="309" y="44"/>
                    </a:cubicBezTo>
                    <a:cubicBezTo>
                      <a:pt x="274" y="18"/>
                      <a:pt x="230" y="1"/>
                      <a:pt x="1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0"/>
              <p:cNvSpPr/>
              <p:nvPr/>
            </p:nvSpPr>
            <p:spPr>
              <a:xfrm>
                <a:off x="1904975" y="2286675"/>
                <a:ext cx="23075" cy="34625"/>
              </a:xfrm>
              <a:custGeom>
                <a:avLst/>
                <a:gdLst/>
                <a:ahLst/>
                <a:cxnLst/>
                <a:rect l="l" t="t" r="r" b="b"/>
                <a:pathLst>
                  <a:path w="923" h="1385" extrusionOk="0">
                    <a:moveTo>
                      <a:pt x="741" y="1"/>
                    </a:moveTo>
                    <a:cubicBezTo>
                      <a:pt x="680" y="1"/>
                      <a:pt x="621" y="26"/>
                      <a:pt x="599" y="81"/>
                    </a:cubicBezTo>
                    <a:cubicBezTo>
                      <a:pt x="420" y="437"/>
                      <a:pt x="226" y="775"/>
                      <a:pt x="49" y="1131"/>
                    </a:cubicBezTo>
                    <a:cubicBezTo>
                      <a:pt x="0" y="1212"/>
                      <a:pt x="17" y="1325"/>
                      <a:pt x="114" y="1357"/>
                    </a:cubicBezTo>
                    <a:cubicBezTo>
                      <a:pt x="138" y="1376"/>
                      <a:pt x="169" y="1385"/>
                      <a:pt x="201" y="1385"/>
                    </a:cubicBezTo>
                    <a:cubicBezTo>
                      <a:pt x="254" y="1385"/>
                      <a:pt x="310" y="1360"/>
                      <a:pt x="340" y="1309"/>
                    </a:cubicBezTo>
                    <a:cubicBezTo>
                      <a:pt x="517" y="954"/>
                      <a:pt x="696" y="598"/>
                      <a:pt x="890" y="243"/>
                    </a:cubicBezTo>
                    <a:cubicBezTo>
                      <a:pt x="922" y="178"/>
                      <a:pt x="905" y="64"/>
                      <a:pt x="825" y="17"/>
                    </a:cubicBezTo>
                    <a:cubicBezTo>
                      <a:pt x="799" y="6"/>
                      <a:pt x="770" y="1"/>
                      <a:pt x="7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0"/>
              <p:cNvSpPr/>
              <p:nvPr/>
            </p:nvSpPr>
            <p:spPr>
              <a:xfrm>
                <a:off x="1976500" y="2324250"/>
                <a:ext cx="41225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882" extrusionOk="0">
                    <a:moveTo>
                      <a:pt x="196" y="0"/>
                    </a:moveTo>
                    <a:cubicBezTo>
                      <a:pt x="138" y="0"/>
                      <a:pt x="82" y="26"/>
                      <a:pt x="48" y="81"/>
                    </a:cubicBezTo>
                    <a:cubicBezTo>
                      <a:pt x="0" y="162"/>
                      <a:pt x="33" y="274"/>
                      <a:pt x="97" y="307"/>
                    </a:cubicBezTo>
                    <a:cubicBezTo>
                      <a:pt x="533" y="533"/>
                      <a:pt x="970" y="711"/>
                      <a:pt x="1423" y="873"/>
                    </a:cubicBezTo>
                    <a:cubicBezTo>
                      <a:pt x="1437" y="879"/>
                      <a:pt x="1452" y="882"/>
                      <a:pt x="1467" y="882"/>
                    </a:cubicBezTo>
                    <a:cubicBezTo>
                      <a:pt x="1535" y="882"/>
                      <a:pt x="1603" y="826"/>
                      <a:pt x="1617" y="759"/>
                    </a:cubicBezTo>
                    <a:cubicBezTo>
                      <a:pt x="1649" y="662"/>
                      <a:pt x="1584" y="582"/>
                      <a:pt x="1503" y="550"/>
                    </a:cubicBezTo>
                    <a:cubicBezTo>
                      <a:pt x="1083" y="404"/>
                      <a:pt x="662" y="227"/>
                      <a:pt x="274" y="16"/>
                    </a:cubicBezTo>
                    <a:cubicBezTo>
                      <a:pt x="249" y="6"/>
                      <a:pt x="222" y="0"/>
                      <a:pt x="1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14" name="Google Shape;3914;p40"/>
              <p:cNvSpPr/>
              <p:nvPr/>
            </p:nvSpPr>
            <p:spPr>
              <a:xfrm>
                <a:off x="1990225" y="2318200"/>
                <a:ext cx="22250" cy="37975"/>
              </a:xfrm>
              <a:custGeom>
                <a:avLst/>
                <a:gdLst/>
                <a:ahLst/>
                <a:cxnLst/>
                <a:rect l="l" t="t" r="r" b="b"/>
                <a:pathLst>
                  <a:path w="890" h="1519" extrusionOk="0">
                    <a:moveTo>
                      <a:pt x="716" y="0"/>
                    </a:moveTo>
                    <a:cubicBezTo>
                      <a:pt x="655" y="0"/>
                      <a:pt x="588" y="25"/>
                      <a:pt x="566" y="81"/>
                    </a:cubicBezTo>
                    <a:cubicBezTo>
                      <a:pt x="389" y="469"/>
                      <a:pt x="210" y="872"/>
                      <a:pt x="33" y="1277"/>
                    </a:cubicBezTo>
                    <a:cubicBezTo>
                      <a:pt x="1" y="1357"/>
                      <a:pt x="16" y="1454"/>
                      <a:pt x="98" y="1503"/>
                    </a:cubicBezTo>
                    <a:cubicBezTo>
                      <a:pt x="118" y="1513"/>
                      <a:pt x="145" y="1518"/>
                      <a:pt x="173" y="1518"/>
                    </a:cubicBezTo>
                    <a:cubicBezTo>
                      <a:pt x="234" y="1518"/>
                      <a:pt x="302" y="1493"/>
                      <a:pt x="324" y="1438"/>
                    </a:cubicBezTo>
                    <a:cubicBezTo>
                      <a:pt x="501" y="1050"/>
                      <a:pt x="680" y="646"/>
                      <a:pt x="857" y="242"/>
                    </a:cubicBezTo>
                    <a:cubicBezTo>
                      <a:pt x="889" y="161"/>
                      <a:pt x="874" y="64"/>
                      <a:pt x="792" y="16"/>
                    </a:cubicBezTo>
                    <a:cubicBezTo>
                      <a:pt x="772" y="6"/>
                      <a:pt x="744" y="0"/>
                      <a:pt x="7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15" name="Google Shape;3915;p40"/>
              <p:cNvSpPr/>
              <p:nvPr/>
            </p:nvSpPr>
            <p:spPr>
              <a:xfrm>
                <a:off x="2009200" y="2270275"/>
                <a:ext cx="38825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1553" h="592" extrusionOk="0">
                    <a:moveTo>
                      <a:pt x="183" y="1"/>
                    </a:moveTo>
                    <a:cubicBezTo>
                      <a:pt x="115" y="1"/>
                      <a:pt x="47" y="56"/>
                      <a:pt x="33" y="123"/>
                    </a:cubicBezTo>
                    <a:cubicBezTo>
                      <a:pt x="1" y="220"/>
                      <a:pt x="65" y="300"/>
                      <a:pt x="147" y="333"/>
                    </a:cubicBezTo>
                    <a:cubicBezTo>
                      <a:pt x="550" y="479"/>
                      <a:pt x="955" y="559"/>
                      <a:pt x="1375" y="591"/>
                    </a:cubicBezTo>
                    <a:cubicBezTo>
                      <a:pt x="1472" y="591"/>
                      <a:pt x="1552" y="511"/>
                      <a:pt x="1552" y="429"/>
                    </a:cubicBezTo>
                    <a:cubicBezTo>
                      <a:pt x="1552" y="333"/>
                      <a:pt x="1472" y="268"/>
                      <a:pt x="1375" y="252"/>
                    </a:cubicBezTo>
                    <a:cubicBezTo>
                      <a:pt x="987" y="220"/>
                      <a:pt x="599" y="139"/>
                      <a:pt x="227" y="9"/>
                    </a:cubicBezTo>
                    <a:cubicBezTo>
                      <a:pt x="213" y="3"/>
                      <a:pt x="198" y="1"/>
                      <a:pt x="1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16" name="Google Shape;3916;p40"/>
              <p:cNvSpPr/>
              <p:nvPr/>
            </p:nvSpPr>
            <p:spPr>
              <a:xfrm>
                <a:off x="2021750" y="2260700"/>
                <a:ext cx="16175" cy="32525"/>
              </a:xfrm>
              <a:custGeom>
                <a:avLst/>
                <a:gdLst/>
                <a:ahLst/>
                <a:cxnLst/>
                <a:rect l="l" t="t" r="r" b="b"/>
                <a:pathLst>
                  <a:path w="647" h="1301" extrusionOk="0">
                    <a:moveTo>
                      <a:pt x="462" y="1"/>
                    </a:moveTo>
                    <a:cubicBezTo>
                      <a:pt x="392" y="1"/>
                      <a:pt x="321" y="37"/>
                      <a:pt x="307" y="118"/>
                    </a:cubicBezTo>
                    <a:cubicBezTo>
                      <a:pt x="210" y="441"/>
                      <a:pt x="113" y="765"/>
                      <a:pt x="33" y="1088"/>
                    </a:cubicBezTo>
                    <a:cubicBezTo>
                      <a:pt x="0" y="1168"/>
                      <a:pt x="65" y="1265"/>
                      <a:pt x="145" y="1297"/>
                    </a:cubicBezTo>
                    <a:cubicBezTo>
                      <a:pt x="156" y="1300"/>
                      <a:pt x="167" y="1301"/>
                      <a:pt x="178" y="1301"/>
                    </a:cubicBezTo>
                    <a:cubicBezTo>
                      <a:pt x="251" y="1301"/>
                      <a:pt x="328" y="1254"/>
                      <a:pt x="356" y="1185"/>
                    </a:cubicBezTo>
                    <a:cubicBezTo>
                      <a:pt x="436" y="862"/>
                      <a:pt x="533" y="522"/>
                      <a:pt x="630" y="198"/>
                    </a:cubicBezTo>
                    <a:cubicBezTo>
                      <a:pt x="647" y="118"/>
                      <a:pt x="598" y="21"/>
                      <a:pt x="501" y="4"/>
                    </a:cubicBezTo>
                    <a:cubicBezTo>
                      <a:pt x="488" y="2"/>
                      <a:pt x="475" y="1"/>
                      <a:pt x="4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917" name="Google Shape;3917;p40"/>
          <p:cNvGrpSpPr/>
          <p:nvPr/>
        </p:nvGrpSpPr>
        <p:grpSpPr>
          <a:xfrm rot="-5400000">
            <a:off x="7155979" y="198532"/>
            <a:ext cx="1933919" cy="2554271"/>
            <a:chOff x="4027650" y="2008513"/>
            <a:chExt cx="792200" cy="1046275"/>
          </a:xfrm>
        </p:grpSpPr>
        <p:sp>
          <p:nvSpPr>
            <p:cNvPr id="3918" name="Google Shape;3918;p40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grpSp>
          <p:nvGrpSpPr>
            <p:cNvPr id="3919" name="Google Shape;3919;p40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3920" name="Google Shape;3920;p40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21" name="Google Shape;3921;p40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22" name="Google Shape;3922;p40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23" name="Google Shape;3923;p40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24" name="Google Shape;3924;p40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25" name="Google Shape;3925;p40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26" name="Google Shape;3926;p40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27" name="Google Shape;3927;p40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28" name="Google Shape;3928;p40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29" name="Google Shape;3929;p40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30" name="Google Shape;3930;p40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31" name="Google Shape;3931;p40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32" name="Google Shape;3932;p40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33" name="Google Shape;3933;p40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34" name="Google Shape;3934;p40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35" name="Google Shape;3935;p40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36" name="Google Shape;3936;p40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37" name="Google Shape;3937;p40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38" name="Google Shape;3938;p40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39" name="Google Shape;3939;p40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40" name="Google Shape;3940;p40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41" name="Google Shape;3941;p40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42" name="Google Shape;3942;p40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43" name="Google Shape;3943;p40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44" name="Google Shape;3944;p40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45" name="Google Shape;3945;p40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46" name="Google Shape;3946;p40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47" name="Google Shape;3947;p40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48" name="Google Shape;3948;p40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49" name="Google Shape;3949;p40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50" name="Google Shape;3950;p40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51" name="Google Shape;3951;p40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52" name="Google Shape;3952;p40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53" name="Google Shape;3953;p40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54" name="Google Shape;3954;p40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55" name="Google Shape;3955;p40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56" name="Google Shape;3956;p40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57" name="Google Shape;3957;p40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58" name="Google Shape;3958;p40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59" name="Google Shape;3959;p40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60" name="Google Shape;3960;p40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61" name="Google Shape;3961;p40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62" name="Google Shape;3962;p40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63" name="Google Shape;3963;p40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64" name="Google Shape;3964;p40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65" name="Google Shape;3965;p40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66" name="Google Shape;3966;p40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67" name="Google Shape;3967;p40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68" name="Google Shape;3968;p40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69" name="Google Shape;3969;p40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70" name="Google Shape;3970;p40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71" name="Google Shape;3971;p40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72" name="Google Shape;3972;p40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73" name="Google Shape;3973;p40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0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75" name="Google Shape;3975;p40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76" name="Google Shape;3976;p40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77" name="Google Shape;3977;p40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0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79" name="Google Shape;3979;p40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80" name="Google Shape;3980;p40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0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82" name="Google Shape;3982;p40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83" name="Google Shape;3983;p40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0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85" name="Google Shape;3985;p40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86" name="Google Shape;3986;p40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0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88" name="Google Shape;3988;p40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89" name="Google Shape;3989;p40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0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91" name="Google Shape;3991;p40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92" name="Google Shape;3992;p40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93" name="Google Shape;3993;p40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94" name="Google Shape;3994;p40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95" name="Google Shape;3995;p40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96" name="Google Shape;3996;p40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</p:grpSp>
      <p:sp>
        <p:nvSpPr>
          <p:cNvPr id="3997" name="Google Shape;3997;p40"/>
          <p:cNvSpPr/>
          <p:nvPr/>
        </p:nvSpPr>
        <p:spPr>
          <a:xfrm>
            <a:off x="837602" y="4885583"/>
            <a:ext cx="368400" cy="368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defTabSz="914378">
              <a:buClr>
                <a:srgbClr val="000000"/>
              </a:buClr>
              <a:defRPr/>
            </a:pPr>
            <a:endParaRPr sz="14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998" name="Google Shape;3998;p40"/>
          <p:cNvSpPr/>
          <p:nvPr/>
        </p:nvSpPr>
        <p:spPr>
          <a:xfrm>
            <a:off x="3930125" y="1852463"/>
            <a:ext cx="151500" cy="1515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defTabSz="914378">
              <a:buClr>
                <a:srgbClr val="000000"/>
              </a:buClr>
              <a:defRPr/>
            </a:pPr>
            <a:endParaRPr sz="14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2572810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vi-VN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vi-VN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391" b="9560"/>
          <a:stretch/>
        </p:blipFill>
        <p:spPr>
          <a:xfrm>
            <a:off x="-36500" y="116632"/>
            <a:ext cx="9793075" cy="6696744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463528D1-8A8D-4977-A468-73B005165013}"/>
              </a:ext>
            </a:extLst>
          </p:cNvPr>
          <p:cNvSpPr txBox="1"/>
          <p:nvPr/>
        </p:nvSpPr>
        <p:spPr>
          <a:xfrm>
            <a:off x="1043608" y="5949280"/>
            <a:ext cx="712879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Th</a:t>
            </a:r>
            <a:r>
              <a:rPr lang="vi-VN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ức</a:t>
            </a:r>
            <a:r>
              <a:rPr lang="en-US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vi-VN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ăn</a:t>
            </a:r>
            <a:r>
              <a:rPr lang="en-US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ch</a:t>
            </a:r>
            <a:r>
              <a:rPr lang="vi-VN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ủ</a:t>
            </a:r>
            <a:r>
              <a:rPr lang="en-US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y</a:t>
            </a:r>
            <a:r>
              <a:rPr lang="vi-VN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ế</a:t>
            </a:r>
            <a:r>
              <a:rPr lang="en-US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u l</a:t>
            </a:r>
            <a:r>
              <a:rPr lang="vi-VN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à</a:t>
            </a:r>
            <a:r>
              <a:rPr lang="en-US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th</a:t>
            </a:r>
            <a:r>
              <a:rPr lang="vi-VN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ịt</a:t>
            </a:r>
            <a:r>
              <a:rPr lang="en-US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th</a:t>
            </a:r>
            <a:r>
              <a:rPr lang="vi-VN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ú</a:t>
            </a:r>
            <a:r>
              <a:rPr lang="en-US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r</a:t>
            </a:r>
            <a:r>
              <a:rPr lang="vi-VN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ừng</a:t>
            </a:r>
            <a:r>
              <a:rPr lang="en-US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, c</a:t>
            </a:r>
            <a:r>
              <a:rPr lang="vi-VN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ác</a:t>
            </a:r>
            <a:r>
              <a:rPr lang="en-US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lo</a:t>
            </a:r>
            <a:r>
              <a:rPr lang="vi-VN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ại</a:t>
            </a:r>
            <a:r>
              <a:rPr lang="en-US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rau</a:t>
            </a:r>
            <a:r>
              <a:rPr lang="en-US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d</a:t>
            </a:r>
            <a:r>
              <a:rPr lang="vi-VN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ại</a:t>
            </a:r>
            <a:r>
              <a:rPr lang="en-US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v</a:t>
            </a:r>
            <a:r>
              <a:rPr lang="vi-VN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à</a:t>
            </a:r>
            <a:r>
              <a:rPr lang="en-US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l</a:t>
            </a:r>
            <a:r>
              <a:rPr lang="vi-VN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úa</a:t>
            </a:r>
            <a:r>
              <a:rPr lang="en-US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0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hoang</a:t>
            </a:r>
            <a:r>
              <a:rPr lang="en-US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. </a:t>
            </a:r>
            <a:endParaRPr lang="vi-VN" sz="20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509596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vi-VN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969" b="61819"/>
          <a:stretch/>
        </p:blipFill>
        <p:spPr>
          <a:xfrm>
            <a:off x="-180528" y="0"/>
            <a:ext cx="9649072" cy="6957392"/>
          </a:xfrm>
          <a:prstGeom prst="rect">
            <a:avLst/>
          </a:prstGeom>
        </p:spPr>
      </p:pic>
      <p:sp>
        <p:nvSpPr>
          <p:cNvPr id="5" name="Oval 4"/>
          <p:cNvSpPr/>
          <p:nvPr/>
        </p:nvSpPr>
        <p:spPr>
          <a:xfrm>
            <a:off x="827584" y="1988840"/>
            <a:ext cx="457200" cy="421196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vi-VN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63528D1-8A8D-4977-A468-73B005165013}"/>
              </a:ext>
            </a:extLst>
          </p:cNvPr>
          <p:cNvSpPr txBox="1"/>
          <p:nvPr/>
        </p:nvSpPr>
        <p:spPr>
          <a:xfrm>
            <a:off x="1091580" y="5622871"/>
            <a:ext cx="772889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Vua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H</a:t>
            </a:r>
            <a:r>
              <a:rPr lang="vi-VN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ùng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l</a:t>
            </a:r>
            <a:r>
              <a:rPr lang="vi-VN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à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“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Vua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t</a:t>
            </a:r>
            <a:r>
              <a:rPr lang="vi-VN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ổ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ngh</a:t>
            </a:r>
            <a:r>
              <a:rPr lang="vi-VN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ề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nông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tr</a:t>
            </a:r>
            <a:r>
              <a:rPr lang="vi-VN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ồng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l</a:t>
            </a:r>
            <a:r>
              <a:rPr lang="vi-VN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úa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” c</a:t>
            </a:r>
            <a:r>
              <a:rPr lang="vi-VN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ủa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n</a:t>
            </a:r>
            <a:r>
              <a:rPr lang="vi-VN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ước ta.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63528D1-8A8D-4977-A468-73B005165013}"/>
              </a:ext>
            </a:extLst>
          </p:cNvPr>
          <p:cNvSpPr txBox="1"/>
          <p:nvPr/>
        </p:nvSpPr>
        <p:spPr>
          <a:xfrm>
            <a:off x="1079612" y="4008663"/>
            <a:ext cx="712879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Tu</a:t>
            </a:r>
            <a:r>
              <a:rPr lang="vi-VN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ốt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kê</a:t>
            </a:r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v</a:t>
            </a:r>
            <a:r>
              <a:rPr lang="vi-VN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ề phơi khô và cất đi để làm hạt giống.</a:t>
            </a:r>
          </a:p>
        </p:txBody>
      </p:sp>
    </p:spTree>
    <p:extLst>
      <p:ext uri="{BB962C8B-B14F-4D97-AF65-F5344CB8AC3E}">
        <p14:creationId xmlns:p14="http://schemas.microsoft.com/office/powerpoint/2010/main" val="3532765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8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  <p:bldP spid="7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5" name="Google Shape;4175;p42"/>
          <p:cNvSpPr txBox="1">
            <a:spLocks noGrp="1"/>
          </p:cNvSpPr>
          <p:nvPr>
            <p:ph type="title"/>
          </p:nvPr>
        </p:nvSpPr>
        <p:spPr>
          <a:xfrm>
            <a:off x="4664666" y="2969308"/>
            <a:ext cx="3293100" cy="48152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-US" sz="7200">
                <a:latin typeface="#9Slide03 BoosterNextFYBlack" panose="02000A03000000020004" pitchFamily="2" charset="0"/>
              </a:rPr>
              <a:t>TIẾT 2 </a:t>
            </a:r>
            <a:endParaRPr sz="7200">
              <a:latin typeface="#9Slide03 BoosterNextFYBlack" panose="02000A03000000020004" pitchFamily="2" charset="0"/>
            </a:endParaRPr>
          </a:p>
        </p:txBody>
      </p:sp>
      <p:grpSp>
        <p:nvGrpSpPr>
          <p:cNvPr id="4177" name="Google Shape;4177;p42"/>
          <p:cNvGrpSpPr/>
          <p:nvPr/>
        </p:nvGrpSpPr>
        <p:grpSpPr>
          <a:xfrm>
            <a:off x="516256" y="4716854"/>
            <a:ext cx="583325" cy="403425"/>
            <a:chOff x="3736388" y="802750"/>
            <a:chExt cx="583325" cy="403425"/>
          </a:xfrm>
        </p:grpSpPr>
        <p:sp>
          <p:nvSpPr>
            <p:cNvPr id="4178" name="Google Shape;4178;p42"/>
            <p:cNvSpPr/>
            <p:nvPr/>
          </p:nvSpPr>
          <p:spPr>
            <a:xfrm>
              <a:off x="3736388" y="802750"/>
              <a:ext cx="583325" cy="403425"/>
            </a:xfrm>
            <a:custGeom>
              <a:avLst/>
              <a:gdLst/>
              <a:ahLst/>
              <a:cxnLst/>
              <a:rect l="l" t="t" r="r" b="b"/>
              <a:pathLst>
                <a:path w="23333" h="16137" extrusionOk="0">
                  <a:moveTo>
                    <a:pt x="21985" y="1"/>
                  </a:moveTo>
                  <a:cubicBezTo>
                    <a:pt x="21985" y="1"/>
                    <a:pt x="19170" y="1824"/>
                    <a:pt x="16910" y="2914"/>
                  </a:cubicBezTo>
                  <a:cubicBezTo>
                    <a:pt x="14669" y="4005"/>
                    <a:pt x="12509" y="7314"/>
                    <a:pt x="14531" y="14788"/>
                  </a:cubicBezTo>
                  <a:cubicBezTo>
                    <a:pt x="12570" y="8521"/>
                    <a:pt x="8898" y="6320"/>
                    <a:pt x="6429" y="6320"/>
                  </a:cubicBezTo>
                  <a:cubicBezTo>
                    <a:pt x="6227" y="6320"/>
                    <a:pt x="6033" y="6335"/>
                    <a:pt x="5849" y="6363"/>
                  </a:cubicBezTo>
                  <a:cubicBezTo>
                    <a:pt x="3370" y="6740"/>
                    <a:pt x="0" y="6839"/>
                    <a:pt x="0" y="6839"/>
                  </a:cubicBezTo>
                  <a:cubicBezTo>
                    <a:pt x="338" y="8366"/>
                    <a:pt x="754" y="9912"/>
                    <a:pt x="1547" y="11260"/>
                  </a:cubicBezTo>
                  <a:cubicBezTo>
                    <a:pt x="2339" y="12608"/>
                    <a:pt x="3529" y="13777"/>
                    <a:pt x="5016" y="14292"/>
                  </a:cubicBezTo>
                  <a:cubicBezTo>
                    <a:pt x="5787" y="14558"/>
                    <a:pt x="6587" y="14634"/>
                    <a:pt x="7399" y="14634"/>
                  </a:cubicBezTo>
                  <a:cubicBezTo>
                    <a:pt x="8342" y="14634"/>
                    <a:pt x="9301" y="14532"/>
                    <a:pt x="10249" y="14511"/>
                  </a:cubicBezTo>
                  <a:cubicBezTo>
                    <a:pt x="10373" y="14507"/>
                    <a:pt x="10498" y="14504"/>
                    <a:pt x="10623" y="14504"/>
                  </a:cubicBezTo>
                  <a:cubicBezTo>
                    <a:pt x="12245" y="14504"/>
                    <a:pt x="13972" y="14885"/>
                    <a:pt x="14947" y="16136"/>
                  </a:cubicBezTo>
                  <a:cubicBezTo>
                    <a:pt x="15026" y="14432"/>
                    <a:pt x="16453" y="13063"/>
                    <a:pt x="17901" y="12132"/>
                  </a:cubicBezTo>
                  <a:cubicBezTo>
                    <a:pt x="19368" y="11181"/>
                    <a:pt x="21033" y="10407"/>
                    <a:pt x="22083" y="9000"/>
                  </a:cubicBezTo>
                  <a:cubicBezTo>
                    <a:pt x="23015" y="7732"/>
                    <a:pt x="23332" y="6085"/>
                    <a:pt x="23214" y="4539"/>
                  </a:cubicBezTo>
                  <a:cubicBezTo>
                    <a:pt x="23095" y="2974"/>
                    <a:pt x="22579" y="1468"/>
                    <a:pt x="21985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grpSp>
          <p:nvGrpSpPr>
            <p:cNvPr id="4179" name="Google Shape;4179;p42"/>
            <p:cNvGrpSpPr/>
            <p:nvPr/>
          </p:nvGrpSpPr>
          <p:grpSpPr>
            <a:xfrm>
              <a:off x="3736400" y="802750"/>
              <a:ext cx="583300" cy="403425"/>
              <a:chOff x="3632425" y="1553450"/>
              <a:chExt cx="583300" cy="403425"/>
            </a:xfrm>
          </p:grpSpPr>
          <p:sp>
            <p:nvSpPr>
              <p:cNvPr id="4180" name="Google Shape;4180;p42"/>
              <p:cNvSpPr/>
              <p:nvPr/>
            </p:nvSpPr>
            <p:spPr>
              <a:xfrm>
                <a:off x="3632425" y="1553450"/>
                <a:ext cx="583300" cy="403425"/>
              </a:xfrm>
              <a:custGeom>
                <a:avLst/>
                <a:gdLst/>
                <a:ahLst/>
                <a:cxnLst/>
                <a:rect l="l" t="t" r="r" b="b"/>
                <a:pathLst>
                  <a:path w="23332" h="16137" extrusionOk="0">
                    <a:moveTo>
                      <a:pt x="21983" y="0"/>
                    </a:moveTo>
                    <a:cubicBezTo>
                      <a:pt x="21983" y="0"/>
                      <a:pt x="19168" y="1824"/>
                      <a:pt x="16909" y="2915"/>
                    </a:cubicBezTo>
                    <a:cubicBezTo>
                      <a:pt x="14669" y="3986"/>
                      <a:pt x="12508" y="7316"/>
                      <a:pt x="14530" y="14769"/>
                    </a:cubicBezTo>
                    <a:cubicBezTo>
                      <a:pt x="12570" y="8502"/>
                      <a:pt x="8898" y="6301"/>
                      <a:pt x="6428" y="6301"/>
                    </a:cubicBezTo>
                    <a:cubicBezTo>
                      <a:pt x="6226" y="6301"/>
                      <a:pt x="6032" y="6315"/>
                      <a:pt x="5848" y="6344"/>
                    </a:cubicBezTo>
                    <a:cubicBezTo>
                      <a:pt x="3371" y="6721"/>
                      <a:pt x="1" y="6819"/>
                      <a:pt x="1" y="6819"/>
                    </a:cubicBezTo>
                    <a:cubicBezTo>
                      <a:pt x="337" y="8366"/>
                      <a:pt x="754" y="9893"/>
                      <a:pt x="1547" y="11260"/>
                    </a:cubicBezTo>
                    <a:cubicBezTo>
                      <a:pt x="2340" y="12608"/>
                      <a:pt x="3529" y="13778"/>
                      <a:pt x="5015" y="14293"/>
                    </a:cubicBezTo>
                    <a:cubicBezTo>
                      <a:pt x="5784" y="14550"/>
                      <a:pt x="6583" y="14624"/>
                      <a:pt x="7394" y="14624"/>
                    </a:cubicBezTo>
                    <a:cubicBezTo>
                      <a:pt x="8338" y="14624"/>
                      <a:pt x="9299" y="14523"/>
                      <a:pt x="10248" y="14492"/>
                    </a:cubicBezTo>
                    <a:cubicBezTo>
                      <a:pt x="10339" y="14489"/>
                      <a:pt x="10431" y="14488"/>
                      <a:pt x="10523" y="14488"/>
                    </a:cubicBezTo>
                    <a:cubicBezTo>
                      <a:pt x="12174" y="14488"/>
                      <a:pt x="13951" y="14841"/>
                      <a:pt x="14947" y="16136"/>
                    </a:cubicBezTo>
                    <a:cubicBezTo>
                      <a:pt x="15026" y="14412"/>
                      <a:pt x="16454" y="13064"/>
                      <a:pt x="17900" y="12113"/>
                    </a:cubicBezTo>
                    <a:cubicBezTo>
                      <a:pt x="19367" y="11161"/>
                      <a:pt x="21032" y="10387"/>
                      <a:pt x="22083" y="8981"/>
                    </a:cubicBezTo>
                    <a:cubicBezTo>
                      <a:pt x="23014" y="7731"/>
                      <a:pt x="23331" y="6087"/>
                      <a:pt x="23212" y="4520"/>
                    </a:cubicBezTo>
                    <a:cubicBezTo>
                      <a:pt x="23093" y="2955"/>
                      <a:pt x="22578" y="1448"/>
                      <a:pt x="2198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181" name="Google Shape;4181;p42"/>
              <p:cNvSpPr/>
              <p:nvPr/>
            </p:nvSpPr>
            <p:spPr>
              <a:xfrm>
                <a:off x="3662725" y="1746925"/>
                <a:ext cx="346825" cy="195175"/>
              </a:xfrm>
              <a:custGeom>
                <a:avLst/>
                <a:gdLst/>
                <a:ahLst/>
                <a:cxnLst/>
                <a:rect l="l" t="t" r="r" b="b"/>
                <a:pathLst>
                  <a:path w="13873" h="7807" extrusionOk="0">
                    <a:moveTo>
                      <a:pt x="146" y="1"/>
                    </a:moveTo>
                    <a:cubicBezTo>
                      <a:pt x="66" y="1"/>
                      <a:pt x="0" y="110"/>
                      <a:pt x="76" y="171"/>
                    </a:cubicBezTo>
                    <a:cubicBezTo>
                      <a:pt x="493" y="508"/>
                      <a:pt x="930" y="845"/>
                      <a:pt x="1366" y="1142"/>
                    </a:cubicBezTo>
                    <a:cubicBezTo>
                      <a:pt x="1821" y="1440"/>
                      <a:pt x="2277" y="1678"/>
                      <a:pt x="2772" y="1876"/>
                    </a:cubicBezTo>
                    <a:cubicBezTo>
                      <a:pt x="3744" y="2273"/>
                      <a:pt x="4794" y="2490"/>
                      <a:pt x="5825" y="2748"/>
                    </a:cubicBezTo>
                    <a:cubicBezTo>
                      <a:pt x="6816" y="2986"/>
                      <a:pt x="7828" y="3243"/>
                      <a:pt x="8779" y="3660"/>
                    </a:cubicBezTo>
                    <a:cubicBezTo>
                      <a:pt x="9710" y="4076"/>
                      <a:pt x="10543" y="4651"/>
                      <a:pt x="11277" y="5344"/>
                    </a:cubicBezTo>
                    <a:cubicBezTo>
                      <a:pt x="12110" y="6118"/>
                      <a:pt x="12842" y="6970"/>
                      <a:pt x="13635" y="7783"/>
                    </a:cubicBezTo>
                    <a:cubicBezTo>
                      <a:pt x="13656" y="7800"/>
                      <a:pt x="13679" y="7807"/>
                      <a:pt x="13702" y="7807"/>
                    </a:cubicBezTo>
                    <a:cubicBezTo>
                      <a:pt x="13789" y="7807"/>
                      <a:pt x="13873" y="7703"/>
                      <a:pt x="13794" y="7625"/>
                    </a:cubicBezTo>
                    <a:cubicBezTo>
                      <a:pt x="12366" y="6217"/>
                      <a:pt x="11137" y="4591"/>
                      <a:pt x="9314" y="3679"/>
                    </a:cubicBezTo>
                    <a:cubicBezTo>
                      <a:pt x="7450" y="2748"/>
                      <a:pt x="5370" y="2530"/>
                      <a:pt x="3407" y="1876"/>
                    </a:cubicBezTo>
                    <a:cubicBezTo>
                      <a:pt x="2812" y="1678"/>
                      <a:pt x="2257" y="1440"/>
                      <a:pt x="1722" y="1123"/>
                    </a:cubicBezTo>
                    <a:cubicBezTo>
                      <a:pt x="1186" y="806"/>
                      <a:pt x="711" y="409"/>
                      <a:pt x="216" y="32"/>
                    </a:cubicBezTo>
                    <a:cubicBezTo>
                      <a:pt x="194" y="10"/>
                      <a:pt x="169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182" name="Google Shape;4182;p42"/>
              <p:cNvSpPr/>
              <p:nvPr/>
            </p:nvSpPr>
            <p:spPr>
              <a:xfrm>
                <a:off x="3999825" y="1603525"/>
                <a:ext cx="182800" cy="337250"/>
              </a:xfrm>
              <a:custGeom>
                <a:avLst/>
                <a:gdLst/>
                <a:ahLst/>
                <a:cxnLst/>
                <a:rect l="l" t="t" r="r" b="b"/>
                <a:pathLst>
                  <a:path w="7312" h="13490" extrusionOk="0">
                    <a:moveTo>
                      <a:pt x="7187" y="0"/>
                    </a:moveTo>
                    <a:cubicBezTo>
                      <a:pt x="7146" y="0"/>
                      <a:pt x="7105" y="24"/>
                      <a:pt x="7089" y="80"/>
                    </a:cubicBezTo>
                    <a:cubicBezTo>
                      <a:pt x="6772" y="971"/>
                      <a:pt x="6296" y="1824"/>
                      <a:pt x="5701" y="2557"/>
                    </a:cubicBezTo>
                    <a:cubicBezTo>
                      <a:pt x="5067" y="3349"/>
                      <a:pt x="4235" y="3944"/>
                      <a:pt x="3542" y="4697"/>
                    </a:cubicBezTo>
                    <a:cubicBezTo>
                      <a:pt x="2213" y="6125"/>
                      <a:pt x="1401" y="7929"/>
                      <a:pt x="846" y="9793"/>
                    </a:cubicBezTo>
                    <a:cubicBezTo>
                      <a:pt x="508" y="10961"/>
                      <a:pt x="251" y="12151"/>
                      <a:pt x="13" y="13361"/>
                    </a:cubicBezTo>
                    <a:cubicBezTo>
                      <a:pt x="1" y="13443"/>
                      <a:pt x="66" y="13490"/>
                      <a:pt x="125" y="13490"/>
                    </a:cubicBezTo>
                    <a:cubicBezTo>
                      <a:pt x="165" y="13490"/>
                      <a:pt x="203" y="13468"/>
                      <a:pt x="211" y="13419"/>
                    </a:cubicBezTo>
                    <a:cubicBezTo>
                      <a:pt x="647" y="11358"/>
                      <a:pt x="1063" y="9257"/>
                      <a:pt x="1995" y="7354"/>
                    </a:cubicBezTo>
                    <a:cubicBezTo>
                      <a:pt x="2411" y="6502"/>
                      <a:pt x="2926" y="5689"/>
                      <a:pt x="3561" y="4975"/>
                    </a:cubicBezTo>
                    <a:cubicBezTo>
                      <a:pt x="4235" y="4222"/>
                      <a:pt x="5067" y="3627"/>
                      <a:pt x="5722" y="2874"/>
                    </a:cubicBezTo>
                    <a:cubicBezTo>
                      <a:pt x="6415" y="2062"/>
                      <a:pt x="6951" y="1129"/>
                      <a:pt x="7287" y="138"/>
                    </a:cubicBezTo>
                    <a:cubicBezTo>
                      <a:pt x="7311" y="55"/>
                      <a:pt x="7249" y="0"/>
                      <a:pt x="7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183" name="Google Shape;4183;p42"/>
              <p:cNvSpPr/>
              <p:nvPr/>
            </p:nvSpPr>
            <p:spPr>
              <a:xfrm>
                <a:off x="3694300" y="1795300"/>
                <a:ext cx="63000" cy="36000"/>
              </a:xfrm>
              <a:custGeom>
                <a:avLst/>
                <a:gdLst/>
                <a:ahLst/>
                <a:cxnLst/>
                <a:rect l="l" t="t" r="r" b="b"/>
                <a:pathLst>
                  <a:path w="2520" h="1440" extrusionOk="0">
                    <a:moveTo>
                      <a:pt x="2382" y="1"/>
                    </a:moveTo>
                    <a:cubicBezTo>
                      <a:pt x="2364" y="1"/>
                      <a:pt x="2344" y="7"/>
                      <a:pt x="2323" y="20"/>
                    </a:cubicBezTo>
                    <a:cubicBezTo>
                      <a:pt x="1609" y="457"/>
                      <a:pt x="856" y="872"/>
                      <a:pt x="103" y="1249"/>
                    </a:cubicBezTo>
                    <a:cubicBezTo>
                      <a:pt x="0" y="1300"/>
                      <a:pt x="59" y="1439"/>
                      <a:pt x="153" y="1439"/>
                    </a:cubicBezTo>
                    <a:cubicBezTo>
                      <a:pt x="168" y="1439"/>
                      <a:pt x="184" y="1436"/>
                      <a:pt x="201" y="1427"/>
                    </a:cubicBezTo>
                    <a:cubicBezTo>
                      <a:pt x="975" y="1051"/>
                      <a:pt x="1707" y="634"/>
                      <a:pt x="2421" y="198"/>
                    </a:cubicBezTo>
                    <a:cubicBezTo>
                      <a:pt x="2519" y="133"/>
                      <a:pt x="2470" y="1"/>
                      <a:pt x="2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184" name="Google Shape;4184;p42"/>
              <p:cNvSpPr/>
              <p:nvPr/>
            </p:nvSpPr>
            <p:spPr>
              <a:xfrm>
                <a:off x="3736550" y="1812850"/>
                <a:ext cx="7375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2950" h="2641" extrusionOk="0">
                    <a:moveTo>
                      <a:pt x="2803" y="0"/>
                    </a:moveTo>
                    <a:cubicBezTo>
                      <a:pt x="2780" y="0"/>
                      <a:pt x="2756" y="10"/>
                      <a:pt x="2734" y="32"/>
                    </a:cubicBezTo>
                    <a:cubicBezTo>
                      <a:pt x="1881" y="884"/>
                      <a:pt x="1009" y="1697"/>
                      <a:pt x="78" y="2469"/>
                    </a:cubicBezTo>
                    <a:cubicBezTo>
                      <a:pt x="0" y="2531"/>
                      <a:pt x="78" y="2640"/>
                      <a:pt x="164" y="2640"/>
                    </a:cubicBezTo>
                    <a:cubicBezTo>
                      <a:pt x="189" y="2640"/>
                      <a:pt x="214" y="2631"/>
                      <a:pt x="236" y="2609"/>
                    </a:cubicBezTo>
                    <a:cubicBezTo>
                      <a:pt x="1148" y="1856"/>
                      <a:pt x="2039" y="1042"/>
                      <a:pt x="2872" y="191"/>
                    </a:cubicBezTo>
                    <a:cubicBezTo>
                      <a:pt x="2949" y="113"/>
                      <a:pt x="2883" y="0"/>
                      <a:pt x="28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185" name="Google Shape;4185;p42"/>
              <p:cNvSpPr/>
              <p:nvPr/>
            </p:nvSpPr>
            <p:spPr>
              <a:xfrm>
                <a:off x="3824700" y="1821700"/>
                <a:ext cx="23200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331" extrusionOk="0">
                    <a:moveTo>
                      <a:pt x="780" y="0"/>
                    </a:moveTo>
                    <a:cubicBezTo>
                      <a:pt x="746" y="0"/>
                      <a:pt x="713" y="16"/>
                      <a:pt x="694" y="54"/>
                    </a:cubicBezTo>
                    <a:cubicBezTo>
                      <a:pt x="496" y="450"/>
                      <a:pt x="278" y="807"/>
                      <a:pt x="20" y="1164"/>
                    </a:cubicBezTo>
                    <a:cubicBezTo>
                      <a:pt x="1" y="1224"/>
                      <a:pt x="20" y="1283"/>
                      <a:pt x="60" y="1323"/>
                    </a:cubicBezTo>
                    <a:cubicBezTo>
                      <a:pt x="76" y="1328"/>
                      <a:pt x="92" y="1331"/>
                      <a:pt x="107" y="1331"/>
                    </a:cubicBezTo>
                    <a:cubicBezTo>
                      <a:pt x="149" y="1331"/>
                      <a:pt x="184" y="1312"/>
                      <a:pt x="199" y="1283"/>
                    </a:cubicBezTo>
                    <a:cubicBezTo>
                      <a:pt x="456" y="926"/>
                      <a:pt x="675" y="550"/>
                      <a:pt x="873" y="154"/>
                    </a:cubicBezTo>
                    <a:cubicBezTo>
                      <a:pt x="927" y="73"/>
                      <a:pt x="852" y="0"/>
                      <a:pt x="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186" name="Google Shape;4186;p42"/>
              <p:cNvSpPr/>
              <p:nvPr/>
            </p:nvSpPr>
            <p:spPr>
              <a:xfrm>
                <a:off x="3826700" y="1836375"/>
                <a:ext cx="6580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2723" extrusionOk="0">
                    <a:moveTo>
                      <a:pt x="2489" y="0"/>
                    </a:moveTo>
                    <a:cubicBezTo>
                      <a:pt x="2464" y="0"/>
                      <a:pt x="2439" y="12"/>
                      <a:pt x="2419" y="43"/>
                    </a:cubicBezTo>
                    <a:cubicBezTo>
                      <a:pt x="1684" y="915"/>
                      <a:pt x="912" y="1766"/>
                      <a:pt x="79" y="2540"/>
                    </a:cubicBezTo>
                    <a:cubicBezTo>
                      <a:pt x="0" y="2618"/>
                      <a:pt x="72" y="2722"/>
                      <a:pt x="154" y="2722"/>
                    </a:cubicBezTo>
                    <a:cubicBezTo>
                      <a:pt x="175" y="2722"/>
                      <a:pt x="197" y="2715"/>
                      <a:pt x="217" y="2699"/>
                    </a:cubicBezTo>
                    <a:cubicBezTo>
                      <a:pt x="1050" y="1906"/>
                      <a:pt x="1843" y="1073"/>
                      <a:pt x="2557" y="181"/>
                    </a:cubicBezTo>
                    <a:cubicBezTo>
                      <a:pt x="2631" y="107"/>
                      <a:pt x="2562" y="0"/>
                      <a:pt x="2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187" name="Google Shape;4187;p42"/>
              <p:cNvSpPr/>
              <p:nvPr/>
            </p:nvSpPr>
            <p:spPr>
              <a:xfrm>
                <a:off x="3905025" y="1860200"/>
                <a:ext cx="22800" cy="275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103" extrusionOk="0">
                    <a:moveTo>
                      <a:pt x="799" y="0"/>
                    </a:moveTo>
                    <a:cubicBezTo>
                      <a:pt x="763" y="0"/>
                      <a:pt x="725" y="22"/>
                      <a:pt x="713" y="60"/>
                    </a:cubicBezTo>
                    <a:cubicBezTo>
                      <a:pt x="534" y="377"/>
                      <a:pt x="335" y="655"/>
                      <a:pt x="78" y="913"/>
                    </a:cubicBezTo>
                    <a:cubicBezTo>
                      <a:pt x="1" y="990"/>
                      <a:pt x="68" y="1103"/>
                      <a:pt x="148" y="1103"/>
                    </a:cubicBezTo>
                    <a:cubicBezTo>
                      <a:pt x="171" y="1103"/>
                      <a:pt x="195" y="1094"/>
                      <a:pt x="216" y="1072"/>
                    </a:cubicBezTo>
                    <a:cubicBezTo>
                      <a:pt x="494" y="794"/>
                      <a:pt x="713" y="496"/>
                      <a:pt x="890" y="160"/>
                    </a:cubicBezTo>
                    <a:cubicBezTo>
                      <a:pt x="911" y="100"/>
                      <a:pt x="911" y="41"/>
                      <a:pt x="851" y="20"/>
                    </a:cubicBezTo>
                    <a:cubicBezTo>
                      <a:pt x="837" y="6"/>
                      <a:pt x="818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188" name="Google Shape;4188;p42"/>
              <p:cNvSpPr/>
              <p:nvPr/>
            </p:nvSpPr>
            <p:spPr>
              <a:xfrm>
                <a:off x="3709175" y="1748975"/>
                <a:ext cx="23450" cy="4340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736" extrusionOk="0">
                    <a:moveTo>
                      <a:pt x="147" y="1"/>
                    </a:moveTo>
                    <a:cubicBezTo>
                      <a:pt x="77" y="1"/>
                      <a:pt x="1" y="85"/>
                      <a:pt x="42" y="169"/>
                    </a:cubicBezTo>
                    <a:cubicBezTo>
                      <a:pt x="301" y="644"/>
                      <a:pt x="518" y="1160"/>
                      <a:pt x="716" y="1655"/>
                    </a:cubicBezTo>
                    <a:cubicBezTo>
                      <a:pt x="732" y="1712"/>
                      <a:pt x="775" y="1735"/>
                      <a:pt x="817" y="1735"/>
                    </a:cubicBezTo>
                    <a:cubicBezTo>
                      <a:pt x="878" y="1735"/>
                      <a:pt x="938" y="1685"/>
                      <a:pt x="914" y="1615"/>
                    </a:cubicBezTo>
                    <a:cubicBezTo>
                      <a:pt x="716" y="1081"/>
                      <a:pt x="478" y="565"/>
                      <a:pt x="221" y="50"/>
                    </a:cubicBezTo>
                    <a:cubicBezTo>
                      <a:pt x="204" y="15"/>
                      <a:pt x="176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189" name="Google Shape;4189;p42"/>
              <p:cNvSpPr/>
              <p:nvPr/>
            </p:nvSpPr>
            <p:spPr>
              <a:xfrm>
                <a:off x="3765100" y="1735200"/>
                <a:ext cx="29000" cy="75975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3039" extrusionOk="0">
                    <a:moveTo>
                      <a:pt x="131" y="0"/>
                    </a:moveTo>
                    <a:cubicBezTo>
                      <a:pt x="67" y="0"/>
                      <a:pt x="1" y="51"/>
                      <a:pt x="25" y="125"/>
                    </a:cubicBezTo>
                    <a:cubicBezTo>
                      <a:pt x="403" y="1056"/>
                      <a:pt x="699" y="2007"/>
                      <a:pt x="937" y="2959"/>
                    </a:cubicBezTo>
                    <a:cubicBezTo>
                      <a:pt x="953" y="3014"/>
                      <a:pt x="994" y="3038"/>
                      <a:pt x="1035" y="3038"/>
                    </a:cubicBezTo>
                    <a:cubicBezTo>
                      <a:pt x="1097" y="3038"/>
                      <a:pt x="1159" y="2983"/>
                      <a:pt x="1135" y="2900"/>
                    </a:cubicBezTo>
                    <a:cubicBezTo>
                      <a:pt x="897" y="1949"/>
                      <a:pt x="601" y="997"/>
                      <a:pt x="223" y="65"/>
                    </a:cubicBezTo>
                    <a:cubicBezTo>
                      <a:pt x="208" y="19"/>
                      <a:pt x="170" y="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190" name="Google Shape;4190;p42"/>
              <p:cNvSpPr/>
              <p:nvPr/>
            </p:nvSpPr>
            <p:spPr>
              <a:xfrm>
                <a:off x="3829150" y="1773125"/>
                <a:ext cx="20650" cy="50950"/>
              </a:xfrm>
              <a:custGeom>
                <a:avLst/>
                <a:gdLst/>
                <a:ahLst/>
                <a:cxnLst/>
                <a:rect l="l" t="t" r="r" b="b"/>
                <a:pathLst>
                  <a:path w="826" h="2038" extrusionOk="0">
                    <a:moveTo>
                      <a:pt x="138" y="1"/>
                    </a:moveTo>
                    <a:cubicBezTo>
                      <a:pt x="70" y="1"/>
                      <a:pt x="0" y="73"/>
                      <a:pt x="40" y="154"/>
                    </a:cubicBezTo>
                    <a:cubicBezTo>
                      <a:pt x="318" y="728"/>
                      <a:pt x="516" y="1344"/>
                      <a:pt x="616" y="1957"/>
                    </a:cubicBezTo>
                    <a:cubicBezTo>
                      <a:pt x="624" y="2014"/>
                      <a:pt x="661" y="2038"/>
                      <a:pt x="702" y="2038"/>
                    </a:cubicBezTo>
                    <a:cubicBezTo>
                      <a:pt x="760" y="2038"/>
                      <a:pt x="825" y="1988"/>
                      <a:pt x="814" y="1918"/>
                    </a:cubicBezTo>
                    <a:cubicBezTo>
                      <a:pt x="714" y="1264"/>
                      <a:pt x="516" y="630"/>
                      <a:pt x="219" y="54"/>
                    </a:cubicBezTo>
                    <a:cubicBezTo>
                      <a:pt x="200" y="16"/>
                      <a:pt x="169" y="1"/>
                      <a:pt x="1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191" name="Google Shape;4191;p42"/>
              <p:cNvSpPr/>
              <p:nvPr/>
            </p:nvSpPr>
            <p:spPr>
              <a:xfrm>
                <a:off x="3884575" y="1775975"/>
                <a:ext cx="17475" cy="6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741" extrusionOk="0">
                    <a:moveTo>
                      <a:pt x="125" y="0"/>
                    </a:moveTo>
                    <a:cubicBezTo>
                      <a:pt x="63" y="0"/>
                      <a:pt x="0" y="55"/>
                      <a:pt x="24" y="139"/>
                    </a:cubicBezTo>
                    <a:cubicBezTo>
                      <a:pt x="222" y="952"/>
                      <a:pt x="381" y="1804"/>
                      <a:pt x="479" y="2636"/>
                    </a:cubicBezTo>
                    <a:cubicBezTo>
                      <a:pt x="490" y="2706"/>
                      <a:pt x="544" y="2741"/>
                      <a:pt x="597" y="2741"/>
                    </a:cubicBezTo>
                    <a:cubicBezTo>
                      <a:pt x="649" y="2741"/>
                      <a:pt x="698" y="2706"/>
                      <a:pt x="698" y="2636"/>
                    </a:cubicBezTo>
                    <a:cubicBezTo>
                      <a:pt x="579" y="1785"/>
                      <a:pt x="421" y="931"/>
                      <a:pt x="222" y="80"/>
                    </a:cubicBezTo>
                    <a:cubicBezTo>
                      <a:pt x="207" y="24"/>
                      <a:pt x="166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192" name="Google Shape;4192;p42"/>
              <p:cNvSpPr/>
              <p:nvPr/>
            </p:nvSpPr>
            <p:spPr>
              <a:xfrm>
                <a:off x="3933725" y="1837425"/>
                <a:ext cx="9425" cy="38175"/>
              </a:xfrm>
              <a:custGeom>
                <a:avLst/>
                <a:gdLst/>
                <a:ahLst/>
                <a:cxnLst/>
                <a:rect l="l" t="t" r="r" b="b"/>
                <a:pathLst>
                  <a:path w="377" h="1527" extrusionOk="0">
                    <a:moveTo>
                      <a:pt x="120" y="1"/>
                    </a:moveTo>
                    <a:cubicBezTo>
                      <a:pt x="60" y="1"/>
                      <a:pt x="1" y="59"/>
                      <a:pt x="20" y="120"/>
                    </a:cubicBezTo>
                    <a:cubicBezTo>
                      <a:pt x="60" y="556"/>
                      <a:pt x="120" y="992"/>
                      <a:pt x="159" y="1428"/>
                    </a:cubicBezTo>
                    <a:cubicBezTo>
                      <a:pt x="159" y="1467"/>
                      <a:pt x="199" y="1526"/>
                      <a:pt x="258" y="1526"/>
                    </a:cubicBezTo>
                    <a:cubicBezTo>
                      <a:pt x="318" y="1526"/>
                      <a:pt x="377" y="1467"/>
                      <a:pt x="377" y="1428"/>
                    </a:cubicBezTo>
                    <a:cubicBezTo>
                      <a:pt x="318" y="992"/>
                      <a:pt x="278" y="556"/>
                      <a:pt x="218" y="120"/>
                    </a:cubicBezTo>
                    <a:cubicBezTo>
                      <a:pt x="218" y="59"/>
                      <a:pt x="179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193" name="Google Shape;4193;p42"/>
              <p:cNvSpPr/>
              <p:nvPr/>
            </p:nvSpPr>
            <p:spPr>
              <a:xfrm>
                <a:off x="4020750" y="1800925"/>
                <a:ext cx="10832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021" extrusionOk="0">
                    <a:moveTo>
                      <a:pt x="4160" y="1"/>
                    </a:moveTo>
                    <a:cubicBezTo>
                      <a:pt x="4144" y="1"/>
                      <a:pt x="4128" y="5"/>
                      <a:pt x="4111" y="13"/>
                    </a:cubicBezTo>
                    <a:cubicBezTo>
                      <a:pt x="2803" y="668"/>
                      <a:pt x="1476" y="1262"/>
                      <a:pt x="128" y="1797"/>
                    </a:cubicBezTo>
                    <a:cubicBezTo>
                      <a:pt x="1" y="1852"/>
                      <a:pt x="39" y="2021"/>
                      <a:pt x="137" y="2021"/>
                    </a:cubicBezTo>
                    <a:cubicBezTo>
                      <a:pt x="146" y="2021"/>
                      <a:pt x="157" y="2019"/>
                      <a:pt x="167" y="2016"/>
                    </a:cubicBezTo>
                    <a:cubicBezTo>
                      <a:pt x="1555" y="1461"/>
                      <a:pt x="2903" y="866"/>
                      <a:pt x="4230" y="192"/>
                    </a:cubicBezTo>
                    <a:cubicBezTo>
                      <a:pt x="4333" y="140"/>
                      <a:pt x="4259" y="1"/>
                      <a:pt x="41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194" name="Google Shape;4194;p42"/>
              <p:cNvSpPr/>
              <p:nvPr/>
            </p:nvSpPr>
            <p:spPr>
              <a:xfrm>
                <a:off x="3999550" y="1795775"/>
                <a:ext cx="23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52" h="2361" extrusionOk="0">
                    <a:moveTo>
                      <a:pt x="134" y="0"/>
                    </a:moveTo>
                    <a:cubicBezTo>
                      <a:pt x="67" y="0"/>
                      <a:pt x="1" y="50"/>
                      <a:pt x="24" y="120"/>
                    </a:cubicBezTo>
                    <a:cubicBezTo>
                      <a:pt x="262" y="853"/>
                      <a:pt x="500" y="1567"/>
                      <a:pt x="717" y="2280"/>
                    </a:cubicBezTo>
                    <a:cubicBezTo>
                      <a:pt x="733" y="2337"/>
                      <a:pt x="779" y="2361"/>
                      <a:pt x="824" y="2361"/>
                    </a:cubicBezTo>
                    <a:cubicBezTo>
                      <a:pt x="889" y="2361"/>
                      <a:pt x="951" y="2311"/>
                      <a:pt x="915" y="2241"/>
                    </a:cubicBezTo>
                    <a:cubicBezTo>
                      <a:pt x="698" y="1508"/>
                      <a:pt x="460" y="794"/>
                      <a:pt x="241" y="81"/>
                    </a:cubicBezTo>
                    <a:cubicBezTo>
                      <a:pt x="225" y="24"/>
                      <a:pt x="179" y="0"/>
                      <a:pt x="1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195" name="Google Shape;4195;p42"/>
              <p:cNvSpPr/>
              <p:nvPr/>
            </p:nvSpPr>
            <p:spPr>
              <a:xfrm>
                <a:off x="4009750" y="1696675"/>
                <a:ext cx="36600" cy="1019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076" extrusionOk="0">
                    <a:moveTo>
                      <a:pt x="127" y="1"/>
                    </a:moveTo>
                    <a:cubicBezTo>
                      <a:pt x="67" y="1"/>
                      <a:pt x="0" y="56"/>
                      <a:pt x="13" y="139"/>
                    </a:cubicBezTo>
                    <a:cubicBezTo>
                      <a:pt x="132" y="794"/>
                      <a:pt x="290" y="1428"/>
                      <a:pt x="488" y="2062"/>
                    </a:cubicBezTo>
                    <a:cubicBezTo>
                      <a:pt x="706" y="2716"/>
                      <a:pt x="983" y="3350"/>
                      <a:pt x="1221" y="4005"/>
                    </a:cubicBezTo>
                    <a:cubicBezTo>
                      <a:pt x="1245" y="4053"/>
                      <a:pt x="1293" y="4075"/>
                      <a:pt x="1337" y="4075"/>
                    </a:cubicBezTo>
                    <a:cubicBezTo>
                      <a:pt x="1403" y="4075"/>
                      <a:pt x="1463" y="4028"/>
                      <a:pt x="1440" y="3945"/>
                    </a:cubicBezTo>
                    <a:cubicBezTo>
                      <a:pt x="1181" y="3311"/>
                      <a:pt x="924" y="2657"/>
                      <a:pt x="706" y="2002"/>
                    </a:cubicBezTo>
                    <a:cubicBezTo>
                      <a:pt x="488" y="1368"/>
                      <a:pt x="330" y="734"/>
                      <a:pt x="211" y="80"/>
                    </a:cubicBezTo>
                    <a:cubicBezTo>
                      <a:pt x="203" y="25"/>
                      <a:pt x="166" y="1"/>
                      <a:pt x="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196" name="Google Shape;4196;p42"/>
              <p:cNvSpPr/>
              <p:nvPr/>
            </p:nvSpPr>
            <p:spPr>
              <a:xfrm>
                <a:off x="4042075" y="1782775"/>
                <a:ext cx="391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686" extrusionOk="0">
                    <a:moveTo>
                      <a:pt x="1430" y="1"/>
                    </a:moveTo>
                    <a:cubicBezTo>
                      <a:pt x="1419" y="1"/>
                      <a:pt x="1407" y="2"/>
                      <a:pt x="1395" y="6"/>
                    </a:cubicBezTo>
                    <a:cubicBezTo>
                      <a:pt x="979" y="165"/>
                      <a:pt x="543" y="323"/>
                      <a:pt x="126" y="461"/>
                    </a:cubicBezTo>
                    <a:cubicBezTo>
                      <a:pt x="1" y="516"/>
                      <a:pt x="38" y="685"/>
                      <a:pt x="151" y="685"/>
                    </a:cubicBezTo>
                    <a:cubicBezTo>
                      <a:pt x="162" y="685"/>
                      <a:pt x="174" y="684"/>
                      <a:pt x="186" y="680"/>
                    </a:cubicBezTo>
                    <a:cubicBezTo>
                      <a:pt x="602" y="521"/>
                      <a:pt x="1038" y="363"/>
                      <a:pt x="1455" y="204"/>
                    </a:cubicBezTo>
                    <a:cubicBezTo>
                      <a:pt x="1563" y="168"/>
                      <a:pt x="1540" y="1"/>
                      <a:pt x="1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197" name="Google Shape;4197;p42"/>
              <p:cNvSpPr/>
              <p:nvPr/>
            </p:nvSpPr>
            <p:spPr>
              <a:xfrm>
                <a:off x="4061750" y="1728275"/>
                <a:ext cx="119525" cy="29400"/>
              </a:xfrm>
              <a:custGeom>
                <a:avLst/>
                <a:gdLst/>
                <a:ahLst/>
                <a:cxnLst/>
                <a:rect l="l" t="t" r="r" b="b"/>
                <a:pathLst>
                  <a:path w="4781" h="1176" extrusionOk="0">
                    <a:moveTo>
                      <a:pt x="4643" y="0"/>
                    </a:moveTo>
                    <a:cubicBezTo>
                      <a:pt x="4633" y="0"/>
                      <a:pt x="4623" y="2"/>
                      <a:pt x="4612" y="6"/>
                    </a:cubicBezTo>
                    <a:cubicBezTo>
                      <a:pt x="3126" y="402"/>
                      <a:pt x="1639" y="719"/>
                      <a:pt x="113" y="976"/>
                    </a:cubicBezTo>
                    <a:cubicBezTo>
                      <a:pt x="0" y="996"/>
                      <a:pt x="47" y="1176"/>
                      <a:pt x="155" y="1176"/>
                    </a:cubicBezTo>
                    <a:cubicBezTo>
                      <a:pt x="160" y="1176"/>
                      <a:pt x="166" y="1175"/>
                      <a:pt x="172" y="1174"/>
                    </a:cubicBezTo>
                    <a:cubicBezTo>
                      <a:pt x="1699" y="936"/>
                      <a:pt x="3185" y="600"/>
                      <a:pt x="4672" y="204"/>
                    </a:cubicBezTo>
                    <a:cubicBezTo>
                      <a:pt x="4781" y="168"/>
                      <a:pt x="4740" y="0"/>
                      <a:pt x="46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198" name="Google Shape;4198;p42"/>
              <p:cNvSpPr/>
              <p:nvPr/>
            </p:nvSpPr>
            <p:spPr>
              <a:xfrm>
                <a:off x="4105200" y="1696050"/>
                <a:ext cx="50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583" extrusionOk="0">
                    <a:moveTo>
                      <a:pt x="1894" y="0"/>
                    </a:moveTo>
                    <a:cubicBezTo>
                      <a:pt x="1885" y="0"/>
                      <a:pt x="1875" y="2"/>
                      <a:pt x="1864" y="5"/>
                    </a:cubicBezTo>
                    <a:cubicBezTo>
                      <a:pt x="1288" y="184"/>
                      <a:pt x="714" y="322"/>
                      <a:pt x="119" y="383"/>
                    </a:cubicBezTo>
                    <a:cubicBezTo>
                      <a:pt x="6" y="401"/>
                      <a:pt x="1" y="582"/>
                      <a:pt x="104" y="582"/>
                    </a:cubicBezTo>
                    <a:cubicBezTo>
                      <a:pt x="109" y="582"/>
                      <a:pt x="114" y="582"/>
                      <a:pt x="119" y="581"/>
                    </a:cubicBezTo>
                    <a:cubicBezTo>
                      <a:pt x="733" y="521"/>
                      <a:pt x="1328" y="402"/>
                      <a:pt x="1923" y="204"/>
                    </a:cubicBezTo>
                    <a:cubicBezTo>
                      <a:pt x="2031" y="167"/>
                      <a:pt x="1992" y="0"/>
                      <a:pt x="18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199" name="Google Shape;4199;p42"/>
              <p:cNvSpPr/>
              <p:nvPr/>
            </p:nvSpPr>
            <p:spPr>
              <a:xfrm>
                <a:off x="4150800" y="1650975"/>
                <a:ext cx="40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521" extrusionOk="0">
                    <a:moveTo>
                      <a:pt x="1482" y="0"/>
                    </a:moveTo>
                    <a:cubicBezTo>
                      <a:pt x="1471" y="0"/>
                      <a:pt x="1459" y="2"/>
                      <a:pt x="1447" y="5"/>
                    </a:cubicBezTo>
                    <a:cubicBezTo>
                      <a:pt x="1010" y="164"/>
                      <a:pt x="555" y="262"/>
                      <a:pt x="99" y="302"/>
                    </a:cubicBezTo>
                    <a:cubicBezTo>
                      <a:pt x="40" y="322"/>
                      <a:pt x="0" y="341"/>
                      <a:pt x="0" y="421"/>
                    </a:cubicBezTo>
                    <a:cubicBezTo>
                      <a:pt x="0" y="460"/>
                      <a:pt x="40" y="521"/>
                      <a:pt x="99" y="521"/>
                    </a:cubicBezTo>
                    <a:cubicBezTo>
                      <a:pt x="574" y="460"/>
                      <a:pt x="1050" y="362"/>
                      <a:pt x="1507" y="203"/>
                    </a:cubicBezTo>
                    <a:cubicBezTo>
                      <a:pt x="1615" y="167"/>
                      <a:pt x="1592" y="0"/>
                      <a:pt x="14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00" name="Google Shape;4200;p42"/>
              <p:cNvSpPr/>
              <p:nvPr/>
            </p:nvSpPr>
            <p:spPr>
              <a:xfrm>
                <a:off x="4043175" y="1657500"/>
                <a:ext cx="31925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3383" extrusionOk="0">
                    <a:moveTo>
                      <a:pt x="121" y="0"/>
                    </a:moveTo>
                    <a:cubicBezTo>
                      <a:pt x="60" y="0"/>
                      <a:pt x="0" y="50"/>
                      <a:pt x="24" y="120"/>
                    </a:cubicBezTo>
                    <a:cubicBezTo>
                      <a:pt x="360" y="1190"/>
                      <a:pt x="698" y="2242"/>
                      <a:pt x="1054" y="3312"/>
                    </a:cubicBezTo>
                    <a:cubicBezTo>
                      <a:pt x="1070" y="3361"/>
                      <a:pt x="1113" y="3383"/>
                      <a:pt x="1154" y="3383"/>
                    </a:cubicBezTo>
                    <a:cubicBezTo>
                      <a:pt x="1216" y="3383"/>
                      <a:pt x="1276" y="3335"/>
                      <a:pt x="1253" y="3252"/>
                    </a:cubicBezTo>
                    <a:cubicBezTo>
                      <a:pt x="915" y="2202"/>
                      <a:pt x="558" y="1132"/>
                      <a:pt x="222" y="80"/>
                    </a:cubicBezTo>
                    <a:cubicBezTo>
                      <a:pt x="206" y="24"/>
                      <a:pt x="163" y="0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01" name="Google Shape;4201;p42"/>
              <p:cNvSpPr/>
              <p:nvPr/>
            </p:nvSpPr>
            <p:spPr>
              <a:xfrm>
                <a:off x="4084775" y="1663975"/>
                <a:ext cx="20525" cy="500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2002" extrusionOk="0">
                    <a:moveTo>
                      <a:pt x="129" y="1"/>
                    </a:moveTo>
                    <a:cubicBezTo>
                      <a:pt x="63" y="1"/>
                      <a:pt x="1" y="55"/>
                      <a:pt x="25" y="139"/>
                    </a:cubicBezTo>
                    <a:cubicBezTo>
                      <a:pt x="242" y="714"/>
                      <a:pt x="440" y="1328"/>
                      <a:pt x="599" y="1923"/>
                    </a:cubicBezTo>
                    <a:cubicBezTo>
                      <a:pt x="607" y="1978"/>
                      <a:pt x="646" y="2002"/>
                      <a:pt x="688" y="2002"/>
                    </a:cubicBezTo>
                    <a:cubicBezTo>
                      <a:pt x="751" y="2002"/>
                      <a:pt x="821" y="1947"/>
                      <a:pt x="797" y="1864"/>
                    </a:cubicBezTo>
                    <a:cubicBezTo>
                      <a:pt x="638" y="1269"/>
                      <a:pt x="461" y="675"/>
                      <a:pt x="242" y="80"/>
                    </a:cubicBezTo>
                    <a:cubicBezTo>
                      <a:pt x="219" y="24"/>
                      <a:pt x="173" y="1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02" name="Google Shape;4202;p42"/>
              <p:cNvSpPr/>
              <p:nvPr/>
            </p:nvSpPr>
            <p:spPr>
              <a:xfrm>
                <a:off x="4109350" y="1616625"/>
                <a:ext cx="22225" cy="70200"/>
              </a:xfrm>
              <a:custGeom>
                <a:avLst/>
                <a:gdLst/>
                <a:ahLst/>
                <a:cxnLst/>
                <a:rect l="l" t="t" r="r" b="b"/>
                <a:pathLst>
                  <a:path w="889" h="2808" extrusionOk="0">
                    <a:moveTo>
                      <a:pt x="129" y="0"/>
                    </a:moveTo>
                    <a:cubicBezTo>
                      <a:pt x="66" y="0"/>
                      <a:pt x="1" y="48"/>
                      <a:pt x="12" y="130"/>
                    </a:cubicBezTo>
                    <a:cubicBezTo>
                      <a:pt x="210" y="1002"/>
                      <a:pt x="429" y="1874"/>
                      <a:pt x="667" y="2727"/>
                    </a:cubicBezTo>
                    <a:cubicBezTo>
                      <a:pt x="675" y="2784"/>
                      <a:pt x="716" y="2807"/>
                      <a:pt x="759" y="2807"/>
                    </a:cubicBezTo>
                    <a:cubicBezTo>
                      <a:pt x="822" y="2807"/>
                      <a:pt x="889" y="2758"/>
                      <a:pt x="865" y="2688"/>
                    </a:cubicBezTo>
                    <a:cubicBezTo>
                      <a:pt x="627" y="1815"/>
                      <a:pt x="429" y="943"/>
                      <a:pt x="231" y="71"/>
                    </a:cubicBezTo>
                    <a:cubicBezTo>
                      <a:pt x="215" y="23"/>
                      <a:pt x="173" y="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03" name="Google Shape;4203;p42"/>
              <p:cNvSpPr/>
              <p:nvPr/>
            </p:nvSpPr>
            <p:spPr>
              <a:xfrm>
                <a:off x="4143550" y="1611950"/>
                <a:ext cx="1577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631" h="1617" extrusionOk="0">
                    <a:moveTo>
                      <a:pt x="127" y="0"/>
                    </a:moveTo>
                    <a:cubicBezTo>
                      <a:pt x="67" y="0"/>
                      <a:pt x="0" y="55"/>
                      <a:pt x="13" y="139"/>
                    </a:cubicBezTo>
                    <a:cubicBezTo>
                      <a:pt x="111" y="615"/>
                      <a:pt x="230" y="1090"/>
                      <a:pt x="409" y="1546"/>
                    </a:cubicBezTo>
                    <a:cubicBezTo>
                      <a:pt x="425" y="1594"/>
                      <a:pt x="468" y="1616"/>
                      <a:pt x="509" y="1616"/>
                    </a:cubicBezTo>
                    <a:cubicBezTo>
                      <a:pt x="571" y="1616"/>
                      <a:pt x="631" y="1569"/>
                      <a:pt x="607" y="1487"/>
                    </a:cubicBezTo>
                    <a:cubicBezTo>
                      <a:pt x="449" y="1030"/>
                      <a:pt x="309" y="554"/>
                      <a:pt x="211" y="79"/>
                    </a:cubicBezTo>
                    <a:cubicBezTo>
                      <a:pt x="203" y="24"/>
                      <a:pt x="167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204" name="Google Shape;4204;p42"/>
          <p:cNvGrpSpPr/>
          <p:nvPr/>
        </p:nvGrpSpPr>
        <p:grpSpPr>
          <a:xfrm>
            <a:off x="1306216" y="1976005"/>
            <a:ext cx="2111918" cy="3144274"/>
            <a:chOff x="6979875" y="2688000"/>
            <a:chExt cx="1344400" cy="2001575"/>
          </a:xfrm>
        </p:grpSpPr>
        <p:sp>
          <p:nvSpPr>
            <p:cNvPr id="4205" name="Google Shape;4205;p42"/>
            <p:cNvSpPr/>
            <p:nvPr/>
          </p:nvSpPr>
          <p:spPr>
            <a:xfrm>
              <a:off x="6979875" y="2688025"/>
              <a:ext cx="1344400" cy="2001525"/>
            </a:xfrm>
            <a:custGeom>
              <a:avLst/>
              <a:gdLst/>
              <a:ahLst/>
              <a:cxnLst/>
              <a:rect l="l" t="t" r="r" b="b"/>
              <a:pathLst>
                <a:path w="53776" h="80061" extrusionOk="0">
                  <a:moveTo>
                    <a:pt x="37823" y="0"/>
                  </a:moveTo>
                  <a:cubicBezTo>
                    <a:pt x="37623" y="0"/>
                    <a:pt x="37422" y="16"/>
                    <a:pt x="37222" y="53"/>
                  </a:cubicBezTo>
                  <a:cubicBezTo>
                    <a:pt x="35799" y="347"/>
                    <a:pt x="34809" y="1804"/>
                    <a:pt x="34272" y="3072"/>
                  </a:cubicBezTo>
                  <a:cubicBezTo>
                    <a:pt x="33733" y="4356"/>
                    <a:pt x="33543" y="5744"/>
                    <a:pt x="33543" y="7149"/>
                  </a:cubicBezTo>
                  <a:cubicBezTo>
                    <a:pt x="32641" y="6681"/>
                    <a:pt x="31669" y="6351"/>
                    <a:pt x="30679" y="6108"/>
                  </a:cubicBezTo>
                  <a:cubicBezTo>
                    <a:pt x="30142" y="5258"/>
                    <a:pt x="29587" y="4407"/>
                    <a:pt x="28979" y="3592"/>
                  </a:cubicBezTo>
                  <a:cubicBezTo>
                    <a:pt x="28979" y="3592"/>
                    <a:pt x="28555" y="3361"/>
                    <a:pt x="27516" y="3361"/>
                  </a:cubicBezTo>
                  <a:cubicBezTo>
                    <a:pt x="26997" y="3361"/>
                    <a:pt x="26324" y="3419"/>
                    <a:pt x="25474" y="3592"/>
                  </a:cubicBezTo>
                  <a:cubicBezTo>
                    <a:pt x="22905" y="4113"/>
                    <a:pt x="22558" y="4824"/>
                    <a:pt x="22558" y="4824"/>
                  </a:cubicBezTo>
                  <a:cubicBezTo>
                    <a:pt x="21986" y="5258"/>
                    <a:pt x="21466" y="5744"/>
                    <a:pt x="20997" y="6265"/>
                  </a:cubicBezTo>
                  <a:cubicBezTo>
                    <a:pt x="20668" y="6351"/>
                    <a:pt x="20337" y="6455"/>
                    <a:pt x="20008" y="6577"/>
                  </a:cubicBezTo>
                  <a:cubicBezTo>
                    <a:pt x="19539" y="6751"/>
                    <a:pt x="19053" y="6959"/>
                    <a:pt x="18602" y="7202"/>
                  </a:cubicBezTo>
                  <a:cubicBezTo>
                    <a:pt x="18620" y="6161"/>
                    <a:pt x="18516" y="5119"/>
                    <a:pt x="18238" y="4113"/>
                  </a:cubicBezTo>
                  <a:cubicBezTo>
                    <a:pt x="17857" y="2741"/>
                    <a:pt x="17110" y="1284"/>
                    <a:pt x="15895" y="469"/>
                  </a:cubicBezTo>
                  <a:cubicBezTo>
                    <a:pt x="15399" y="136"/>
                    <a:pt x="14856" y="6"/>
                    <a:pt x="14300" y="6"/>
                  </a:cubicBezTo>
                  <a:cubicBezTo>
                    <a:pt x="13380" y="6"/>
                    <a:pt x="12425" y="361"/>
                    <a:pt x="11592" y="729"/>
                  </a:cubicBezTo>
                  <a:cubicBezTo>
                    <a:pt x="10256" y="1302"/>
                    <a:pt x="8989" y="2082"/>
                    <a:pt x="8035" y="3211"/>
                  </a:cubicBezTo>
                  <a:cubicBezTo>
                    <a:pt x="7133" y="4252"/>
                    <a:pt x="6560" y="5640"/>
                    <a:pt x="6594" y="7028"/>
                  </a:cubicBezTo>
                  <a:cubicBezTo>
                    <a:pt x="6629" y="8347"/>
                    <a:pt x="7289" y="9596"/>
                    <a:pt x="8278" y="10446"/>
                  </a:cubicBezTo>
                  <a:cubicBezTo>
                    <a:pt x="9354" y="11383"/>
                    <a:pt x="10724" y="11783"/>
                    <a:pt x="12112" y="11956"/>
                  </a:cubicBezTo>
                  <a:cubicBezTo>
                    <a:pt x="12460" y="11991"/>
                    <a:pt x="12807" y="12008"/>
                    <a:pt x="13154" y="12060"/>
                  </a:cubicBezTo>
                  <a:cubicBezTo>
                    <a:pt x="13397" y="12095"/>
                    <a:pt x="13623" y="12146"/>
                    <a:pt x="13866" y="12199"/>
                  </a:cubicBezTo>
                  <a:cubicBezTo>
                    <a:pt x="12876" y="13847"/>
                    <a:pt x="12182" y="15635"/>
                    <a:pt x="11696" y="17509"/>
                  </a:cubicBezTo>
                  <a:cubicBezTo>
                    <a:pt x="11418" y="18567"/>
                    <a:pt x="11159" y="19660"/>
                    <a:pt x="11002" y="20753"/>
                  </a:cubicBezTo>
                  <a:cubicBezTo>
                    <a:pt x="10812" y="21968"/>
                    <a:pt x="10846" y="23217"/>
                    <a:pt x="11557" y="24276"/>
                  </a:cubicBezTo>
                  <a:cubicBezTo>
                    <a:pt x="11957" y="24883"/>
                    <a:pt x="12478" y="25352"/>
                    <a:pt x="13068" y="25734"/>
                  </a:cubicBezTo>
                  <a:cubicBezTo>
                    <a:pt x="12790" y="26028"/>
                    <a:pt x="12582" y="26393"/>
                    <a:pt x="12460" y="26791"/>
                  </a:cubicBezTo>
                  <a:cubicBezTo>
                    <a:pt x="11106" y="26914"/>
                    <a:pt x="9891" y="27642"/>
                    <a:pt x="8834" y="28457"/>
                  </a:cubicBezTo>
                  <a:cubicBezTo>
                    <a:pt x="7705" y="29343"/>
                    <a:pt x="6647" y="30366"/>
                    <a:pt x="5692" y="31425"/>
                  </a:cubicBezTo>
                  <a:cubicBezTo>
                    <a:pt x="4720" y="32483"/>
                    <a:pt x="3818" y="33628"/>
                    <a:pt x="3003" y="34808"/>
                  </a:cubicBezTo>
                  <a:cubicBezTo>
                    <a:pt x="2205" y="36006"/>
                    <a:pt x="1372" y="37255"/>
                    <a:pt x="868" y="38609"/>
                  </a:cubicBezTo>
                  <a:cubicBezTo>
                    <a:pt x="1" y="40969"/>
                    <a:pt x="296" y="43849"/>
                    <a:pt x="2118" y="45671"/>
                  </a:cubicBezTo>
                  <a:cubicBezTo>
                    <a:pt x="3020" y="46591"/>
                    <a:pt x="4183" y="47181"/>
                    <a:pt x="5363" y="47614"/>
                  </a:cubicBezTo>
                  <a:cubicBezTo>
                    <a:pt x="5449" y="47649"/>
                    <a:pt x="5519" y="47683"/>
                    <a:pt x="5606" y="47701"/>
                  </a:cubicBezTo>
                  <a:cubicBezTo>
                    <a:pt x="5762" y="47753"/>
                    <a:pt x="6352" y="47979"/>
                    <a:pt x="7272" y="48257"/>
                  </a:cubicBezTo>
                  <a:cubicBezTo>
                    <a:pt x="7688" y="49888"/>
                    <a:pt x="8364" y="51431"/>
                    <a:pt x="9215" y="52872"/>
                  </a:cubicBezTo>
                  <a:lnTo>
                    <a:pt x="9215" y="64550"/>
                  </a:lnTo>
                  <a:lnTo>
                    <a:pt x="7427" y="64550"/>
                  </a:lnTo>
                  <a:cubicBezTo>
                    <a:pt x="7341" y="64550"/>
                    <a:pt x="7237" y="64619"/>
                    <a:pt x="7254" y="64723"/>
                  </a:cubicBezTo>
                  <a:cubicBezTo>
                    <a:pt x="7411" y="66858"/>
                    <a:pt x="7566" y="69010"/>
                    <a:pt x="7723" y="71161"/>
                  </a:cubicBezTo>
                  <a:cubicBezTo>
                    <a:pt x="7740" y="71370"/>
                    <a:pt x="7758" y="71578"/>
                    <a:pt x="7774" y="71768"/>
                  </a:cubicBezTo>
                  <a:cubicBezTo>
                    <a:pt x="7705" y="71803"/>
                    <a:pt x="7670" y="71872"/>
                    <a:pt x="7670" y="71942"/>
                  </a:cubicBezTo>
                  <a:cubicBezTo>
                    <a:pt x="7029" y="72064"/>
                    <a:pt x="6404" y="72307"/>
                    <a:pt x="5814" y="72619"/>
                  </a:cubicBezTo>
                  <a:cubicBezTo>
                    <a:pt x="4408" y="73348"/>
                    <a:pt x="3316" y="74544"/>
                    <a:pt x="2760" y="76037"/>
                  </a:cubicBezTo>
                  <a:cubicBezTo>
                    <a:pt x="2326" y="77269"/>
                    <a:pt x="2275" y="78605"/>
                    <a:pt x="2413" y="79889"/>
                  </a:cubicBezTo>
                  <a:cubicBezTo>
                    <a:pt x="2426" y="79979"/>
                    <a:pt x="2496" y="80060"/>
                    <a:pt x="2581" y="80060"/>
                  </a:cubicBezTo>
                  <a:cubicBezTo>
                    <a:pt x="2610" y="80060"/>
                    <a:pt x="2642" y="80050"/>
                    <a:pt x="2673" y="80028"/>
                  </a:cubicBezTo>
                  <a:cubicBezTo>
                    <a:pt x="3246" y="79681"/>
                    <a:pt x="3802" y="79317"/>
                    <a:pt x="4373" y="78970"/>
                  </a:cubicBezTo>
                  <a:cubicBezTo>
                    <a:pt x="4790" y="79317"/>
                    <a:pt x="5190" y="79664"/>
                    <a:pt x="5606" y="80011"/>
                  </a:cubicBezTo>
                  <a:cubicBezTo>
                    <a:pt x="5638" y="80043"/>
                    <a:pt x="5674" y="80057"/>
                    <a:pt x="5712" y="80057"/>
                  </a:cubicBezTo>
                  <a:cubicBezTo>
                    <a:pt x="5756" y="80057"/>
                    <a:pt x="5802" y="80039"/>
                    <a:pt x="5849" y="80011"/>
                  </a:cubicBezTo>
                  <a:cubicBezTo>
                    <a:pt x="6335" y="79611"/>
                    <a:pt x="6837" y="79229"/>
                    <a:pt x="7323" y="78831"/>
                  </a:cubicBezTo>
                  <a:cubicBezTo>
                    <a:pt x="7879" y="79229"/>
                    <a:pt x="8434" y="79629"/>
                    <a:pt x="8972" y="80028"/>
                  </a:cubicBezTo>
                  <a:cubicBezTo>
                    <a:pt x="9002" y="80050"/>
                    <a:pt x="9034" y="80059"/>
                    <a:pt x="9065" y="80059"/>
                  </a:cubicBezTo>
                  <a:cubicBezTo>
                    <a:pt x="9108" y="80059"/>
                    <a:pt x="9150" y="80041"/>
                    <a:pt x="9181" y="80011"/>
                  </a:cubicBezTo>
                  <a:cubicBezTo>
                    <a:pt x="9597" y="79646"/>
                    <a:pt x="9996" y="79282"/>
                    <a:pt x="10412" y="78917"/>
                  </a:cubicBezTo>
                  <a:cubicBezTo>
                    <a:pt x="10863" y="79282"/>
                    <a:pt x="11298" y="79646"/>
                    <a:pt x="11749" y="80011"/>
                  </a:cubicBezTo>
                  <a:cubicBezTo>
                    <a:pt x="11795" y="80039"/>
                    <a:pt x="11842" y="80057"/>
                    <a:pt x="11886" y="80057"/>
                  </a:cubicBezTo>
                  <a:cubicBezTo>
                    <a:pt x="11924" y="80057"/>
                    <a:pt x="11960" y="80043"/>
                    <a:pt x="11992" y="80011"/>
                  </a:cubicBezTo>
                  <a:cubicBezTo>
                    <a:pt x="12494" y="79595"/>
                    <a:pt x="12980" y="79195"/>
                    <a:pt x="13466" y="78778"/>
                  </a:cubicBezTo>
                  <a:cubicBezTo>
                    <a:pt x="13917" y="79195"/>
                    <a:pt x="14352" y="79595"/>
                    <a:pt x="14803" y="80011"/>
                  </a:cubicBezTo>
                  <a:cubicBezTo>
                    <a:pt x="14835" y="80043"/>
                    <a:pt x="14874" y="80057"/>
                    <a:pt x="14915" y="80057"/>
                  </a:cubicBezTo>
                  <a:cubicBezTo>
                    <a:pt x="14961" y="80057"/>
                    <a:pt x="15008" y="80039"/>
                    <a:pt x="15046" y="80011"/>
                  </a:cubicBezTo>
                  <a:lnTo>
                    <a:pt x="16555" y="78709"/>
                  </a:lnTo>
                  <a:cubicBezTo>
                    <a:pt x="16936" y="79056"/>
                    <a:pt x="17318" y="79386"/>
                    <a:pt x="17700" y="79733"/>
                  </a:cubicBezTo>
                  <a:cubicBezTo>
                    <a:pt x="17737" y="79761"/>
                    <a:pt x="17784" y="79779"/>
                    <a:pt x="17831" y="79779"/>
                  </a:cubicBezTo>
                  <a:cubicBezTo>
                    <a:pt x="17871" y="79779"/>
                    <a:pt x="17911" y="79766"/>
                    <a:pt x="17943" y="79733"/>
                  </a:cubicBezTo>
                  <a:cubicBezTo>
                    <a:pt x="18290" y="79368"/>
                    <a:pt x="18620" y="79021"/>
                    <a:pt x="18967" y="78658"/>
                  </a:cubicBezTo>
                  <a:cubicBezTo>
                    <a:pt x="19366" y="79021"/>
                    <a:pt x="19765" y="79368"/>
                    <a:pt x="20164" y="79733"/>
                  </a:cubicBezTo>
                  <a:cubicBezTo>
                    <a:pt x="20199" y="79768"/>
                    <a:pt x="20242" y="79785"/>
                    <a:pt x="20285" y="79785"/>
                  </a:cubicBezTo>
                  <a:cubicBezTo>
                    <a:pt x="20329" y="79785"/>
                    <a:pt x="20372" y="79768"/>
                    <a:pt x="20407" y="79733"/>
                  </a:cubicBezTo>
                  <a:cubicBezTo>
                    <a:pt x="20841" y="79368"/>
                    <a:pt x="21292" y="79005"/>
                    <a:pt x="21726" y="78640"/>
                  </a:cubicBezTo>
                  <a:cubicBezTo>
                    <a:pt x="22195" y="78970"/>
                    <a:pt x="22663" y="79299"/>
                    <a:pt x="23148" y="79629"/>
                  </a:cubicBezTo>
                  <a:cubicBezTo>
                    <a:pt x="23172" y="79645"/>
                    <a:pt x="23197" y="79652"/>
                    <a:pt x="23223" y="79652"/>
                  </a:cubicBezTo>
                  <a:cubicBezTo>
                    <a:pt x="23314" y="79652"/>
                    <a:pt x="23409" y="79567"/>
                    <a:pt x="23409" y="79472"/>
                  </a:cubicBezTo>
                  <a:cubicBezTo>
                    <a:pt x="23444" y="77807"/>
                    <a:pt x="23479" y="76141"/>
                    <a:pt x="23513" y="74458"/>
                  </a:cubicBezTo>
                  <a:cubicBezTo>
                    <a:pt x="23583" y="71821"/>
                    <a:pt x="23634" y="69183"/>
                    <a:pt x="23704" y="66528"/>
                  </a:cubicBezTo>
                  <a:cubicBezTo>
                    <a:pt x="23704" y="65921"/>
                    <a:pt x="23722" y="65313"/>
                    <a:pt x="23738" y="64723"/>
                  </a:cubicBezTo>
                  <a:cubicBezTo>
                    <a:pt x="23738" y="64654"/>
                    <a:pt x="23722" y="64602"/>
                    <a:pt x="23669" y="64584"/>
                  </a:cubicBezTo>
                  <a:cubicBezTo>
                    <a:pt x="23652" y="64550"/>
                    <a:pt x="23618" y="64550"/>
                    <a:pt x="23565" y="64550"/>
                  </a:cubicBezTo>
                  <a:lnTo>
                    <a:pt x="22211" y="64550"/>
                  </a:lnTo>
                  <a:lnTo>
                    <a:pt x="22211" y="62329"/>
                  </a:lnTo>
                  <a:cubicBezTo>
                    <a:pt x="23028" y="62467"/>
                    <a:pt x="23861" y="62555"/>
                    <a:pt x="24693" y="62590"/>
                  </a:cubicBezTo>
                  <a:cubicBezTo>
                    <a:pt x="25098" y="62613"/>
                    <a:pt x="25505" y="62624"/>
                    <a:pt x="25913" y="62624"/>
                  </a:cubicBezTo>
                  <a:cubicBezTo>
                    <a:pt x="26729" y="62624"/>
                    <a:pt x="27550" y="62578"/>
                    <a:pt x="28372" y="62485"/>
                  </a:cubicBezTo>
                  <a:lnTo>
                    <a:pt x="29448" y="65452"/>
                  </a:lnTo>
                  <a:cubicBezTo>
                    <a:pt x="29031" y="65609"/>
                    <a:pt x="28597" y="65748"/>
                    <a:pt x="28181" y="65903"/>
                  </a:cubicBezTo>
                  <a:cubicBezTo>
                    <a:pt x="28164" y="65903"/>
                    <a:pt x="28164" y="65921"/>
                    <a:pt x="28146" y="65921"/>
                  </a:cubicBezTo>
                  <a:cubicBezTo>
                    <a:pt x="28076" y="65956"/>
                    <a:pt x="28025" y="66025"/>
                    <a:pt x="28060" y="66111"/>
                  </a:cubicBezTo>
                  <a:lnTo>
                    <a:pt x="29881" y="70796"/>
                  </a:lnTo>
                  <a:lnTo>
                    <a:pt x="32745" y="78188"/>
                  </a:lnTo>
                  <a:cubicBezTo>
                    <a:pt x="32970" y="78762"/>
                    <a:pt x="33178" y="79317"/>
                    <a:pt x="33404" y="79889"/>
                  </a:cubicBezTo>
                  <a:cubicBezTo>
                    <a:pt x="33432" y="79965"/>
                    <a:pt x="33498" y="80005"/>
                    <a:pt x="33565" y="80005"/>
                  </a:cubicBezTo>
                  <a:cubicBezTo>
                    <a:pt x="33620" y="80005"/>
                    <a:pt x="33677" y="79978"/>
                    <a:pt x="33717" y="79924"/>
                  </a:cubicBezTo>
                  <a:cubicBezTo>
                    <a:pt x="34046" y="79456"/>
                    <a:pt x="34376" y="78987"/>
                    <a:pt x="34705" y="78535"/>
                  </a:cubicBezTo>
                  <a:cubicBezTo>
                    <a:pt x="35243" y="78727"/>
                    <a:pt x="35799" y="78917"/>
                    <a:pt x="36336" y="79125"/>
                  </a:cubicBezTo>
                  <a:cubicBezTo>
                    <a:pt x="36348" y="79129"/>
                    <a:pt x="36362" y="79130"/>
                    <a:pt x="36375" y="79130"/>
                  </a:cubicBezTo>
                  <a:cubicBezTo>
                    <a:pt x="36440" y="79130"/>
                    <a:pt x="36516" y="79096"/>
                    <a:pt x="36544" y="79039"/>
                  </a:cubicBezTo>
                  <a:cubicBezTo>
                    <a:pt x="36787" y="78570"/>
                    <a:pt x="37048" y="78084"/>
                    <a:pt x="37308" y="77616"/>
                  </a:cubicBezTo>
                  <a:cubicBezTo>
                    <a:pt x="37742" y="77825"/>
                    <a:pt x="38175" y="78050"/>
                    <a:pt x="38626" y="78276"/>
                  </a:cubicBezTo>
                  <a:cubicBezTo>
                    <a:pt x="38648" y="78287"/>
                    <a:pt x="38674" y="78292"/>
                    <a:pt x="38700" y="78292"/>
                  </a:cubicBezTo>
                  <a:cubicBezTo>
                    <a:pt x="38756" y="78292"/>
                    <a:pt x="38817" y="78265"/>
                    <a:pt x="38853" y="78206"/>
                  </a:cubicBezTo>
                  <a:cubicBezTo>
                    <a:pt x="39096" y="77755"/>
                    <a:pt x="39355" y="77304"/>
                    <a:pt x="39598" y="76835"/>
                  </a:cubicBezTo>
                  <a:lnTo>
                    <a:pt x="41472" y="77564"/>
                  </a:lnTo>
                  <a:cubicBezTo>
                    <a:pt x="41484" y="77567"/>
                    <a:pt x="41498" y="77568"/>
                    <a:pt x="41512" y="77568"/>
                  </a:cubicBezTo>
                  <a:cubicBezTo>
                    <a:pt x="41576" y="77568"/>
                    <a:pt x="41652" y="77535"/>
                    <a:pt x="41680" y="77478"/>
                  </a:cubicBezTo>
                  <a:lnTo>
                    <a:pt x="42513" y="75863"/>
                  </a:lnTo>
                  <a:cubicBezTo>
                    <a:pt x="43121" y="76071"/>
                    <a:pt x="43728" y="76298"/>
                    <a:pt x="44353" y="76523"/>
                  </a:cubicBezTo>
                  <a:cubicBezTo>
                    <a:pt x="44365" y="76526"/>
                    <a:pt x="44378" y="76527"/>
                    <a:pt x="44391" y="76527"/>
                  </a:cubicBezTo>
                  <a:cubicBezTo>
                    <a:pt x="44451" y="76527"/>
                    <a:pt x="44516" y="76494"/>
                    <a:pt x="44544" y="76436"/>
                  </a:cubicBezTo>
                  <a:cubicBezTo>
                    <a:pt x="44839" y="75933"/>
                    <a:pt x="45134" y="75430"/>
                    <a:pt x="45447" y="74944"/>
                  </a:cubicBezTo>
                  <a:cubicBezTo>
                    <a:pt x="45949" y="75152"/>
                    <a:pt x="46470" y="75361"/>
                    <a:pt x="46990" y="75569"/>
                  </a:cubicBezTo>
                  <a:cubicBezTo>
                    <a:pt x="46999" y="75571"/>
                    <a:pt x="47009" y="75572"/>
                    <a:pt x="47018" y="75572"/>
                  </a:cubicBezTo>
                  <a:cubicBezTo>
                    <a:pt x="47082" y="75572"/>
                    <a:pt x="47152" y="75527"/>
                    <a:pt x="47182" y="75481"/>
                  </a:cubicBezTo>
                  <a:cubicBezTo>
                    <a:pt x="47563" y="74926"/>
                    <a:pt x="47927" y="74371"/>
                    <a:pt x="48309" y="73816"/>
                  </a:cubicBezTo>
                  <a:cubicBezTo>
                    <a:pt x="48917" y="74024"/>
                    <a:pt x="49524" y="74215"/>
                    <a:pt x="50132" y="74424"/>
                  </a:cubicBezTo>
                  <a:cubicBezTo>
                    <a:pt x="50147" y="74431"/>
                    <a:pt x="50163" y="74435"/>
                    <a:pt x="50180" y="74435"/>
                  </a:cubicBezTo>
                  <a:cubicBezTo>
                    <a:pt x="50237" y="74435"/>
                    <a:pt x="50295" y="74394"/>
                    <a:pt x="50322" y="74354"/>
                  </a:cubicBezTo>
                  <a:cubicBezTo>
                    <a:pt x="50583" y="73868"/>
                    <a:pt x="50860" y="73399"/>
                    <a:pt x="51138" y="72931"/>
                  </a:cubicBezTo>
                  <a:cubicBezTo>
                    <a:pt x="51779" y="73070"/>
                    <a:pt x="52422" y="73209"/>
                    <a:pt x="53081" y="73364"/>
                  </a:cubicBezTo>
                  <a:cubicBezTo>
                    <a:pt x="53091" y="73366"/>
                    <a:pt x="53100" y="73367"/>
                    <a:pt x="53109" y="73367"/>
                  </a:cubicBezTo>
                  <a:cubicBezTo>
                    <a:pt x="53220" y="73367"/>
                    <a:pt x="53322" y="73268"/>
                    <a:pt x="53290" y="73140"/>
                  </a:cubicBezTo>
                  <a:cubicBezTo>
                    <a:pt x="52804" y="71143"/>
                    <a:pt x="51763" y="69218"/>
                    <a:pt x="49905" y="68194"/>
                  </a:cubicBezTo>
                  <a:cubicBezTo>
                    <a:pt x="48902" y="67637"/>
                    <a:pt x="47747" y="67384"/>
                    <a:pt x="46599" y="67384"/>
                  </a:cubicBezTo>
                  <a:cubicBezTo>
                    <a:pt x="46458" y="67384"/>
                    <a:pt x="46316" y="67388"/>
                    <a:pt x="46175" y="67395"/>
                  </a:cubicBezTo>
                  <a:cubicBezTo>
                    <a:pt x="45984" y="67413"/>
                    <a:pt x="45810" y="67430"/>
                    <a:pt x="45620" y="67448"/>
                  </a:cubicBezTo>
                  <a:cubicBezTo>
                    <a:pt x="45602" y="67379"/>
                    <a:pt x="45551" y="67326"/>
                    <a:pt x="45481" y="67326"/>
                  </a:cubicBezTo>
                  <a:cubicBezTo>
                    <a:pt x="44926" y="65348"/>
                    <a:pt x="44371" y="63370"/>
                    <a:pt x="43815" y="61410"/>
                  </a:cubicBezTo>
                  <a:cubicBezTo>
                    <a:pt x="43746" y="61114"/>
                    <a:pt x="43659" y="60820"/>
                    <a:pt x="43572" y="60524"/>
                  </a:cubicBezTo>
                  <a:cubicBezTo>
                    <a:pt x="43558" y="60453"/>
                    <a:pt x="43485" y="60394"/>
                    <a:pt x="43412" y="60394"/>
                  </a:cubicBezTo>
                  <a:cubicBezTo>
                    <a:pt x="43396" y="60394"/>
                    <a:pt x="43380" y="60397"/>
                    <a:pt x="43364" y="60403"/>
                  </a:cubicBezTo>
                  <a:cubicBezTo>
                    <a:pt x="42791" y="60611"/>
                    <a:pt x="42236" y="60820"/>
                    <a:pt x="41664" y="61028"/>
                  </a:cubicBezTo>
                  <a:lnTo>
                    <a:pt x="40813" y="58668"/>
                  </a:lnTo>
                  <a:lnTo>
                    <a:pt x="40813" y="58668"/>
                  </a:lnTo>
                  <a:cubicBezTo>
                    <a:pt x="41059" y="58738"/>
                    <a:pt x="41337" y="58794"/>
                    <a:pt x="41605" y="58794"/>
                  </a:cubicBezTo>
                  <a:cubicBezTo>
                    <a:pt x="41997" y="58794"/>
                    <a:pt x="42367" y="58674"/>
                    <a:pt x="42583" y="58303"/>
                  </a:cubicBezTo>
                  <a:cubicBezTo>
                    <a:pt x="42930" y="57713"/>
                    <a:pt x="42670" y="56845"/>
                    <a:pt x="42497" y="56255"/>
                  </a:cubicBezTo>
                  <a:cubicBezTo>
                    <a:pt x="42409" y="55978"/>
                    <a:pt x="42305" y="55718"/>
                    <a:pt x="42184" y="55457"/>
                  </a:cubicBezTo>
                  <a:lnTo>
                    <a:pt x="42184" y="55457"/>
                  </a:lnTo>
                  <a:cubicBezTo>
                    <a:pt x="42817" y="55563"/>
                    <a:pt x="43469" y="55638"/>
                    <a:pt x="44118" y="55638"/>
                  </a:cubicBezTo>
                  <a:cubicBezTo>
                    <a:pt x="44324" y="55638"/>
                    <a:pt x="44530" y="55631"/>
                    <a:pt x="44734" y="55614"/>
                  </a:cubicBezTo>
                  <a:cubicBezTo>
                    <a:pt x="45463" y="55545"/>
                    <a:pt x="46210" y="55249"/>
                    <a:pt x="46453" y="54485"/>
                  </a:cubicBezTo>
                  <a:cubicBezTo>
                    <a:pt x="46488" y="54347"/>
                    <a:pt x="46522" y="54226"/>
                    <a:pt x="46522" y="54087"/>
                  </a:cubicBezTo>
                  <a:cubicBezTo>
                    <a:pt x="46539" y="54087"/>
                    <a:pt x="46539" y="54104"/>
                    <a:pt x="46557" y="54104"/>
                  </a:cubicBezTo>
                  <a:cubicBezTo>
                    <a:pt x="47449" y="54628"/>
                    <a:pt x="48457" y="55037"/>
                    <a:pt x="49496" y="55037"/>
                  </a:cubicBezTo>
                  <a:cubicBezTo>
                    <a:pt x="49730" y="55037"/>
                    <a:pt x="49965" y="55016"/>
                    <a:pt x="50201" y="54971"/>
                  </a:cubicBezTo>
                  <a:cubicBezTo>
                    <a:pt x="50722" y="54851"/>
                    <a:pt x="51224" y="54642"/>
                    <a:pt x="51659" y="54330"/>
                  </a:cubicBezTo>
                  <a:cubicBezTo>
                    <a:pt x="51670" y="54335"/>
                    <a:pt x="51682" y="54337"/>
                    <a:pt x="51695" y="54337"/>
                  </a:cubicBezTo>
                  <a:cubicBezTo>
                    <a:pt x="51775" y="54337"/>
                    <a:pt x="51867" y="54247"/>
                    <a:pt x="51867" y="54156"/>
                  </a:cubicBezTo>
                  <a:cubicBezTo>
                    <a:pt x="52249" y="53861"/>
                    <a:pt x="52561" y="53497"/>
                    <a:pt x="52820" y="53097"/>
                  </a:cubicBezTo>
                  <a:cubicBezTo>
                    <a:pt x="52873" y="53063"/>
                    <a:pt x="52908" y="53011"/>
                    <a:pt x="52908" y="52958"/>
                  </a:cubicBezTo>
                  <a:cubicBezTo>
                    <a:pt x="53533" y="51917"/>
                    <a:pt x="53776" y="50721"/>
                    <a:pt x="53776" y="49523"/>
                  </a:cubicBezTo>
                  <a:cubicBezTo>
                    <a:pt x="53776" y="46556"/>
                    <a:pt x="52578" y="43710"/>
                    <a:pt x="51224" y="41124"/>
                  </a:cubicBezTo>
                  <a:cubicBezTo>
                    <a:pt x="49801" y="38435"/>
                    <a:pt x="48119" y="35884"/>
                    <a:pt x="46296" y="33438"/>
                  </a:cubicBezTo>
                  <a:cubicBezTo>
                    <a:pt x="45412" y="32258"/>
                    <a:pt x="44526" y="31043"/>
                    <a:pt x="43554" y="29933"/>
                  </a:cubicBezTo>
                  <a:cubicBezTo>
                    <a:pt x="42635" y="28892"/>
                    <a:pt x="41490" y="27937"/>
                    <a:pt x="40171" y="27451"/>
                  </a:cubicBezTo>
                  <a:cubicBezTo>
                    <a:pt x="40015" y="27381"/>
                    <a:pt x="39841" y="27347"/>
                    <a:pt x="39686" y="27295"/>
                  </a:cubicBezTo>
                  <a:cubicBezTo>
                    <a:pt x="39563" y="26983"/>
                    <a:pt x="39373" y="26671"/>
                    <a:pt x="39147" y="26393"/>
                  </a:cubicBezTo>
                  <a:cubicBezTo>
                    <a:pt x="39043" y="26254"/>
                    <a:pt x="38922" y="26115"/>
                    <a:pt x="38800" y="25993"/>
                  </a:cubicBezTo>
                  <a:cubicBezTo>
                    <a:pt x="39078" y="25820"/>
                    <a:pt x="39355" y="25646"/>
                    <a:pt x="39616" y="25438"/>
                  </a:cubicBezTo>
                  <a:cubicBezTo>
                    <a:pt x="40519" y="24727"/>
                    <a:pt x="41178" y="23756"/>
                    <a:pt x="41317" y="22592"/>
                  </a:cubicBezTo>
                  <a:cubicBezTo>
                    <a:pt x="41472" y="21412"/>
                    <a:pt x="41160" y="20198"/>
                    <a:pt x="40917" y="19052"/>
                  </a:cubicBezTo>
                  <a:cubicBezTo>
                    <a:pt x="40414" y="16745"/>
                    <a:pt x="39720" y="14472"/>
                    <a:pt x="38540" y="12424"/>
                  </a:cubicBezTo>
                  <a:cubicBezTo>
                    <a:pt x="38488" y="12338"/>
                    <a:pt x="38436" y="12268"/>
                    <a:pt x="38384" y="12181"/>
                  </a:cubicBezTo>
                  <a:cubicBezTo>
                    <a:pt x="38592" y="12146"/>
                    <a:pt x="38800" y="12095"/>
                    <a:pt x="38992" y="12060"/>
                  </a:cubicBezTo>
                  <a:cubicBezTo>
                    <a:pt x="39355" y="12008"/>
                    <a:pt x="39720" y="11991"/>
                    <a:pt x="40067" y="11956"/>
                  </a:cubicBezTo>
                  <a:cubicBezTo>
                    <a:pt x="40484" y="11887"/>
                    <a:pt x="40882" y="11834"/>
                    <a:pt x="41282" y="11730"/>
                  </a:cubicBezTo>
                  <a:cubicBezTo>
                    <a:pt x="41941" y="11574"/>
                    <a:pt x="42566" y="11331"/>
                    <a:pt x="43138" y="10984"/>
                  </a:cubicBezTo>
                  <a:cubicBezTo>
                    <a:pt x="44232" y="10325"/>
                    <a:pt x="45099" y="9249"/>
                    <a:pt x="45412" y="8017"/>
                  </a:cubicBezTo>
                  <a:cubicBezTo>
                    <a:pt x="45759" y="6663"/>
                    <a:pt x="45428" y="5189"/>
                    <a:pt x="44718" y="4026"/>
                  </a:cubicBezTo>
                  <a:cubicBezTo>
                    <a:pt x="43954" y="2776"/>
                    <a:pt x="42774" y="1857"/>
                    <a:pt x="41525" y="1180"/>
                  </a:cubicBezTo>
                  <a:cubicBezTo>
                    <a:pt x="40866" y="833"/>
                    <a:pt x="40188" y="538"/>
                    <a:pt x="39477" y="296"/>
                  </a:cubicBezTo>
                  <a:cubicBezTo>
                    <a:pt x="38952" y="129"/>
                    <a:pt x="38389" y="0"/>
                    <a:pt x="3782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grpSp>
          <p:nvGrpSpPr>
            <p:cNvPr id="4206" name="Google Shape;4206;p42"/>
            <p:cNvGrpSpPr/>
            <p:nvPr/>
          </p:nvGrpSpPr>
          <p:grpSpPr>
            <a:xfrm>
              <a:off x="6979875" y="2688000"/>
              <a:ext cx="1344400" cy="2001575"/>
              <a:chOff x="6979875" y="2688000"/>
              <a:chExt cx="1344400" cy="2001575"/>
            </a:xfrm>
          </p:grpSpPr>
          <p:sp>
            <p:nvSpPr>
              <p:cNvPr id="4207" name="Google Shape;4207;p42"/>
              <p:cNvSpPr/>
              <p:nvPr/>
            </p:nvSpPr>
            <p:spPr>
              <a:xfrm>
                <a:off x="6986400" y="3361575"/>
                <a:ext cx="393925" cy="553750"/>
              </a:xfrm>
              <a:custGeom>
                <a:avLst/>
                <a:gdLst/>
                <a:ahLst/>
                <a:cxnLst/>
                <a:rect l="l" t="t" r="r" b="b"/>
                <a:pathLst>
                  <a:path w="15757" h="22150" extrusionOk="0">
                    <a:moveTo>
                      <a:pt x="12597" y="1"/>
                    </a:moveTo>
                    <a:cubicBezTo>
                      <a:pt x="10934" y="1"/>
                      <a:pt x="9362" y="1038"/>
                      <a:pt x="8069" y="2160"/>
                    </a:cubicBezTo>
                    <a:cubicBezTo>
                      <a:pt x="5570" y="4311"/>
                      <a:pt x="3436" y="6896"/>
                      <a:pt x="1771" y="9742"/>
                    </a:cubicBezTo>
                    <a:cubicBezTo>
                      <a:pt x="1424" y="10315"/>
                      <a:pt x="1111" y="10887"/>
                      <a:pt x="868" y="11495"/>
                    </a:cubicBezTo>
                    <a:cubicBezTo>
                      <a:pt x="1" y="13647"/>
                      <a:pt x="105" y="16284"/>
                      <a:pt x="1544" y="18105"/>
                    </a:cubicBezTo>
                    <a:cubicBezTo>
                      <a:pt x="2863" y="19806"/>
                      <a:pt x="5049" y="20569"/>
                      <a:pt x="7132" y="21125"/>
                    </a:cubicBezTo>
                    <a:cubicBezTo>
                      <a:pt x="8624" y="21524"/>
                      <a:pt x="10134" y="21853"/>
                      <a:pt x="11643" y="22149"/>
                    </a:cubicBezTo>
                    <a:cubicBezTo>
                      <a:pt x="11643" y="22149"/>
                      <a:pt x="15756" y="7798"/>
                      <a:pt x="15756" y="4207"/>
                    </a:cubicBezTo>
                    <a:cubicBezTo>
                      <a:pt x="15756" y="633"/>
                      <a:pt x="13170" y="43"/>
                      <a:pt x="13170" y="43"/>
                    </a:cubicBezTo>
                    <a:cubicBezTo>
                      <a:pt x="12978" y="14"/>
                      <a:pt x="12787" y="1"/>
                      <a:pt x="1259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08" name="Google Shape;4208;p42"/>
              <p:cNvSpPr/>
              <p:nvPr/>
            </p:nvSpPr>
            <p:spPr>
              <a:xfrm>
                <a:off x="6979875" y="3357125"/>
                <a:ext cx="407800" cy="562225"/>
              </a:xfrm>
              <a:custGeom>
                <a:avLst/>
                <a:gdLst/>
                <a:ahLst/>
                <a:cxnLst/>
                <a:rect l="l" t="t" r="r" b="b"/>
                <a:pathLst>
                  <a:path w="16312" h="22489" extrusionOk="0">
                    <a:moveTo>
                      <a:pt x="12862" y="354"/>
                    </a:moveTo>
                    <a:cubicBezTo>
                      <a:pt x="12930" y="354"/>
                      <a:pt x="12999" y="356"/>
                      <a:pt x="13067" y="359"/>
                    </a:cubicBezTo>
                    <a:cubicBezTo>
                      <a:pt x="13258" y="376"/>
                      <a:pt x="13396" y="394"/>
                      <a:pt x="13553" y="445"/>
                    </a:cubicBezTo>
                    <a:cubicBezTo>
                      <a:pt x="13986" y="584"/>
                      <a:pt x="14403" y="880"/>
                      <a:pt x="14733" y="1209"/>
                    </a:cubicBezTo>
                    <a:cubicBezTo>
                      <a:pt x="15826" y="2338"/>
                      <a:pt x="15930" y="3985"/>
                      <a:pt x="15756" y="5478"/>
                    </a:cubicBezTo>
                    <a:cubicBezTo>
                      <a:pt x="15583" y="6935"/>
                      <a:pt x="15271" y="8376"/>
                      <a:pt x="14958" y="9799"/>
                    </a:cubicBezTo>
                    <a:cubicBezTo>
                      <a:pt x="14576" y="11551"/>
                      <a:pt x="14143" y="13286"/>
                      <a:pt x="13692" y="15021"/>
                    </a:cubicBezTo>
                    <a:cubicBezTo>
                      <a:pt x="13310" y="16566"/>
                      <a:pt x="12894" y="18110"/>
                      <a:pt x="12478" y="19655"/>
                    </a:cubicBezTo>
                    <a:cubicBezTo>
                      <a:pt x="12238" y="20477"/>
                      <a:pt x="12014" y="21299"/>
                      <a:pt x="11792" y="22122"/>
                    </a:cubicBezTo>
                    <a:lnTo>
                      <a:pt x="11792" y="22122"/>
                    </a:lnTo>
                    <a:cubicBezTo>
                      <a:pt x="10320" y="21834"/>
                      <a:pt x="8849" y="21514"/>
                      <a:pt x="7411" y="21112"/>
                    </a:cubicBezTo>
                    <a:cubicBezTo>
                      <a:pt x="6178" y="20782"/>
                      <a:pt x="4947" y="20400"/>
                      <a:pt x="3836" y="19776"/>
                    </a:cubicBezTo>
                    <a:cubicBezTo>
                      <a:pt x="2742" y="19151"/>
                      <a:pt x="1823" y="18283"/>
                      <a:pt x="1303" y="17122"/>
                    </a:cubicBezTo>
                    <a:cubicBezTo>
                      <a:pt x="764" y="15993"/>
                      <a:pt x="643" y="14674"/>
                      <a:pt x="834" y="13443"/>
                    </a:cubicBezTo>
                    <a:cubicBezTo>
                      <a:pt x="1025" y="12071"/>
                      <a:pt x="1666" y="10857"/>
                      <a:pt x="2379" y="9677"/>
                    </a:cubicBezTo>
                    <a:cubicBezTo>
                      <a:pt x="3107" y="8462"/>
                      <a:pt x="3922" y="7300"/>
                      <a:pt x="4825" y="6190"/>
                    </a:cubicBezTo>
                    <a:cubicBezTo>
                      <a:pt x="5710" y="5114"/>
                      <a:pt x="6664" y="4089"/>
                      <a:pt x="7688" y="3136"/>
                    </a:cubicBezTo>
                    <a:cubicBezTo>
                      <a:pt x="8711" y="2199"/>
                      <a:pt x="9805" y="1262"/>
                      <a:pt x="11106" y="723"/>
                    </a:cubicBezTo>
                    <a:cubicBezTo>
                      <a:pt x="11667" y="490"/>
                      <a:pt x="12256" y="354"/>
                      <a:pt x="12862" y="354"/>
                    </a:cubicBezTo>
                    <a:close/>
                    <a:moveTo>
                      <a:pt x="12838" y="1"/>
                    </a:moveTo>
                    <a:cubicBezTo>
                      <a:pt x="12732" y="1"/>
                      <a:pt x="12623" y="5"/>
                      <a:pt x="12512" y="12"/>
                    </a:cubicBezTo>
                    <a:cubicBezTo>
                      <a:pt x="11141" y="133"/>
                      <a:pt x="9909" y="862"/>
                      <a:pt x="8834" y="1695"/>
                    </a:cubicBezTo>
                    <a:cubicBezTo>
                      <a:pt x="7705" y="2580"/>
                      <a:pt x="6664" y="3604"/>
                      <a:pt x="5692" y="4663"/>
                    </a:cubicBezTo>
                    <a:cubicBezTo>
                      <a:pt x="4720" y="5721"/>
                      <a:pt x="3818" y="6849"/>
                      <a:pt x="3003" y="8046"/>
                    </a:cubicBezTo>
                    <a:cubicBezTo>
                      <a:pt x="2205" y="9226"/>
                      <a:pt x="1372" y="10493"/>
                      <a:pt x="868" y="11846"/>
                    </a:cubicBezTo>
                    <a:cubicBezTo>
                      <a:pt x="1" y="14206"/>
                      <a:pt x="296" y="17069"/>
                      <a:pt x="2118" y="18908"/>
                    </a:cubicBezTo>
                    <a:cubicBezTo>
                      <a:pt x="3020" y="19810"/>
                      <a:pt x="4183" y="20418"/>
                      <a:pt x="5363" y="20852"/>
                    </a:cubicBezTo>
                    <a:cubicBezTo>
                      <a:pt x="6717" y="21355"/>
                      <a:pt x="8139" y="21684"/>
                      <a:pt x="9562" y="22015"/>
                    </a:cubicBezTo>
                    <a:cubicBezTo>
                      <a:pt x="10325" y="22188"/>
                      <a:pt x="11088" y="22344"/>
                      <a:pt x="11867" y="22482"/>
                    </a:cubicBezTo>
                    <a:lnTo>
                      <a:pt x="11867" y="22482"/>
                    </a:lnTo>
                    <a:cubicBezTo>
                      <a:pt x="11875" y="22484"/>
                      <a:pt x="11883" y="22486"/>
                      <a:pt x="11890" y="22487"/>
                    </a:cubicBezTo>
                    <a:lnTo>
                      <a:pt x="11890" y="22487"/>
                    </a:lnTo>
                    <a:cubicBezTo>
                      <a:pt x="11893" y="22487"/>
                      <a:pt x="11895" y="22487"/>
                      <a:pt x="11897" y="22487"/>
                    </a:cubicBezTo>
                    <a:lnTo>
                      <a:pt x="11897" y="22487"/>
                    </a:lnTo>
                    <a:cubicBezTo>
                      <a:pt x="11903" y="22488"/>
                      <a:pt x="11909" y="22488"/>
                      <a:pt x="11914" y="22488"/>
                    </a:cubicBezTo>
                    <a:cubicBezTo>
                      <a:pt x="11982" y="22488"/>
                      <a:pt x="12050" y="22451"/>
                      <a:pt x="12078" y="22362"/>
                    </a:cubicBezTo>
                    <a:cubicBezTo>
                      <a:pt x="12251" y="21754"/>
                      <a:pt x="12425" y="21129"/>
                      <a:pt x="12598" y="20504"/>
                    </a:cubicBezTo>
                    <a:cubicBezTo>
                      <a:pt x="12998" y="19030"/>
                      <a:pt x="13396" y="17538"/>
                      <a:pt x="13796" y="16062"/>
                    </a:cubicBezTo>
                    <a:cubicBezTo>
                      <a:pt x="14264" y="14258"/>
                      <a:pt x="14715" y="12471"/>
                      <a:pt x="15115" y="10648"/>
                    </a:cubicBezTo>
                    <a:cubicBezTo>
                      <a:pt x="15479" y="9105"/>
                      <a:pt x="15809" y="7560"/>
                      <a:pt x="16034" y="5981"/>
                    </a:cubicBezTo>
                    <a:cubicBezTo>
                      <a:pt x="16260" y="4454"/>
                      <a:pt x="16312" y="2805"/>
                      <a:pt x="15409" y="1487"/>
                    </a:cubicBezTo>
                    <a:cubicBezTo>
                      <a:pt x="15046" y="966"/>
                      <a:pt x="14576" y="533"/>
                      <a:pt x="14004" y="255"/>
                    </a:cubicBezTo>
                    <a:cubicBezTo>
                      <a:pt x="13619" y="63"/>
                      <a:pt x="13244" y="1"/>
                      <a:pt x="128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09" name="Google Shape;4209;p42"/>
              <p:cNvSpPr/>
              <p:nvPr/>
            </p:nvSpPr>
            <p:spPr>
              <a:xfrm>
                <a:off x="7033250" y="3594800"/>
                <a:ext cx="68650" cy="76775"/>
              </a:xfrm>
              <a:custGeom>
                <a:avLst/>
                <a:gdLst/>
                <a:ahLst/>
                <a:cxnLst/>
                <a:rect l="l" t="t" r="r" b="b"/>
                <a:pathLst>
                  <a:path w="2746" h="3071" extrusionOk="0">
                    <a:moveTo>
                      <a:pt x="2510" y="0"/>
                    </a:moveTo>
                    <a:cubicBezTo>
                      <a:pt x="2459" y="0"/>
                      <a:pt x="2409" y="25"/>
                      <a:pt x="2377" y="84"/>
                    </a:cubicBezTo>
                    <a:cubicBezTo>
                      <a:pt x="2120" y="570"/>
                      <a:pt x="1838" y="1033"/>
                      <a:pt x="1544" y="1482"/>
                    </a:cubicBezTo>
                    <a:lnTo>
                      <a:pt x="1544" y="1482"/>
                    </a:lnTo>
                    <a:cubicBezTo>
                      <a:pt x="1461" y="1268"/>
                      <a:pt x="1377" y="1049"/>
                      <a:pt x="1285" y="829"/>
                    </a:cubicBezTo>
                    <a:cubicBezTo>
                      <a:pt x="1259" y="745"/>
                      <a:pt x="1197" y="706"/>
                      <a:pt x="1131" y="706"/>
                    </a:cubicBezTo>
                    <a:cubicBezTo>
                      <a:pt x="1062" y="706"/>
                      <a:pt x="990" y="749"/>
                      <a:pt x="954" y="829"/>
                    </a:cubicBezTo>
                    <a:cubicBezTo>
                      <a:pt x="771" y="1307"/>
                      <a:pt x="579" y="1785"/>
                      <a:pt x="390" y="2262"/>
                    </a:cubicBezTo>
                    <a:lnTo>
                      <a:pt x="390" y="2262"/>
                    </a:lnTo>
                    <a:cubicBezTo>
                      <a:pt x="374" y="2013"/>
                      <a:pt x="394" y="1763"/>
                      <a:pt x="452" y="1523"/>
                    </a:cubicBezTo>
                    <a:cubicBezTo>
                      <a:pt x="483" y="1387"/>
                      <a:pt x="374" y="1301"/>
                      <a:pt x="272" y="1301"/>
                    </a:cubicBezTo>
                    <a:cubicBezTo>
                      <a:pt x="206" y="1301"/>
                      <a:pt x="142" y="1337"/>
                      <a:pt x="121" y="1419"/>
                    </a:cubicBezTo>
                    <a:cubicBezTo>
                      <a:pt x="1" y="1923"/>
                      <a:pt x="1" y="2460"/>
                      <a:pt x="156" y="2946"/>
                    </a:cubicBezTo>
                    <a:cubicBezTo>
                      <a:pt x="190" y="3031"/>
                      <a:pt x="257" y="3070"/>
                      <a:pt x="324" y="3070"/>
                    </a:cubicBezTo>
                    <a:cubicBezTo>
                      <a:pt x="396" y="3070"/>
                      <a:pt x="468" y="3027"/>
                      <a:pt x="503" y="2946"/>
                    </a:cubicBezTo>
                    <a:lnTo>
                      <a:pt x="1117" y="1353"/>
                    </a:lnTo>
                    <a:lnTo>
                      <a:pt x="1117" y="1353"/>
                    </a:lnTo>
                    <a:cubicBezTo>
                      <a:pt x="1187" y="1537"/>
                      <a:pt x="1258" y="1721"/>
                      <a:pt x="1336" y="1905"/>
                    </a:cubicBezTo>
                    <a:cubicBezTo>
                      <a:pt x="1365" y="1981"/>
                      <a:pt x="1431" y="2021"/>
                      <a:pt x="1498" y="2021"/>
                    </a:cubicBezTo>
                    <a:cubicBezTo>
                      <a:pt x="1553" y="2021"/>
                      <a:pt x="1610" y="1995"/>
                      <a:pt x="1648" y="1940"/>
                    </a:cubicBezTo>
                    <a:cubicBezTo>
                      <a:pt x="2030" y="1402"/>
                      <a:pt x="2361" y="847"/>
                      <a:pt x="2673" y="257"/>
                    </a:cubicBezTo>
                    <a:cubicBezTo>
                      <a:pt x="2745" y="125"/>
                      <a:pt x="2625" y="0"/>
                      <a:pt x="25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10" name="Google Shape;4210;p42"/>
              <p:cNvSpPr/>
              <p:nvPr/>
            </p:nvSpPr>
            <p:spPr>
              <a:xfrm>
                <a:off x="7142575" y="3606850"/>
                <a:ext cx="9975" cy="10000"/>
              </a:xfrm>
              <a:custGeom>
                <a:avLst/>
                <a:gdLst/>
                <a:ahLst/>
                <a:cxnLst/>
                <a:rect l="l" t="t" r="r" b="b"/>
                <a:pathLst>
                  <a:path w="399" h="400" extrusionOk="0">
                    <a:moveTo>
                      <a:pt x="191" y="53"/>
                    </a:moveTo>
                    <a:cubicBezTo>
                      <a:pt x="184" y="53"/>
                      <a:pt x="179" y="53"/>
                      <a:pt x="174" y="53"/>
                    </a:cubicBezTo>
                    <a:lnTo>
                      <a:pt x="174" y="53"/>
                    </a:lnTo>
                    <a:cubicBezTo>
                      <a:pt x="174" y="53"/>
                      <a:pt x="174" y="53"/>
                      <a:pt x="174" y="53"/>
                    </a:cubicBezTo>
                    <a:close/>
                    <a:moveTo>
                      <a:pt x="243" y="53"/>
                    </a:moveTo>
                    <a:cubicBezTo>
                      <a:pt x="243" y="70"/>
                      <a:pt x="260" y="70"/>
                      <a:pt x="278" y="70"/>
                    </a:cubicBezTo>
                    <a:cubicBezTo>
                      <a:pt x="278" y="73"/>
                      <a:pt x="279" y="76"/>
                      <a:pt x="280" y="78"/>
                    </a:cubicBezTo>
                    <a:lnTo>
                      <a:pt x="280" y="78"/>
                    </a:lnTo>
                    <a:cubicBezTo>
                      <a:pt x="270" y="73"/>
                      <a:pt x="258" y="70"/>
                      <a:pt x="243" y="70"/>
                    </a:cubicBezTo>
                    <a:cubicBezTo>
                      <a:pt x="225" y="53"/>
                      <a:pt x="209" y="53"/>
                      <a:pt x="191" y="53"/>
                    </a:cubicBezTo>
                    <a:close/>
                    <a:moveTo>
                      <a:pt x="347" y="243"/>
                    </a:moveTo>
                    <a:cubicBezTo>
                      <a:pt x="347" y="243"/>
                      <a:pt x="347" y="244"/>
                      <a:pt x="345" y="245"/>
                    </a:cubicBezTo>
                    <a:lnTo>
                      <a:pt x="345" y="245"/>
                    </a:lnTo>
                    <a:cubicBezTo>
                      <a:pt x="346" y="244"/>
                      <a:pt x="347" y="244"/>
                      <a:pt x="347" y="243"/>
                    </a:cubicBezTo>
                    <a:close/>
                    <a:moveTo>
                      <a:pt x="330" y="273"/>
                    </a:moveTo>
                    <a:cubicBezTo>
                      <a:pt x="330" y="275"/>
                      <a:pt x="329" y="276"/>
                      <a:pt x="329" y="278"/>
                    </a:cubicBezTo>
                    <a:cubicBezTo>
                      <a:pt x="329" y="278"/>
                      <a:pt x="327" y="281"/>
                      <a:pt x="324" y="285"/>
                    </a:cubicBezTo>
                    <a:lnTo>
                      <a:pt x="324" y="285"/>
                    </a:lnTo>
                    <a:cubicBezTo>
                      <a:pt x="326" y="281"/>
                      <a:pt x="328" y="277"/>
                      <a:pt x="330" y="273"/>
                    </a:cubicBezTo>
                    <a:close/>
                    <a:moveTo>
                      <a:pt x="319" y="292"/>
                    </a:moveTo>
                    <a:cubicBezTo>
                      <a:pt x="316" y="298"/>
                      <a:pt x="313" y="305"/>
                      <a:pt x="313" y="312"/>
                    </a:cubicBezTo>
                    <a:cubicBezTo>
                      <a:pt x="306" y="312"/>
                      <a:pt x="300" y="315"/>
                      <a:pt x="294" y="318"/>
                    </a:cubicBezTo>
                    <a:lnTo>
                      <a:pt x="294" y="318"/>
                    </a:lnTo>
                    <a:cubicBezTo>
                      <a:pt x="294" y="316"/>
                      <a:pt x="295" y="315"/>
                      <a:pt x="295" y="312"/>
                    </a:cubicBezTo>
                    <a:cubicBezTo>
                      <a:pt x="306" y="307"/>
                      <a:pt x="314" y="300"/>
                      <a:pt x="319" y="292"/>
                    </a:cubicBezTo>
                    <a:close/>
                    <a:moveTo>
                      <a:pt x="209" y="0"/>
                    </a:moveTo>
                    <a:cubicBezTo>
                      <a:pt x="191" y="0"/>
                      <a:pt x="174" y="0"/>
                      <a:pt x="156" y="18"/>
                    </a:cubicBezTo>
                    <a:lnTo>
                      <a:pt x="139" y="18"/>
                    </a:lnTo>
                    <a:cubicBezTo>
                      <a:pt x="139" y="18"/>
                      <a:pt x="121" y="18"/>
                      <a:pt x="105" y="35"/>
                    </a:cubicBezTo>
                    <a:cubicBezTo>
                      <a:pt x="86" y="35"/>
                      <a:pt x="70" y="53"/>
                      <a:pt x="70" y="53"/>
                    </a:cubicBezTo>
                    <a:cubicBezTo>
                      <a:pt x="70" y="70"/>
                      <a:pt x="52" y="70"/>
                      <a:pt x="52" y="70"/>
                    </a:cubicBezTo>
                    <a:cubicBezTo>
                      <a:pt x="52" y="70"/>
                      <a:pt x="35" y="88"/>
                      <a:pt x="35" y="104"/>
                    </a:cubicBezTo>
                    <a:cubicBezTo>
                      <a:pt x="17" y="122"/>
                      <a:pt x="17" y="139"/>
                      <a:pt x="17" y="139"/>
                    </a:cubicBezTo>
                    <a:cubicBezTo>
                      <a:pt x="0" y="174"/>
                      <a:pt x="0" y="192"/>
                      <a:pt x="0" y="208"/>
                    </a:cubicBezTo>
                    <a:cubicBezTo>
                      <a:pt x="9" y="225"/>
                      <a:pt x="13" y="239"/>
                      <a:pt x="17" y="249"/>
                    </a:cubicBezTo>
                    <a:lnTo>
                      <a:pt x="17" y="249"/>
                    </a:lnTo>
                    <a:lnTo>
                      <a:pt x="17" y="261"/>
                    </a:lnTo>
                    <a:cubicBezTo>
                      <a:pt x="17" y="296"/>
                      <a:pt x="35" y="331"/>
                      <a:pt x="70" y="347"/>
                    </a:cubicBezTo>
                    <a:lnTo>
                      <a:pt x="105" y="382"/>
                    </a:lnTo>
                    <a:cubicBezTo>
                      <a:pt x="121" y="382"/>
                      <a:pt x="139" y="382"/>
                      <a:pt x="139" y="400"/>
                    </a:cubicBezTo>
                    <a:lnTo>
                      <a:pt x="260" y="400"/>
                    </a:lnTo>
                    <a:cubicBezTo>
                      <a:pt x="295" y="382"/>
                      <a:pt x="313" y="365"/>
                      <a:pt x="347" y="347"/>
                    </a:cubicBezTo>
                    <a:cubicBezTo>
                      <a:pt x="364" y="331"/>
                      <a:pt x="382" y="312"/>
                      <a:pt x="382" y="296"/>
                    </a:cubicBezTo>
                    <a:lnTo>
                      <a:pt x="399" y="261"/>
                    </a:lnTo>
                    <a:lnTo>
                      <a:pt x="399" y="243"/>
                    </a:lnTo>
                    <a:lnTo>
                      <a:pt x="399" y="208"/>
                    </a:lnTo>
                    <a:lnTo>
                      <a:pt x="399" y="157"/>
                    </a:lnTo>
                    <a:cubicBezTo>
                      <a:pt x="399" y="122"/>
                      <a:pt x="364" y="88"/>
                      <a:pt x="347" y="70"/>
                    </a:cubicBezTo>
                    <a:cubicBezTo>
                      <a:pt x="313" y="35"/>
                      <a:pt x="295" y="18"/>
                      <a:pt x="260" y="18"/>
                    </a:cubicBezTo>
                    <a:cubicBezTo>
                      <a:pt x="243" y="0"/>
                      <a:pt x="209" y="0"/>
                      <a:pt x="2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11" name="Google Shape;4211;p42"/>
              <p:cNvSpPr/>
              <p:nvPr/>
            </p:nvSpPr>
            <p:spPr>
              <a:xfrm>
                <a:off x="7162775" y="3450975"/>
                <a:ext cx="66850" cy="94150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3766" extrusionOk="0">
                    <a:moveTo>
                      <a:pt x="1114" y="0"/>
                    </a:moveTo>
                    <a:cubicBezTo>
                      <a:pt x="1074" y="0"/>
                      <a:pt x="1033" y="17"/>
                      <a:pt x="997" y="58"/>
                    </a:cubicBezTo>
                    <a:cubicBezTo>
                      <a:pt x="493" y="544"/>
                      <a:pt x="146" y="1203"/>
                      <a:pt x="25" y="1897"/>
                    </a:cubicBezTo>
                    <a:cubicBezTo>
                      <a:pt x="0" y="2023"/>
                      <a:pt x="93" y="2112"/>
                      <a:pt x="199" y="2112"/>
                    </a:cubicBezTo>
                    <a:cubicBezTo>
                      <a:pt x="239" y="2112"/>
                      <a:pt x="281" y="2099"/>
                      <a:pt x="320" y="2071"/>
                    </a:cubicBezTo>
                    <a:cubicBezTo>
                      <a:pt x="407" y="1985"/>
                      <a:pt x="511" y="1915"/>
                      <a:pt x="615" y="1846"/>
                    </a:cubicBezTo>
                    <a:cubicBezTo>
                      <a:pt x="635" y="1826"/>
                      <a:pt x="720" y="1779"/>
                      <a:pt x="791" y="1736"/>
                    </a:cubicBezTo>
                    <a:lnTo>
                      <a:pt x="791" y="1736"/>
                    </a:lnTo>
                    <a:cubicBezTo>
                      <a:pt x="789" y="1762"/>
                      <a:pt x="789" y="1786"/>
                      <a:pt x="789" y="1811"/>
                    </a:cubicBezTo>
                    <a:lnTo>
                      <a:pt x="736" y="2175"/>
                    </a:lnTo>
                    <a:cubicBezTo>
                      <a:pt x="685" y="2644"/>
                      <a:pt x="632" y="3112"/>
                      <a:pt x="563" y="3598"/>
                    </a:cubicBezTo>
                    <a:cubicBezTo>
                      <a:pt x="551" y="3694"/>
                      <a:pt x="656" y="3766"/>
                      <a:pt x="756" y="3766"/>
                    </a:cubicBezTo>
                    <a:cubicBezTo>
                      <a:pt x="800" y="3766"/>
                      <a:pt x="843" y="3752"/>
                      <a:pt x="875" y="3720"/>
                    </a:cubicBezTo>
                    <a:cubicBezTo>
                      <a:pt x="1483" y="3042"/>
                      <a:pt x="2055" y="2348"/>
                      <a:pt x="2575" y="1619"/>
                    </a:cubicBezTo>
                    <a:cubicBezTo>
                      <a:pt x="2674" y="1484"/>
                      <a:pt x="2545" y="1358"/>
                      <a:pt x="2419" y="1358"/>
                    </a:cubicBezTo>
                    <a:cubicBezTo>
                      <a:pt x="2367" y="1358"/>
                      <a:pt x="2316" y="1379"/>
                      <a:pt x="2281" y="1429"/>
                    </a:cubicBezTo>
                    <a:cubicBezTo>
                      <a:pt x="1870" y="1991"/>
                      <a:pt x="1437" y="2532"/>
                      <a:pt x="982" y="3059"/>
                    </a:cubicBezTo>
                    <a:lnTo>
                      <a:pt x="982" y="3059"/>
                    </a:lnTo>
                    <a:cubicBezTo>
                      <a:pt x="1043" y="2597"/>
                      <a:pt x="1098" y="2134"/>
                      <a:pt x="1136" y="1672"/>
                    </a:cubicBezTo>
                    <a:cubicBezTo>
                      <a:pt x="1166" y="1494"/>
                      <a:pt x="1093" y="1289"/>
                      <a:pt x="907" y="1289"/>
                    </a:cubicBezTo>
                    <a:cubicBezTo>
                      <a:pt x="876" y="1289"/>
                      <a:pt x="842" y="1295"/>
                      <a:pt x="805" y="1307"/>
                    </a:cubicBezTo>
                    <a:cubicBezTo>
                      <a:pt x="692" y="1357"/>
                      <a:pt x="577" y="1436"/>
                      <a:pt x="477" y="1518"/>
                    </a:cubicBezTo>
                    <a:lnTo>
                      <a:pt x="477" y="1518"/>
                    </a:lnTo>
                    <a:cubicBezTo>
                      <a:pt x="633" y="1058"/>
                      <a:pt x="887" y="640"/>
                      <a:pt x="1240" y="301"/>
                    </a:cubicBezTo>
                    <a:cubicBezTo>
                      <a:pt x="1359" y="182"/>
                      <a:pt x="1244" y="0"/>
                      <a:pt x="11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12" name="Google Shape;4212;p42"/>
              <p:cNvSpPr/>
              <p:nvPr/>
            </p:nvSpPr>
            <p:spPr>
              <a:xfrm>
                <a:off x="7916475" y="3372850"/>
                <a:ext cx="405625" cy="686625"/>
              </a:xfrm>
              <a:custGeom>
                <a:avLst/>
                <a:gdLst/>
                <a:ahLst/>
                <a:cxnLst/>
                <a:rect l="l" t="t" r="r" b="b"/>
                <a:pathLst>
                  <a:path w="16225" h="27465" extrusionOk="0">
                    <a:moveTo>
                      <a:pt x="1528" y="0"/>
                    </a:moveTo>
                    <a:cubicBezTo>
                      <a:pt x="1284" y="0"/>
                      <a:pt x="1039" y="35"/>
                      <a:pt x="799" y="112"/>
                    </a:cubicBezTo>
                    <a:cubicBezTo>
                      <a:pt x="799" y="112"/>
                      <a:pt x="1" y="8874"/>
                      <a:pt x="2326" y="16093"/>
                    </a:cubicBezTo>
                    <a:cubicBezTo>
                      <a:pt x="4651" y="23329"/>
                      <a:pt x="7080" y="25116"/>
                      <a:pt x="7080" y="25116"/>
                    </a:cubicBezTo>
                    <a:cubicBezTo>
                      <a:pt x="8476" y="26153"/>
                      <a:pt x="10213" y="27465"/>
                      <a:pt x="12002" y="27465"/>
                    </a:cubicBezTo>
                    <a:cubicBezTo>
                      <a:pt x="12459" y="27465"/>
                      <a:pt x="12919" y="27379"/>
                      <a:pt x="13378" y="27181"/>
                    </a:cubicBezTo>
                    <a:cubicBezTo>
                      <a:pt x="15097" y="26453"/>
                      <a:pt x="16016" y="24613"/>
                      <a:pt x="16120" y="22670"/>
                    </a:cubicBezTo>
                    <a:cubicBezTo>
                      <a:pt x="16224" y="20674"/>
                      <a:pt x="15703" y="18591"/>
                      <a:pt x="14975" y="16770"/>
                    </a:cubicBezTo>
                    <a:cubicBezTo>
                      <a:pt x="14350" y="15174"/>
                      <a:pt x="13552" y="13647"/>
                      <a:pt x="12702" y="12189"/>
                    </a:cubicBezTo>
                    <a:cubicBezTo>
                      <a:pt x="11002" y="9221"/>
                      <a:pt x="8989" y="6463"/>
                      <a:pt x="6907" y="3791"/>
                    </a:cubicBezTo>
                    <a:cubicBezTo>
                      <a:pt x="6437" y="3201"/>
                      <a:pt x="5970" y="2628"/>
                      <a:pt x="5449" y="2107"/>
                    </a:cubicBezTo>
                    <a:cubicBezTo>
                      <a:pt x="4876" y="1517"/>
                      <a:pt x="4234" y="1031"/>
                      <a:pt x="3522" y="633"/>
                    </a:cubicBezTo>
                    <a:cubicBezTo>
                      <a:pt x="2908" y="274"/>
                      <a:pt x="2217" y="0"/>
                      <a:pt x="152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13" name="Google Shape;4213;p42"/>
              <p:cNvSpPr/>
              <p:nvPr/>
            </p:nvSpPr>
            <p:spPr>
              <a:xfrm>
                <a:off x="7928175" y="3368550"/>
                <a:ext cx="396100" cy="695175"/>
              </a:xfrm>
              <a:custGeom>
                <a:avLst/>
                <a:gdLst/>
                <a:ahLst/>
                <a:cxnLst/>
                <a:rect l="l" t="t" r="r" b="b"/>
                <a:pathLst>
                  <a:path w="15844" h="27807" extrusionOk="0">
                    <a:moveTo>
                      <a:pt x="6698" y="25132"/>
                    </a:moveTo>
                    <a:lnTo>
                      <a:pt x="6698" y="25132"/>
                    </a:lnTo>
                    <a:cubicBezTo>
                      <a:pt x="6705" y="25137"/>
                      <a:pt x="6711" y="25142"/>
                      <a:pt x="6718" y="25147"/>
                    </a:cubicBezTo>
                    <a:lnTo>
                      <a:pt x="6718" y="25147"/>
                    </a:lnTo>
                    <a:cubicBezTo>
                      <a:pt x="6719" y="25148"/>
                      <a:pt x="6719" y="25148"/>
                      <a:pt x="6720" y="25148"/>
                    </a:cubicBezTo>
                    <a:cubicBezTo>
                      <a:pt x="6720" y="25148"/>
                      <a:pt x="6714" y="25144"/>
                      <a:pt x="6698" y="25132"/>
                    </a:cubicBezTo>
                    <a:close/>
                    <a:moveTo>
                      <a:pt x="1098" y="348"/>
                    </a:moveTo>
                    <a:cubicBezTo>
                      <a:pt x="2227" y="348"/>
                      <a:pt x="3353" y="1103"/>
                      <a:pt x="4183" y="1776"/>
                    </a:cubicBezTo>
                    <a:cubicBezTo>
                      <a:pt x="5310" y="2695"/>
                      <a:pt x="6161" y="3893"/>
                      <a:pt x="7045" y="5039"/>
                    </a:cubicBezTo>
                    <a:cubicBezTo>
                      <a:pt x="8833" y="7364"/>
                      <a:pt x="10534" y="9758"/>
                      <a:pt x="12008" y="12308"/>
                    </a:cubicBezTo>
                    <a:cubicBezTo>
                      <a:pt x="13449" y="14807"/>
                      <a:pt x="14819" y="17463"/>
                      <a:pt x="15323" y="20343"/>
                    </a:cubicBezTo>
                    <a:cubicBezTo>
                      <a:pt x="15705" y="22634"/>
                      <a:pt x="15548" y="25618"/>
                      <a:pt x="13310" y="26954"/>
                    </a:cubicBezTo>
                    <a:cubicBezTo>
                      <a:pt x="12727" y="27304"/>
                      <a:pt x="12133" y="27450"/>
                      <a:pt x="11540" y="27450"/>
                    </a:cubicBezTo>
                    <a:cubicBezTo>
                      <a:pt x="9793" y="27450"/>
                      <a:pt x="8064" y="26182"/>
                      <a:pt x="6718" y="25147"/>
                    </a:cubicBezTo>
                    <a:lnTo>
                      <a:pt x="6718" y="25147"/>
                    </a:lnTo>
                    <a:cubicBezTo>
                      <a:pt x="6706" y="25139"/>
                      <a:pt x="6642" y="25092"/>
                      <a:pt x="6629" y="25080"/>
                    </a:cubicBezTo>
                    <a:cubicBezTo>
                      <a:pt x="6543" y="25010"/>
                      <a:pt x="6473" y="24924"/>
                      <a:pt x="6386" y="24855"/>
                    </a:cubicBezTo>
                    <a:cubicBezTo>
                      <a:pt x="6108" y="24559"/>
                      <a:pt x="5849" y="24230"/>
                      <a:pt x="5588" y="23900"/>
                    </a:cubicBezTo>
                    <a:cubicBezTo>
                      <a:pt x="4547" y="22442"/>
                      <a:pt x="3748" y="20794"/>
                      <a:pt x="3072" y="19145"/>
                    </a:cubicBezTo>
                    <a:cubicBezTo>
                      <a:pt x="2066" y="16630"/>
                      <a:pt x="1319" y="14044"/>
                      <a:pt x="903" y="11371"/>
                    </a:cubicBezTo>
                    <a:cubicBezTo>
                      <a:pt x="556" y="9046"/>
                      <a:pt x="400" y="6686"/>
                      <a:pt x="382" y="4345"/>
                    </a:cubicBezTo>
                    <a:cubicBezTo>
                      <a:pt x="365" y="3060"/>
                      <a:pt x="400" y="1758"/>
                      <a:pt x="504" y="474"/>
                    </a:cubicBezTo>
                    <a:lnTo>
                      <a:pt x="504" y="422"/>
                    </a:lnTo>
                    <a:lnTo>
                      <a:pt x="504" y="422"/>
                    </a:lnTo>
                    <a:cubicBezTo>
                      <a:pt x="701" y="371"/>
                      <a:pt x="900" y="348"/>
                      <a:pt x="1098" y="348"/>
                    </a:cubicBezTo>
                    <a:close/>
                    <a:moveTo>
                      <a:pt x="1063" y="0"/>
                    </a:moveTo>
                    <a:cubicBezTo>
                      <a:pt x="806" y="0"/>
                      <a:pt x="548" y="35"/>
                      <a:pt x="296" y="111"/>
                    </a:cubicBezTo>
                    <a:cubicBezTo>
                      <a:pt x="253" y="125"/>
                      <a:pt x="223" y="151"/>
                      <a:pt x="203" y="183"/>
                    </a:cubicBezTo>
                    <a:lnTo>
                      <a:pt x="203" y="183"/>
                    </a:lnTo>
                    <a:cubicBezTo>
                      <a:pt x="180" y="209"/>
                      <a:pt x="164" y="243"/>
                      <a:pt x="157" y="284"/>
                    </a:cubicBezTo>
                    <a:cubicBezTo>
                      <a:pt x="70" y="1238"/>
                      <a:pt x="53" y="2210"/>
                      <a:pt x="35" y="3181"/>
                    </a:cubicBezTo>
                    <a:cubicBezTo>
                      <a:pt x="0" y="5455"/>
                      <a:pt x="104" y="7746"/>
                      <a:pt x="365" y="10001"/>
                    </a:cubicBezTo>
                    <a:cubicBezTo>
                      <a:pt x="694" y="12760"/>
                      <a:pt x="1319" y="15432"/>
                      <a:pt x="2291" y="18053"/>
                    </a:cubicBezTo>
                    <a:cubicBezTo>
                      <a:pt x="3003" y="19978"/>
                      <a:pt x="3836" y="21905"/>
                      <a:pt x="4981" y="23622"/>
                    </a:cubicBezTo>
                    <a:cubicBezTo>
                      <a:pt x="5398" y="24247"/>
                      <a:pt x="5865" y="24906"/>
                      <a:pt x="6455" y="25375"/>
                    </a:cubicBezTo>
                    <a:cubicBezTo>
                      <a:pt x="7115" y="25931"/>
                      <a:pt x="7878" y="26451"/>
                      <a:pt x="8625" y="26884"/>
                    </a:cubicBezTo>
                    <a:cubicBezTo>
                      <a:pt x="9511" y="27391"/>
                      <a:pt x="10513" y="27807"/>
                      <a:pt x="11545" y="27807"/>
                    </a:cubicBezTo>
                    <a:cubicBezTo>
                      <a:pt x="11785" y="27807"/>
                      <a:pt x="12027" y="27784"/>
                      <a:pt x="12269" y="27735"/>
                    </a:cubicBezTo>
                    <a:cubicBezTo>
                      <a:pt x="13414" y="27509"/>
                      <a:pt x="14368" y="26729"/>
                      <a:pt x="14976" y="25739"/>
                    </a:cubicBezTo>
                    <a:cubicBezTo>
                      <a:pt x="15601" y="24716"/>
                      <a:pt x="15843" y="23501"/>
                      <a:pt x="15843" y="22303"/>
                    </a:cubicBezTo>
                    <a:cubicBezTo>
                      <a:pt x="15843" y="19337"/>
                      <a:pt x="14645" y="16491"/>
                      <a:pt x="13292" y="13905"/>
                    </a:cubicBezTo>
                    <a:cubicBezTo>
                      <a:pt x="11869" y="11216"/>
                      <a:pt x="10187" y="8665"/>
                      <a:pt x="8364" y="6219"/>
                    </a:cubicBezTo>
                    <a:cubicBezTo>
                      <a:pt x="7480" y="5039"/>
                      <a:pt x="6594" y="3824"/>
                      <a:pt x="5622" y="2695"/>
                    </a:cubicBezTo>
                    <a:cubicBezTo>
                      <a:pt x="4703" y="1654"/>
                      <a:pt x="3558" y="701"/>
                      <a:pt x="2239" y="231"/>
                    </a:cubicBezTo>
                    <a:cubicBezTo>
                      <a:pt x="1860" y="84"/>
                      <a:pt x="1462" y="0"/>
                      <a:pt x="10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14" name="Google Shape;4214;p42"/>
              <p:cNvSpPr/>
              <p:nvPr/>
            </p:nvSpPr>
            <p:spPr>
              <a:xfrm>
                <a:off x="8137650" y="3985900"/>
                <a:ext cx="56050" cy="73600"/>
              </a:xfrm>
              <a:custGeom>
                <a:avLst/>
                <a:gdLst/>
                <a:ahLst/>
                <a:cxnLst/>
                <a:rect l="l" t="t" r="r" b="b"/>
                <a:pathLst>
                  <a:path w="2242" h="2944" extrusionOk="0">
                    <a:moveTo>
                      <a:pt x="239" y="1"/>
                    </a:moveTo>
                    <a:cubicBezTo>
                      <a:pt x="119" y="1"/>
                      <a:pt x="1" y="132"/>
                      <a:pt x="72" y="265"/>
                    </a:cubicBezTo>
                    <a:cubicBezTo>
                      <a:pt x="575" y="1202"/>
                      <a:pt x="1183" y="2086"/>
                      <a:pt x="1894" y="2884"/>
                    </a:cubicBezTo>
                    <a:cubicBezTo>
                      <a:pt x="1927" y="2926"/>
                      <a:pt x="1967" y="2944"/>
                      <a:pt x="2006" y="2944"/>
                    </a:cubicBezTo>
                    <a:cubicBezTo>
                      <a:pt x="2128" y="2944"/>
                      <a:pt x="2242" y="2773"/>
                      <a:pt x="2137" y="2641"/>
                    </a:cubicBezTo>
                    <a:cubicBezTo>
                      <a:pt x="1443" y="1861"/>
                      <a:pt x="853" y="1010"/>
                      <a:pt x="385" y="91"/>
                    </a:cubicBezTo>
                    <a:cubicBezTo>
                      <a:pt x="347" y="27"/>
                      <a:pt x="293" y="1"/>
                      <a:pt x="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15" name="Google Shape;4215;p42"/>
              <p:cNvSpPr/>
              <p:nvPr/>
            </p:nvSpPr>
            <p:spPr>
              <a:xfrm>
                <a:off x="8168100" y="3956425"/>
                <a:ext cx="72825" cy="100200"/>
              </a:xfrm>
              <a:custGeom>
                <a:avLst/>
                <a:gdLst/>
                <a:ahLst/>
                <a:cxnLst/>
                <a:rect l="l" t="t" r="r" b="b"/>
                <a:pathLst>
                  <a:path w="2913" h="4008" extrusionOk="0">
                    <a:moveTo>
                      <a:pt x="250" y="0"/>
                    </a:moveTo>
                    <a:cubicBezTo>
                      <a:pt x="123" y="0"/>
                      <a:pt x="0" y="123"/>
                      <a:pt x="86" y="246"/>
                    </a:cubicBezTo>
                    <a:cubicBezTo>
                      <a:pt x="953" y="1444"/>
                      <a:pt x="1770" y="2675"/>
                      <a:pt x="2533" y="3924"/>
                    </a:cubicBezTo>
                    <a:cubicBezTo>
                      <a:pt x="2570" y="3983"/>
                      <a:pt x="2624" y="4008"/>
                      <a:pt x="2677" y="4008"/>
                    </a:cubicBezTo>
                    <a:cubicBezTo>
                      <a:pt x="2796" y="4008"/>
                      <a:pt x="2912" y="3884"/>
                      <a:pt x="2827" y="3751"/>
                    </a:cubicBezTo>
                    <a:cubicBezTo>
                      <a:pt x="2064" y="2502"/>
                      <a:pt x="1249" y="1270"/>
                      <a:pt x="398" y="72"/>
                    </a:cubicBezTo>
                    <a:cubicBezTo>
                      <a:pt x="357" y="21"/>
                      <a:pt x="303" y="0"/>
                      <a:pt x="2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16" name="Google Shape;4216;p42"/>
              <p:cNvSpPr/>
              <p:nvPr/>
            </p:nvSpPr>
            <p:spPr>
              <a:xfrm>
                <a:off x="8200525" y="3919725"/>
                <a:ext cx="77225" cy="126675"/>
              </a:xfrm>
              <a:custGeom>
                <a:avLst/>
                <a:gdLst/>
                <a:ahLst/>
                <a:cxnLst/>
                <a:rect l="l" t="t" r="r" b="b"/>
                <a:pathLst>
                  <a:path w="3089" h="5067" extrusionOk="0">
                    <a:moveTo>
                      <a:pt x="242" y="0"/>
                    </a:moveTo>
                    <a:cubicBezTo>
                      <a:pt x="121" y="0"/>
                      <a:pt x="1" y="124"/>
                      <a:pt x="73" y="256"/>
                    </a:cubicBezTo>
                    <a:cubicBezTo>
                      <a:pt x="988" y="1719"/>
                      <a:pt x="1838" y="3231"/>
                      <a:pt x="2626" y="4774"/>
                    </a:cubicBezTo>
                    <a:lnTo>
                      <a:pt x="2626" y="4774"/>
                    </a:lnTo>
                    <a:cubicBezTo>
                      <a:pt x="2624" y="4819"/>
                      <a:pt x="2638" y="4865"/>
                      <a:pt x="2676" y="4907"/>
                    </a:cubicBezTo>
                    <a:cubicBezTo>
                      <a:pt x="2687" y="4929"/>
                      <a:pt x="2706" y="4952"/>
                      <a:pt x="2728" y="4975"/>
                    </a:cubicBezTo>
                    <a:lnTo>
                      <a:pt x="2728" y="4975"/>
                    </a:lnTo>
                    <a:cubicBezTo>
                      <a:pt x="2728" y="4975"/>
                      <a:pt x="2728" y="4976"/>
                      <a:pt x="2728" y="4976"/>
                    </a:cubicBezTo>
                    <a:cubicBezTo>
                      <a:pt x="2729" y="4976"/>
                      <a:pt x="2729" y="4976"/>
                      <a:pt x="2729" y="4976"/>
                    </a:cubicBezTo>
                    <a:lnTo>
                      <a:pt x="2729" y="4976"/>
                    </a:lnTo>
                    <a:cubicBezTo>
                      <a:pt x="2740" y="4987"/>
                      <a:pt x="2751" y="4999"/>
                      <a:pt x="2763" y="5011"/>
                    </a:cubicBezTo>
                    <a:cubicBezTo>
                      <a:pt x="2793" y="5050"/>
                      <a:pt x="2830" y="5066"/>
                      <a:pt x="2866" y="5066"/>
                    </a:cubicBezTo>
                    <a:cubicBezTo>
                      <a:pt x="2977" y="5066"/>
                      <a:pt x="3088" y="4916"/>
                      <a:pt x="3023" y="4786"/>
                    </a:cubicBezTo>
                    <a:cubicBezTo>
                      <a:pt x="3017" y="4775"/>
                      <a:pt x="3011" y="4763"/>
                      <a:pt x="3005" y="4752"/>
                    </a:cubicBezTo>
                    <a:lnTo>
                      <a:pt x="3005" y="4752"/>
                    </a:lnTo>
                    <a:cubicBezTo>
                      <a:pt x="3006" y="4752"/>
                      <a:pt x="3006" y="4751"/>
                      <a:pt x="3006" y="4751"/>
                    </a:cubicBezTo>
                    <a:cubicBezTo>
                      <a:pt x="3005" y="4750"/>
                      <a:pt x="3005" y="4750"/>
                      <a:pt x="3004" y="4749"/>
                    </a:cubicBezTo>
                    <a:lnTo>
                      <a:pt x="3004" y="4749"/>
                    </a:lnTo>
                    <a:cubicBezTo>
                      <a:pt x="2194" y="3165"/>
                      <a:pt x="1333" y="1598"/>
                      <a:pt x="385" y="83"/>
                    </a:cubicBezTo>
                    <a:cubicBezTo>
                      <a:pt x="348" y="25"/>
                      <a:pt x="295" y="0"/>
                      <a:pt x="2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17" name="Google Shape;4217;p42"/>
              <p:cNvSpPr/>
              <p:nvPr/>
            </p:nvSpPr>
            <p:spPr>
              <a:xfrm>
                <a:off x="8248250" y="3895425"/>
                <a:ext cx="55200" cy="120700"/>
              </a:xfrm>
              <a:custGeom>
                <a:avLst/>
                <a:gdLst/>
                <a:ahLst/>
                <a:cxnLst/>
                <a:rect l="l" t="t" r="r" b="b"/>
                <a:pathLst>
                  <a:path w="2208" h="4828" extrusionOk="0">
                    <a:moveTo>
                      <a:pt x="236" y="1"/>
                    </a:moveTo>
                    <a:cubicBezTo>
                      <a:pt x="121" y="1"/>
                      <a:pt x="0" y="125"/>
                      <a:pt x="73" y="257"/>
                    </a:cubicBezTo>
                    <a:cubicBezTo>
                      <a:pt x="420" y="985"/>
                      <a:pt x="750" y="1714"/>
                      <a:pt x="1044" y="2461"/>
                    </a:cubicBezTo>
                    <a:cubicBezTo>
                      <a:pt x="1201" y="2808"/>
                      <a:pt x="1322" y="3155"/>
                      <a:pt x="1461" y="3519"/>
                    </a:cubicBezTo>
                    <a:cubicBezTo>
                      <a:pt x="1530" y="3692"/>
                      <a:pt x="1600" y="3884"/>
                      <a:pt x="1652" y="4057"/>
                    </a:cubicBezTo>
                    <a:cubicBezTo>
                      <a:pt x="1693" y="4181"/>
                      <a:pt x="1790" y="4361"/>
                      <a:pt x="1827" y="4517"/>
                    </a:cubicBezTo>
                    <a:lnTo>
                      <a:pt x="1827" y="4517"/>
                    </a:lnTo>
                    <a:cubicBezTo>
                      <a:pt x="1809" y="4545"/>
                      <a:pt x="1798" y="4579"/>
                      <a:pt x="1791" y="4613"/>
                    </a:cubicBezTo>
                    <a:cubicBezTo>
                      <a:pt x="1775" y="4733"/>
                      <a:pt x="1878" y="4828"/>
                      <a:pt x="1985" y="4828"/>
                    </a:cubicBezTo>
                    <a:cubicBezTo>
                      <a:pt x="2002" y="4828"/>
                      <a:pt x="2018" y="4825"/>
                      <a:pt x="2034" y="4821"/>
                    </a:cubicBezTo>
                    <a:cubicBezTo>
                      <a:pt x="2208" y="4786"/>
                      <a:pt x="2208" y="4595"/>
                      <a:pt x="2155" y="4474"/>
                    </a:cubicBezTo>
                    <a:cubicBezTo>
                      <a:pt x="2016" y="3953"/>
                      <a:pt x="1808" y="3467"/>
                      <a:pt x="1618" y="2963"/>
                    </a:cubicBezTo>
                    <a:cubicBezTo>
                      <a:pt x="1253" y="1992"/>
                      <a:pt x="819" y="1020"/>
                      <a:pt x="368" y="83"/>
                    </a:cubicBezTo>
                    <a:cubicBezTo>
                      <a:pt x="336" y="25"/>
                      <a:pt x="287" y="1"/>
                      <a:pt x="2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18" name="Google Shape;4218;p42"/>
              <p:cNvSpPr/>
              <p:nvPr/>
            </p:nvSpPr>
            <p:spPr>
              <a:xfrm>
                <a:off x="8157675" y="3758900"/>
                <a:ext cx="66375" cy="58625"/>
              </a:xfrm>
              <a:custGeom>
                <a:avLst/>
                <a:gdLst/>
                <a:ahLst/>
                <a:cxnLst/>
                <a:rect l="l" t="t" r="r" b="b"/>
                <a:pathLst>
                  <a:path w="2655" h="2345" extrusionOk="0">
                    <a:moveTo>
                      <a:pt x="2290" y="1631"/>
                    </a:moveTo>
                    <a:cubicBezTo>
                      <a:pt x="2289" y="1645"/>
                      <a:pt x="2285" y="1650"/>
                      <a:pt x="2282" y="1650"/>
                    </a:cubicBezTo>
                    <a:cubicBezTo>
                      <a:pt x="2278" y="1650"/>
                      <a:pt x="2277" y="1640"/>
                      <a:pt x="2290" y="1631"/>
                    </a:cubicBezTo>
                    <a:close/>
                    <a:moveTo>
                      <a:pt x="2240" y="0"/>
                    </a:moveTo>
                    <a:cubicBezTo>
                      <a:pt x="2223" y="0"/>
                      <a:pt x="2205" y="3"/>
                      <a:pt x="2187" y="9"/>
                    </a:cubicBezTo>
                    <a:cubicBezTo>
                      <a:pt x="2099" y="26"/>
                      <a:pt x="2030" y="130"/>
                      <a:pt x="2064" y="218"/>
                    </a:cubicBezTo>
                    <a:cubicBezTo>
                      <a:pt x="2169" y="461"/>
                      <a:pt x="2238" y="720"/>
                      <a:pt x="2273" y="981"/>
                    </a:cubicBezTo>
                    <a:cubicBezTo>
                      <a:pt x="2291" y="1102"/>
                      <a:pt x="2291" y="1224"/>
                      <a:pt x="2307" y="1328"/>
                    </a:cubicBezTo>
                    <a:cubicBezTo>
                      <a:pt x="2307" y="1398"/>
                      <a:pt x="2291" y="1467"/>
                      <a:pt x="2291" y="1536"/>
                    </a:cubicBezTo>
                    <a:lnTo>
                      <a:pt x="2291" y="1549"/>
                    </a:lnTo>
                    <a:lnTo>
                      <a:pt x="2291" y="1549"/>
                    </a:lnTo>
                    <a:cubicBezTo>
                      <a:pt x="2256" y="1515"/>
                      <a:pt x="2221" y="1475"/>
                      <a:pt x="2187" y="1449"/>
                    </a:cubicBezTo>
                    <a:cubicBezTo>
                      <a:pt x="2117" y="1380"/>
                      <a:pt x="2030" y="1310"/>
                      <a:pt x="1944" y="1259"/>
                    </a:cubicBezTo>
                    <a:cubicBezTo>
                      <a:pt x="1770" y="1155"/>
                      <a:pt x="1597" y="1051"/>
                      <a:pt x="1405" y="981"/>
                    </a:cubicBezTo>
                    <a:cubicBezTo>
                      <a:pt x="1391" y="976"/>
                      <a:pt x="1377" y="974"/>
                      <a:pt x="1363" y="974"/>
                    </a:cubicBezTo>
                    <a:cubicBezTo>
                      <a:pt x="1271" y="974"/>
                      <a:pt x="1180" y="1064"/>
                      <a:pt x="1180" y="1155"/>
                    </a:cubicBezTo>
                    <a:cubicBezTo>
                      <a:pt x="1180" y="1390"/>
                      <a:pt x="1180" y="1616"/>
                      <a:pt x="1161" y="1847"/>
                    </a:cubicBezTo>
                    <a:lnTo>
                      <a:pt x="1161" y="1847"/>
                    </a:lnTo>
                    <a:cubicBezTo>
                      <a:pt x="850" y="1598"/>
                      <a:pt x="565" y="1324"/>
                      <a:pt x="313" y="1016"/>
                    </a:cubicBezTo>
                    <a:cubicBezTo>
                      <a:pt x="288" y="975"/>
                      <a:pt x="248" y="957"/>
                      <a:pt x="205" y="957"/>
                    </a:cubicBezTo>
                    <a:cubicBezTo>
                      <a:pt x="157" y="957"/>
                      <a:pt x="106" y="979"/>
                      <a:pt x="70" y="1016"/>
                    </a:cubicBezTo>
                    <a:cubicBezTo>
                      <a:pt x="0" y="1085"/>
                      <a:pt x="17" y="1189"/>
                      <a:pt x="70" y="1259"/>
                    </a:cubicBezTo>
                    <a:cubicBezTo>
                      <a:pt x="399" y="1657"/>
                      <a:pt x="780" y="2022"/>
                      <a:pt x="1215" y="2317"/>
                    </a:cubicBezTo>
                    <a:cubicBezTo>
                      <a:pt x="1234" y="2336"/>
                      <a:pt x="1262" y="2344"/>
                      <a:pt x="1291" y="2344"/>
                    </a:cubicBezTo>
                    <a:cubicBezTo>
                      <a:pt x="1368" y="2344"/>
                      <a:pt x="1458" y="2287"/>
                      <a:pt x="1458" y="2212"/>
                    </a:cubicBezTo>
                    <a:cubicBezTo>
                      <a:pt x="1496" y="1952"/>
                      <a:pt x="1525" y="1692"/>
                      <a:pt x="1531" y="1425"/>
                    </a:cubicBezTo>
                    <a:lnTo>
                      <a:pt x="1531" y="1425"/>
                    </a:lnTo>
                    <a:cubicBezTo>
                      <a:pt x="1693" y="1506"/>
                      <a:pt x="1848" y="1608"/>
                      <a:pt x="1978" y="1727"/>
                    </a:cubicBezTo>
                    <a:cubicBezTo>
                      <a:pt x="2064" y="1814"/>
                      <a:pt x="2152" y="1918"/>
                      <a:pt x="2291" y="1953"/>
                    </a:cubicBezTo>
                    <a:cubicBezTo>
                      <a:pt x="2312" y="1958"/>
                      <a:pt x="2332" y="1960"/>
                      <a:pt x="2352" y="1960"/>
                    </a:cubicBezTo>
                    <a:cubicBezTo>
                      <a:pt x="2464" y="1960"/>
                      <a:pt x="2558" y="1882"/>
                      <a:pt x="2603" y="1779"/>
                    </a:cubicBezTo>
                    <a:cubicBezTo>
                      <a:pt x="2654" y="1675"/>
                      <a:pt x="2638" y="1536"/>
                      <a:pt x="2654" y="1414"/>
                    </a:cubicBezTo>
                    <a:cubicBezTo>
                      <a:pt x="2654" y="1275"/>
                      <a:pt x="2638" y="1137"/>
                      <a:pt x="2620" y="981"/>
                    </a:cubicBezTo>
                    <a:cubicBezTo>
                      <a:pt x="2585" y="685"/>
                      <a:pt x="2516" y="408"/>
                      <a:pt x="2395" y="130"/>
                    </a:cubicBezTo>
                    <a:cubicBezTo>
                      <a:pt x="2366" y="60"/>
                      <a:pt x="2315" y="0"/>
                      <a:pt x="22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19" name="Google Shape;4219;p42"/>
              <p:cNvSpPr/>
              <p:nvPr/>
            </p:nvSpPr>
            <p:spPr>
              <a:xfrm>
                <a:off x="8038475" y="3503425"/>
                <a:ext cx="67575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2703" h="2362" extrusionOk="0">
                    <a:moveTo>
                      <a:pt x="1905" y="1"/>
                    </a:moveTo>
                    <a:cubicBezTo>
                      <a:pt x="1792" y="1"/>
                      <a:pt x="1678" y="126"/>
                      <a:pt x="1749" y="268"/>
                    </a:cubicBezTo>
                    <a:cubicBezTo>
                      <a:pt x="1985" y="727"/>
                      <a:pt x="2212" y="1197"/>
                      <a:pt x="2307" y="1699"/>
                    </a:cubicBezTo>
                    <a:lnTo>
                      <a:pt x="2307" y="1699"/>
                    </a:lnTo>
                    <a:cubicBezTo>
                      <a:pt x="2152" y="1513"/>
                      <a:pt x="2011" y="1316"/>
                      <a:pt x="1888" y="1101"/>
                    </a:cubicBezTo>
                    <a:cubicBezTo>
                      <a:pt x="1854" y="1048"/>
                      <a:pt x="1798" y="1023"/>
                      <a:pt x="1741" y="1023"/>
                    </a:cubicBezTo>
                    <a:cubicBezTo>
                      <a:pt x="1650" y="1023"/>
                      <a:pt x="1557" y="1087"/>
                      <a:pt x="1557" y="1205"/>
                    </a:cubicBezTo>
                    <a:lnTo>
                      <a:pt x="1582" y="1588"/>
                    </a:lnTo>
                    <a:lnTo>
                      <a:pt x="1582" y="1588"/>
                    </a:lnTo>
                    <a:cubicBezTo>
                      <a:pt x="1436" y="1439"/>
                      <a:pt x="1292" y="1293"/>
                      <a:pt x="1141" y="1153"/>
                    </a:cubicBezTo>
                    <a:cubicBezTo>
                      <a:pt x="1109" y="1120"/>
                      <a:pt x="1064" y="1105"/>
                      <a:pt x="1019" y="1105"/>
                    </a:cubicBezTo>
                    <a:cubicBezTo>
                      <a:pt x="944" y="1105"/>
                      <a:pt x="868" y="1147"/>
                      <a:pt x="847" y="1222"/>
                    </a:cubicBezTo>
                    <a:cubicBezTo>
                      <a:pt x="807" y="1401"/>
                      <a:pt x="784" y="1580"/>
                      <a:pt x="775" y="1762"/>
                    </a:cubicBezTo>
                    <a:lnTo>
                      <a:pt x="775" y="1762"/>
                    </a:lnTo>
                    <a:cubicBezTo>
                      <a:pt x="639" y="1634"/>
                      <a:pt x="506" y="1506"/>
                      <a:pt x="378" y="1379"/>
                    </a:cubicBezTo>
                    <a:cubicBezTo>
                      <a:pt x="338" y="1343"/>
                      <a:pt x="295" y="1328"/>
                      <a:pt x="254" y="1328"/>
                    </a:cubicBezTo>
                    <a:cubicBezTo>
                      <a:pt x="115" y="1328"/>
                      <a:pt x="1" y="1501"/>
                      <a:pt x="135" y="1622"/>
                    </a:cubicBezTo>
                    <a:cubicBezTo>
                      <a:pt x="361" y="1847"/>
                      <a:pt x="604" y="2073"/>
                      <a:pt x="829" y="2298"/>
                    </a:cubicBezTo>
                    <a:cubicBezTo>
                      <a:pt x="863" y="2326"/>
                      <a:pt x="908" y="2340"/>
                      <a:pt x="952" y="2340"/>
                    </a:cubicBezTo>
                    <a:cubicBezTo>
                      <a:pt x="1045" y="2340"/>
                      <a:pt x="1136" y="2282"/>
                      <a:pt x="1124" y="2177"/>
                    </a:cubicBezTo>
                    <a:cubicBezTo>
                      <a:pt x="1113" y="1993"/>
                      <a:pt x="1116" y="1816"/>
                      <a:pt x="1136" y="1642"/>
                    </a:cubicBezTo>
                    <a:lnTo>
                      <a:pt x="1136" y="1642"/>
                    </a:lnTo>
                    <a:cubicBezTo>
                      <a:pt x="1308" y="1814"/>
                      <a:pt x="1485" y="1982"/>
                      <a:pt x="1662" y="2159"/>
                    </a:cubicBezTo>
                    <a:cubicBezTo>
                      <a:pt x="1696" y="2193"/>
                      <a:pt x="1739" y="2209"/>
                      <a:pt x="1782" y="2209"/>
                    </a:cubicBezTo>
                    <a:cubicBezTo>
                      <a:pt x="1870" y="2209"/>
                      <a:pt x="1957" y="2143"/>
                      <a:pt x="1957" y="2038"/>
                    </a:cubicBezTo>
                    <a:lnTo>
                      <a:pt x="1942" y="1790"/>
                    </a:lnTo>
                    <a:lnTo>
                      <a:pt x="1942" y="1790"/>
                    </a:lnTo>
                    <a:cubicBezTo>
                      <a:pt x="2086" y="1973"/>
                      <a:pt x="2242" y="2150"/>
                      <a:pt x="2408" y="2316"/>
                    </a:cubicBezTo>
                    <a:cubicBezTo>
                      <a:pt x="2440" y="2348"/>
                      <a:pt x="2480" y="2362"/>
                      <a:pt x="2520" y="2362"/>
                    </a:cubicBezTo>
                    <a:cubicBezTo>
                      <a:pt x="2611" y="2362"/>
                      <a:pt x="2703" y="2290"/>
                      <a:pt x="2703" y="2194"/>
                    </a:cubicBezTo>
                    <a:cubicBezTo>
                      <a:pt x="2703" y="1430"/>
                      <a:pt x="2374" y="754"/>
                      <a:pt x="2043" y="95"/>
                    </a:cubicBezTo>
                    <a:cubicBezTo>
                      <a:pt x="2010" y="28"/>
                      <a:pt x="1958" y="1"/>
                      <a:pt x="19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20" name="Google Shape;4220;p42"/>
              <p:cNvSpPr/>
              <p:nvPr/>
            </p:nvSpPr>
            <p:spPr>
              <a:xfrm>
                <a:off x="8115575" y="3620300"/>
                <a:ext cx="33450" cy="38025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1521" extrusionOk="0">
                    <a:moveTo>
                      <a:pt x="957" y="1"/>
                    </a:moveTo>
                    <a:cubicBezTo>
                      <a:pt x="926" y="1"/>
                      <a:pt x="896" y="6"/>
                      <a:pt x="868" y="17"/>
                    </a:cubicBezTo>
                    <a:cubicBezTo>
                      <a:pt x="782" y="70"/>
                      <a:pt x="764" y="174"/>
                      <a:pt x="817" y="260"/>
                    </a:cubicBezTo>
                    <a:cubicBezTo>
                      <a:pt x="905" y="460"/>
                      <a:pt x="944" y="688"/>
                      <a:pt x="929" y="918"/>
                    </a:cubicBezTo>
                    <a:lnTo>
                      <a:pt x="929" y="918"/>
                    </a:lnTo>
                    <a:cubicBezTo>
                      <a:pt x="742" y="687"/>
                      <a:pt x="531" y="483"/>
                      <a:pt x="296" y="295"/>
                    </a:cubicBezTo>
                    <a:cubicBezTo>
                      <a:pt x="271" y="280"/>
                      <a:pt x="244" y="274"/>
                      <a:pt x="217" y="274"/>
                    </a:cubicBezTo>
                    <a:cubicBezTo>
                      <a:pt x="147" y="274"/>
                      <a:pt x="78" y="315"/>
                      <a:pt x="53" y="364"/>
                    </a:cubicBezTo>
                    <a:cubicBezTo>
                      <a:pt x="0" y="452"/>
                      <a:pt x="35" y="538"/>
                      <a:pt x="105" y="607"/>
                    </a:cubicBezTo>
                    <a:cubicBezTo>
                      <a:pt x="400" y="834"/>
                      <a:pt x="678" y="1128"/>
                      <a:pt x="868" y="1440"/>
                    </a:cubicBezTo>
                    <a:cubicBezTo>
                      <a:pt x="906" y="1494"/>
                      <a:pt x="964" y="1520"/>
                      <a:pt x="1022" y="1520"/>
                    </a:cubicBezTo>
                    <a:cubicBezTo>
                      <a:pt x="1096" y="1520"/>
                      <a:pt x="1169" y="1476"/>
                      <a:pt x="1198" y="1389"/>
                    </a:cubicBezTo>
                    <a:cubicBezTo>
                      <a:pt x="1337" y="954"/>
                      <a:pt x="1303" y="487"/>
                      <a:pt x="1111" y="87"/>
                    </a:cubicBezTo>
                    <a:cubicBezTo>
                      <a:pt x="1087" y="28"/>
                      <a:pt x="1023" y="1"/>
                      <a:pt x="9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21" name="Google Shape;4221;p42"/>
              <p:cNvSpPr/>
              <p:nvPr/>
            </p:nvSpPr>
            <p:spPr>
              <a:xfrm>
                <a:off x="8099950" y="3864100"/>
                <a:ext cx="41675" cy="41575"/>
              </a:xfrm>
              <a:custGeom>
                <a:avLst/>
                <a:gdLst/>
                <a:ahLst/>
                <a:cxnLst/>
                <a:rect l="l" t="t" r="r" b="b"/>
                <a:pathLst>
                  <a:path w="1667" h="1663" extrusionOk="0">
                    <a:moveTo>
                      <a:pt x="1164" y="1"/>
                    </a:moveTo>
                    <a:cubicBezTo>
                      <a:pt x="1077" y="1"/>
                      <a:pt x="972" y="87"/>
                      <a:pt x="991" y="174"/>
                    </a:cubicBezTo>
                    <a:cubicBezTo>
                      <a:pt x="1015" y="517"/>
                      <a:pt x="1083" y="852"/>
                      <a:pt x="1188" y="1177"/>
                    </a:cubicBezTo>
                    <a:lnTo>
                      <a:pt x="1188" y="1177"/>
                    </a:lnTo>
                    <a:cubicBezTo>
                      <a:pt x="873" y="1037"/>
                      <a:pt x="579" y="863"/>
                      <a:pt x="313" y="660"/>
                    </a:cubicBezTo>
                    <a:cubicBezTo>
                      <a:pt x="276" y="623"/>
                      <a:pt x="230" y="601"/>
                      <a:pt x="184" y="601"/>
                    </a:cubicBezTo>
                    <a:cubicBezTo>
                      <a:pt x="143" y="601"/>
                      <a:pt x="103" y="619"/>
                      <a:pt x="70" y="660"/>
                    </a:cubicBezTo>
                    <a:cubicBezTo>
                      <a:pt x="1" y="711"/>
                      <a:pt x="1" y="833"/>
                      <a:pt x="70" y="903"/>
                    </a:cubicBezTo>
                    <a:cubicBezTo>
                      <a:pt x="487" y="1232"/>
                      <a:pt x="938" y="1475"/>
                      <a:pt x="1442" y="1648"/>
                    </a:cubicBezTo>
                    <a:cubicBezTo>
                      <a:pt x="1461" y="1658"/>
                      <a:pt x="1482" y="1662"/>
                      <a:pt x="1502" y="1662"/>
                    </a:cubicBezTo>
                    <a:cubicBezTo>
                      <a:pt x="1555" y="1662"/>
                      <a:pt x="1607" y="1634"/>
                      <a:pt x="1632" y="1597"/>
                    </a:cubicBezTo>
                    <a:cubicBezTo>
                      <a:pt x="1667" y="1528"/>
                      <a:pt x="1667" y="1475"/>
                      <a:pt x="1650" y="1405"/>
                    </a:cubicBezTo>
                    <a:cubicBezTo>
                      <a:pt x="1476" y="1007"/>
                      <a:pt x="1372" y="591"/>
                      <a:pt x="1338" y="174"/>
                    </a:cubicBezTo>
                    <a:cubicBezTo>
                      <a:pt x="1320" y="87"/>
                      <a:pt x="1250" y="1"/>
                      <a:pt x="11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22" name="Google Shape;4222;p42"/>
              <p:cNvSpPr/>
              <p:nvPr/>
            </p:nvSpPr>
            <p:spPr>
              <a:xfrm>
                <a:off x="8213200" y="3851500"/>
                <a:ext cx="11725" cy="9575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83" extrusionOk="0">
                    <a:moveTo>
                      <a:pt x="186" y="53"/>
                    </a:moveTo>
                    <a:lnTo>
                      <a:pt x="186" y="53"/>
                    </a:lnTo>
                    <a:cubicBezTo>
                      <a:pt x="186" y="53"/>
                      <a:pt x="186" y="53"/>
                      <a:pt x="186" y="53"/>
                    </a:cubicBezTo>
                    <a:lnTo>
                      <a:pt x="174" y="53"/>
                    </a:lnTo>
                    <a:cubicBezTo>
                      <a:pt x="178" y="53"/>
                      <a:pt x="182" y="53"/>
                      <a:pt x="186" y="53"/>
                    </a:cubicBezTo>
                    <a:close/>
                    <a:moveTo>
                      <a:pt x="261" y="49"/>
                    </a:moveTo>
                    <a:lnTo>
                      <a:pt x="261" y="49"/>
                    </a:lnTo>
                    <a:cubicBezTo>
                      <a:pt x="267" y="52"/>
                      <a:pt x="272" y="53"/>
                      <a:pt x="278" y="53"/>
                    </a:cubicBezTo>
                    <a:cubicBezTo>
                      <a:pt x="267" y="53"/>
                      <a:pt x="262" y="53"/>
                      <a:pt x="261" y="49"/>
                    </a:cubicBezTo>
                    <a:close/>
                    <a:moveTo>
                      <a:pt x="184" y="54"/>
                    </a:moveTo>
                    <a:lnTo>
                      <a:pt x="184" y="54"/>
                    </a:lnTo>
                    <a:cubicBezTo>
                      <a:pt x="182" y="56"/>
                      <a:pt x="180" y="57"/>
                      <a:pt x="178" y="59"/>
                    </a:cubicBezTo>
                    <a:lnTo>
                      <a:pt x="178" y="59"/>
                    </a:lnTo>
                    <a:cubicBezTo>
                      <a:pt x="180" y="57"/>
                      <a:pt x="182" y="55"/>
                      <a:pt x="184" y="54"/>
                    </a:cubicBezTo>
                    <a:close/>
                    <a:moveTo>
                      <a:pt x="329" y="88"/>
                    </a:moveTo>
                    <a:cubicBezTo>
                      <a:pt x="329" y="105"/>
                      <a:pt x="347" y="123"/>
                      <a:pt x="347" y="140"/>
                    </a:cubicBezTo>
                    <a:cubicBezTo>
                      <a:pt x="338" y="122"/>
                      <a:pt x="334" y="109"/>
                      <a:pt x="329" y="98"/>
                    </a:cubicBezTo>
                    <a:lnTo>
                      <a:pt x="329" y="98"/>
                    </a:lnTo>
                    <a:lnTo>
                      <a:pt x="329" y="88"/>
                    </a:lnTo>
                    <a:close/>
                    <a:moveTo>
                      <a:pt x="191" y="1"/>
                    </a:moveTo>
                    <a:cubicBezTo>
                      <a:pt x="174" y="1"/>
                      <a:pt x="156" y="1"/>
                      <a:pt x="139" y="19"/>
                    </a:cubicBezTo>
                    <a:cubicBezTo>
                      <a:pt x="121" y="19"/>
                      <a:pt x="104" y="19"/>
                      <a:pt x="86" y="35"/>
                    </a:cubicBezTo>
                    <a:cubicBezTo>
                      <a:pt x="70" y="35"/>
                      <a:pt x="35" y="70"/>
                      <a:pt x="35" y="88"/>
                    </a:cubicBezTo>
                    <a:cubicBezTo>
                      <a:pt x="17" y="105"/>
                      <a:pt x="17" y="123"/>
                      <a:pt x="17" y="140"/>
                    </a:cubicBezTo>
                    <a:cubicBezTo>
                      <a:pt x="0" y="158"/>
                      <a:pt x="0" y="192"/>
                      <a:pt x="17" y="227"/>
                    </a:cubicBezTo>
                    <a:cubicBezTo>
                      <a:pt x="17" y="244"/>
                      <a:pt x="17" y="262"/>
                      <a:pt x="35" y="278"/>
                    </a:cubicBezTo>
                    <a:cubicBezTo>
                      <a:pt x="35" y="296"/>
                      <a:pt x="52" y="296"/>
                      <a:pt x="70" y="313"/>
                    </a:cubicBezTo>
                    <a:lnTo>
                      <a:pt x="70" y="331"/>
                    </a:lnTo>
                    <a:cubicBezTo>
                      <a:pt x="86" y="331"/>
                      <a:pt x="86" y="348"/>
                      <a:pt x="104" y="348"/>
                    </a:cubicBezTo>
                    <a:lnTo>
                      <a:pt x="121" y="366"/>
                    </a:lnTo>
                    <a:cubicBezTo>
                      <a:pt x="139" y="366"/>
                      <a:pt x="156" y="366"/>
                      <a:pt x="156" y="382"/>
                    </a:cubicBezTo>
                    <a:lnTo>
                      <a:pt x="313" y="382"/>
                    </a:lnTo>
                    <a:cubicBezTo>
                      <a:pt x="329" y="366"/>
                      <a:pt x="347" y="366"/>
                      <a:pt x="364" y="366"/>
                    </a:cubicBezTo>
                    <a:lnTo>
                      <a:pt x="364" y="348"/>
                    </a:lnTo>
                    <a:cubicBezTo>
                      <a:pt x="382" y="348"/>
                      <a:pt x="399" y="331"/>
                      <a:pt x="399" y="331"/>
                    </a:cubicBezTo>
                    <a:lnTo>
                      <a:pt x="417" y="313"/>
                    </a:lnTo>
                    <a:cubicBezTo>
                      <a:pt x="417" y="313"/>
                      <a:pt x="433" y="296"/>
                      <a:pt x="433" y="278"/>
                    </a:cubicBezTo>
                    <a:cubicBezTo>
                      <a:pt x="452" y="278"/>
                      <a:pt x="452" y="278"/>
                      <a:pt x="452" y="262"/>
                    </a:cubicBezTo>
                    <a:cubicBezTo>
                      <a:pt x="452" y="244"/>
                      <a:pt x="468" y="227"/>
                      <a:pt x="468" y="209"/>
                    </a:cubicBezTo>
                    <a:lnTo>
                      <a:pt x="468" y="140"/>
                    </a:lnTo>
                    <a:cubicBezTo>
                      <a:pt x="452" y="105"/>
                      <a:pt x="452" y="88"/>
                      <a:pt x="433" y="70"/>
                    </a:cubicBezTo>
                    <a:cubicBezTo>
                      <a:pt x="417" y="53"/>
                      <a:pt x="399" y="35"/>
                      <a:pt x="382" y="35"/>
                    </a:cubicBezTo>
                    <a:cubicBezTo>
                      <a:pt x="364" y="19"/>
                      <a:pt x="364" y="19"/>
                      <a:pt x="347" y="19"/>
                    </a:cubicBezTo>
                    <a:cubicBezTo>
                      <a:pt x="330" y="10"/>
                      <a:pt x="313" y="5"/>
                      <a:pt x="295" y="5"/>
                    </a:cubicBezTo>
                    <a:cubicBezTo>
                      <a:pt x="278" y="5"/>
                      <a:pt x="261" y="10"/>
                      <a:pt x="243" y="19"/>
                    </a:cubicBezTo>
                    <a:cubicBezTo>
                      <a:pt x="243" y="19"/>
                      <a:pt x="243" y="19"/>
                      <a:pt x="242" y="19"/>
                    </a:cubicBezTo>
                    <a:lnTo>
                      <a:pt x="242" y="19"/>
                    </a:lnTo>
                    <a:cubicBezTo>
                      <a:pt x="229" y="9"/>
                      <a:pt x="214" y="1"/>
                      <a:pt x="1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23" name="Google Shape;4223;p42"/>
              <p:cNvSpPr/>
              <p:nvPr/>
            </p:nvSpPr>
            <p:spPr>
              <a:xfrm>
                <a:off x="8124700" y="3694475"/>
                <a:ext cx="99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399" h="435" extrusionOk="0">
                    <a:moveTo>
                      <a:pt x="156" y="0"/>
                    </a:moveTo>
                    <a:cubicBezTo>
                      <a:pt x="139" y="0"/>
                      <a:pt x="105" y="18"/>
                      <a:pt x="87" y="35"/>
                    </a:cubicBezTo>
                    <a:cubicBezTo>
                      <a:pt x="70" y="35"/>
                      <a:pt x="70" y="53"/>
                      <a:pt x="52" y="53"/>
                    </a:cubicBezTo>
                    <a:cubicBezTo>
                      <a:pt x="35" y="70"/>
                      <a:pt x="17" y="104"/>
                      <a:pt x="17" y="139"/>
                    </a:cubicBezTo>
                    <a:cubicBezTo>
                      <a:pt x="1" y="139"/>
                      <a:pt x="1" y="157"/>
                      <a:pt x="1" y="174"/>
                    </a:cubicBezTo>
                    <a:cubicBezTo>
                      <a:pt x="1" y="208"/>
                      <a:pt x="17" y="243"/>
                      <a:pt x="35" y="261"/>
                    </a:cubicBezTo>
                    <a:cubicBezTo>
                      <a:pt x="35" y="296"/>
                      <a:pt x="52" y="313"/>
                      <a:pt x="70" y="347"/>
                    </a:cubicBezTo>
                    <a:cubicBezTo>
                      <a:pt x="87" y="365"/>
                      <a:pt x="87" y="382"/>
                      <a:pt x="121" y="400"/>
                    </a:cubicBezTo>
                    <a:cubicBezTo>
                      <a:pt x="121" y="417"/>
                      <a:pt x="156" y="417"/>
                      <a:pt x="174" y="435"/>
                    </a:cubicBezTo>
                    <a:lnTo>
                      <a:pt x="243" y="435"/>
                    </a:lnTo>
                    <a:cubicBezTo>
                      <a:pt x="260" y="435"/>
                      <a:pt x="278" y="417"/>
                      <a:pt x="313" y="417"/>
                    </a:cubicBezTo>
                    <a:cubicBezTo>
                      <a:pt x="313" y="400"/>
                      <a:pt x="330" y="400"/>
                      <a:pt x="348" y="382"/>
                    </a:cubicBezTo>
                    <a:cubicBezTo>
                      <a:pt x="364" y="365"/>
                      <a:pt x="382" y="331"/>
                      <a:pt x="382" y="313"/>
                    </a:cubicBezTo>
                    <a:cubicBezTo>
                      <a:pt x="382" y="296"/>
                      <a:pt x="382" y="278"/>
                      <a:pt x="399" y="261"/>
                    </a:cubicBezTo>
                    <a:cubicBezTo>
                      <a:pt x="399" y="227"/>
                      <a:pt x="382" y="208"/>
                      <a:pt x="364" y="174"/>
                    </a:cubicBezTo>
                    <a:cubicBezTo>
                      <a:pt x="348" y="139"/>
                      <a:pt x="348" y="122"/>
                      <a:pt x="330" y="88"/>
                    </a:cubicBezTo>
                    <a:lnTo>
                      <a:pt x="278" y="35"/>
                    </a:lnTo>
                    <a:cubicBezTo>
                      <a:pt x="260" y="35"/>
                      <a:pt x="243" y="18"/>
                      <a:pt x="225" y="18"/>
                    </a:cubicBezTo>
                    <a:cubicBezTo>
                      <a:pt x="191" y="0"/>
                      <a:pt x="174" y="0"/>
                      <a:pt x="1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24" name="Google Shape;4224;p42"/>
              <p:cNvSpPr/>
              <p:nvPr/>
            </p:nvSpPr>
            <p:spPr>
              <a:xfrm>
                <a:off x="8014525" y="3453275"/>
                <a:ext cx="8700" cy="10025"/>
              </a:xfrm>
              <a:custGeom>
                <a:avLst/>
                <a:gdLst/>
                <a:ahLst/>
                <a:cxnLst/>
                <a:rect l="l" t="t" r="r" b="b"/>
                <a:pathLst>
                  <a:path w="348" h="401" extrusionOk="0">
                    <a:moveTo>
                      <a:pt x="174" y="0"/>
                    </a:moveTo>
                    <a:cubicBezTo>
                      <a:pt x="156" y="0"/>
                      <a:pt x="139" y="0"/>
                      <a:pt x="121" y="19"/>
                    </a:cubicBezTo>
                    <a:cubicBezTo>
                      <a:pt x="86" y="19"/>
                      <a:pt x="69" y="35"/>
                      <a:pt x="51" y="53"/>
                    </a:cubicBezTo>
                    <a:cubicBezTo>
                      <a:pt x="35" y="70"/>
                      <a:pt x="35" y="88"/>
                      <a:pt x="17" y="88"/>
                    </a:cubicBezTo>
                    <a:cubicBezTo>
                      <a:pt x="0" y="123"/>
                      <a:pt x="0" y="139"/>
                      <a:pt x="0" y="174"/>
                    </a:cubicBezTo>
                    <a:lnTo>
                      <a:pt x="0" y="227"/>
                    </a:lnTo>
                    <a:cubicBezTo>
                      <a:pt x="0" y="243"/>
                      <a:pt x="0" y="261"/>
                      <a:pt x="17" y="278"/>
                    </a:cubicBezTo>
                    <a:cubicBezTo>
                      <a:pt x="17" y="313"/>
                      <a:pt x="35" y="331"/>
                      <a:pt x="51" y="348"/>
                    </a:cubicBezTo>
                    <a:cubicBezTo>
                      <a:pt x="69" y="366"/>
                      <a:pt x="86" y="366"/>
                      <a:pt x="104" y="382"/>
                    </a:cubicBezTo>
                    <a:cubicBezTo>
                      <a:pt x="121" y="382"/>
                      <a:pt x="139" y="400"/>
                      <a:pt x="174" y="400"/>
                    </a:cubicBezTo>
                    <a:cubicBezTo>
                      <a:pt x="190" y="400"/>
                      <a:pt x="208" y="382"/>
                      <a:pt x="225" y="382"/>
                    </a:cubicBezTo>
                    <a:cubicBezTo>
                      <a:pt x="243" y="382"/>
                      <a:pt x="278" y="366"/>
                      <a:pt x="294" y="348"/>
                    </a:cubicBezTo>
                    <a:cubicBezTo>
                      <a:pt x="294" y="331"/>
                      <a:pt x="312" y="313"/>
                      <a:pt x="312" y="313"/>
                    </a:cubicBezTo>
                    <a:cubicBezTo>
                      <a:pt x="329" y="278"/>
                      <a:pt x="347" y="243"/>
                      <a:pt x="347" y="227"/>
                    </a:cubicBezTo>
                    <a:lnTo>
                      <a:pt x="347" y="174"/>
                    </a:lnTo>
                    <a:cubicBezTo>
                      <a:pt x="347" y="157"/>
                      <a:pt x="347" y="139"/>
                      <a:pt x="329" y="105"/>
                    </a:cubicBezTo>
                    <a:cubicBezTo>
                      <a:pt x="329" y="88"/>
                      <a:pt x="312" y="70"/>
                      <a:pt x="294" y="53"/>
                    </a:cubicBezTo>
                    <a:cubicBezTo>
                      <a:pt x="278" y="35"/>
                      <a:pt x="260" y="19"/>
                      <a:pt x="243" y="19"/>
                    </a:cubicBezTo>
                    <a:cubicBezTo>
                      <a:pt x="225" y="0"/>
                      <a:pt x="190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25" name="Google Shape;4225;p42"/>
              <p:cNvSpPr/>
              <p:nvPr/>
            </p:nvSpPr>
            <p:spPr>
              <a:xfrm>
                <a:off x="7214575" y="3973825"/>
                <a:ext cx="316250" cy="410000"/>
              </a:xfrm>
              <a:custGeom>
                <a:avLst/>
                <a:gdLst/>
                <a:ahLst/>
                <a:cxnLst/>
                <a:rect l="l" t="t" r="r" b="b"/>
                <a:pathLst>
                  <a:path w="12650" h="16400" extrusionOk="0">
                    <a:moveTo>
                      <a:pt x="1" y="1"/>
                    </a:moveTo>
                    <a:lnTo>
                      <a:pt x="1" y="16399"/>
                    </a:lnTo>
                    <a:lnTo>
                      <a:pt x="12650" y="16399"/>
                    </a:lnTo>
                    <a:lnTo>
                      <a:pt x="1265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26" name="Google Shape;4226;p42"/>
              <p:cNvSpPr/>
              <p:nvPr/>
            </p:nvSpPr>
            <p:spPr>
              <a:xfrm>
                <a:off x="7210250" y="3969500"/>
                <a:ext cx="324925" cy="418650"/>
              </a:xfrm>
              <a:custGeom>
                <a:avLst/>
                <a:gdLst/>
                <a:ahLst/>
                <a:cxnLst/>
                <a:rect l="l" t="t" r="r" b="b"/>
                <a:pathLst>
                  <a:path w="12997" h="16746" extrusionOk="0">
                    <a:moveTo>
                      <a:pt x="12649" y="348"/>
                    </a:moveTo>
                    <a:lnTo>
                      <a:pt x="12649" y="16399"/>
                    </a:lnTo>
                    <a:lnTo>
                      <a:pt x="347" y="16399"/>
                    </a:lnTo>
                    <a:lnTo>
                      <a:pt x="347" y="348"/>
                    </a:lnTo>
                    <a:close/>
                    <a:moveTo>
                      <a:pt x="174" y="0"/>
                    </a:moveTo>
                    <a:cubicBezTo>
                      <a:pt x="70" y="0"/>
                      <a:pt x="0" y="70"/>
                      <a:pt x="0" y="174"/>
                    </a:cubicBezTo>
                    <a:lnTo>
                      <a:pt x="0" y="16572"/>
                    </a:lnTo>
                    <a:cubicBezTo>
                      <a:pt x="0" y="16658"/>
                      <a:pt x="70" y="16746"/>
                      <a:pt x="174" y="16746"/>
                    </a:cubicBezTo>
                    <a:lnTo>
                      <a:pt x="12823" y="16746"/>
                    </a:lnTo>
                    <a:cubicBezTo>
                      <a:pt x="12927" y="16746"/>
                      <a:pt x="12996" y="16658"/>
                      <a:pt x="12996" y="16572"/>
                    </a:cubicBezTo>
                    <a:lnTo>
                      <a:pt x="12996" y="174"/>
                    </a:lnTo>
                    <a:cubicBezTo>
                      <a:pt x="12996" y="70"/>
                      <a:pt x="12927" y="0"/>
                      <a:pt x="128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27" name="Google Shape;4227;p42"/>
              <p:cNvSpPr/>
              <p:nvPr/>
            </p:nvSpPr>
            <p:spPr>
              <a:xfrm>
                <a:off x="7246250" y="4148350"/>
                <a:ext cx="10117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4047" h="4134" extrusionOk="0">
                    <a:moveTo>
                      <a:pt x="165" y="0"/>
                    </a:moveTo>
                    <a:cubicBezTo>
                      <a:pt x="79" y="0"/>
                      <a:pt x="1" y="57"/>
                      <a:pt x="18" y="169"/>
                    </a:cubicBezTo>
                    <a:cubicBezTo>
                      <a:pt x="173" y="1522"/>
                      <a:pt x="590" y="2841"/>
                      <a:pt x="1233" y="4039"/>
                    </a:cubicBezTo>
                    <a:cubicBezTo>
                      <a:pt x="1256" y="4102"/>
                      <a:pt x="1319" y="4133"/>
                      <a:pt x="1383" y="4133"/>
                    </a:cubicBezTo>
                    <a:cubicBezTo>
                      <a:pt x="1459" y="4133"/>
                      <a:pt x="1535" y="4089"/>
                      <a:pt x="1545" y="4005"/>
                    </a:cubicBezTo>
                    <a:cubicBezTo>
                      <a:pt x="1645" y="3357"/>
                      <a:pt x="1757" y="2699"/>
                      <a:pt x="2069" y="2117"/>
                    </a:cubicBezTo>
                    <a:lnTo>
                      <a:pt x="2069" y="2117"/>
                    </a:lnTo>
                    <a:cubicBezTo>
                      <a:pt x="2178" y="2472"/>
                      <a:pt x="2316" y="2822"/>
                      <a:pt x="2482" y="3154"/>
                    </a:cubicBezTo>
                    <a:cubicBezTo>
                      <a:pt x="2511" y="3212"/>
                      <a:pt x="2562" y="3237"/>
                      <a:pt x="2614" y="3237"/>
                    </a:cubicBezTo>
                    <a:cubicBezTo>
                      <a:pt x="2687" y="3237"/>
                      <a:pt x="2764" y="3190"/>
                      <a:pt x="2794" y="3119"/>
                    </a:cubicBezTo>
                    <a:cubicBezTo>
                      <a:pt x="2910" y="2804"/>
                      <a:pt x="3027" y="2488"/>
                      <a:pt x="3142" y="2188"/>
                    </a:cubicBezTo>
                    <a:lnTo>
                      <a:pt x="3142" y="2188"/>
                    </a:lnTo>
                    <a:cubicBezTo>
                      <a:pt x="3165" y="2249"/>
                      <a:pt x="3197" y="2317"/>
                      <a:pt x="3211" y="2355"/>
                    </a:cubicBezTo>
                    <a:cubicBezTo>
                      <a:pt x="3280" y="2529"/>
                      <a:pt x="3331" y="2686"/>
                      <a:pt x="3401" y="2859"/>
                    </a:cubicBezTo>
                    <a:cubicBezTo>
                      <a:pt x="3430" y="2936"/>
                      <a:pt x="3495" y="2975"/>
                      <a:pt x="3563" y="2975"/>
                    </a:cubicBezTo>
                    <a:cubicBezTo>
                      <a:pt x="3618" y="2975"/>
                      <a:pt x="3674" y="2948"/>
                      <a:pt x="3713" y="2894"/>
                    </a:cubicBezTo>
                    <a:cubicBezTo>
                      <a:pt x="3887" y="2686"/>
                      <a:pt x="3991" y="2443"/>
                      <a:pt x="4026" y="2165"/>
                    </a:cubicBezTo>
                    <a:cubicBezTo>
                      <a:pt x="4047" y="2039"/>
                      <a:pt x="3934" y="1951"/>
                      <a:pt x="3835" y="1951"/>
                    </a:cubicBezTo>
                    <a:cubicBezTo>
                      <a:pt x="3770" y="1951"/>
                      <a:pt x="3710" y="1989"/>
                      <a:pt x="3697" y="2078"/>
                    </a:cubicBezTo>
                    <a:cubicBezTo>
                      <a:pt x="3672" y="2190"/>
                      <a:pt x="3641" y="2295"/>
                      <a:pt x="3600" y="2394"/>
                    </a:cubicBezTo>
                    <a:lnTo>
                      <a:pt x="3600" y="2394"/>
                    </a:lnTo>
                    <a:cubicBezTo>
                      <a:pt x="3547" y="2252"/>
                      <a:pt x="3491" y="2113"/>
                      <a:pt x="3436" y="1974"/>
                    </a:cubicBezTo>
                    <a:cubicBezTo>
                      <a:pt x="3392" y="1842"/>
                      <a:pt x="3287" y="1698"/>
                      <a:pt x="3139" y="1698"/>
                    </a:cubicBezTo>
                    <a:cubicBezTo>
                      <a:pt x="3112" y="1698"/>
                      <a:pt x="3084" y="1703"/>
                      <a:pt x="3054" y="1714"/>
                    </a:cubicBezTo>
                    <a:cubicBezTo>
                      <a:pt x="2864" y="1783"/>
                      <a:pt x="2811" y="2043"/>
                      <a:pt x="2760" y="2217"/>
                    </a:cubicBezTo>
                    <a:cubicBezTo>
                      <a:pt x="2709" y="2343"/>
                      <a:pt x="2659" y="2473"/>
                      <a:pt x="2610" y="2604"/>
                    </a:cubicBezTo>
                    <a:lnTo>
                      <a:pt x="2610" y="2604"/>
                    </a:lnTo>
                    <a:cubicBezTo>
                      <a:pt x="2483" y="2288"/>
                      <a:pt x="2383" y="1967"/>
                      <a:pt x="2308" y="1645"/>
                    </a:cubicBezTo>
                    <a:cubicBezTo>
                      <a:pt x="2289" y="1558"/>
                      <a:pt x="2217" y="1519"/>
                      <a:pt x="2142" y="1519"/>
                    </a:cubicBezTo>
                    <a:cubicBezTo>
                      <a:pt x="2081" y="1519"/>
                      <a:pt x="2017" y="1545"/>
                      <a:pt x="1978" y="1592"/>
                    </a:cubicBezTo>
                    <a:cubicBezTo>
                      <a:pt x="1593" y="2128"/>
                      <a:pt x="1416" y="2762"/>
                      <a:pt x="1298" y="3407"/>
                    </a:cubicBezTo>
                    <a:lnTo>
                      <a:pt x="1298" y="3407"/>
                    </a:lnTo>
                    <a:cubicBezTo>
                      <a:pt x="819" y="2386"/>
                      <a:pt x="500" y="1284"/>
                      <a:pt x="365" y="169"/>
                    </a:cubicBezTo>
                    <a:cubicBezTo>
                      <a:pt x="348" y="57"/>
                      <a:pt x="252" y="0"/>
                      <a:pt x="1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28" name="Google Shape;4228;p42"/>
              <p:cNvSpPr/>
              <p:nvPr/>
            </p:nvSpPr>
            <p:spPr>
              <a:xfrm>
                <a:off x="7413950" y="4238550"/>
                <a:ext cx="49650" cy="34225"/>
              </a:xfrm>
              <a:custGeom>
                <a:avLst/>
                <a:gdLst/>
                <a:ahLst/>
                <a:cxnLst/>
                <a:rect l="l" t="t" r="r" b="b"/>
                <a:pathLst>
                  <a:path w="1986" h="1369" extrusionOk="0">
                    <a:moveTo>
                      <a:pt x="216" y="0"/>
                    </a:moveTo>
                    <a:cubicBezTo>
                      <a:pt x="111" y="0"/>
                      <a:pt x="0" y="86"/>
                      <a:pt x="43" y="223"/>
                    </a:cubicBezTo>
                    <a:cubicBezTo>
                      <a:pt x="129" y="535"/>
                      <a:pt x="267" y="848"/>
                      <a:pt x="424" y="1160"/>
                    </a:cubicBezTo>
                    <a:cubicBezTo>
                      <a:pt x="459" y="1212"/>
                      <a:pt x="515" y="1238"/>
                      <a:pt x="571" y="1238"/>
                    </a:cubicBezTo>
                    <a:cubicBezTo>
                      <a:pt x="628" y="1238"/>
                      <a:pt x="684" y="1212"/>
                      <a:pt x="719" y="1160"/>
                    </a:cubicBezTo>
                    <a:cubicBezTo>
                      <a:pt x="788" y="1056"/>
                      <a:pt x="841" y="952"/>
                      <a:pt x="910" y="864"/>
                    </a:cubicBezTo>
                    <a:lnTo>
                      <a:pt x="1031" y="744"/>
                    </a:lnTo>
                    <a:cubicBezTo>
                      <a:pt x="1039" y="735"/>
                      <a:pt x="1067" y="707"/>
                      <a:pt x="1095" y="678"/>
                    </a:cubicBezTo>
                    <a:lnTo>
                      <a:pt x="1095" y="678"/>
                    </a:lnTo>
                    <a:cubicBezTo>
                      <a:pt x="1113" y="735"/>
                      <a:pt x="1138" y="791"/>
                      <a:pt x="1153" y="848"/>
                    </a:cubicBezTo>
                    <a:cubicBezTo>
                      <a:pt x="1204" y="987"/>
                      <a:pt x="1239" y="1107"/>
                      <a:pt x="1292" y="1229"/>
                    </a:cubicBezTo>
                    <a:cubicBezTo>
                      <a:pt x="1327" y="1299"/>
                      <a:pt x="1361" y="1350"/>
                      <a:pt x="1431" y="1368"/>
                    </a:cubicBezTo>
                    <a:cubicBezTo>
                      <a:pt x="1500" y="1368"/>
                      <a:pt x="1586" y="1334"/>
                      <a:pt x="1604" y="1281"/>
                    </a:cubicBezTo>
                    <a:cubicBezTo>
                      <a:pt x="1708" y="1091"/>
                      <a:pt x="1812" y="917"/>
                      <a:pt x="1933" y="760"/>
                    </a:cubicBezTo>
                    <a:cubicBezTo>
                      <a:pt x="1986" y="674"/>
                      <a:pt x="1951" y="570"/>
                      <a:pt x="1882" y="517"/>
                    </a:cubicBezTo>
                    <a:cubicBezTo>
                      <a:pt x="1849" y="501"/>
                      <a:pt x="1817" y="493"/>
                      <a:pt x="1788" y="493"/>
                    </a:cubicBezTo>
                    <a:cubicBezTo>
                      <a:pt x="1726" y="493"/>
                      <a:pt x="1674" y="528"/>
                      <a:pt x="1639" y="587"/>
                    </a:cubicBezTo>
                    <a:cubicBezTo>
                      <a:pt x="1590" y="650"/>
                      <a:pt x="1541" y="715"/>
                      <a:pt x="1495" y="783"/>
                    </a:cubicBezTo>
                    <a:lnTo>
                      <a:pt x="1495" y="783"/>
                    </a:lnTo>
                    <a:cubicBezTo>
                      <a:pt x="1474" y="729"/>
                      <a:pt x="1452" y="675"/>
                      <a:pt x="1431" y="621"/>
                    </a:cubicBezTo>
                    <a:cubicBezTo>
                      <a:pt x="1378" y="466"/>
                      <a:pt x="1327" y="258"/>
                      <a:pt x="1100" y="258"/>
                    </a:cubicBezTo>
                    <a:cubicBezTo>
                      <a:pt x="945" y="274"/>
                      <a:pt x="823" y="448"/>
                      <a:pt x="719" y="570"/>
                    </a:cubicBezTo>
                    <a:cubicBezTo>
                      <a:pt x="677" y="618"/>
                      <a:pt x="636" y="668"/>
                      <a:pt x="596" y="720"/>
                    </a:cubicBezTo>
                    <a:lnTo>
                      <a:pt x="596" y="720"/>
                    </a:lnTo>
                    <a:cubicBezTo>
                      <a:pt x="509" y="528"/>
                      <a:pt x="432" y="323"/>
                      <a:pt x="371" y="119"/>
                    </a:cubicBezTo>
                    <a:cubicBezTo>
                      <a:pt x="351" y="37"/>
                      <a:pt x="285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29" name="Google Shape;4229;p42"/>
              <p:cNvSpPr/>
              <p:nvPr/>
            </p:nvSpPr>
            <p:spPr>
              <a:xfrm>
                <a:off x="7024575" y="4305725"/>
                <a:ext cx="544425" cy="379150"/>
              </a:xfrm>
              <a:custGeom>
                <a:avLst/>
                <a:gdLst/>
                <a:ahLst/>
                <a:cxnLst/>
                <a:rect l="l" t="t" r="r" b="b"/>
                <a:pathLst>
                  <a:path w="21777" h="15166" extrusionOk="0">
                    <a:moveTo>
                      <a:pt x="5639" y="0"/>
                    </a:moveTo>
                    <a:lnTo>
                      <a:pt x="6178" y="7357"/>
                    </a:lnTo>
                    <a:cubicBezTo>
                      <a:pt x="6178" y="7357"/>
                      <a:pt x="1" y="8155"/>
                      <a:pt x="799" y="15166"/>
                    </a:cubicBezTo>
                    <a:lnTo>
                      <a:pt x="2603" y="14037"/>
                    </a:lnTo>
                    <a:lnTo>
                      <a:pt x="3939" y="15166"/>
                    </a:lnTo>
                    <a:lnTo>
                      <a:pt x="5535" y="13898"/>
                    </a:lnTo>
                    <a:lnTo>
                      <a:pt x="7270" y="15166"/>
                    </a:lnTo>
                    <a:lnTo>
                      <a:pt x="8624" y="13968"/>
                    </a:lnTo>
                    <a:lnTo>
                      <a:pt x="10081" y="15166"/>
                    </a:lnTo>
                    <a:lnTo>
                      <a:pt x="11696" y="13829"/>
                    </a:lnTo>
                    <a:lnTo>
                      <a:pt x="13135" y="15166"/>
                    </a:lnTo>
                    <a:lnTo>
                      <a:pt x="14767" y="13778"/>
                    </a:lnTo>
                    <a:lnTo>
                      <a:pt x="16034" y="14905"/>
                    </a:lnTo>
                    <a:lnTo>
                      <a:pt x="17161" y="13708"/>
                    </a:lnTo>
                    <a:lnTo>
                      <a:pt x="18498" y="14905"/>
                    </a:lnTo>
                    <a:lnTo>
                      <a:pt x="19937" y="13708"/>
                    </a:lnTo>
                    <a:lnTo>
                      <a:pt x="21448" y="14766"/>
                    </a:lnTo>
                    <a:lnTo>
                      <a:pt x="21777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30" name="Google Shape;4230;p42"/>
              <p:cNvSpPr/>
              <p:nvPr/>
            </p:nvSpPr>
            <p:spPr>
              <a:xfrm>
                <a:off x="7036725" y="4301375"/>
                <a:ext cx="536625" cy="388200"/>
              </a:xfrm>
              <a:custGeom>
                <a:avLst/>
                <a:gdLst/>
                <a:ahLst/>
                <a:cxnLst/>
                <a:rect l="l" t="t" r="r" b="b"/>
                <a:pathLst>
                  <a:path w="21465" h="15528" extrusionOk="0">
                    <a:moveTo>
                      <a:pt x="5733" y="7697"/>
                    </a:moveTo>
                    <a:cubicBezTo>
                      <a:pt x="5732" y="7697"/>
                      <a:pt x="5724" y="7698"/>
                      <a:pt x="5706" y="7702"/>
                    </a:cubicBezTo>
                    <a:lnTo>
                      <a:pt x="5706" y="7702"/>
                    </a:lnTo>
                    <a:cubicBezTo>
                      <a:pt x="5722" y="7700"/>
                      <a:pt x="5735" y="7697"/>
                      <a:pt x="5733" y="7697"/>
                    </a:cubicBezTo>
                    <a:close/>
                    <a:moveTo>
                      <a:pt x="5706" y="7702"/>
                    </a:moveTo>
                    <a:cubicBezTo>
                      <a:pt x="5705" y="7702"/>
                      <a:pt x="5704" y="7702"/>
                      <a:pt x="5703" y="7702"/>
                    </a:cubicBezTo>
                    <a:lnTo>
                      <a:pt x="5703" y="7702"/>
                    </a:lnTo>
                    <a:cubicBezTo>
                      <a:pt x="5699" y="7703"/>
                      <a:pt x="5696" y="7704"/>
                      <a:pt x="5692" y="7705"/>
                    </a:cubicBezTo>
                    <a:cubicBezTo>
                      <a:pt x="5697" y="7704"/>
                      <a:pt x="5702" y="7703"/>
                      <a:pt x="5706" y="7702"/>
                    </a:cubicBezTo>
                    <a:close/>
                    <a:moveTo>
                      <a:pt x="21114" y="348"/>
                    </a:moveTo>
                    <a:cubicBezTo>
                      <a:pt x="21080" y="1971"/>
                      <a:pt x="21047" y="3580"/>
                      <a:pt x="21013" y="5188"/>
                    </a:cubicBezTo>
                    <a:cubicBezTo>
                      <a:pt x="20944" y="7844"/>
                      <a:pt x="20892" y="10481"/>
                      <a:pt x="20823" y="13119"/>
                    </a:cubicBezTo>
                    <a:cubicBezTo>
                      <a:pt x="20808" y="13616"/>
                      <a:pt x="20806" y="14113"/>
                      <a:pt x="20796" y="14610"/>
                    </a:cubicBezTo>
                    <a:lnTo>
                      <a:pt x="20796" y="14610"/>
                    </a:lnTo>
                    <a:cubicBezTo>
                      <a:pt x="20377" y="14321"/>
                      <a:pt x="19957" y="14029"/>
                      <a:pt x="19539" y="13725"/>
                    </a:cubicBezTo>
                    <a:cubicBezTo>
                      <a:pt x="19515" y="13707"/>
                      <a:pt x="19489" y="13700"/>
                      <a:pt x="19462" y="13700"/>
                    </a:cubicBezTo>
                    <a:cubicBezTo>
                      <a:pt x="19411" y="13700"/>
                      <a:pt x="19358" y="13726"/>
                      <a:pt x="19313" y="13760"/>
                    </a:cubicBezTo>
                    <a:cubicBezTo>
                      <a:pt x="18887" y="14124"/>
                      <a:pt x="18446" y="14487"/>
                      <a:pt x="18016" y="14837"/>
                    </a:cubicBezTo>
                    <a:lnTo>
                      <a:pt x="18016" y="14837"/>
                    </a:lnTo>
                    <a:cubicBezTo>
                      <a:pt x="17619" y="14487"/>
                      <a:pt x="17210" y="14124"/>
                      <a:pt x="16814" y="13760"/>
                    </a:cubicBezTo>
                    <a:cubicBezTo>
                      <a:pt x="16779" y="13725"/>
                      <a:pt x="16732" y="13708"/>
                      <a:pt x="16684" y="13708"/>
                    </a:cubicBezTo>
                    <a:cubicBezTo>
                      <a:pt x="16637" y="13708"/>
                      <a:pt x="16589" y="13725"/>
                      <a:pt x="16554" y="13760"/>
                    </a:cubicBezTo>
                    <a:cubicBezTo>
                      <a:pt x="16225" y="14120"/>
                      <a:pt x="15883" y="14480"/>
                      <a:pt x="15539" y="14826"/>
                    </a:cubicBezTo>
                    <a:lnTo>
                      <a:pt x="15539" y="14826"/>
                    </a:lnTo>
                    <a:cubicBezTo>
                      <a:pt x="15163" y="14497"/>
                      <a:pt x="14776" y="14157"/>
                      <a:pt x="14403" y="13829"/>
                    </a:cubicBezTo>
                    <a:cubicBezTo>
                      <a:pt x="14368" y="13795"/>
                      <a:pt x="14325" y="13777"/>
                      <a:pt x="14281" y="13777"/>
                    </a:cubicBezTo>
                    <a:cubicBezTo>
                      <a:pt x="14238" y="13777"/>
                      <a:pt x="14194" y="13795"/>
                      <a:pt x="14160" y="13829"/>
                    </a:cubicBezTo>
                    <a:cubicBezTo>
                      <a:pt x="13662" y="14246"/>
                      <a:pt x="13151" y="14678"/>
                      <a:pt x="12652" y="15110"/>
                    </a:cubicBezTo>
                    <a:lnTo>
                      <a:pt x="12652" y="15110"/>
                    </a:lnTo>
                    <a:cubicBezTo>
                      <a:pt x="12208" y="14710"/>
                      <a:pt x="11777" y="14296"/>
                      <a:pt x="11331" y="13882"/>
                    </a:cubicBezTo>
                    <a:cubicBezTo>
                      <a:pt x="11291" y="13850"/>
                      <a:pt x="11250" y="13836"/>
                      <a:pt x="11211" y="13836"/>
                    </a:cubicBezTo>
                    <a:cubicBezTo>
                      <a:pt x="11167" y="13836"/>
                      <a:pt x="11125" y="13854"/>
                      <a:pt x="11088" y="13882"/>
                    </a:cubicBezTo>
                    <a:cubicBezTo>
                      <a:pt x="10591" y="14299"/>
                      <a:pt x="10094" y="14716"/>
                      <a:pt x="9597" y="15119"/>
                    </a:cubicBezTo>
                    <a:lnTo>
                      <a:pt x="9597" y="15119"/>
                    </a:lnTo>
                    <a:lnTo>
                      <a:pt x="8260" y="14021"/>
                    </a:lnTo>
                    <a:cubicBezTo>
                      <a:pt x="8216" y="13986"/>
                      <a:pt x="8173" y="13969"/>
                      <a:pt x="8130" y="13969"/>
                    </a:cubicBezTo>
                    <a:cubicBezTo>
                      <a:pt x="8086" y="13969"/>
                      <a:pt x="8043" y="13986"/>
                      <a:pt x="7999" y="14021"/>
                    </a:cubicBezTo>
                    <a:cubicBezTo>
                      <a:pt x="7600" y="14388"/>
                      <a:pt x="7186" y="14756"/>
                      <a:pt x="6770" y="15124"/>
                    </a:cubicBezTo>
                    <a:lnTo>
                      <a:pt x="6770" y="15124"/>
                    </a:lnTo>
                    <a:cubicBezTo>
                      <a:pt x="6231" y="14717"/>
                      <a:pt x="5692" y="14325"/>
                      <a:pt x="5137" y="13934"/>
                    </a:cubicBezTo>
                    <a:cubicBezTo>
                      <a:pt x="5117" y="13915"/>
                      <a:pt x="5094" y="13907"/>
                      <a:pt x="5068" y="13907"/>
                    </a:cubicBezTo>
                    <a:cubicBezTo>
                      <a:pt x="5023" y="13907"/>
                      <a:pt x="4973" y="13930"/>
                      <a:pt x="4928" y="13952"/>
                    </a:cubicBezTo>
                    <a:cubicBezTo>
                      <a:pt x="4431" y="14351"/>
                      <a:pt x="3950" y="14737"/>
                      <a:pt x="3456" y="15121"/>
                    </a:cubicBezTo>
                    <a:lnTo>
                      <a:pt x="3456" y="15121"/>
                    </a:lnTo>
                    <a:cubicBezTo>
                      <a:pt x="3047" y="14787"/>
                      <a:pt x="2650" y="14439"/>
                      <a:pt x="2238" y="14090"/>
                    </a:cubicBezTo>
                    <a:cubicBezTo>
                      <a:pt x="2205" y="14056"/>
                      <a:pt x="2157" y="14037"/>
                      <a:pt x="2109" y="14037"/>
                    </a:cubicBezTo>
                    <a:cubicBezTo>
                      <a:pt x="2082" y="14037"/>
                      <a:pt x="2055" y="14043"/>
                      <a:pt x="2030" y="14056"/>
                    </a:cubicBezTo>
                    <a:cubicBezTo>
                      <a:pt x="1501" y="14389"/>
                      <a:pt x="984" y="14722"/>
                      <a:pt x="457" y="15055"/>
                    </a:cubicBezTo>
                    <a:lnTo>
                      <a:pt x="457" y="15055"/>
                    </a:lnTo>
                    <a:cubicBezTo>
                      <a:pt x="291" y="13177"/>
                      <a:pt x="622" y="11206"/>
                      <a:pt x="1926" y="9752"/>
                    </a:cubicBezTo>
                    <a:cubicBezTo>
                      <a:pt x="2724" y="8850"/>
                      <a:pt x="3818" y="8207"/>
                      <a:pt x="4980" y="7860"/>
                    </a:cubicBezTo>
                    <a:cubicBezTo>
                      <a:pt x="5171" y="7809"/>
                      <a:pt x="5345" y="7774"/>
                      <a:pt x="5535" y="7740"/>
                    </a:cubicBezTo>
                    <a:cubicBezTo>
                      <a:pt x="5588" y="7721"/>
                      <a:pt x="5623" y="7721"/>
                      <a:pt x="5674" y="7705"/>
                    </a:cubicBezTo>
                    <a:cubicBezTo>
                      <a:pt x="5682" y="7705"/>
                      <a:pt x="5693" y="7704"/>
                      <a:pt x="5703" y="7702"/>
                    </a:cubicBezTo>
                    <a:lnTo>
                      <a:pt x="5703" y="7702"/>
                    </a:lnTo>
                    <a:cubicBezTo>
                      <a:pt x="5787" y="7682"/>
                      <a:pt x="5881" y="7631"/>
                      <a:pt x="5865" y="7531"/>
                    </a:cubicBezTo>
                    <a:cubicBezTo>
                      <a:pt x="5709" y="5380"/>
                      <a:pt x="5553" y="3228"/>
                      <a:pt x="5396" y="1093"/>
                    </a:cubicBezTo>
                    <a:cubicBezTo>
                      <a:pt x="5368" y="839"/>
                      <a:pt x="5352" y="597"/>
                      <a:pt x="5337" y="348"/>
                    </a:cubicBezTo>
                    <a:close/>
                    <a:moveTo>
                      <a:pt x="5153" y="0"/>
                    </a:moveTo>
                    <a:cubicBezTo>
                      <a:pt x="5067" y="0"/>
                      <a:pt x="4963" y="87"/>
                      <a:pt x="4980" y="174"/>
                    </a:cubicBezTo>
                    <a:lnTo>
                      <a:pt x="5449" y="6629"/>
                    </a:lnTo>
                    <a:cubicBezTo>
                      <a:pt x="5478" y="6876"/>
                      <a:pt x="5495" y="7125"/>
                      <a:pt x="5510" y="7383"/>
                    </a:cubicBezTo>
                    <a:lnTo>
                      <a:pt x="5510" y="7383"/>
                    </a:lnTo>
                    <a:cubicBezTo>
                      <a:pt x="4827" y="7492"/>
                      <a:pt x="4163" y="7766"/>
                      <a:pt x="3557" y="8069"/>
                    </a:cubicBezTo>
                    <a:cubicBezTo>
                      <a:pt x="2134" y="8797"/>
                      <a:pt x="1042" y="10012"/>
                      <a:pt x="486" y="11504"/>
                    </a:cubicBezTo>
                    <a:cubicBezTo>
                      <a:pt x="52" y="12737"/>
                      <a:pt x="0" y="14056"/>
                      <a:pt x="139" y="15340"/>
                    </a:cubicBezTo>
                    <a:cubicBezTo>
                      <a:pt x="152" y="15443"/>
                      <a:pt x="223" y="15527"/>
                      <a:pt x="308" y="15527"/>
                    </a:cubicBezTo>
                    <a:cubicBezTo>
                      <a:pt x="337" y="15527"/>
                      <a:pt x="368" y="15517"/>
                      <a:pt x="399" y="15495"/>
                    </a:cubicBezTo>
                    <a:cubicBezTo>
                      <a:pt x="974" y="15134"/>
                      <a:pt x="1533" y="14773"/>
                      <a:pt x="2106" y="14427"/>
                    </a:cubicBezTo>
                    <a:lnTo>
                      <a:pt x="2106" y="14427"/>
                    </a:lnTo>
                    <a:cubicBezTo>
                      <a:pt x="2518" y="14777"/>
                      <a:pt x="2918" y="15128"/>
                      <a:pt x="3332" y="15479"/>
                    </a:cubicBezTo>
                    <a:cubicBezTo>
                      <a:pt x="3367" y="15504"/>
                      <a:pt x="3406" y="15517"/>
                      <a:pt x="3447" y="15517"/>
                    </a:cubicBezTo>
                    <a:cubicBezTo>
                      <a:pt x="3488" y="15517"/>
                      <a:pt x="3531" y="15504"/>
                      <a:pt x="3575" y="15479"/>
                    </a:cubicBezTo>
                    <a:cubicBezTo>
                      <a:pt x="4072" y="15077"/>
                      <a:pt x="4569" y="14691"/>
                      <a:pt x="5053" y="14293"/>
                    </a:cubicBezTo>
                    <a:lnTo>
                      <a:pt x="5053" y="14293"/>
                    </a:lnTo>
                    <a:cubicBezTo>
                      <a:pt x="5611" y="14690"/>
                      <a:pt x="6154" y="15100"/>
                      <a:pt x="6698" y="15495"/>
                    </a:cubicBezTo>
                    <a:cubicBezTo>
                      <a:pt x="6724" y="15515"/>
                      <a:pt x="6752" y="15522"/>
                      <a:pt x="6780" y="15522"/>
                    </a:cubicBezTo>
                    <a:cubicBezTo>
                      <a:pt x="6827" y="15522"/>
                      <a:pt x="6873" y="15500"/>
                      <a:pt x="6907" y="15479"/>
                    </a:cubicBezTo>
                    <a:cubicBezTo>
                      <a:pt x="7317" y="15100"/>
                      <a:pt x="7727" y="14735"/>
                      <a:pt x="8137" y="14373"/>
                    </a:cubicBezTo>
                    <a:lnTo>
                      <a:pt x="8137" y="14373"/>
                    </a:lnTo>
                    <a:cubicBezTo>
                      <a:pt x="8592" y="14735"/>
                      <a:pt x="9033" y="15100"/>
                      <a:pt x="9475" y="15479"/>
                    </a:cubicBezTo>
                    <a:cubicBezTo>
                      <a:pt x="9518" y="15504"/>
                      <a:pt x="9561" y="15517"/>
                      <a:pt x="9602" y="15517"/>
                    </a:cubicBezTo>
                    <a:cubicBezTo>
                      <a:pt x="9644" y="15517"/>
                      <a:pt x="9683" y="15504"/>
                      <a:pt x="9718" y="15479"/>
                    </a:cubicBezTo>
                    <a:cubicBezTo>
                      <a:pt x="10212" y="15064"/>
                      <a:pt x="10707" y="14649"/>
                      <a:pt x="11201" y="14247"/>
                    </a:cubicBezTo>
                    <a:lnTo>
                      <a:pt x="11201" y="14247"/>
                    </a:lnTo>
                    <a:cubicBezTo>
                      <a:pt x="11635" y="14649"/>
                      <a:pt x="12082" y="15064"/>
                      <a:pt x="12529" y="15479"/>
                    </a:cubicBezTo>
                    <a:cubicBezTo>
                      <a:pt x="12563" y="15504"/>
                      <a:pt x="12607" y="15517"/>
                      <a:pt x="12650" y="15517"/>
                    </a:cubicBezTo>
                    <a:cubicBezTo>
                      <a:pt x="12694" y="15517"/>
                      <a:pt x="12737" y="15504"/>
                      <a:pt x="12772" y="15479"/>
                    </a:cubicBezTo>
                    <a:cubicBezTo>
                      <a:pt x="13268" y="15045"/>
                      <a:pt x="13781" y="14612"/>
                      <a:pt x="14281" y="14178"/>
                    </a:cubicBezTo>
                    <a:lnTo>
                      <a:pt x="14281" y="14178"/>
                    </a:lnTo>
                    <a:cubicBezTo>
                      <a:pt x="14660" y="14511"/>
                      <a:pt x="15049" y="14856"/>
                      <a:pt x="15426" y="15201"/>
                    </a:cubicBezTo>
                    <a:cubicBezTo>
                      <a:pt x="15463" y="15228"/>
                      <a:pt x="15510" y="15246"/>
                      <a:pt x="15557" y="15246"/>
                    </a:cubicBezTo>
                    <a:cubicBezTo>
                      <a:pt x="15597" y="15246"/>
                      <a:pt x="15637" y="15233"/>
                      <a:pt x="15669" y="15201"/>
                    </a:cubicBezTo>
                    <a:lnTo>
                      <a:pt x="16695" y="14128"/>
                    </a:lnTo>
                    <a:lnTo>
                      <a:pt x="16695" y="14128"/>
                    </a:lnTo>
                    <a:cubicBezTo>
                      <a:pt x="17096" y="14486"/>
                      <a:pt x="17486" y="14843"/>
                      <a:pt x="17890" y="15201"/>
                    </a:cubicBezTo>
                    <a:cubicBezTo>
                      <a:pt x="17924" y="15227"/>
                      <a:pt x="17968" y="15239"/>
                      <a:pt x="18011" y="15239"/>
                    </a:cubicBezTo>
                    <a:cubicBezTo>
                      <a:pt x="18055" y="15239"/>
                      <a:pt x="18098" y="15227"/>
                      <a:pt x="18133" y="15201"/>
                    </a:cubicBezTo>
                    <a:cubicBezTo>
                      <a:pt x="18582" y="14831"/>
                      <a:pt x="19017" y="14462"/>
                      <a:pt x="19465" y="14093"/>
                    </a:cubicBezTo>
                    <a:lnTo>
                      <a:pt x="19465" y="14093"/>
                    </a:lnTo>
                    <a:cubicBezTo>
                      <a:pt x="19934" y="14431"/>
                      <a:pt x="20405" y="14756"/>
                      <a:pt x="20874" y="15097"/>
                    </a:cubicBezTo>
                    <a:cubicBezTo>
                      <a:pt x="20897" y="15112"/>
                      <a:pt x="20923" y="15119"/>
                      <a:pt x="20949" y="15119"/>
                    </a:cubicBezTo>
                    <a:cubicBezTo>
                      <a:pt x="21040" y="15119"/>
                      <a:pt x="21135" y="15035"/>
                      <a:pt x="21135" y="14940"/>
                    </a:cubicBezTo>
                    <a:cubicBezTo>
                      <a:pt x="21170" y="13274"/>
                      <a:pt x="21205" y="11592"/>
                      <a:pt x="21239" y="9926"/>
                    </a:cubicBezTo>
                    <a:cubicBezTo>
                      <a:pt x="21309" y="7288"/>
                      <a:pt x="21360" y="4633"/>
                      <a:pt x="21430" y="1995"/>
                    </a:cubicBezTo>
                    <a:cubicBezTo>
                      <a:pt x="21448" y="1389"/>
                      <a:pt x="21448" y="781"/>
                      <a:pt x="21464" y="174"/>
                    </a:cubicBezTo>
                    <a:cubicBezTo>
                      <a:pt x="21464" y="120"/>
                      <a:pt x="21444" y="79"/>
                      <a:pt x="21414" y="51"/>
                    </a:cubicBezTo>
                    <a:lnTo>
                      <a:pt x="21414" y="51"/>
                    </a:lnTo>
                    <a:cubicBezTo>
                      <a:pt x="21386" y="20"/>
                      <a:pt x="21345" y="0"/>
                      <a:pt x="212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31" name="Google Shape;4231;p42"/>
              <p:cNvSpPr/>
              <p:nvPr/>
            </p:nvSpPr>
            <p:spPr>
              <a:xfrm>
                <a:off x="7046275" y="4594625"/>
                <a:ext cx="518850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20754" h="348" extrusionOk="0">
                    <a:moveTo>
                      <a:pt x="225" y="1"/>
                    </a:moveTo>
                    <a:cubicBezTo>
                      <a:pt x="0" y="1"/>
                      <a:pt x="0" y="348"/>
                      <a:pt x="225" y="348"/>
                    </a:cubicBezTo>
                    <a:lnTo>
                      <a:pt x="20527" y="348"/>
                    </a:lnTo>
                    <a:cubicBezTo>
                      <a:pt x="20753" y="348"/>
                      <a:pt x="20753" y="1"/>
                      <a:pt x="205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32" name="Google Shape;4232;p42"/>
              <p:cNvSpPr/>
              <p:nvPr/>
            </p:nvSpPr>
            <p:spPr>
              <a:xfrm>
                <a:off x="7169950" y="4482025"/>
                <a:ext cx="119000" cy="114725"/>
              </a:xfrm>
              <a:custGeom>
                <a:avLst/>
                <a:gdLst/>
                <a:ahLst/>
                <a:cxnLst/>
                <a:rect l="l" t="t" r="r" b="b"/>
                <a:pathLst>
                  <a:path w="4760" h="4589" extrusionOk="0">
                    <a:moveTo>
                      <a:pt x="234" y="0"/>
                    </a:moveTo>
                    <a:cubicBezTo>
                      <a:pt x="54" y="0"/>
                      <a:pt x="1" y="277"/>
                      <a:pt x="189" y="340"/>
                    </a:cubicBezTo>
                    <a:cubicBezTo>
                      <a:pt x="2150" y="930"/>
                      <a:pt x="3764" y="2508"/>
                      <a:pt x="4389" y="4470"/>
                    </a:cubicBezTo>
                    <a:cubicBezTo>
                      <a:pt x="4409" y="4553"/>
                      <a:pt x="4477" y="4589"/>
                      <a:pt x="4546" y="4589"/>
                    </a:cubicBezTo>
                    <a:cubicBezTo>
                      <a:pt x="4651" y="4589"/>
                      <a:pt x="4759" y="4507"/>
                      <a:pt x="4718" y="4382"/>
                    </a:cubicBezTo>
                    <a:cubicBezTo>
                      <a:pt x="4058" y="2300"/>
                      <a:pt x="2376" y="634"/>
                      <a:pt x="294" y="10"/>
                    </a:cubicBezTo>
                    <a:cubicBezTo>
                      <a:pt x="272" y="3"/>
                      <a:pt x="252" y="0"/>
                      <a:pt x="2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33" name="Google Shape;4233;p42"/>
              <p:cNvSpPr/>
              <p:nvPr/>
            </p:nvSpPr>
            <p:spPr>
              <a:xfrm>
                <a:off x="7166875" y="4355175"/>
                <a:ext cx="40127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16051" h="348" extrusionOk="0">
                    <a:moveTo>
                      <a:pt x="225" y="0"/>
                    </a:moveTo>
                    <a:cubicBezTo>
                      <a:pt x="0" y="0"/>
                      <a:pt x="0" y="347"/>
                      <a:pt x="225" y="347"/>
                    </a:cubicBezTo>
                    <a:lnTo>
                      <a:pt x="15825" y="347"/>
                    </a:lnTo>
                    <a:cubicBezTo>
                      <a:pt x="16050" y="347"/>
                      <a:pt x="16050" y="0"/>
                      <a:pt x="158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34" name="Google Shape;4234;p42"/>
              <p:cNvSpPr/>
              <p:nvPr/>
            </p:nvSpPr>
            <p:spPr>
              <a:xfrm>
                <a:off x="7405450" y="4435400"/>
                <a:ext cx="121900" cy="1219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4878" extrusionOk="0">
                    <a:moveTo>
                      <a:pt x="2430" y="348"/>
                    </a:moveTo>
                    <a:cubicBezTo>
                      <a:pt x="3592" y="348"/>
                      <a:pt x="4529" y="1285"/>
                      <a:pt x="4529" y="2448"/>
                    </a:cubicBezTo>
                    <a:cubicBezTo>
                      <a:pt x="4529" y="3593"/>
                      <a:pt x="3592" y="4530"/>
                      <a:pt x="2430" y="4530"/>
                    </a:cubicBezTo>
                    <a:cubicBezTo>
                      <a:pt x="1285" y="4530"/>
                      <a:pt x="348" y="3593"/>
                      <a:pt x="348" y="2448"/>
                    </a:cubicBezTo>
                    <a:cubicBezTo>
                      <a:pt x="348" y="1285"/>
                      <a:pt x="1285" y="348"/>
                      <a:pt x="2430" y="348"/>
                    </a:cubicBezTo>
                    <a:close/>
                    <a:moveTo>
                      <a:pt x="2430" y="1"/>
                    </a:moveTo>
                    <a:cubicBezTo>
                      <a:pt x="1093" y="1"/>
                      <a:pt x="1" y="1094"/>
                      <a:pt x="1" y="2448"/>
                    </a:cubicBezTo>
                    <a:cubicBezTo>
                      <a:pt x="1" y="3783"/>
                      <a:pt x="1093" y="4877"/>
                      <a:pt x="2430" y="4877"/>
                    </a:cubicBezTo>
                    <a:cubicBezTo>
                      <a:pt x="3784" y="4877"/>
                      <a:pt x="4876" y="3783"/>
                      <a:pt x="4876" y="2448"/>
                    </a:cubicBezTo>
                    <a:cubicBezTo>
                      <a:pt x="4876" y="1094"/>
                      <a:pt x="3784" y="1"/>
                      <a:pt x="2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35" name="Google Shape;4235;p42"/>
              <p:cNvSpPr/>
              <p:nvPr/>
            </p:nvSpPr>
            <p:spPr>
              <a:xfrm>
                <a:off x="7190700" y="4324350"/>
                <a:ext cx="3952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1581" h="348" extrusionOk="0">
                    <a:moveTo>
                      <a:pt x="174" y="0"/>
                    </a:moveTo>
                    <a:cubicBezTo>
                      <a:pt x="70" y="0"/>
                      <a:pt x="1" y="70"/>
                      <a:pt x="1" y="174"/>
                    </a:cubicBezTo>
                    <a:cubicBezTo>
                      <a:pt x="1" y="261"/>
                      <a:pt x="70" y="348"/>
                      <a:pt x="174" y="348"/>
                    </a:cubicBezTo>
                    <a:lnTo>
                      <a:pt x="1407" y="348"/>
                    </a:lnTo>
                    <a:cubicBezTo>
                      <a:pt x="1511" y="348"/>
                      <a:pt x="1581" y="261"/>
                      <a:pt x="1581" y="174"/>
                    </a:cubicBezTo>
                    <a:cubicBezTo>
                      <a:pt x="1581" y="70"/>
                      <a:pt x="1511" y="0"/>
                      <a:pt x="14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36" name="Google Shape;4236;p42"/>
              <p:cNvSpPr/>
              <p:nvPr/>
            </p:nvSpPr>
            <p:spPr>
              <a:xfrm>
                <a:off x="7259250" y="4327825"/>
                <a:ext cx="47750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1910" h="348" extrusionOk="0">
                    <a:moveTo>
                      <a:pt x="227" y="0"/>
                    </a:moveTo>
                    <a:cubicBezTo>
                      <a:pt x="0" y="0"/>
                      <a:pt x="0" y="347"/>
                      <a:pt x="227" y="347"/>
                    </a:cubicBezTo>
                    <a:lnTo>
                      <a:pt x="1684" y="347"/>
                    </a:lnTo>
                    <a:cubicBezTo>
                      <a:pt x="1909" y="347"/>
                      <a:pt x="1909" y="0"/>
                      <a:pt x="16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37" name="Google Shape;4237;p42"/>
              <p:cNvSpPr/>
              <p:nvPr/>
            </p:nvSpPr>
            <p:spPr>
              <a:xfrm>
                <a:off x="7341250" y="4323075"/>
                <a:ext cx="39950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1598" h="348" extrusionOk="0">
                    <a:moveTo>
                      <a:pt x="174" y="0"/>
                    </a:moveTo>
                    <a:cubicBezTo>
                      <a:pt x="87" y="0"/>
                      <a:pt x="1" y="86"/>
                      <a:pt x="1" y="174"/>
                    </a:cubicBezTo>
                    <a:cubicBezTo>
                      <a:pt x="1" y="278"/>
                      <a:pt x="87" y="347"/>
                      <a:pt x="174" y="347"/>
                    </a:cubicBezTo>
                    <a:lnTo>
                      <a:pt x="1424" y="347"/>
                    </a:lnTo>
                    <a:cubicBezTo>
                      <a:pt x="1528" y="347"/>
                      <a:pt x="1597" y="278"/>
                      <a:pt x="1597" y="174"/>
                    </a:cubicBezTo>
                    <a:cubicBezTo>
                      <a:pt x="1597" y="86"/>
                      <a:pt x="1528" y="0"/>
                      <a:pt x="14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38" name="Google Shape;4238;p42"/>
              <p:cNvSpPr/>
              <p:nvPr/>
            </p:nvSpPr>
            <p:spPr>
              <a:xfrm>
                <a:off x="7415875" y="4326075"/>
                <a:ext cx="38200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1528" h="348" extrusionOk="0">
                    <a:moveTo>
                      <a:pt x="174" y="1"/>
                    </a:moveTo>
                    <a:cubicBezTo>
                      <a:pt x="86" y="1"/>
                      <a:pt x="0" y="88"/>
                      <a:pt x="0" y="174"/>
                    </a:cubicBezTo>
                    <a:cubicBezTo>
                      <a:pt x="0" y="262"/>
                      <a:pt x="86" y="348"/>
                      <a:pt x="174" y="348"/>
                    </a:cubicBezTo>
                    <a:lnTo>
                      <a:pt x="1354" y="348"/>
                    </a:lnTo>
                    <a:cubicBezTo>
                      <a:pt x="1440" y="348"/>
                      <a:pt x="1527" y="262"/>
                      <a:pt x="1527" y="174"/>
                    </a:cubicBezTo>
                    <a:cubicBezTo>
                      <a:pt x="1527" y="88"/>
                      <a:pt x="1440" y="1"/>
                      <a:pt x="13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39" name="Google Shape;4239;p42"/>
              <p:cNvSpPr/>
              <p:nvPr/>
            </p:nvSpPr>
            <p:spPr>
              <a:xfrm>
                <a:off x="7493075" y="4329150"/>
                <a:ext cx="4427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1771" h="348" extrusionOk="0">
                    <a:moveTo>
                      <a:pt x="226" y="0"/>
                    </a:moveTo>
                    <a:cubicBezTo>
                      <a:pt x="1" y="0"/>
                      <a:pt x="1" y="347"/>
                      <a:pt x="226" y="347"/>
                    </a:cubicBezTo>
                    <a:lnTo>
                      <a:pt x="1545" y="347"/>
                    </a:lnTo>
                    <a:cubicBezTo>
                      <a:pt x="1771" y="347"/>
                      <a:pt x="1771" y="0"/>
                      <a:pt x="15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40" name="Google Shape;4240;p42"/>
              <p:cNvSpPr/>
              <p:nvPr/>
            </p:nvSpPr>
            <p:spPr>
              <a:xfrm>
                <a:off x="7608475" y="3906625"/>
                <a:ext cx="437300" cy="493225"/>
              </a:xfrm>
              <a:custGeom>
                <a:avLst/>
                <a:gdLst/>
                <a:ahLst/>
                <a:cxnLst/>
                <a:rect l="l" t="t" r="r" b="b"/>
                <a:pathLst>
                  <a:path w="17492" h="19729" extrusionOk="0">
                    <a:moveTo>
                      <a:pt x="11904" y="0"/>
                    </a:moveTo>
                    <a:lnTo>
                      <a:pt x="1" y="4320"/>
                    </a:lnTo>
                    <a:lnTo>
                      <a:pt x="5588" y="19729"/>
                    </a:lnTo>
                    <a:lnTo>
                      <a:pt x="17491" y="15425"/>
                    </a:lnTo>
                    <a:lnTo>
                      <a:pt x="11904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41" name="Google Shape;4241;p42"/>
              <p:cNvSpPr/>
              <p:nvPr/>
            </p:nvSpPr>
            <p:spPr>
              <a:xfrm>
                <a:off x="7604150" y="3902375"/>
                <a:ext cx="446375" cy="501825"/>
              </a:xfrm>
              <a:custGeom>
                <a:avLst/>
                <a:gdLst/>
                <a:ahLst/>
                <a:cxnLst/>
                <a:rect l="l" t="t" r="r" b="b"/>
                <a:pathLst>
                  <a:path w="17855" h="20073" extrusionOk="0">
                    <a:moveTo>
                      <a:pt x="11973" y="395"/>
                    </a:moveTo>
                    <a:lnTo>
                      <a:pt x="17438" y="15491"/>
                    </a:lnTo>
                    <a:lnTo>
                      <a:pt x="5865" y="19690"/>
                    </a:lnTo>
                    <a:lnTo>
                      <a:pt x="398" y="4594"/>
                    </a:lnTo>
                    <a:lnTo>
                      <a:pt x="11973" y="395"/>
                    </a:lnTo>
                    <a:close/>
                    <a:moveTo>
                      <a:pt x="12083" y="1"/>
                    </a:moveTo>
                    <a:cubicBezTo>
                      <a:pt x="12059" y="1"/>
                      <a:pt x="12033" y="5"/>
                      <a:pt x="12008" y="13"/>
                    </a:cubicBezTo>
                    <a:lnTo>
                      <a:pt x="104" y="4317"/>
                    </a:lnTo>
                    <a:cubicBezTo>
                      <a:pt x="69" y="4335"/>
                      <a:pt x="35" y="4369"/>
                      <a:pt x="17" y="4404"/>
                    </a:cubicBezTo>
                    <a:cubicBezTo>
                      <a:pt x="0" y="4455"/>
                      <a:pt x="0" y="4508"/>
                      <a:pt x="0" y="4543"/>
                    </a:cubicBezTo>
                    <a:lnTo>
                      <a:pt x="5587" y="19968"/>
                    </a:lnTo>
                    <a:cubicBezTo>
                      <a:pt x="5622" y="20038"/>
                      <a:pt x="5691" y="20072"/>
                      <a:pt x="5761" y="20072"/>
                    </a:cubicBezTo>
                    <a:lnTo>
                      <a:pt x="5812" y="20072"/>
                    </a:lnTo>
                    <a:lnTo>
                      <a:pt x="17716" y="15752"/>
                    </a:lnTo>
                    <a:cubicBezTo>
                      <a:pt x="17803" y="15734"/>
                      <a:pt x="17855" y="15630"/>
                      <a:pt x="17820" y="15544"/>
                    </a:cubicBezTo>
                    <a:lnTo>
                      <a:pt x="12233" y="117"/>
                    </a:lnTo>
                    <a:cubicBezTo>
                      <a:pt x="12216" y="66"/>
                      <a:pt x="12181" y="31"/>
                      <a:pt x="12146" y="13"/>
                    </a:cubicBezTo>
                    <a:cubicBezTo>
                      <a:pt x="12129" y="5"/>
                      <a:pt x="12107" y="1"/>
                      <a:pt x="120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42" name="Google Shape;4242;p42"/>
              <p:cNvSpPr/>
              <p:nvPr/>
            </p:nvSpPr>
            <p:spPr>
              <a:xfrm>
                <a:off x="7886100" y="4178175"/>
                <a:ext cx="42550" cy="43675"/>
              </a:xfrm>
              <a:custGeom>
                <a:avLst/>
                <a:gdLst/>
                <a:ahLst/>
                <a:cxnLst/>
                <a:rect l="l" t="t" r="r" b="b"/>
                <a:pathLst>
                  <a:path w="1702" h="1747" extrusionOk="0">
                    <a:moveTo>
                      <a:pt x="1510" y="1"/>
                    </a:moveTo>
                    <a:cubicBezTo>
                      <a:pt x="1424" y="1"/>
                      <a:pt x="1336" y="87"/>
                      <a:pt x="1336" y="174"/>
                    </a:cubicBezTo>
                    <a:cubicBezTo>
                      <a:pt x="1349" y="393"/>
                      <a:pt x="1353" y="612"/>
                      <a:pt x="1336" y="831"/>
                    </a:cubicBezTo>
                    <a:lnTo>
                      <a:pt x="1336" y="831"/>
                    </a:lnTo>
                    <a:cubicBezTo>
                      <a:pt x="1287" y="799"/>
                      <a:pt x="1236" y="771"/>
                      <a:pt x="1181" y="746"/>
                    </a:cubicBezTo>
                    <a:cubicBezTo>
                      <a:pt x="1111" y="695"/>
                      <a:pt x="1042" y="660"/>
                      <a:pt x="973" y="625"/>
                    </a:cubicBezTo>
                    <a:cubicBezTo>
                      <a:pt x="901" y="597"/>
                      <a:pt x="818" y="568"/>
                      <a:pt x="742" y="568"/>
                    </a:cubicBezTo>
                    <a:cubicBezTo>
                      <a:pt x="726" y="568"/>
                      <a:pt x="710" y="569"/>
                      <a:pt x="695" y="572"/>
                    </a:cubicBezTo>
                    <a:cubicBezTo>
                      <a:pt x="503" y="642"/>
                      <a:pt x="503" y="850"/>
                      <a:pt x="503" y="1024"/>
                    </a:cubicBezTo>
                    <a:lnTo>
                      <a:pt x="503" y="1198"/>
                    </a:lnTo>
                    <a:lnTo>
                      <a:pt x="503" y="1198"/>
                    </a:lnTo>
                    <a:cubicBezTo>
                      <a:pt x="431" y="1143"/>
                      <a:pt x="356" y="1091"/>
                      <a:pt x="279" y="1042"/>
                    </a:cubicBezTo>
                    <a:cubicBezTo>
                      <a:pt x="255" y="1024"/>
                      <a:pt x="226" y="1016"/>
                      <a:pt x="196" y="1016"/>
                    </a:cubicBezTo>
                    <a:cubicBezTo>
                      <a:pt x="137" y="1016"/>
                      <a:pt x="75" y="1047"/>
                      <a:pt x="52" y="1093"/>
                    </a:cubicBezTo>
                    <a:cubicBezTo>
                      <a:pt x="1" y="1180"/>
                      <a:pt x="36" y="1285"/>
                      <a:pt x="105" y="1336"/>
                    </a:cubicBezTo>
                    <a:cubicBezTo>
                      <a:pt x="260" y="1440"/>
                      <a:pt x="417" y="1562"/>
                      <a:pt x="556" y="1701"/>
                    </a:cubicBezTo>
                    <a:cubicBezTo>
                      <a:pt x="587" y="1732"/>
                      <a:pt x="627" y="1746"/>
                      <a:pt x="666" y="1746"/>
                    </a:cubicBezTo>
                    <a:cubicBezTo>
                      <a:pt x="757" y="1746"/>
                      <a:pt x="850" y="1671"/>
                      <a:pt x="850" y="1562"/>
                    </a:cubicBezTo>
                    <a:lnTo>
                      <a:pt x="850" y="1162"/>
                    </a:lnTo>
                    <a:lnTo>
                      <a:pt x="850" y="952"/>
                    </a:lnTo>
                    <a:lnTo>
                      <a:pt x="850" y="952"/>
                    </a:lnTo>
                    <a:cubicBezTo>
                      <a:pt x="865" y="957"/>
                      <a:pt x="875" y="961"/>
                      <a:pt x="885" y="972"/>
                    </a:cubicBezTo>
                    <a:cubicBezTo>
                      <a:pt x="938" y="1007"/>
                      <a:pt x="1007" y="1042"/>
                      <a:pt x="1059" y="1076"/>
                    </a:cubicBezTo>
                    <a:cubicBezTo>
                      <a:pt x="1163" y="1128"/>
                      <a:pt x="1250" y="1197"/>
                      <a:pt x="1354" y="1267"/>
                    </a:cubicBezTo>
                    <a:cubicBezTo>
                      <a:pt x="1393" y="1306"/>
                      <a:pt x="1432" y="1325"/>
                      <a:pt x="1471" y="1325"/>
                    </a:cubicBezTo>
                    <a:cubicBezTo>
                      <a:pt x="1484" y="1325"/>
                      <a:pt x="1497" y="1323"/>
                      <a:pt x="1510" y="1319"/>
                    </a:cubicBezTo>
                    <a:cubicBezTo>
                      <a:pt x="1563" y="1301"/>
                      <a:pt x="1632" y="1250"/>
                      <a:pt x="1632" y="1197"/>
                    </a:cubicBezTo>
                    <a:cubicBezTo>
                      <a:pt x="1683" y="850"/>
                      <a:pt x="1701" y="521"/>
                      <a:pt x="1683" y="174"/>
                    </a:cubicBezTo>
                    <a:cubicBezTo>
                      <a:pt x="1683" y="87"/>
                      <a:pt x="1614" y="1"/>
                      <a:pt x="15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43" name="Google Shape;4243;p42"/>
              <p:cNvSpPr/>
              <p:nvPr/>
            </p:nvSpPr>
            <p:spPr>
              <a:xfrm>
                <a:off x="7781125" y="4253650"/>
                <a:ext cx="11300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452" h="348" extrusionOk="0">
                    <a:moveTo>
                      <a:pt x="226" y="1"/>
                    </a:moveTo>
                    <a:cubicBezTo>
                      <a:pt x="1" y="1"/>
                      <a:pt x="1" y="348"/>
                      <a:pt x="226" y="348"/>
                    </a:cubicBezTo>
                    <a:cubicBezTo>
                      <a:pt x="452" y="348"/>
                      <a:pt x="452" y="1"/>
                      <a:pt x="2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44" name="Google Shape;4244;p42"/>
              <p:cNvSpPr/>
              <p:nvPr/>
            </p:nvSpPr>
            <p:spPr>
              <a:xfrm>
                <a:off x="7685700" y="4202475"/>
                <a:ext cx="622500" cy="481550"/>
              </a:xfrm>
              <a:custGeom>
                <a:avLst/>
                <a:gdLst/>
                <a:ahLst/>
                <a:cxnLst/>
                <a:rect l="l" t="t" r="r" b="b"/>
                <a:pathLst>
                  <a:path w="24900" h="19262" extrusionOk="0">
                    <a:moveTo>
                      <a:pt x="15183" y="0"/>
                    </a:moveTo>
                    <a:cubicBezTo>
                      <a:pt x="15183" y="0"/>
                      <a:pt x="5327" y="3557"/>
                      <a:pt x="0" y="5483"/>
                    </a:cubicBezTo>
                    <a:lnTo>
                      <a:pt x="5345" y="19261"/>
                    </a:lnTo>
                    <a:lnTo>
                      <a:pt x="6402" y="17734"/>
                    </a:lnTo>
                    <a:lnTo>
                      <a:pt x="8156" y="18375"/>
                    </a:lnTo>
                    <a:lnTo>
                      <a:pt x="9005" y="16797"/>
                    </a:lnTo>
                    <a:lnTo>
                      <a:pt x="10481" y="17542"/>
                    </a:lnTo>
                    <a:lnTo>
                      <a:pt x="11279" y="16050"/>
                    </a:lnTo>
                    <a:lnTo>
                      <a:pt x="13292" y="16814"/>
                    </a:lnTo>
                    <a:lnTo>
                      <a:pt x="14194" y="15062"/>
                    </a:lnTo>
                    <a:lnTo>
                      <a:pt x="16154" y="15773"/>
                    </a:lnTo>
                    <a:lnTo>
                      <a:pt x="17126" y="14141"/>
                    </a:lnTo>
                    <a:lnTo>
                      <a:pt x="18810" y="14819"/>
                    </a:lnTo>
                    <a:lnTo>
                      <a:pt x="20006" y="13031"/>
                    </a:lnTo>
                    <a:lnTo>
                      <a:pt x="21933" y="13674"/>
                    </a:lnTo>
                    <a:lnTo>
                      <a:pt x="22818" y="12147"/>
                    </a:lnTo>
                    <a:lnTo>
                      <a:pt x="24900" y="12614"/>
                    </a:lnTo>
                    <a:cubicBezTo>
                      <a:pt x="23718" y="7685"/>
                      <a:pt x="20249" y="6988"/>
                      <a:pt x="18382" y="6988"/>
                    </a:cubicBezTo>
                    <a:cubicBezTo>
                      <a:pt x="17647" y="6988"/>
                      <a:pt x="17161" y="7097"/>
                      <a:pt x="17161" y="7097"/>
                    </a:cubicBezTo>
                    <a:lnTo>
                      <a:pt x="15183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45" name="Google Shape;4245;p42"/>
              <p:cNvSpPr/>
              <p:nvPr/>
            </p:nvSpPr>
            <p:spPr>
              <a:xfrm>
                <a:off x="7680650" y="4197900"/>
                <a:ext cx="632225" cy="490275"/>
              </a:xfrm>
              <a:custGeom>
                <a:avLst/>
                <a:gdLst/>
                <a:ahLst/>
                <a:cxnLst/>
                <a:rect l="l" t="t" r="r" b="b"/>
                <a:pathLst>
                  <a:path w="25289" h="19611" extrusionOk="0">
                    <a:moveTo>
                      <a:pt x="15262" y="398"/>
                    </a:moveTo>
                    <a:cubicBezTo>
                      <a:pt x="15834" y="2419"/>
                      <a:pt x="16391" y="4424"/>
                      <a:pt x="16964" y="6447"/>
                    </a:cubicBezTo>
                    <a:cubicBezTo>
                      <a:pt x="17034" y="6742"/>
                      <a:pt x="17120" y="7020"/>
                      <a:pt x="17207" y="7314"/>
                    </a:cubicBezTo>
                    <a:cubicBezTo>
                      <a:pt x="17221" y="7402"/>
                      <a:pt x="17297" y="7440"/>
                      <a:pt x="17373" y="7440"/>
                    </a:cubicBezTo>
                    <a:cubicBezTo>
                      <a:pt x="17387" y="7440"/>
                      <a:pt x="17402" y="7439"/>
                      <a:pt x="17415" y="7436"/>
                    </a:cubicBezTo>
                    <a:cubicBezTo>
                      <a:pt x="17640" y="7384"/>
                      <a:pt x="17763" y="7384"/>
                      <a:pt x="17987" y="7367"/>
                    </a:cubicBezTo>
                    <a:cubicBezTo>
                      <a:pt x="18186" y="7346"/>
                      <a:pt x="18384" y="7336"/>
                      <a:pt x="18582" y="7336"/>
                    </a:cubicBezTo>
                    <a:cubicBezTo>
                      <a:pt x="18887" y="7336"/>
                      <a:pt x="19192" y="7360"/>
                      <a:pt x="19498" y="7402"/>
                    </a:cubicBezTo>
                    <a:cubicBezTo>
                      <a:pt x="20990" y="7575"/>
                      <a:pt x="22378" y="8286"/>
                      <a:pt x="23350" y="9449"/>
                    </a:cubicBezTo>
                    <a:cubicBezTo>
                      <a:pt x="24089" y="10349"/>
                      <a:pt x="24560" y="11442"/>
                      <a:pt x="24860" y="12563"/>
                    </a:cubicBezTo>
                    <a:lnTo>
                      <a:pt x="24860" y="12563"/>
                    </a:lnTo>
                    <a:cubicBezTo>
                      <a:pt x="24258" y="12431"/>
                      <a:pt x="23656" y="12309"/>
                      <a:pt x="23054" y="12173"/>
                    </a:cubicBezTo>
                    <a:cubicBezTo>
                      <a:pt x="23038" y="12169"/>
                      <a:pt x="23021" y="12167"/>
                      <a:pt x="23004" y="12167"/>
                    </a:cubicBezTo>
                    <a:cubicBezTo>
                      <a:pt x="22947" y="12167"/>
                      <a:pt x="22891" y="12189"/>
                      <a:pt x="22864" y="12242"/>
                    </a:cubicBezTo>
                    <a:cubicBezTo>
                      <a:pt x="22590" y="12724"/>
                      <a:pt x="22332" y="13191"/>
                      <a:pt x="22062" y="13656"/>
                    </a:cubicBezTo>
                    <a:lnTo>
                      <a:pt x="22062" y="13656"/>
                    </a:lnTo>
                    <a:cubicBezTo>
                      <a:pt x="21462" y="13448"/>
                      <a:pt x="20860" y="13252"/>
                      <a:pt x="20243" y="13040"/>
                    </a:cubicBezTo>
                    <a:cubicBezTo>
                      <a:pt x="20232" y="13038"/>
                      <a:pt x="20220" y="13036"/>
                      <a:pt x="20207" y="13036"/>
                    </a:cubicBezTo>
                    <a:cubicBezTo>
                      <a:pt x="20147" y="13036"/>
                      <a:pt x="20082" y="13070"/>
                      <a:pt x="20053" y="13128"/>
                    </a:cubicBezTo>
                    <a:cubicBezTo>
                      <a:pt x="19682" y="13676"/>
                      <a:pt x="19312" y="14224"/>
                      <a:pt x="18940" y="14785"/>
                    </a:cubicBezTo>
                    <a:lnTo>
                      <a:pt x="18940" y="14785"/>
                    </a:lnTo>
                    <a:lnTo>
                      <a:pt x="17381" y="14151"/>
                    </a:lnTo>
                    <a:cubicBezTo>
                      <a:pt x="17369" y="14148"/>
                      <a:pt x="17357" y="14147"/>
                      <a:pt x="17345" y="14147"/>
                    </a:cubicBezTo>
                    <a:cubicBezTo>
                      <a:pt x="17284" y="14147"/>
                      <a:pt x="17218" y="14181"/>
                      <a:pt x="17189" y="14238"/>
                    </a:cubicBezTo>
                    <a:cubicBezTo>
                      <a:pt x="16886" y="14734"/>
                      <a:pt x="16581" y="15231"/>
                      <a:pt x="16290" y="15741"/>
                    </a:cubicBezTo>
                    <a:lnTo>
                      <a:pt x="16290" y="15741"/>
                    </a:lnTo>
                    <a:cubicBezTo>
                      <a:pt x="15672" y="15528"/>
                      <a:pt x="15067" y="15300"/>
                      <a:pt x="14448" y="15071"/>
                    </a:cubicBezTo>
                    <a:cubicBezTo>
                      <a:pt x="14435" y="15068"/>
                      <a:pt x="14422" y="15067"/>
                      <a:pt x="14408" y="15067"/>
                    </a:cubicBezTo>
                    <a:cubicBezTo>
                      <a:pt x="14344" y="15067"/>
                      <a:pt x="14271" y="15100"/>
                      <a:pt x="14257" y="15157"/>
                    </a:cubicBezTo>
                    <a:cubicBezTo>
                      <a:pt x="13970" y="15686"/>
                      <a:pt x="13696" y="16228"/>
                      <a:pt x="13410" y="16772"/>
                    </a:cubicBezTo>
                    <a:lnTo>
                      <a:pt x="13410" y="16772"/>
                    </a:lnTo>
                    <a:cubicBezTo>
                      <a:pt x="12779" y="16531"/>
                      <a:pt x="12148" y="16303"/>
                      <a:pt x="11532" y="16060"/>
                    </a:cubicBezTo>
                    <a:cubicBezTo>
                      <a:pt x="11517" y="16052"/>
                      <a:pt x="11501" y="16049"/>
                      <a:pt x="11485" y="16049"/>
                    </a:cubicBezTo>
                    <a:cubicBezTo>
                      <a:pt x="11428" y="16049"/>
                      <a:pt x="11369" y="16093"/>
                      <a:pt x="11342" y="16147"/>
                    </a:cubicBezTo>
                    <a:cubicBezTo>
                      <a:pt x="11092" y="16585"/>
                      <a:pt x="10855" y="17037"/>
                      <a:pt x="10607" y="17491"/>
                    </a:cubicBezTo>
                    <a:lnTo>
                      <a:pt x="10607" y="17491"/>
                    </a:lnTo>
                    <a:cubicBezTo>
                      <a:pt x="10162" y="17275"/>
                      <a:pt x="9728" y="17058"/>
                      <a:pt x="9295" y="16841"/>
                    </a:cubicBezTo>
                    <a:cubicBezTo>
                      <a:pt x="9262" y="16821"/>
                      <a:pt x="9227" y="16812"/>
                      <a:pt x="9193" y="16812"/>
                    </a:cubicBezTo>
                    <a:cubicBezTo>
                      <a:pt x="9137" y="16812"/>
                      <a:pt x="9084" y="16839"/>
                      <a:pt x="9052" y="16893"/>
                    </a:cubicBezTo>
                    <a:cubicBezTo>
                      <a:pt x="8798" y="17369"/>
                      <a:pt x="8544" y="17860"/>
                      <a:pt x="8276" y="18338"/>
                    </a:cubicBezTo>
                    <a:lnTo>
                      <a:pt x="8276" y="18338"/>
                    </a:lnTo>
                    <a:cubicBezTo>
                      <a:pt x="7731" y="18145"/>
                      <a:pt x="7186" y="17953"/>
                      <a:pt x="6657" y="17760"/>
                    </a:cubicBezTo>
                    <a:cubicBezTo>
                      <a:pt x="6638" y="17752"/>
                      <a:pt x="6619" y="17749"/>
                      <a:pt x="6601" y="17749"/>
                    </a:cubicBezTo>
                    <a:cubicBezTo>
                      <a:pt x="6540" y="17749"/>
                      <a:pt x="6489" y="17790"/>
                      <a:pt x="6449" y="17830"/>
                    </a:cubicBezTo>
                    <a:cubicBezTo>
                      <a:pt x="6164" y="18243"/>
                      <a:pt x="5880" y="18667"/>
                      <a:pt x="5586" y="19083"/>
                    </a:cubicBezTo>
                    <a:lnTo>
                      <a:pt x="5586" y="19083"/>
                    </a:lnTo>
                    <a:cubicBezTo>
                      <a:pt x="5032" y="17624"/>
                      <a:pt x="4466" y="16166"/>
                      <a:pt x="3898" y="14724"/>
                    </a:cubicBezTo>
                    <a:cubicBezTo>
                      <a:pt x="2944" y="12260"/>
                      <a:pt x="1989" y="9778"/>
                      <a:pt x="1035" y="7314"/>
                    </a:cubicBezTo>
                    <a:cubicBezTo>
                      <a:pt x="828" y="6807"/>
                      <a:pt x="623" y="6286"/>
                      <a:pt x="430" y="5776"/>
                    </a:cubicBezTo>
                    <a:lnTo>
                      <a:pt x="430" y="5776"/>
                    </a:lnTo>
                    <a:cubicBezTo>
                      <a:pt x="2853" y="4895"/>
                      <a:pt x="5275" y="4014"/>
                      <a:pt x="7715" y="3133"/>
                    </a:cubicBezTo>
                    <a:cubicBezTo>
                      <a:pt x="9850" y="2370"/>
                      <a:pt x="12002" y="1588"/>
                      <a:pt x="14135" y="808"/>
                    </a:cubicBezTo>
                    <a:cubicBezTo>
                      <a:pt x="14515" y="671"/>
                      <a:pt x="14894" y="535"/>
                      <a:pt x="15262" y="398"/>
                    </a:cubicBezTo>
                    <a:close/>
                    <a:moveTo>
                      <a:pt x="15381" y="1"/>
                    </a:moveTo>
                    <a:cubicBezTo>
                      <a:pt x="15365" y="1"/>
                      <a:pt x="15349" y="3"/>
                      <a:pt x="15333" y="10"/>
                    </a:cubicBezTo>
                    <a:cubicBezTo>
                      <a:pt x="14119" y="443"/>
                      <a:pt x="12886" y="894"/>
                      <a:pt x="11671" y="1328"/>
                    </a:cubicBezTo>
                    <a:cubicBezTo>
                      <a:pt x="9173" y="2247"/>
                      <a:pt x="6674" y="3150"/>
                      <a:pt x="4175" y="4052"/>
                    </a:cubicBezTo>
                    <a:cubicBezTo>
                      <a:pt x="2840" y="4538"/>
                      <a:pt x="1503" y="5024"/>
                      <a:pt x="149" y="5510"/>
                    </a:cubicBezTo>
                    <a:cubicBezTo>
                      <a:pt x="129" y="5516"/>
                      <a:pt x="112" y="5526"/>
                      <a:pt x="97" y="5537"/>
                    </a:cubicBezTo>
                    <a:lnTo>
                      <a:pt x="97" y="5537"/>
                    </a:lnTo>
                    <a:cubicBezTo>
                      <a:pt x="38" y="5570"/>
                      <a:pt x="1" y="5634"/>
                      <a:pt x="29" y="5718"/>
                    </a:cubicBezTo>
                    <a:lnTo>
                      <a:pt x="1850" y="10403"/>
                    </a:lnTo>
                    <a:lnTo>
                      <a:pt x="4714" y="17795"/>
                    </a:lnTo>
                    <a:cubicBezTo>
                      <a:pt x="4939" y="18350"/>
                      <a:pt x="5165" y="18923"/>
                      <a:pt x="5373" y="19479"/>
                    </a:cubicBezTo>
                    <a:cubicBezTo>
                      <a:pt x="5402" y="19566"/>
                      <a:pt x="5470" y="19610"/>
                      <a:pt x="5539" y="19610"/>
                    </a:cubicBezTo>
                    <a:cubicBezTo>
                      <a:pt x="5592" y="19610"/>
                      <a:pt x="5647" y="19584"/>
                      <a:pt x="5685" y="19530"/>
                    </a:cubicBezTo>
                    <a:cubicBezTo>
                      <a:pt x="6019" y="19069"/>
                      <a:pt x="6339" y="18607"/>
                      <a:pt x="6671" y="18132"/>
                    </a:cubicBezTo>
                    <a:lnTo>
                      <a:pt x="6671" y="18132"/>
                    </a:lnTo>
                    <a:cubicBezTo>
                      <a:pt x="7222" y="18327"/>
                      <a:pt x="7771" y="18522"/>
                      <a:pt x="8305" y="18732"/>
                    </a:cubicBezTo>
                    <a:cubicBezTo>
                      <a:pt x="8317" y="18735"/>
                      <a:pt x="8330" y="18737"/>
                      <a:pt x="8344" y="18737"/>
                    </a:cubicBezTo>
                    <a:cubicBezTo>
                      <a:pt x="8409" y="18737"/>
                      <a:pt x="8485" y="18703"/>
                      <a:pt x="8513" y="18646"/>
                    </a:cubicBezTo>
                    <a:cubicBezTo>
                      <a:pt x="8766" y="18172"/>
                      <a:pt x="9019" y="17698"/>
                      <a:pt x="9271" y="17211"/>
                    </a:cubicBezTo>
                    <a:lnTo>
                      <a:pt x="9271" y="17211"/>
                    </a:lnTo>
                    <a:cubicBezTo>
                      <a:pt x="9707" y="17428"/>
                      <a:pt x="10145" y="17646"/>
                      <a:pt x="10595" y="17864"/>
                    </a:cubicBezTo>
                    <a:cubicBezTo>
                      <a:pt x="10621" y="17884"/>
                      <a:pt x="10655" y="17894"/>
                      <a:pt x="10688" y="17894"/>
                    </a:cubicBezTo>
                    <a:cubicBezTo>
                      <a:pt x="10744" y="17894"/>
                      <a:pt x="10800" y="17867"/>
                      <a:pt x="10822" y="17813"/>
                    </a:cubicBezTo>
                    <a:cubicBezTo>
                      <a:pt x="11077" y="17350"/>
                      <a:pt x="11317" y="16888"/>
                      <a:pt x="11570" y="16439"/>
                    </a:cubicBezTo>
                    <a:lnTo>
                      <a:pt x="11570" y="16439"/>
                    </a:lnTo>
                    <a:cubicBezTo>
                      <a:pt x="12190" y="16682"/>
                      <a:pt x="12823" y="16926"/>
                      <a:pt x="13441" y="17154"/>
                    </a:cubicBezTo>
                    <a:cubicBezTo>
                      <a:pt x="13457" y="17161"/>
                      <a:pt x="13474" y="17165"/>
                      <a:pt x="13492" y="17165"/>
                    </a:cubicBezTo>
                    <a:cubicBezTo>
                      <a:pt x="13554" y="17165"/>
                      <a:pt x="13622" y="17124"/>
                      <a:pt x="13649" y="17084"/>
                    </a:cubicBezTo>
                    <a:cubicBezTo>
                      <a:pt x="13923" y="16538"/>
                      <a:pt x="14196" y="16005"/>
                      <a:pt x="14483" y="15461"/>
                    </a:cubicBezTo>
                    <a:lnTo>
                      <a:pt x="14483" y="15461"/>
                    </a:lnTo>
                    <a:cubicBezTo>
                      <a:pt x="15086" y="15674"/>
                      <a:pt x="15704" y="15901"/>
                      <a:pt x="16322" y="16129"/>
                    </a:cubicBezTo>
                    <a:cubicBezTo>
                      <a:pt x="16334" y="16132"/>
                      <a:pt x="16347" y="16134"/>
                      <a:pt x="16360" y="16134"/>
                    </a:cubicBezTo>
                    <a:cubicBezTo>
                      <a:pt x="16420" y="16134"/>
                      <a:pt x="16485" y="16100"/>
                      <a:pt x="16513" y="16043"/>
                    </a:cubicBezTo>
                    <a:cubicBezTo>
                      <a:pt x="16818" y="15544"/>
                      <a:pt x="17109" y="15030"/>
                      <a:pt x="17413" y="14530"/>
                    </a:cubicBezTo>
                    <a:lnTo>
                      <a:pt x="17413" y="14530"/>
                    </a:lnTo>
                    <a:lnTo>
                      <a:pt x="18959" y="15157"/>
                    </a:lnTo>
                    <a:cubicBezTo>
                      <a:pt x="18975" y="15165"/>
                      <a:pt x="18992" y="15169"/>
                      <a:pt x="19008" y="15169"/>
                    </a:cubicBezTo>
                    <a:cubicBezTo>
                      <a:pt x="19066" y="15169"/>
                      <a:pt x="19124" y="15129"/>
                      <a:pt x="19151" y="15088"/>
                    </a:cubicBezTo>
                    <a:cubicBezTo>
                      <a:pt x="19522" y="14523"/>
                      <a:pt x="19894" y="13972"/>
                      <a:pt x="20265" y="13423"/>
                    </a:cubicBezTo>
                    <a:lnTo>
                      <a:pt x="20265" y="13423"/>
                    </a:lnTo>
                    <a:cubicBezTo>
                      <a:pt x="20873" y="13619"/>
                      <a:pt x="21494" y="13817"/>
                      <a:pt x="22101" y="14030"/>
                    </a:cubicBezTo>
                    <a:cubicBezTo>
                      <a:pt x="22112" y="14033"/>
                      <a:pt x="22124" y="14034"/>
                      <a:pt x="22136" y="14034"/>
                    </a:cubicBezTo>
                    <a:cubicBezTo>
                      <a:pt x="22197" y="14034"/>
                      <a:pt x="22262" y="14001"/>
                      <a:pt x="22291" y="13943"/>
                    </a:cubicBezTo>
                    <a:cubicBezTo>
                      <a:pt x="22567" y="13473"/>
                      <a:pt x="22827" y="13003"/>
                      <a:pt x="23101" y="12533"/>
                    </a:cubicBezTo>
                    <a:lnTo>
                      <a:pt x="23101" y="12533"/>
                    </a:lnTo>
                    <a:cubicBezTo>
                      <a:pt x="23750" y="12679"/>
                      <a:pt x="24400" y="12824"/>
                      <a:pt x="25050" y="12954"/>
                    </a:cubicBezTo>
                    <a:cubicBezTo>
                      <a:pt x="25066" y="12959"/>
                      <a:pt x="25082" y="12961"/>
                      <a:pt x="25098" y="12961"/>
                    </a:cubicBezTo>
                    <a:cubicBezTo>
                      <a:pt x="25201" y="12961"/>
                      <a:pt x="25289" y="12867"/>
                      <a:pt x="25259" y="12746"/>
                    </a:cubicBezTo>
                    <a:cubicBezTo>
                      <a:pt x="24773" y="10733"/>
                      <a:pt x="23732" y="8825"/>
                      <a:pt x="21874" y="7800"/>
                    </a:cubicBezTo>
                    <a:cubicBezTo>
                      <a:pt x="20871" y="7244"/>
                      <a:pt x="19716" y="6990"/>
                      <a:pt x="18568" y="6990"/>
                    </a:cubicBezTo>
                    <a:cubicBezTo>
                      <a:pt x="18427" y="6990"/>
                      <a:pt x="18285" y="6994"/>
                      <a:pt x="18144" y="7002"/>
                    </a:cubicBezTo>
                    <a:cubicBezTo>
                      <a:pt x="17925" y="7016"/>
                      <a:pt x="17706" y="7041"/>
                      <a:pt x="17494" y="7076"/>
                    </a:cubicBezTo>
                    <a:lnTo>
                      <a:pt x="17494" y="7076"/>
                    </a:lnTo>
                    <a:cubicBezTo>
                      <a:pt x="16936" y="5045"/>
                      <a:pt x="16360" y="3030"/>
                      <a:pt x="15801" y="998"/>
                    </a:cubicBezTo>
                    <a:cubicBezTo>
                      <a:pt x="15715" y="720"/>
                      <a:pt x="15628" y="426"/>
                      <a:pt x="15541" y="130"/>
                    </a:cubicBezTo>
                    <a:cubicBezTo>
                      <a:pt x="15527" y="60"/>
                      <a:pt x="15454" y="1"/>
                      <a:pt x="153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46" name="Google Shape;4246;p42"/>
              <p:cNvSpPr/>
              <p:nvPr/>
            </p:nvSpPr>
            <p:spPr>
              <a:xfrm>
                <a:off x="7788650" y="4434750"/>
                <a:ext cx="489150" cy="181925"/>
              </a:xfrm>
              <a:custGeom>
                <a:avLst/>
                <a:gdLst/>
                <a:ahLst/>
                <a:cxnLst/>
                <a:rect l="l" t="t" r="r" b="b"/>
                <a:pathLst>
                  <a:path w="19566" h="7277" extrusionOk="0">
                    <a:moveTo>
                      <a:pt x="19345" y="0"/>
                    </a:moveTo>
                    <a:cubicBezTo>
                      <a:pt x="19328" y="0"/>
                      <a:pt x="19309" y="3"/>
                      <a:pt x="19289" y="10"/>
                    </a:cubicBezTo>
                    <a:cubicBezTo>
                      <a:pt x="14327" y="1815"/>
                      <a:pt x="9364" y="3601"/>
                      <a:pt x="4419" y="5406"/>
                    </a:cubicBezTo>
                    <a:cubicBezTo>
                      <a:pt x="2997" y="5910"/>
                      <a:pt x="1590" y="6430"/>
                      <a:pt x="186" y="6933"/>
                    </a:cubicBezTo>
                    <a:cubicBezTo>
                      <a:pt x="0" y="6995"/>
                      <a:pt x="48" y="7277"/>
                      <a:pt x="208" y="7277"/>
                    </a:cubicBezTo>
                    <a:cubicBezTo>
                      <a:pt x="228" y="7277"/>
                      <a:pt x="249" y="7273"/>
                      <a:pt x="272" y="7263"/>
                    </a:cubicBezTo>
                    <a:cubicBezTo>
                      <a:pt x="5234" y="5475"/>
                      <a:pt x="10197" y="3671"/>
                      <a:pt x="15160" y="1884"/>
                    </a:cubicBezTo>
                    <a:cubicBezTo>
                      <a:pt x="16566" y="1363"/>
                      <a:pt x="17971" y="859"/>
                      <a:pt x="19377" y="357"/>
                    </a:cubicBezTo>
                    <a:cubicBezTo>
                      <a:pt x="19566" y="278"/>
                      <a:pt x="19512" y="0"/>
                      <a:pt x="193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47" name="Google Shape;4247;p42"/>
              <p:cNvSpPr/>
              <p:nvPr/>
            </p:nvSpPr>
            <p:spPr>
              <a:xfrm>
                <a:off x="8045300" y="4370925"/>
                <a:ext cx="77400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3096" h="5821" extrusionOk="0">
                    <a:moveTo>
                      <a:pt x="2861" y="1"/>
                    </a:moveTo>
                    <a:cubicBezTo>
                      <a:pt x="2834" y="1"/>
                      <a:pt x="2805" y="9"/>
                      <a:pt x="2777" y="30"/>
                    </a:cubicBezTo>
                    <a:cubicBezTo>
                      <a:pt x="1025" y="1330"/>
                      <a:pt x="0" y="3465"/>
                      <a:pt x="88" y="5652"/>
                    </a:cubicBezTo>
                    <a:cubicBezTo>
                      <a:pt x="88" y="5764"/>
                      <a:pt x="175" y="5820"/>
                      <a:pt x="261" y="5820"/>
                    </a:cubicBezTo>
                    <a:cubicBezTo>
                      <a:pt x="348" y="5820"/>
                      <a:pt x="435" y="5764"/>
                      <a:pt x="435" y="5652"/>
                    </a:cubicBezTo>
                    <a:cubicBezTo>
                      <a:pt x="347" y="3604"/>
                      <a:pt x="1302" y="1557"/>
                      <a:pt x="2950" y="342"/>
                    </a:cubicBezTo>
                    <a:cubicBezTo>
                      <a:pt x="3095" y="226"/>
                      <a:pt x="2998" y="1"/>
                      <a:pt x="28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48" name="Google Shape;4248;p42"/>
              <p:cNvSpPr/>
              <p:nvPr/>
            </p:nvSpPr>
            <p:spPr>
              <a:xfrm>
                <a:off x="7703950" y="4250825"/>
                <a:ext cx="379050" cy="141900"/>
              </a:xfrm>
              <a:custGeom>
                <a:avLst/>
                <a:gdLst/>
                <a:ahLst/>
                <a:cxnLst/>
                <a:rect l="l" t="t" r="r" b="b"/>
                <a:pathLst>
                  <a:path w="15162" h="5676" extrusionOk="0">
                    <a:moveTo>
                      <a:pt x="14943" y="0"/>
                    </a:moveTo>
                    <a:cubicBezTo>
                      <a:pt x="14925" y="0"/>
                      <a:pt x="14907" y="3"/>
                      <a:pt x="14887" y="10"/>
                    </a:cubicBezTo>
                    <a:cubicBezTo>
                      <a:pt x="11070" y="1380"/>
                      <a:pt x="7269" y="2768"/>
                      <a:pt x="3451" y="4139"/>
                    </a:cubicBezTo>
                    <a:cubicBezTo>
                      <a:pt x="2376" y="4538"/>
                      <a:pt x="1283" y="4938"/>
                      <a:pt x="189" y="5319"/>
                    </a:cubicBezTo>
                    <a:cubicBezTo>
                      <a:pt x="1" y="5397"/>
                      <a:pt x="68" y="5676"/>
                      <a:pt x="238" y="5676"/>
                    </a:cubicBezTo>
                    <a:cubicBezTo>
                      <a:pt x="255" y="5676"/>
                      <a:pt x="274" y="5673"/>
                      <a:pt x="293" y="5666"/>
                    </a:cubicBezTo>
                    <a:cubicBezTo>
                      <a:pt x="4094" y="4278"/>
                      <a:pt x="7893" y="2907"/>
                      <a:pt x="11711" y="1519"/>
                    </a:cubicBezTo>
                    <a:cubicBezTo>
                      <a:pt x="12805" y="1137"/>
                      <a:pt x="13881" y="738"/>
                      <a:pt x="14973" y="339"/>
                    </a:cubicBezTo>
                    <a:cubicBezTo>
                      <a:pt x="15162" y="276"/>
                      <a:pt x="15109" y="0"/>
                      <a:pt x="149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49" name="Google Shape;4249;p42"/>
              <p:cNvSpPr/>
              <p:nvPr/>
            </p:nvSpPr>
            <p:spPr>
              <a:xfrm>
                <a:off x="7784600" y="4423050"/>
                <a:ext cx="125375" cy="121700"/>
              </a:xfrm>
              <a:custGeom>
                <a:avLst/>
                <a:gdLst/>
                <a:ahLst/>
                <a:cxnLst/>
                <a:rect l="l" t="t" r="r" b="b"/>
                <a:pathLst>
                  <a:path w="5015" h="4868" extrusionOk="0">
                    <a:moveTo>
                      <a:pt x="2514" y="348"/>
                    </a:moveTo>
                    <a:cubicBezTo>
                      <a:pt x="3369" y="348"/>
                      <a:pt x="4165" y="874"/>
                      <a:pt x="4477" y="1727"/>
                    </a:cubicBezTo>
                    <a:cubicBezTo>
                      <a:pt x="4667" y="2248"/>
                      <a:pt x="4633" y="2820"/>
                      <a:pt x="4408" y="3324"/>
                    </a:cubicBezTo>
                    <a:cubicBezTo>
                      <a:pt x="4165" y="3826"/>
                      <a:pt x="3749" y="4208"/>
                      <a:pt x="3210" y="4400"/>
                    </a:cubicBezTo>
                    <a:cubicBezTo>
                      <a:pt x="2977" y="4486"/>
                      <a:pt x="2738" y="4527"/>
                      <a:pt x="2503" y="4527"/>
                    </a:cubicBezTo>
                    <a:cubicBezTo>
                      <a:pt x="1653" y="4527"/>
                      <a:pt x="851" y="3993"/>
                      <a:pt x="538" y="3150"/>
                    </a:cubicBezTo>
                    <a:cubicBezTo>
                      <a:pt x="156" y="2056"/>
                      <a:pt x="711" y="860"/>
                      <a:pt x="1787" y="478"/>
                    </a:cubicBezTo>
                    <a:cubicBezTo>
                      <a:pt x="2028" y="390"/>
                      <a:pt x="2273" y="348"/>
                      <a:pt x="2514" y="348"/>
                    </a:cubicBezTo>
                    <a:close/>
                    <a:moveTo>
                      <a:pt x="2504" y="0"/>
                    </a:moveTo>
                    <a:cubicBezTo>
                      <a:pt x="2227" y="0"/>
                      <a:pt x="1950" y="49"/>
                      <a:pt x="1683" y="148"/>
                    </a:cubicBezTo>
                    <a:cubicBezTo>
                      <a:pt x="1058" y="356"/>
                      <a:pt x="572" y="807"/>
                      <a:pt x="295" y="1397"/>
                    </a:cubicBezTo>
                    <a:cubicBezTo>
                      <a:pt x="17" y="1987"/>
                      <a:pt x="0" y="2646"/>
                      <a:pt x="209" y="3271"/>
                    </a:cubicBezTo>
                    <a:cubicBezTo>
                      <a:pt x="572" y="4261"/>
                      <a:pt x="1509" y="4867"/>
                      <a:pt x="2516" y="4867"/>
                    </a:cubicBezTo>
                    <a:cubicBezTo>
                      <a:pt x="2777" y="4867"/>
                      <a:pt x="3071" y="4816"/>
                      <a:pt x="3332" y="4729"/>
                    </a:cubicBezTo>
                    <a:cubicBezTo>
                      <a:pt x="3957" y="4504"/>
                      <a:pt x="4443" y="4052"/>
                      <a:pt x="4720" y="3462"/>
                    </a:cubicBezTo>
                    <a:cubicBezTo>
                      <a:pt x="4998" y="2873"/>
                      <a:pt x="5015" y="2213"/>
                      <a:pt x="4790" y="1605"/>
                    </a:cubicBezTo>
                    <a:cubicBezTo>
                      <a:pt x="4581" y="998"/>
                      <a:pt x="4130" y="495"/>
                      <a:pt x="3540" y="235"/>
                    </a:cubicBezTo>
                    <a:cubicBezTo>
                      <a:pt x="3210" y="79"/>
                      <a:pt x="2857" y="0"/>
                      <a:pt x="250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50" name="Google Shape;4250;p42"/>
              <p:cNvSpPr/>
              <p:nvPr/>
            </p:nvSpPr>
            <p:spPr>
              <a:xfrm>
                <a:off x="8011050" y="4229125"/>
                <a:ext cx="39050" cy="19575"/>
              </a:xfrm>
              <a:custGeom>
                <a:avLst/>
                <a:gdLst/>
                <a:ahLst/>
                <a:cxnLst/>
                <a:rect l="l" t="t" r="r" b="b"/>
                <a:pathLst>
                  <a:path w="1562" h="783" extrusionOk="0">
                    <a:moveTo>
                      <a:pt x="1367" y="1"/>
                    </a:moveTo>
                    <a:cubicBezTo>
                      <a:pt x="1351" y="1"/>
                      <a:pt x="1335" y="4"/>
                      <a:pt x="1319" y="10"/>
                    </a:cubicBezTo>
                    <a:cubicBezTo>
                      <a:pt x="937" y="149"/>
                      <a:pt x="537" y="304"/>
                      <a:pt x="156" y="443"/>
                    </a:cubicBezTo>
                    <a:cubicBezTo>
                      <a:pt x="70" y="478"/>
                      <a:pt x="0" y="565"/>
                      <a:pt x="35" y="651"/>
                    </a:cubicBezTo>
                    <a:cubicBezTo>
                      <a:pt x="49" y="723"/>
                      <a:pt x="121" y="783"/>
                      <a:pt x="195" y="783"/>
                    </a:cubicBezTo>
                    <a:cubicBezTo>
                      <a:pt x="211" y="783"/>
                      <a:pt x="227" y="780"/>
                      <a:pt x="243" y="774"/>
                    </a:cubicBezTo>
                    <a:cubicBezTo>
                      <a:pt x="625" y="635"/>
                      <a:pt x="1023" y="496"/>
                      <a:pt x="1405" y="357"/>
                    </a:cubicBezTo>
                    <a:cubicBezTo>
                      <a:pt x="1509" y="322"/>
                      <a:pt x="1562" y="235"/>
                      <a:pt x="1527" y="131"/>
                    </a:cubicBezTo>
                    <a:cubicBezTo>
                      <a:pt x="1512" y="60"/>
                      <a:pt x="1440" y="1"/>
                      <a:pt x="13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51" name="Google Shape;4251;p42"/>
              <p:cNvSpPr/>
              <p:nvPr/>
            </p:nvSpPr>
            <p:spPr>
              <a:xfrm>
                <a:off x="7941625" y="4256450"/>
                <a:ext cx="44275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1771" h="852" extrusionOk="0">
                    <a:moveTo>
                      <a:pt x="1576" y="0"/>
                    </a:moveTo>
                    <a:cubicBezTo>
                      <a:pt x="1560" y="0"/>
                      <a:pt x="1543" y="3"/>
                      <a:pt x="1528" y="10"/>
                    </a:cubicBezTo>
                    <a:cubicBezTo>
                      <a:pt x="1059" y="183"/>
                      <a:pt x="608" y="357"/>
                      <a:pt x="140" y="513"/>
                    </a:cubicBezTo>
                    <a:cubicBezTo>
                      <a:pt x="52" y="548"/>
                      <a:pt x="1" y="634"/>
                      <a:pt x="18" y="722"/>
                    </a:cubicBezTo>
                    <a:cubicBezTo>
                      <a:pt x="32" y="792"/>
                      <a:pt x="105" y="852"/>
                      <a:pt x="178" y="852"/>
                    </a:cubicBezTo>
                    <a:cubicBezTo>
                      <a:pt x="194" y="852"/>
                      <a:pt x="210" y="849"/>
                      <a:pt x="226" y="842"/>
                    </a:cubicBezTo>
                    <a:cubicBezTo>
                      <a:pt x="695" y="687"/>
                      <a:pt x="1163" y="513"/>
                      <a:pt x="1614" y="357"/>
                    </a:cubicBezTo>
                    <a:cubicBezTo>
                      <a:pt x="1701" y="322"/>
                      <a:pt x="1771" y="236"/>
                      <a:pt x="1736" y="132"/>
                    </a:cubicBezTo>
                    <a:cubicBezTo>
                      <a:pt x="1721" y="60"/>
                      <a:pt x="1649" y="0"/>
                      <a:pt x="15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52" name="Google Shape;4252;p42"/>
              <p:cNvSpPr/>
              <p:nvPr/>
            </p:nvSpPr>
            <p:spPr>
              <a:xfrm>
                <a:off x="7868750" y="4279875"/>
                <a:ext cx="39075" cy="19150"/>
              </a:xfrm>
              <a:custGeom>
                <a:avLst/>
                <a:gdLst/>
                <a:ahLst/>
                <a:cxnLst/>
                <a:rect l="l" t="t" r="r" b="b"/>
                <a:pathLst>
                  <a:path w="1563" h="766" extrusionOk="0">
                    <a:moveTo>
                      <a:pt x="1367" y="0"/>
                    </a:moveTo>
                    <a:cubicBezTo>
                      <a:pt x="1351" y="0"/>
                      <a:pt x="1335" y="3"/>
                      <a:pt x="1320" y="10"/>
                    </a:cubicBezTo>
                    <a:cubicBezTo>
                      <a:pt x="938" y="148"/>
                      <a:pt x="538" y="287"/>
                      <a:pt x="156" y="426"/>
                    </a:cubicBezTo>
                    <a:cubicBezTo>
                      <a:pt x="70" y="461"/>
                      <a:pt x="1" y="548"/>
                      <a:pt x="35" y="634"/>
                    </a:cubicBezTo>
                    <a:cubicBezTo>
                      <a:pt x="49" y="706"/>
                      <a:pt x="122" y="766"/>
                      <a:pt x="195" y="766"/>
                    </a:cubicBezTo>
                    <a:cubicBezTo>
                      <a:pt x="212" y="766"/>
                      <a:pt x="228" y="763"/>
                      <a:pt x="244" y="756"/>
                    </a:cubicBezTo>
                    <a:cubicBezTo>
                      <a:pt x="642" y="618"/>
                      <a:pt x="1024" y="479"/>
                      <a:pt x="1424" y="340"/>
                    </a:cubicBezTo>
                    <a:cubicBezTo>
                      <a:pt x="1510" y="305"/>
                      <a:pt x="1562" y="218"/>
                      <a:pt x="1544" y="132"/>
                    </a:cubicBezTo>
                    <a:cubicBezTo>
                      <a:pt x="1516" y="60"/>
                      <a:pt x="1441" y="0"/>
                      <a:pt x="13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53" name="Google Shape;4253;p42"/>
              <p:cNvSpPr/>
              <p:nvPr/>
            </p:nvSpPr>
            <p:spPr>
              <a:xfrm>
                <a:off x="7801500" y="4307625"/>
                <a:ext cx="37325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1493" h="760" extrusionOk="0">
                    <a:moveTo>
                      <a:pt x="1298" y="1"/>
                    </a:moveTo>
                    <a:cubicBezTo>
                      <a:pt x="1282" y="1"/>
                      <a:pt x="1266" y="4"/>
                      <a:pt x="1250" y="10"/>
                    </a:cubicBezTo>
                    <a:cubicBezTo>
                      <a:pt x="886" y="149"/>
                      <a:pt x="521" y="288"/>
                      <a:pt x="157" y="410"/>
                    </a:cubicBezTo>
                    <a:cubicBezTo>
                      <a:pt x="70" y="445"/>
                      <a:pt x="1" y="531"/>
                      <a:pt x="35" y="635"/>
                    </a:cubicBezTo>
                    <a:cubicBezTo>
                      <a:pt x="51" y="697"/>
                      <a:pt x="137" y="759"/>
                      <a:pt x="217" y="759"/>
                    </a:cubicBezTo>
                    <a:cubicBezTo>
                      <a:pt x="226" y="759"/>
                      <a:pt x="235" y="759"/>
                      <a:pt x="243" y="757"/>
                    </a:cubicBezTo>
                    <a:cubicBezTo>
                      <a:pt x="609" y="618"/>
                      <a:pt x="972" y="479"/>
                      <a:pt x="1337" y="357"/>
                    </a:cubicBezTo>
                    <a:cubicBezTo>
                      <a:pt x="1423" y="322"/>
                      <a:pt x="1493" y="236"/>
                      <a:pt x="1458" y="132"/>
                    </a:cubicBezTo>
                    <a:cubicBezTo>
                      <a:pt x="1444" y="61"/>
                      <a:pt x="1372" y="1"/>
                      <a:pt x="12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54" name="Google Shape;4254;p42"/>
              <p:cNvSpPr/>
              <p:nvPr/>
            </p:nvSpPr>
            <p:spPr>
              <a:xfrm>
                <a:off x="7725600" y="4337125"/>
                <a:ext cx="4080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801" extrusionOk="0">
                    <a:moveTo>
                      <a:pt x="1436" y="1"/>
                    </a:moveTo>
                    <a:cubicBezTo>
                      <a:pt x="1420" y="1"/>
                      <a:pt x="1404" y="4"/>
                      <a:pt x="1389" y="10"/>
                    </a:cubicBezTo>
                    <a:cubicBezTo>
                      <a:pt x="972" y="167"/>
                      <a:pt x="556" y="306"/>
                      <a:pt x="139" y="461"/>
                    </a:cubicBezTo>
                    <a:cubicBezTo>
                      <a:pt x="52" y="496"/>
                      <a:pt x="1" y="583"/>
                      <a:pt x="17" y="669"/>
                    </a:cubicBezTo>
                    <a:cubicBezTo>
                      <a:pt x="46" y="741"/>
                      <a:pt x="110" y="801"/>
                      <a:pt x="179" y="801"/>
                    </a:cubicBezTo>
                    <a:cubicBezTo>
                      <a:pt x="194" y="801"/>
                      <a:pt x="210" y="798"/>
                      <a:pt x="225" y="792"/>
                    </a:cubicBezTo>
                    <a:cubicBezTo>
                      <a:pt x="642" y="635"/>
                      <a:pt x="1058" y="496"/>
                      <a:pt x="1475" y="340"/>
                    </a:cubicBezTo>
                    <a:cubicBezTo>
                      <a:pt x="1562" y="306"/>
                      <a:pt x="1632" y="218"/>
                      <a:pt x="1597" y="132"/>
                    </a:cubicBezTo>
                    <a:cubicBezTo>
                      <a:pt x="1582" y="60"/>
                      <a:pt x="1510" y="1"/>
                      <a:pt x="14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55" name="Google Shape;4255;p42"/>
              <p:cNvSpPr/>
              <p:nvPr/>
            </p:nvSpPr>
            <p:spPr>
              <a:xfrm>
                <a:off x="7136925" y="3482775"/>
                <a:ext cx="978675" cy="766575"/>
              </a:xfrm>
              <a:custGeom>
                <a:avLst/>
                <a:gdLst/>
                <a:ahLst/>
                <a:cxnLst/>
                <a:rect l="l" t="t" r="r" b="b"/>
                <a:pathLst>
                  <a:path w="39147" h="30663" extrusionOk="0">
                    <a:moveTo>
                      <a:pt x="5883" y="0"/>
                    </a:moveTo>
                    <a:cubicBezTo>
                      <a:pt x="3436" y="3471"/>
                      <a:pt x="1180" y="6907"/>
                      <a:pt x="747" y="11279"/>
                    </a:cubicBezTo>
                    <a:cubicBezTo>
                      <a:pt x="0" y="18828"/>
                      <a:pt x="5449" y="26063"/>
                      <a:pt x="12061" y="29170"/>
                    </a:cubicBezTo>
                    <a:cubicBezTo>
                      <a:pt x="14386" y="30262"/>
                      <a:pt x="17023" y="30628"/>
                      <a:pt x="19573" y="30662"/>
                    </a:cubicBezTo>
                    <a:cubicBezTo>
                      <a:pt x="22141" y="30628"/>
                      <a:pt x="24762" y="30262"/>
                      <a:pt x="27087" y="29170"/>
                    </a:cubicBezTo>
                    <a:cubicBezTo>
                      <a:pt x="33716" y="26063"/>
                      <a:pt x="39146" y="18828"/>
                      <a:pt x="38401" y="11279"/>
                    </a:cubicBezTo>
                    <a:cubicBezTo>
                      <a:pt x="37966" y="6907"/>
                      <a:pt x="35711" y="3471"/>
                      <a:pt x="33265" y="0"/>
                    </a:cubicBezTo>
                    <a:cubicBezTo>
                      <a:pt x="33265" y="0"/>
                      <a:pt x="26063" y="2101"/>
                      <a:pt x="20302" y="2101"/>
                    </a:cubicBezTo>
                    <a:cubicBezTo>
                      <a:pt x="14541" y="2101"/>
                      <a:pt x="5883" y="0"/>
                      <a:pt x="588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56" name="Google Shape;4256;p42"/>
              <p:cNvSpPr/>
              <p:nvPr/>
            </p:nvSpPr>
            <p:spPr>
              <a:xfrm>
                <a:off x="7143450" y="3478300"/>
                <a:ext cx="965650" cy="775425"/>
              </a:xfrm>
              <a:custGeom>
                <a:avLst/>
                <a:gdLst/>
                <a:ahLst/>
                <a:cxnLst/>
                <a:rect l="l" t="t" r="r" b="b"/>
                <a:pathLst>
                  <a:path w="38626" h="31017" extrusionOk="0">
                    <a:moveTo>
                      <a:pt x="5696" y="379"/>
                    </a:moveTo>
                    <a:cubicBezTo>
                      <a:pt x="6597" y="594"/>
                      <a:pt x="7498" y="777"/>
                      <a:pt x="8415" y="961"/>
                    </a:cubicBezTo>
                    <a:cubicBezTo>
                      <a:pt x="10515" y="1394"/>
                      <a:pt x="12632" y="1776"/>
                      <a:pt x="14749" y="2053"/>
                    </a:cubicBezTo>
                    <a:cubicBezTo>
                      <a:pt x="16529" y="2281"/>
                      <a:pt x="18319" y="2447"/>
                      <a:pt x="20111" y="2447"/>
                    </a:cubicBezTo>
                    <a:cubicBezTo>
                      <a:pt x="20643" y="2447"/>
                      <a:pt x="21175" y="2432"/>
                      <a:pt x="21707" y="2400"/>
                    </a:cubicBezTo>
                    <a:cubicBezTo>
                      <a:pt x="24171" y="2262"/>
                      <a:pt x="26618" y="1845"/>
                      <a:pt x="29013" y="1343"/>
                    </a:cubicBezTo>
                    <a:cubicBezTo>
                      <a:pt x="30330" y="1051"/>
                      <a:pt x="31649" y="777"/>
                      <a:pt x="32932" y="387"/>
                    </a:cubicBezTo>
                    <a:lnTo>
                      <a:pt x="32932" y="387"/>
                    </a:lnTo>
                    <a:cubicBezTo>
                      <a:pt x="34568" y="2692"/>
                      <a:pt x="36161" y="5085"/>
                      <a:pt x="37134" y="7763"/>
                    </a:cubicBezTo>
                    <a:cubicBezTo>
                      <a:pt x="38053" y="10348"/>
                      <a:pt x="38295" y="13124"/>
                      <a:pt x="37740" y="15814"/>
                    </a:cubicBezTo>
                    <a:cubicBezTo>
                      <a:pt x="37203" y="18348"/>
                      <a:pt x="36058" y="20742"/>
                      <a:pt x="34513" y="22807"/>
                    </a:cubicBezTo>
                    <a:cubicBezTo>
                      <a:pt x="32969" y="24907"/>
                      <a:pt x="31008" y="26693"/>
                      <a:pt x="28821" y="28082"/>
                    </a:cubicBezTo>
                    <a:cubicBezTo>
                      <a:pt x="27625" y="28810"/>
                      <a:pt x="26375" y="29453"/>
                      <a:pt x="25038" y="29851"/>
                    </a:cubicBezTo>
                    <a:cubicBezTo>
                      <a:pt x="23546" y="30321"/>
                      <a:pt x="22003" y="30546"/>
                      <a:pt x="20441" y="30633"/>
                    </a:cubicBezTo>
                    <a:cubicBezTo>
                      <a:pt x="20044" y="30653"/>
                      <a:pt x="19644" y="30664"/>
                      <a:pt x="19244" y="30664"/>
                    </a:cubicBezTo>
                    <a:cubicBezTo>
                      <a:pt x="16564" y="30664"/>
                      <a:pt x="13835" y="30192"/>
                      <a:pt x="11434" y="28984"/>
                    </a:cubicBezTo>
                    <a:cubicBezTo>
                      <a:pt x="9127" y="27822"/>
                      <a:pt x="7062" y="26208"/>
                      <a:pt x="5326" y="24299"/>
                    </a:cubicBezTo>
                    <a:cubicBezTo>
                      <a:pt x="3591" y="22355"/>
                      <a:pt x="2203" y="20083"/>
                      <a:pt x="1388" y="17619"/>
                    </a:cubicBezTo>
                    <a:cubicBezTo>
                      <a:pt x="537" y="15086"/>
                      <a:pt x="364" y="12379"/>
                      <a:pt x="919" y="9776"/>
                    </a:cubicBezTo>
                    <a:cubicBezTo>
                      <a:pt x="1544" y="6947"/>
                      <a:pt x="2967" y="4397"/>
                      <a:pt x="4563" y="2019"/>
                    </a:cubicBezTo>
                    <a:cubicBezTo>
                      <a:pt x="4937" y="1467"/>
                      <a:pt x="5309" y="916"/>
                      <a:pt x="5696" y="379"/>
                    </a:cubicBezTo>
                    <a:close/>
                    <a:moveTo>
                      <a:pt x="32998" y="0"/>
                    </a:moveTo>
                    <a:cubicBezTo>
                      <a:pt x="32983" y="0"/>
                      <a:pt x="32967" y="2"/>
                      <a:pt x="32951" y="6"/>
                    </a:cubicBezTo>
                    <a:cubicBezTo>
                      <a:pt x="31893" y="318"/>
                      <a:pt x="30799" y="579"/>
                      <a:pt x="29724" y="822"/>
                    </a:cubicBezTo>
                    <a:cubicBezTo>
                      <a:pt x="27382" y="1359"/>
                      <a:pt x="25022" y="1776"/>
                      <a:pt x="22627" y="1984"/>
                    </a:cubicBezTo>
                    <a:cubicBezTo>
                      <a:pt x="21784" y="2060"/>
                      <a:pt x="20941" y="2094"/>
                      <a:pt x="20097" y="2094"/>
                    </a:cubicBezTo>
                    <a:cubicBezTo>
                      <a:pt x="18614" y="2094"/>
                      <a:pt x="17127" y="1987"/>
                      <a:pt x="15634" y="1811"/>
                    </a:cubicBezTo>
                    <a:cubicBezTo>
                      <a:pt x="13447" y="1568"/>
                      <a:pt x="11279" y="1186"/>
                      <a:pt x="9127" y="753"/>
                    </a:cubicBezTo>
                    <a:cubicBezTo>
                      <a:pt x="7982" y="526"/>
                      <a:pt x="6853" y="267"/>
                      <a:pt x="5726" y="24"/>
                    </a:cubicBezTo>
                    <a:cubicBezTo>
                      <a:pt x="5708" y="24"/>
                      <a:pt x="5692" y="6"/>
                      <a:pt x="5674" y="6"/>
                    </a:cubicBezTo>
                    <a:cubicBezTo>
                      <a:pt x="5659" y="3"/>
                      <a:pt x="5645" y="2"/>
                      <a:pt x="5632" y="2"/>
                    </a:cubicBezTo>
                    <a:cubicBezTo>
                      <a:pt x="5565" y="2"/>
                      <a:pt x="5512" y="36"/>
                      <a:pt x="5483" y="93"/>
                    </a:cubicBezTo>
                    <a:cubicBezTo>
                      <a:pt x="3783" y="2488"/>
                      <a:pt x="2134" y="4952"/>
                      <a:pt x="1145" y="7728"/>
                    </a:cubicBezTo>
                    <a:cubicBezTo>
                      <a:pt x="225" y="10366"/>
                      <a:pt x="0" y="13193"/>
                      <a:pt x="572" y="15935"/>
                    </a:cubicBezTo>
                    <a:cubicBezTo>
                      <a:pt x="1111" y="18521"/>
                      <a:pt x="2291" y="20951"/>
                      <a:pt x="3869" y="23068"/>
                    </a:cubicBezTo>
                    <a:cubicBezTo>
                      <a:pt x="5465" y="25184"/>
                      <a:pt x="7443" y="27006"/>
                      <a:pt x="9699" y="28412"/>
                    </a:cubicBezTo>
                    <a:cubicBezTo>
                      <a:pt x="10879" y="29141"/>
                      <a:pt x="12147" y="29782"/>
                      <a:pt x="13500" y="30199"/>
                    </a:cubicBezTo>
                    <a:cubicBezTo>
                      <a:pt x="14992" y="30668"/>
                      <a:pt x="16571" y="30893"/>
                      <a:pt x="18150" y="30980"/>
                    </a:cubicBezTo>
                    <a:cubicBezTo>
                      <a:pt x="18577" y="31004"/>
                      <a:pt x="19006" y="31016"/>
                      <a:pt x="19435" y="31016"/>
                    </a:cubicBezTo>
                    <a:cubicBezTo>
                      <a:pt x="22134" y="31016"/>
                      <a:pt x="24869" y="30528"/>
                      <a:pt x="27294" y="29331"/>
                    </a:cubicBezTo>
                    <a:cubicBezTo>
                      <a:pt x="29654" y="28151"/>
                      <a:pt x="31789" y="26503"/>
                      <a:pt x="33541" y="24542"/>
                    </a:cubicBezTo>
                    <a:cubicBezTo>
                      <a:pt x="35311" y="22582"/>
                      <a:pt x="36717" y="20273"/>
                      <a:pt x="37567" y="17774"/>
                    </a:cubicBezTo>
                    <a:cubicBezTo>
                      <a:pt x="38418" y="15190"/>
                      <a:pt x="38626" y="12448"/>
                      <a:pt x="38053" y="9792"/>
                    </a:cubicBezTo>
                    <a:cubicBezTo>
                      <a:pt x="37463" y="6912"/>
                      <a:pt x="36023" y="4309"/>
                      <a:pt x="34409" y="1898"/>
                    </a:cubicBezTo>
                    <a:cubicBezTo>
                      <a:pt x="33992" y="1290"/>
                      <a:pt x="33576" y="683"/>
                      <a:pt x="33159" y="93"/>
                    </a:cubicBezTo>
                    <a:cubicBezTo>
                      <a:pt x="33146" y="75"/>
                      <a:pt x="33132" y="61"/>
                      <a:pt x="33116" y="49"/>
                    </a:cubicBezTo>
                    <a:lnTo>
                      <a:pt x="33116" y="49"/>
                    </a:lnTo>
                    <a:cubicBezTo>
                      <a:pt x="33087" y="19"/>
                      <a:pt x="33046" y="0"/>
                      <a:pt x="329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57" name="Google Shape;4257;p42"/>
              <p:cNvSpPr/>
              <p:nvPr/>
            </p:nvSpPr>
            <p:spPr>
              <a:xfrm>
                <a:off x="7303950" y="3423350"/>
                <a:ext cx="656350" cy="677175"/>
              </a:xfrm>
              <a:custGeom>
                <a:avLst/>
                <a:gdLst/>
                <a:ahLst/>
                <a:cxnLst/>
                <a:rect l="l" t="t" r="r" b="b"/>
                <a:pathLst>
                  <a:path w="26254" h="27087" extrusionOk="0">
                    <a:moveTo>
                      <a:pt x="13135" y="1"/>
                    </a:moveTo>
                    <a:cubicBezTo>
                      <a:pt x="5882" y="1"/>
                      <a:pt x="0" y="6056"/>
                      <a:pt x="0" y="13536"/>
                    </a:cubicBezTo>
                    <a:cubicBezTo>
                      <a:pt x="0" y="21032"/>
                      <a:pt x="5882" y="27087"/>
                      <a:pt x="13135" y="27087"/>
                    </a:cubicBezTo>
                    <a:cubicBezTo>
                      <a:pt x="20388" y="27087"/>
                      <a:pt x="26253" y="21032"/>
                      <a:pt x="26253" y="13536"/>
                    </a:cubicBezTo>
                    <a:cubicBezTo>
                      <a:pt x="26253" y="6056"/>
                      <a:pt x="20388" y="1"/>
                      <a:pt x="131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58" name="Google Shape;4258;p42"/>
              <p:cNvSpPr/>
              <p:nvPr/>
            </p:nvSpPr>
            <p:spPr>
              <a:xfrm>
                <a:off x="7292225" y="3585150"/>
                <a:ext cx="10000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400" h="470" extrusionOk="0">
                    <a:moveTo>
                      <a:pt x="226" y="1"/>
                    </a:moveTo>
                    <a:cubicBezTo>
                      <a:pt x="192" y="1"/>
                      <a:pt x="174" y="1"/>
                      <a:pt x="139" y="19"/>
                    </a:cubicBezTo>
                    <a:cubicBezTo>
                      <a:pt x="122" y="19"/>
                      <a:pt x="122" y="35"/>
                      <a:pt x="104" y="35"/>
                    </a:cubicBezTo>
                    <a:cubicBezTo>
                      <a:pt x="88" y="70"/>
                      <a:pt x="70" y="88"/>
                      <a:pt x="53" y="123"/>
                    </a:cubicBezTo>
                    <a:cubicBezTo>
                      <a:pt x="53" y="157"/>
                      <a:pt x="35" y="209"/>
                      <a:pt x="18" y="261"/>
                    </a:cubicBezTo>
                    <a:cubicBezTo>
                      <a:pt x="0" y="278"/>
                      <a:pt x="0" y="296"/>
                      <a:pt x="18" y="331"/>
                    </a:cubicBezTo>
                    <a:cubicBezTo>
                      <a:pt x="18" y="348"/>
                      <a:pt x="18" y="366"/>
                      <a:pt x="35" y="382"/>
                    </a:cubicBezTo>
                    <a:cubicBezTo>
                      <a:pt x="53" y="417"/>
                      <a:pt x="53" y="417"/>
                      <a:pt x="70" y="435"/>
                    </a:cubicBezTo>
                    <a:cubicBezTo>
                      <a:pt x="88" y="452"/>
                      <a:pt x="122" y="470"/>
                      <a:pt x="139" y="470"/>
                    </a:cubicBezTo>
                    <a:lnTo>
                      <a:pt x="192" y="470"/>
                    </a:lnTo>
                    <a:cubicBezTo>
                      <a:pt x="208" y="470"/>
                      <a:pt x="243" y="470"/>
                      <a:pt x="278" y="452"/>
                    </a:cubicBezTo>
                    <a:cubicBezTo>
                      <a:pt x="278" y="435"/>
                      <a:pt x="296" y="435"/>
                      <a:pt x="313" y="417"/>
                    </a:cubicBezTo>
                    <a:cubicBezTo>
                      <a:pt x="331" y="400"/>
                      <a:pt x="347" y="382"/>
                      <a:pt x="347" y="348"/>
                    </a:cubicBezTo>
                    <a:cubicBezTo>
                      <a:pt x="365" y="296"/>
                      <a:pt x="382" y="261"/>
                      <a:pt x="400" y="209"/>
                    </a:cubicBezTo>
                    <a:lnTo>
                      <a:pt x="400" y="139"/>
                    </a:lnTo>
                    <a:cubicBezTo>
                      <a:pt x="400" y="123"/>
                      <a:pt x="400" y="105"/>
                      <a:pt x="382" y="88"/>
                    </a:cubicBezTo>
                    <a:cubicBezTo>
                      <a:pt x="365" y="53"/>
                      <a:pt x="347" y="35"/>
                      <a:pt x="331" y="35"/>
                    </a:cubicBezTo>
                    <a:cubicBezTo>
                      <a:pt x="313" y="19"/>
                      <a:pt x="296" y="1"/>
                      <a:pt x="2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59" name="Google Shape;4259;p42"/>
              <p:cNvSpPr/>
              <p:nvPr/>
            </p:nvSpPr>
            <p:spPr>
              <a:xfrm>
                <a:off x="7392850" y="4054100"/>
                <a:ext cx="1217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487" h="348" extrusionOk="0">
                    <a:moveTo>
                      <a:pt x="174" y="1"/>
                    </a:moveTo>
                    <a:cubicBezTo>
                      <a:pt x="140" y="1"/>
                      <a:pt x="123" y="17"/>
                      <a:pt x="105" y="17"/>
                    </a:cubicBezTo>
                    <a:cubicBezTo>
                      <a:pt x="88" y="36"/>
                      <a:pt x="70" y="36"/>
                      <a:pt x="54" y="52"/>
                    </a:cubicBezTo>
                    <a:cubicBezTo>
                      <a:pt x="36" y="70"/>
                      <a:pt x="19" y="87"/>
                      <a:pt x="19" y="105"/>
                    </a:cubicBezTo>
                    <a:cubicBezTo>
                      <a:pt x="1" y="140"/>
                      <a:pt x="1" y="156"/>
                      <a:pt x="1" y="174"/>
                    </a:cubicBezTo>
                    <a:lnTo>
                      <a:pt x="1" y="226"/>
                    </a:lnTo>
                    <a:cubicBezTo>
                      <a:pt x="19" y="260"/>
                      <a:pt x="36" y="278"/>
                      <a:pt x="54" y="295"/>
                    </a:cubicBezTo>
                    <a:cubicBezTo>
                      <a:pt x="54" y="313"/>
                      <a:pt x="70" y="313"/>
                      <a:pt x="88" y="330"/>
                    </a:cubicBezTo>
                    <a:cubicBezTo>
                      <a:pt x="105" y="348"/>
                      <a:pt x="140" y="348"/>
                      <a:pt x="174" y="348"/>
                    </a:cubicBezTo>
                    <a:lnTo>
                      <a:pt x="313" y="348"/>
                    </a:lnTo>
                    <a:cubicBezTo>
                      <a:pt x="331" y="348"/>
                      <a:pt x="348" y="348"/>
                      <a:pt x="366" y="330"/>
                    </a:cubicBezTo>
                    <a:cubicBezTo>
                      <a:pt x="401" y="330"/>
                      <a:pt x="417" y="313"/>
                      <a:pt x="435" y="295"/>
                    </a:cubicBezTo>
                    <a:cubicBezTo>
                      <a:pt x="452" y="278"/>
                      <a:pt x="452" y="260"/>
                      <a:pt x="470" y="244"/>
                    </a:cubicBezTo>
                    <a:cubicBezTo>
                      <a:pt x="470" y="226"/>
                      <a:pt x="487" y="209"/>
                      <a:pt x="487" y="174"/>
                    </a:cubicBezTo>
                    <a:cubicBezTo>
                      <a:pt x="470" y="156"/>
                      <a:pt x="470" y="156"/>
                      <a:pt x="470" y="140"/>
                    </a:cubicBezTo>
                    <a:cubicBezTo>
                      <a:pt x="470" y="105"/>
                      <a:pt x="452" y="70"/>
                      <a:pt x="435" y="52"/>
                    </a:cubicBezTo>
                    <a:cubicBezTo>
                      <a:pt x="417" y="52"/>
                      <a:pt x="401" y="36"/>
                      <a:pt x="401" y="36"/>
                    </a:cubicBezTo>
                    <a:cubicBezTo>
                      <a:pt x="366" y="17"/>
                      <a:pt x="331" y="1"/>
                      <a:pt x="3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60" name="Google Shape;4260;p42"/>
              <p:cNvSpPr/>
              <p:nvPr/>
            </p:nvSpPr>
            <p:spPr>
              <a:xfrm>
                <a:off x="7258450" y="3988250"/>
                <a:ext cx="91150" cy="61875"/>
              </a:xfrm>
              <a:custGeom>
                <a:avLst/>
                <a:gdLst/>
                <a:ahLst/>
                <a:cxnLst/>
                <a:rect l="l" t="t" r="r" b="b"/>
                <a:pathLst>
                  <a:path w="3646" h="2475" extrusionOk="0">
                    <a:moveTo>
                      <a:pt x="244" y="1"/>
                    </a:moveTo>
                    <a:cubicBezTo>
                      <a:pt x="125" y="1"/>
                      <a:pt x="0" y="125"/>
                      <a:pt x="85" y="257"/>
                    </a:cubicBezTo>
                    <a:lnTo>
                      <a:pt x="865" y="1559"/>
                    </a:lnTo>
                    <a:cubicBezTo>
                      <a:pt x="896" y="1612"/>
                      <a:pt x="956" y="1638"/>
                      <a:pt x="1017" y="1638"/>
                    </a:cubicBezTo>
                    <a:cubicBezTo>
                      <a:pt x="1096" y="1638"/>
                      <a:pt x="1176" y="1594"/>
                      <a:pt x="1196" y="1506"/>
                    </a:cubicBezTo>
                    <a:cubicBezTo>
                      <a:pt x="1228" y="1290"/>
                      <a:pt x="1280" y="1074"/>
                      <a:pt x="1349" y="866"/>
                    </a:cubicBezTo>
                    <a:lnTo>
                      <a:pt x="1349" y="866"/>
                    </a:lnTo>
                    <a:cubicBezTo>
                      <a:pt x="1509" y="1241"/>
                      <a:pt x="1692" y="1602"/>
                      <a:pt x="1959" y="1906"/>
                    </a:cubicBezTo>
                    <a:cubicBezTo>
                      <a:pt x="1992" y="1949"/>
                      <a:pt x="2031" y="1967"/>
                      <a:pt x="2070" y="1967"/>
                    </a:cubicBezTo>
                    <a:cubicBezTo>
                      <a:pt x="2156" y="1967"/>
                      <a:pt x="2242" y="1879"/>
                      <a:pt x="2253" y="1784"/>
                    </a:cubicBezTo>
                    <a:cubicBezTo>
                      <a:pt x="2271" y="1616"/>
                      <a:pt x="2298" y="1444"/>
                      <a:pt x="2331" y="1272"/>
                    </a:cubicBezTo>
                    <a:lnTo>
                      <a:pt x="2331" y="1272"/>
                    </a:lnTo>
                    <a:cubicBezTo>
                      <a:pt x="2509" y="1646"/>
                      <a:pt x="2690" y="2023"/>
                      <a:pt x="2861" y="2392"/>
                    </a:cubicBezTo>
                    <a:cubicBezTo>
                      <a:pt x="2891" y="2450"/>
                      <a:pt x="2941" y="2475"/>
                      <a:pt x="2993" y="2475"/>
                    </a:cubicBezTo>
                    <a:cubicBezTo>
                      <a:pt x="3066" y="2475"/>
                      <a:pt x="3143" y="2427"/>
                      <a:pt x="3174" y="2357"/>
                    </a:cubicBezTo>
                    <a:cubicBezTo>
                      <a:pt x="3382" y="1802"/>
                      <a:pt x="3521" y="1247"/>
                      <a:pt x="3625" y="673"/>
                    </a:cubicBezTo>
                    <a:cubicBezTo>
                      <a:pt x="3646" y="540"/>
                      <a:pt x="3538" y="455"/>
                      <a:pt x="3439" y="455"/>
                    </a:cubicBezTo>
                    <a:cubicBezTo>
                      <a:pt x="3372" y="455"/>
                      <a:pt x="3309" y="495"/>
                      <a:pt x="3295" y="587"/>
                    </a:cubicBezTo>
                    <a:cubicBezTo>
                      <a:pt x="3217" y="1015"/>
                      <a:pt x="3110" y="1433"/>
                      <a:pt x="2981" y="1842"/>
                    </a:cubicBezTo>
                    <a:lnTo>
                      <a:pt x="2981" y="1842"/>
                    </a:lnTo>
                    <a:cubicBezTo>
                      <a:pt x="2797" y="1441"/>
                      <a:pt x="2612" y="1035"/>
                      <a:pt x="2427" y="639"/>
                    </a:cubicBezTo>
                    <a:cubicBezTo>
                      <a:pt x="2399" y="582"/>
                      <a:pt x="2344" y="557"/>
                      <a:pt x="2288" y="557"/>
                    </a:cubicBezTo>
                    <a:cubicBezTo>
                      <a:pt x="2206" y="557"/>
                      <a:pt x="2119" y="609"/>
                      <a:pt x="2098" y="691"/>
                    </a:cubicBezTo>
                    <a:cubicBezTo>
                      <a:pt x="2046" y="898"/>
                      <a:pt x="2000" y="1116"/>
                      <a:pt x="1965" y="1336"/>
                    </a:cubicBezTo>
                    <a:lnTo>
                      <a:pt x="1965" y="1336"/>
                    </a:lnTo>
                    <a:cubicBezTo>
                      <a:pt x="1777" y="1028"/>
                      <a:pt x="1647" y="690"/>
                      <a:pt x="1508" y="361"/>
                    </a:cubicBezTo>
                    <a:cubicBezTo>
                      <a:pt x="1476" y="287"/>
                      <a:pt x="1393" y="233"/>
                      <a:pt x="1317" y="233"/>
                    </a:cubicBezTo>
                    <a:cubicBezTo>
                      <a:pt x="1268" y="233"/>
                      <a:pt x="1223" y="255"/>
                      <a:pt x="1196" y="310"/>
                    </a:cubicBezTo>
                    <a:cubicBezTo>
                      <a:pt x="1087" y="536"/>
                      <a:pt x="1006" y="764"/>
                      <a:pt x="944" y="995"/>
                    </a:cubicBezTo>
                    <a:lnTo>
                      <a:pt x="944" y="995"/>
                    </a:lnTo>
                    <a:cubicBezTo>
                      <a:pt x="760" y="691"/>
                      <a:pt x="574" y="388"/>
                      <a:pt x="379" y="83"/>
                    </a:cubicBezTo>
                    <a:cubicBezTo>
                      <a:pt x="348" y="25"/>
                      <a:pt x="296" y="1"/>
                      <a:pt x="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61" name="Google Shape;4261;p42"/>
              <p:cNvSpPr/>
              <p:nvPr/>
            </p:nvSpPr>
            <p:spPr>
              <a:xfrm>
                <a:off x="7420200" y="4107900"/>
                <a:ext cx="30825" cy="30800"/>
              </a:xfrm>
              <a:custGeom>
                <a:avLst/>
                <a:gdLst/>
                <a:ahLst/>
                <a:cxnLst/>
                <a:rect l="l" t="t" r="r" b="b"/>
                <a:pathLst>
                  <a:path w="1233" h="1232" extrusionOk="0">
                    <a:moveTo>
                      <a:pt x="174" y="0"/>
                    </a:moveTo>
                    <a:cubicBezTo>
                      <a:pt x="87" y="0"/>
                      <a:pt x="1" y="70"/>
                      <a:pt x="1" y="174"/>
                    </a:cubicBezTo>
                    <a:cubicBezTo>
                      <a:pt x="17" y="538"/>
                      <a:pt x="156" y="885"/>
                      <a:pt x="382" y="1180"/>
                    </a:cubicBezTo>
                    <a:cubicBezTo>
                      <a:pt x="417" y="1232"/>
                      <a:pt x="487" y="1232"/>
                      <a:pt x="521" y="1232"/>
                    </a:cubicBezTo>
                    <a:cubicBezTo>
                      <a:pt x="591" y="1232"/>
                      <a:pt x="625" y="1197"/>
                      <a:pt x="660" y="1146"/>
                    </a:cubicBezTo>
                    <a:cubicBezTo>
                      <a:pt x="834" y="919"/>
                      <a:pt x="1007" y="695"/>
                      <a:pt x="1163" y="468"/>
                    </a:cubicBezTo>
                    <a:cubicBezTo>
                      <a:pt x="1232" y="399"/>
                      <a:pt x="1181" y="278"/>
                      <a:pt x="1111" y="225"/>
                    </a:cubicBezTo>
                    <a:cubicBezTo>
                      <a:pt x="1083" y="209"/>
                      <a:pt x="1056" y="201"/>
                      <a:pt x="1029" y="201"/>
                    </a:cubicBezTo>
                    <a:cubicBezTo>
                      <a:pt x="971" y="201"/>
                      <a:pt x="916" y="236"/>
                      <a:pt x="868" y="295"/>
                    </a:cubicBezTo>
                    <a:lnTo>
                      <a:pt x="511" y="760"/>
                    </a:lnTo>
                    <a:lnTo>
                      <a:pt x="511" y="760"/>
                    </a:lnTo>
                    <a:cubicBezTo>
                      <a:pt x="497" y="732"/>
                      <a:pt x="483" y="701"/>
                      <a:pt x="469" y="660"/>
                    </a:cubicBezTo>
                    <a:cubicBezTo>
                      <a:pt x="469" y="660"/>
                      <a:pt x="457" y="642"/>
                      <a:pt x="451" y="634"/>
                    </a:cubicBezTo>
                    <a:lnTo>
                      <a:pt x="451" y="634"/>
                    </a:lnTo>
                    <a:cubicBezTo>
                      <a:pt x="447" y="620"/>
                      <a:pt x="434" y="605"/>
                      <a:pt x="434" y="590"/>
                    </a:cubicBezTo>
                    <a:cubicBezTo>
                      <a:pt x="417" y="521"/>
                      <a:pt x="382" y="452"/>
                      <a:pt x="364" y="364"/>
                    </a:cubicBezTo>
                    <a:cubicBezTo>
                      <a:pt x="364" y="336"/>
                      <a:pt x="364" y="307"/>
                      <a:pt x="355" y="279"/>
                    </a:cubicBezTo>
                    <a:lnTo>
                      <a:pt x="355" y="279"/>
                    </a:lnTo>
                    <a:cubicBezTo>
                      <a:pt x="355" y="272"/>
                      <a:pt x="348" y="237"/>
                      <a:pt x="348" y="225"/>
                    </a:cubicBezTo>
                    <a:lnTo>
                      <a:pt x="348" y="174"/>
                    </a:lnTo>
                    <a:cubicBezTo>
                      <a:pt x="348" y="87"/>
                      <a:pt x="260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62" name="Google Shape;4262;p42"/>
              <p:cNvSpPr/>
              <p:nvPr/>
            </p:nvSpPr>
            <p:spPr>
              <a:xfrm>
                <a:off x="7605000" y="4130500"/>
                <a:ext cx="114975" cy="73975"/>
              </a:xfrm>
              <a:custGeom>
                <a:avLst/>
                <a:gdLst/>
                <a:ahLst/>
                <a:cxnLst/>
                <a:rect l="l" t="t" r="r" b="b"/>
                <a:pathLst>
                  <a:path w="4599" h="2959" extrusionOk="0">
                    <a:moveTo>
                      <a:pt x="4395" y="0"/>
                    </a:moveTo>
                    <a:cubicBezTo>
                      <a:pt x="4325" y="0"/>
                      <a:pt x="4251" y="36"/>
                      <a:pt x="4217" y="120"/>
                    </a:cubicBezTo>
                    <a:cubicBezTo>
                      <a:pt x="4043" y="501"/>
                      <a:pt x="3888" y="901"/>
                      <a:pt x="3696" y="1283"/>
                    </a:cubicBezTo>
                    <a:cubicBezTo>
                      <a:pt x="3522" y="1647"/>
                      <a:pt x="3332" y="2028"/>
                      <a:pt x="3055" y="2341"/>
                    </a:cubicBezTo>
                    <a:cubicBezTo>
                      <a:pt x="3002" y="2393"/>
                      <a:pt x="2951" y="2463"/>
                      <a:pt x="2881" y="2514"/>
                    </a:cubicBezTo>
                    <a:cubicBezTo>
                      <a:pt x="2867" y="2522"/>
                      <a:pt x="2847" y="2532"/>
                      <a:pt x="2827" y="2542"/>
                    </a:cubicBezTo>
                    <a:lnTo>
                      <a:pt x="2827" y="2542"/>
                    </a:lnTo>
                    <a:cubicBezTo>
                      <a:pt x="2832" y="2468"/>
                      <a:pt x="2816" y="2358"/>
                      <a:pt x="2828" y="2306"/>
                    </a:cubicBezTo>
                    <a:cubicBezTo>
                      <a:pt x="2828" y="2185"/>
                      <a:pt x="2828" y="2081"/>
                      <a:pt x="2846" y="1959"/>
                    </a:cubicBezTo>
                    <a:cubicBezTo>
                      <a:pt x="2881" y="1542"/>
                      <a:pt x="2881" y="1144"/>
                      <a:pt x="2777" y="744"/>
                    </a:cubicBezTo>
                    <a:cubicBezTo>
                      <a:pt x="2747" y="657"/>
                      <a:pt x="2674" y="613"/>
                      <a:pt x="2600" y="613"/>
                    </a:cubicBezTo>
                    <a:cubicBezTo>
                      <a:pt x="2543" y="613"/>
                      <a:pt x="2485" y="639"/>
                      <a:pt x="2447" y="693"/>
                    </a:cubicBezTo>
                    <a:lnTo>
                      <a:pt x="1749" y="1722"/>
                    </a:lnTo>
                    <a:lnTo>
                      <a:pt x="1749" y="1722"/>
                    </a:lnTo>
                    <a:cubicBezTo>
                      <a:pt x="1770" y="1376"/>
                      <a:pt x="1835" y="1035"/>
                      <a:pt x="1667" y="710"/>
                    </a:cubicBezTo>
                    <a:cubicBezTo>
                      <a:pt x="1631" y="651"/>
                      <a:pt x="1563" y="616"/>
                      <a:pt x="1502" y="616"/>
                    </a:cubicBezTo>
                    <a:cubicBezTo>
                      <a:pt x="1473" y="616"/>
                      <a:pt x="1446" y="624"/>
                      <a:pt x="1424" y="640"/>
                    </a:cubicBezTo>
                    <a:cubicBezTo>
                      <a:pt x="1232" y="779"/>
                      <a:pt x="1059" y="901"/>
                      <a:pt x="868" y="1022"/>
                    </a:cubicBezTo>
                    <a:cubicBezTo>
                      <a:pt x="843" y="1047"/>
                      <a:pt x="612" y="1206"/>
                      <a:pt x="484" y="1288"/>
                    </a:cubicBezTo>
                    <a:lnTo>
                      <a:pt x="484" y="1288"/>
                    </a:lnTo>
                    <a:cubicBezTo>
                      <a:pt x="555" y="975"/>
                      <a:pt x="627" y="655"/>
                      <a:pt x="711" y="346"/>
                    </a:cubicBezTo>
                    <a:cubicBezTo>
                      <a:pt x="732" y="212"/>
                      <a:pt x="625" y="127"/>
                      <a:pt x="523" y="127"/>
                    </a:cubicBezTo>
                    <a:cubicBezTo>
                      <a:pt x="453" y="127"/>
                      <a:pt x="386" y="167"/>
                      <a:pt x="364" y="258"/>
                    </a:cubicBezTo>
                    <a:cubicBezTo>
                      <a:pt x="313" y="536"/>
                      <a:pt x="244" y="814"/>
                      <a:pt x="174" y="1109"/>
                    </a:cubicBezTo>
                    <a:cubicBezTo>
                      <a:pt x="121" y="1299"/>
                      <a:pt x="1" y="1577"/>
                      <a:pt x="278" y="1665"/>
                    </a:cubicBezTo>
                    <a:cubicBezTo>
                      <a:pt x="311" y="1676"/>
                      <a:pt x="345" y="1681"/>
                      <a:pt x="378" y="1681"/>
                    </a:cubicBezTo>
                    <a:cubicBezTo>
                      <a:pt x="552" y="1681"/>
                      <a:pt x="720" y="1544"/>
                      <a:pt x="850" y="1456"/>
                    </a:cubicBezTo>
                    <a:cubicBezTo>
                      <a:pt x="1048" y="1325"/>
                      <a:pt x="1235" y="1194"/>
                      <a:pt x="1420" y="1062"/>
                    </a:cubicBezTo>
                    <a:lnTo>
                      <a:pt x="1420" y="1062"/>
                    </a:lnTo>
                    <a:cubicBezTo>
                      <a:pt x="1458" y="1235"/>
                      <a:pt x="1436" y="1415"/>
                      <a:pt x="1424" y="1595"/>
                    </a:cubicBezTo>
                    <a:cubicBezTo>
                      <a:pt x="1406" y="1820"/>
                      <a:pt x="1389" y="2046"/>
                      <a:pt x="1440" y="2271"/>
                    </a:cubicBezTo>
                    <a:cubicBezTo>
                      <a:pt x="1459" y="2358"/>
                      <a:pt x="1526" y="2396"/>
                      <a:pt x="1597" y="2396"/>
                    </a:cubicBezTo>
                    <a:cubicBezTo>
                      <a:pt x="1654" y="2396"/>
                      <a:pt x="1714" y="2371"/>
                      <a:pt x="1753" y="2324"/>
                    </a:cubicBezTo>
                    <a:cubicBezTo>
                      <a:pt x="2001" y="1959"/>
                      <a:pt x="2249" y="1593"/>
                      <a:pt x="2504" y="1228"/>
                    </a:cubicBezTo>
                    <a:lnTo>
                      <a:pt x="2504" y="1228"/>
                    </a:lnTo>
                    <a:cubicBezTo>
                      <a:pt x="2539" y="1622"/>
                      <a:pt x="2477" y="2021"/>
                      <a:pt x="2465" y="2410"/>
                    </a:cubicBezTo>
                    <a:cubicBezTo>
                      <a:pt x="2465" y="2584"/>
                      <a:pt x="2430" y="2845"/>
                      <a:pt x="2620" y="2931"/>
                    </a:cubicBezTo>
                    <a:cubicBezTo>
                      <a:pt x="2659" y="2950"/>
                      <a:pt x="2698" y="2958"/>
                      <a:pt x="2737" y="2958"/>
                    </a:cubicBezTo>
                    <a:cubicBezTo>
                      <a:pt x="2875" y="2958"/>
                      <a:pt x="3012" y="2856"/>
                      <a:pt x="3106" y="2775"/>
                    </a:cubicBezTo>
                    <a:cubicBezTo>
                      <a:pt x="3453" y="2497"/>
                      <a:pt x="3679" y="2046"/>
                      <a:pt x="3888" y="1665"/>
                    </a:cubicBezTo>
                    <a:cubicBezTo>
                      <a:pt x="4147" y="1195"/>
                      <a:pt x="4339" y="693"/>
                      <a:pt x="4547" y="207"/>
                    </a:cubicBezTo>
                    <a:cubicBezTo>
                      <a:pt x="4599" y="82"/>
                      <a:pt x="4501" y="0"/>
                      <a:pt x="43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63" name="Google Shape;4263;p42"/>
              <p:cNvSpPr/>
              <p:nvPr/>
            </p:nvSpPr>
            <p:spPr>
              <a:xfrm>
                <a:off x="7808450" y="4038575"/>
                <a:ext cx="104950" cy="91675"/>
              </a:xfrm>
              <a:custGeom>
                <a:avLst/>
                <a:gdLst/>
                <a:ahLst/>
                <a:cxnLst/>
                <a:rect l="l" t="t" r="r" b="b"/>
                <a:pathLst>
                  <a:path w="4198" h="3667" extrusionOk="0">
                    <a:moveTo>
                      <a:pt x="3961" y="1"/>
                    </a:moveTo>
                    <a:cubicBezTo>
                      <a:pt x="3909" y="1"/>
                      <a:pt x="3855" y="25"/>
                      <a:pt x="3818" y="83"/>
                    </a:cubicBezTo>
                    <a:cubicBezTo>
                      <a:pt x="3575" y="465"/>
                      <a:pt x="3471" y="899"/>
                      <a:pt x="3332" y="1333"/>
                    </a:cubicBezTo>
                    <a:cubicBezTo>
                      <a:pt x="3193" y="1749"/>
                      <a:pt x="3019" y="2131"/>
                      <a:pt x="2776" y="2496"/>
                    </a:cubicBezTo>
                    <a:cubicBezTo>
                      <a:pt x="2656" y="2686"/>
                      <a:pt x="2517" y="2860"/>
                      <a:pt x="2378" y="3016"/>
                    </a:cubicBezTo>
                    <a:cubicBezTo>
                      <a:pt x="2322" y="3086"/>
                      <a:pt x="2242" y="3145"/>
                      <a:pt x="2177" y="3212"/>
                    </a:cubicBezTo>
                    <a:lnTo>
                      <a:pt x="2177" y="3212"/>
                    </a:lnTo>
                    <a:cubicBezTo>
                      <a:pt x="2177" y="3198"/>
                      <a:pt x="2176" y="3188"/>
                      <a:pt x="2173" y="3188"/>
                    </a:cubicBezTo>
                    <a:cubicBezTo>
                      <a:pt x="2172" y="3188"/>
                      <a:pt x="2171" y="3189"/>
                      <a:pt x="2170" y="3190"/>
                    </a:cubicBezTo>
                    <a:cubicBezTo>
                      <a:pt x="2205" y="2704"/>
                      <a:pt x="2152" y="2218"/>
                      <a:pt x="2013" y="1749"/>
                    </a:cubicBezTo>
                    <a:cubicBezTo>
                      <a:pt x="1990" y="1681"/>
                      <a:pt x="1909" y="1628"/>
                      <a:pt x="1831" y="1628"/>
                    </a:cubicBezTo>
                    <a:cubicBezTo>
                      <a:pt x="1789" y="1628"/>
                      <a:pt x="1749" y="1643"/>
                      <a:pt x="1719" y="1680"/>
                    </a:cubicBezTo>
                    <a:cubicBezTo>
                      <a:pt x="1550" y="1893"/>
                      <a:pt x="1397" y="2113"/>
                      <a:pt x="1262" y="2345"/>
                    </a:cubicBezTo>
                    <a:lnTo>
                      <a:pt x="1262" y="2345"/>
                    </a:lnTo>
                    <a:cubicBezTo>
                      <a:pt x="1222" y="2189"/>
                      <a:pt x="1181" y="2032"/>
                      <a:pt x="1145" y="1871"/>
                    </a:cubicBezTo>
                    <a:cubicBezTo>
                      <a:pt x="1129" y="1802"/>
                      <a:pt x="1059" y="1749"/>
                      <a:pt x="972" y="1749"/>
                    </a:cubicBezTo>
                    <a:cubicBezTo>
                      <a:pt x="963" y="1748"/>
                      <a:pt x="955" y="1748"/>
                      <a:pt x="947" y="1748"/>
                    </a:cubicBezTo>
                    <a:cubicBezTo>
                      <a:pt x="723" y="1748"/>
                      <a:pt x="640" y="1964"/>
                      <a:pt x="573" y="2149"/>
                    </a:cubicBezTo>
                    <a:cubicBezTo>
                      <a:pt x="525" y="2295"/>
                      <a:pt x="476" y="2437"/>
                      <a:pt x="429" y="2580"/>
                    </a:cubicBezTo>
                    <a:lnTo>
                      <a:pt x="429" y="2580"/>
                    </a:lnTo>
                    <a:cubicBezTo>
                      <a:pt x="376" y="2381"/>
                      <a:pt x="347" y="2175"/>
                      <a:pt x="347" y="1957"/>
                    </a:cubicBezTo>
                    <a:cubicBezTo>
                      <a:pt x="347" y="1845"/>
                      <a:pt x="260" y="1789"/>
                      <a:pt x="174" y="1789"/>
                    </a:cubicBezTo>
                    <a:cubicBezTo>
                      <a:pt x="87" y="1789"/>
                      <a:pt x="0" y="1845"/>
                      <a:pt x="0" y="1957"/>
                    </a:cubicBezTo>
                    <a:cubicBezTo>
                      <a:pt x="0" y="2392"/>
                      <a:pt x="104" y="2808"/>
                      <a:pt x="296" y="3190"/>
                    </a:cubicBezTo>
                    <a:cubicBezTo>
                      <a:pt x="325" y="3248"/>
                      <a:pt x="375" y="3273"/>
                      <a:pt x="428" y="3273"/>
                    </a:cubicBezTo>
                    <a:cubicBezTo>
                      <a:pt x="500" y="3273"/>
                      <a:pt x="578" y="3225"/>
                      <a:pt x="608" y="3155"/>
                    </a:cubicBezTo>
                    <a:cubicBezTo>
                      <a:pt x="678" y="2964"/>
                      <a:pt x="729" y="2773"/>
                      <a:pt x="798" y="2600"/>
                    </a:cubicBezTo>
                    <a:cubicBezTo>
                      <a:pt x="809" y="2560"/>
                      <a:pt x="847" y="2403"/>
                      <a:pt x="887" y="2274"/>
                    </a:cubicBezTo>
                    <a:lnTo>
                      <a:pt x="887" y="2274"/>
                    </a:lnTo>
                    <a:cubicBezTo>
                      <a:pt x="934" y="2471"/>
                      <a:pt x="984" y="2671"/>
                      <a:pt x="1041" y="2878"/>
                    </a:cubicBezTo>
                    <a:cubicBezTo>
                      <a:pt x="1061" y="2956"/>
                      <a:pt x="1135" y="3001"/>
                      <a:pt x="1209" y="3001"/>
                    </a:cubicBezTo>
                    <a:cubicBezTo>
                      <a:pt x="1266" y="3001"/>
                      <a:pt x="1323" y="2973"/>
                      <a:pt x="1354" y="2912"/>
                    </a:cubicBezTo>
                    <a:cubicBezTo>
                      <a:pt x="1479" y="2662"/>
                      <a:pt x="1613" y="2420"/>
                      <a:pt x="1770" y="2188"/>
                    </a:cubicBezTo>
                    <a:lnTo>
                      <a:pt x="1770" y="2188"/>
                    </a:lnTo>
                    <a:cubicBezTo>
                      <a:pt x="1806" y="2365"/>
                      <a:pt x="1829" y="2549"/>
                      <a:pt x="1839" y="2739"/>
                    </a:cubicBezTo>
                    <a:cubicBezTo>
                      <a:pt x="1839" y="2878"/>
                      <a:pt x="1839" y="3033"/>
                      <a:pt x="1823" y="3190"/>
                    </a:cubicBezTo>
                    <a:cubicBezTo>
                      <a:pt x="1823" y="3276"/>
                      <a:pt x="1823" y="3380"/>
                      <a:pt x="1858" y="3468"/>
                    </a:cubicBezTo>
                    <a:cubicBezTo>
                      <a:pt x="1907" y="3611"/>
                      <a:pt x="1982" y="3666"/>
                      <a:pt x="2071" y="3666"/>
                    </a:cubicBezTo>
                    <a:cubicBezTo>
                      <a:pt x="2324" y="3666"/>
                      <a:pt x="2678" y="3210"/>
                      <a:pt x="2795" y="3068"/>
                    </a:cubicBezTo>
                    <a:cubicBezTo>
                      <a:pt x="3107" y="2669"/>
                      <a:pt x="3350" y="2235"/>
                      <a:pt x="3540" y="1784"/>
                    </a:cubicBezTo>
                    <a:cubicBezTo>
                      <a:pt x="3732" y="1281"/>
                      <a:pt x="3818" y="726"/>
                      <a:pt x="4113" y="257"/>
                    </a:cubicBezTo>
                    <a:cubicBezTo>
                      <a:pt x="4197" y="125"/>
                      <a:pt x="4081" y="1"/>
                      <a:pt x="39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64" name="Google Shape;4264;p42"/>
              <p:cNvSpPr/>
              <p:nvPr/>
            </p:nvSpPr>
            <p:spPr>
              <a:xfrm>
                <a:off x="7975900" y="3678625"/>
                <a:ext cx="61625" cy="56975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2279" extrusionOk="0">
                    <a:moveTo>
                      <a:pt x="211" y="0"/>
                    </a:moveTo>
                    <a:cubicBezTo>
                      <a:pt x="194" y="0"/>
                      <a:pt x="176" y="3"/>
                      <a:pt x="157" y="10"/>
                    </a:cubicBezTo>
                    <a:cubicBezTo>
                      <a:pt x="69" y="28"/>
                      <a:pt x="0" y="132"/>
                      <a:pt x="35" y="218"/>
                    </a:cubicBezTo>
                    <a:cubicBezTo>
                      <a:pt x="243" y="791"/>
                      <a:pt x="539" y="1328"/>
                      <a:pt x="886" y="1832"/>
                    </a:cubicBezTo>
                    <a:cubicBezTo>
                      <a:pt x="923" y="1879"/>
                      <a:pt x="986" y="1910"/>
                      <a:pt x="1047" y="1910"/>
                    </a:cubicBezTo>
                    <a:cubicBezTo>
                      <a:pt x="1098" y="1910"/>
                      <a:pt x="1148" y="1888"/>
                      <a:pt x="1180" y="1832"/>
                    </a:cubicBezTo>
                    <a:cubicBezTo>
                      <a:pt x="1298" y="1608"/>
                      <a:pt x="1368" y="1368"/>
                      <a:pt x="1422" y="1128"/>
                    </a:cubicBezTo>
                    <a:lnTo>
                      <a:pt x="1422" y="1128"/>
                    </a:lnTo>
                    <a:cubicBezTo>
                      <a:pt x="1472" y="1230"/>
                      <a:pt x="1508" y="1341"/>
                      <a:pt x="1545" y="1432"/>
                    </a:cubicBezTo>
                    <a:cubicBezTo>
                      <a:pt x="1649" y="1675"/>
                      <a:pt x="1753" y="1918"/>
                      <a:pt x="1839" y="2161"/>
                    </a:cubicBezTo>
                    <a:cubicBezTo>
                      <a:pt x="1874" y="2240"/>
                      <a:pt x="1943" y="2279"/>
                      <a:pt x="2013" y="2279"/>
                    </a:cubicBezTo>
                    <a:cubicBezTo>
                      <a:pt x="2082" y="2279"/>
                      <a:pt x="2152" y="2240"/>
                      <a:pt x="2186" y="2161"/>
                    </a:cubicBezTo>
                    <a:cubicBezTo>
                      <a:pt x="2378" y="1675"/>
                      <a:pt x="2464" y="1155"/>
                      <a:pt x="2413" y="634"/>
                    </a:cubicBezTo>
                    <a:cubicBezTo>
                      <a:pt x="2395" y="548"/>
                      <a:pt x="2325" y="461"/>
                      <a:pt x="2239" y="461"/>
                    </a:cubicBezTo>
                    <a:cubicBezTo>
                      <a:pt x="2152" y="461"/>
                      <a:pt x="2048" y="530"/>
                      <a:pt x="2066" y="634"/>
                    </a:cubicBezTo>
                    <a:cubicBezTo>
                      <a:pt x="2100" y="961"/>
                      <a:pt x="2073" y="1287"/>
                      <a:pt x="1993" y="1609"/>
                    </a:cubicBezTo>
                    <a:lnTo>
                      <a:pt x="1993" y="1609"/>
                    </a:lnTo>
                    <a:cubicBezTo>
                      <a:pt x="1939" y="1480"/>
                      <a:pt x="1887" y="1352"/>
                      <a:pt x="1839" y="1224"/>
                    </a:cubicBezTo>
                    <a:cubicBezTo>
                      <a:pt x="1735" y="981"/>
                      <a:pt x="1631" y="756"/>
                      <a:pt x="1423" y="600"/>
                    </a:cubicBezTo>
                    <a:cubicBezTo>
                      <a:pt x="1399" y="580"/>
                      <a:pt x="1369" y="572"/>
                      <a:pt x="1339" y="572"/>
                    </a:cubicBezTo>
                    <a:cubicBezTo>
                      <a:pt x="1260" y="572"/>
                      <a:pt x="1175" y="629"/>
                      <a:pt x="1163" y="704"/>
                    </a:cubicBezTo>
                    <a:cubicBezTo>
                      <a:pt x="1114" y="924"/>
                      <a:pt x="1074" y="1153"/>
                      <a:pt x="1000" y="1372"/>
                    </a:cubicBezTo>
                    <a:lnTo>
                      <a:pt x="1000" y="1372"/>
                    </a:lnTo>
                    <a:cubicBezTo>
                      <a:pt x="749" y="982"/>
                      <a:pt x="537" y="568"/>
                      <a:pt x="382" y="132"/>
                    </a:cubicBezTo>
                    <a:cubicBezTo>
                      <a:pt x="353" y="60"/>
                      <a:pt x="290" y="0"/>
                      <a:pt x="2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65" name="Google Shape;4265;p42"/>
              <p:cNvSpPr/>
              <p:nvPr/>
            </p:nvSpPr>
            <p:spPr>
              <a:xfrm>
                <a:off x="7976075" y="3578975"/>
                <a:ext cx="31700" cy="30075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203" extrusionOk="0">
                    <a:moveTo>
                      <a:pt x="590" y="855"/>
                    </a:moveTo>
                    <a:cubicBezTo>
                      <a:pt x="590" y="855"/>
                      <a:pt x="590" y="859"/>
                      <a:pt x="589" y="862"/>
                    </a:cubicBezTo>
                    <a:lnTo>
                      <a:pt x="589" y="862"/>
                    </a:lnTo>
                    <a:cubicBezTo>
                      <a:pt x="587" y="865"/>
                      <a:pt x="586" y="867"/>
                      <a:pt x="585" y="868"/>
                    </a:cubicBezTo>
                    <a:lnTo>
                      <a:pt x="585" y="868"/>
                    </a:lnTo>
                    <a:cubicBezTo>
                      <a:pt x="585" y="868"/>
                      <a:pt x="584" y="869"/>
                      <a:pt x="584" y="869"/>
                    </a:cubicBezTo>
                    <a:lnTo>
                      <a:pt x="584" y="869"/>
                    </a:lnTo>
                    <a:cubicBezTo>
                      <a:pt x="585" y="867"/>
                      <a:pt x="587" y="863"/>
                      <a:pt x="590" y="855"/>
                    </a:cubicBezTo>
                    <a:close/>
                    <a:moveTo>
                      <a:pt x="584" y="869"/>
                    </a:moveTo>
                    <a:cubicBezTo>
                      <a:pt x="584" y="870"/>
                      <a:pt x="584" y="870"/>
                      <a:pt x="583" y="870"/>
                    </a:cubicBezTo>
                    <a:cubicBezTo>
                      <a:pt x="583" y="870"/>
                      <a:pt x="583" y="870"/>
                      <a:pt x="584" y="869"/>
                    </a:cubicBezTo>
                    <a:lnTo>
                      <a:pt x="584" y="869"/>
                    </a:lnTo>
                    <a:cubicBezTo>
                      <a:pt x="584" y="869"/>
                      <a:pt x="584" y="869"/>
                      <a:pt x="584" y="869"/>
                    </a:cubicBezTo>
                    <a:close/>
                    <a:moveTo>
                      <a:pt x="1071" y="1"/>
                    </a:moveTo>
                    <a:cubicBezTo>
                      <a:pt x="1012" y="1"/>
                      <a:pt x="959" y="21"/>
                      <a:pt x="937" y="74"/>
                    </a:cubicBezTo>
                    <a:cubicBezTo>
                      <a:pt x="868" y="231"/>
                      <a:pt x="798" y="386"/>
                      <a:pt x="747" y="525"/>
                    </a:cubicBezTo>
                    <a:cubicBezTo>
                      <a:pt x="712" y="594"/>
                      <a:pt x="678" y="682"/>
                      <a:pt x="643" y="751"/>
                    </a:cubicBezTo>
                    <a:cubicBezTo>
                      <a:pt x="626" y="783"/>
                      <a:pt x="625" y="815"/>
                      <a:pt x="612" y="833"/>
                    </a:cubicBezTo>
                    <a:lnTo>
                      <a:pt x="612" y="833"/>
                    </a:lnTo>
                    <a:cubicBezTo>
                      <a:pt x="609" y="830"/>
                      <a:pt x="607" y="827"/>
                      <a:pt x="604" y="825"/>
                    </a:cubicBezTo>
                    <a:lnTo>
                      <a:pt x="604" y="825"/>
                    </a:lnTo>
                    <a:cubicBezTo>
                      <a:pt x="612" y="824"/>
                      <a:pt x="590" y="803"/>
                      <a:pt x="590" y="803"/>
                    </a:cubicBezTo>
                    <a:cubicBezTo>
                      <a:pt x="574" y="786"/>
                      <a:pt x="574" y="768"/>
                      <a:pt x="556" y="751"/>
                    </a:cubicBezTo>
                    <a:cubicBezTo>
                      <a:pt x="539" y="716"/>
                      <a:pt x="521" y="682"/>
                      <a:pt x="504" y="664"/>
                    </a:cubicBezTo>
                    <a:lnTo>
                      <a:pt x="451" y="560"/>
                    </a:lnTo>
                    <a:lnTo>
                      <a:pt x="451" y="560"/>
                    </a:lnTo>
                    <a:cubicBezTo>
                      <a:pt x="455" y="563"/>
                      <a:pt x="457" y="565"/>
                      <a:pt x="458" y="565"/>
                    </a:cubicBezTo>
                    <a:cubicBezTo>
                      <a:pt x="463" y="565"/>
                      <a:pt x="451" y="543"/>
                      <a:pt x="451" y="543"/>
                    </a:cubicBezTo>
                    <a:cubicBezTo>
                      <a:pt x="451" y="508"/>
                      <a:pt x="435" y="490"/>
                      <a:pt x="435" y="474"/>
                    </a:cubicBezTo>
                    <a:cubicBezTo>
                      <a:pt x="400" y="404"/>
                      <a:pt x="382" y="335"/>
                      <a:pt x="365" y="265"/>
                    </a:cubicBezTo>
                    <a:cubicBezTo>
                      <a:pt x="351" y="194"/>
                      <a:pt x="278" y="134"/>
                      <a:pt x="205" y="134"/>
                    </a:cubicBezTo>
                    <a:cubicBezTo>
                      <a:pt x="189" y="134"/>
                      <a:pt x="173" y="137"/>
                      <a:pt x="157" y="143"/>
                    </a:cubicBezTo>
                    <a:cubicBezTo>
                      <a:pt x="53" y="161"/>
                      <a:pt x="0" y="265"/>
                      <a:pt x="35" y="351"/>
                    </a:cubicBezTo>
                    <a:cubicBezTo>
                      <a:pt x="70" y="490"/>
                      <a:pt x="122" y="629"/>
                      <a:pt x="174" y="751"/>
                    </a:cubicBezTo>
                    <a:cubicBezTo>
                      <a:pt x="227" y="872"/>
                      <a:pt x="296" y="1011"/>
                      <a:pt x="382" y="1098"/>
                    </a:cubicBezTo>
                    <a:cubicBezTo>
                      <a:pt x="451" y="1150"/>
                      <a:pt x="539" y="1202"/>
                      <a:pt x="625" y="1202"/>
                    </a:cubicBezTo>
                    <a:cubicBezTo>
                      <a:pt x="712" y="1202"/>
                      <a:pt x="798" y="1168"/>
                      <a:pt x="851" y="1098"/>
                    </a:cubicBezTo>
                    <a:cubicBezTo>
                      <a:pt x="903" y="1045"/>
                      <a:pt x="921" y="976"/>
                      <a:pt x="955" y="907"/>
                    </a:cubicBezTo>
                    <a:cubicBezTo>
                      <a:pt x="972" y="837"/>
                      <a:pt x="1007" y="786"/>
                      <a:pt x="1041" y="716"/>
                    </a:cubicBezTo>
                    <a:cubicBezTo>
                      <a:pt x="1111" y="560"/>
                      <a:pt x="1164" y="404"/>
                      <a:pt x="1233" y="265"/>
                    </a:cubicBezTo>
                    <a:cubicBezTo>
                      <a:pt x="1268" y="178"/>
                      <a:pt x="1268" y="74"/>
                      <a:pt x="1180" y="22"/>
                    </a:cubicBezTo>
                    <a:cubicBezTo>
                      <a:pt x="1147" y="9"/>
                      <a:pt x="1108" y="1"/>
                      <a:pt x="10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66" name="Google Shape;4266;p42"/>
              <p:cNvSpPr/>
              <p:nvPr/>
            </p:nvSpPr>
            <p:spPr>
              <a:xfrm>
                <a:off x="8058775" y="3786025"/>
                <a:ext cx="9975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399" h="399" extrusionOk="0">
                    <a:moveTo>
                      <a:pt x="174" y="0"/>
                    </a:moveTo>
                    <a:cubicBezTo>
                      <a:pt x="139" y="17"/>
                      <a:pt x="121" y="35"/>
                      <a:pt x="104" y="52"/>
                    </a:cubicBezTo>
                    <a:lnTo>
                      <a:pt x="51" y="104"/>
                    </a:lnTo>
                    <a:cubicBezTo>
                      <a:pt x="35" y="104"/>
                      <a:pt x="17" y="139"/>
                      <a:pt x="17" y="156"/>
                    </a:cubicBezTo>
                    <a:cubicBezTo>
                      <a:pt x="0" y="174"/>
                      <a:pt x="0" y="190"/>
                      <a:pt x="0" y="225"/>
                    </a:cubicBezTo>
                    <a:cubicBezTo>
                      <a:pt x="0" y="243"/>
                      <a:pt x="0" y="260"/>
                      <a:pt x="17" y="278"/>
                    </a:cubicBezTo>
                    <a:cubicBezTo>
                      <a:pt x="17" y="313"/>
                      <a:pt x="35" y="329"/>
                      <a:pt x="51" y="347"/>
                    </a:cubicBezTo>
                    <a:cubicBezTo>
                      <a:pt x="69" y="347"/>
                      <a:pt x="69" y="364"/>
                      <a:pt x="86" y="364"/>
                    </a:cubicBezTo>
                    <a:cubicBezTo>
                      <a:pt x="121" y="382"/>
                      <a:pt x="139" y="399"/>
                      <a:pt x="174" y="399"/>
                    </a:cubicBezTo>
                    <a:cubicBezTo>
                      <a:pt x="190" y="399"/>
                      <a:pt x="208" y="382"/>
                      <a:pt x="225" y="382"/>
                    </a:cubicBezTo>
                    <a:cubicBezTo>
                      <a:pt x="260" y="382"/>
                      <a:pt x="278" y="364"/>
                      <a:pt x="294" y="347"/>
                    </a:cubicBezTo>
                    <a:lnTo>
                      <a:pt x="347" y="295"/>
                    </a:lnTo>
                    <a:cubicBezTo>
                      <a:pt x="364" y="278"/>
                      <a:pt x="364" y="260"/>
                      <a:pt x="382" y="243"/>
                    </a:cubicBezTo>
                    <a:cubicBezTo>
                      <a:pt x="398" y="225"/>
                      <a:pt x="398" y="190"/>
                      <a:pt x="398" y="174"/>
                    </a:cubicBezTo>
                    <a:cubicBezTo>
                      <a:pt x="398" y="156"/>
                      <a:pt x="398" y="121"/>
                      <a:pt x="382" y="104"/>
                    </a:cubicBezTo>
                    <a:cubicBezTo>
                      <a:pt x="364" y="86"/>
                      <a:pt x="364" y="70"/>
                      <a:pt x="347" y="52"/>
                    </a:cubicBezTo>
                    <a:cubicBezTo>
                      <a:pt x="329" y="35"/>
                      <a:pt x="312" y="35"/>
                      <a:pt x="312" y="17"/>
                    </a:cubicBezTo>
                    <a:cubicBezTo>
                      <a:pt x="278" y="17"/>
                      <a:pt x="260" y="0"/>
                      <a:pt x="2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67" name="Google Shape;4267;p42"/>
              <p:cNvSpPr/>
              <p:nvPr/>
            </p:nvSpPr>
            <p:spPr>
              <a:xfrm>
                <a:off x="7770725" y="4169925"/>
                <a:ext cx="10850" cy="10000"/>
              </a:xfrm>
              <a:custGeom>
                <a:avLst/>
                <a:gdLst/>
                <a:ahLst/>
                <a:cxnLst/>
                <a:rect l="l" t="t" r="r" b="b"/>
                <a:pathLst>
                  <a:path w="434" h="400" extrusionOk="0">
                    <a:moveTo>
                      <a:pt x="347" y="192"/>
                    </a:moveTo>
                    <a:lnTo>
                      <a:pt x="347" y="226"/>
                    </a:lnTo>
                    <a:cubicBezTo>
                      <a:pt x="347" y="229"/>
                      <a:pt x="347" y="232"/>
                      <a:pt x="346" y="235"/>
                    </a:cubicBezTo>
                    <a:lnTo>
                      <a:pt x="346" y="235"/>
                    </a:lnTo>
                    <a:cubicBezTo>
                      <a:pt x="347" y="222"/>
                      <a:pt x="347" y="207"/>
                      <a:pt x="347" y="192"/>
                    </a:cubicBezTo>
                    <a:close/>
                    <a:moveTo>
                      <a:pt x="329" y="278"/>
                    </a:moveTo>
                    <a:cubicBezTo>
                      <a:pt x="329" y="278"/>
                      <a:pt x="313" y="296"/>
                      <a:pt x="313" y="312"/>
                    </a:cubicBezTo>
                    <a:lnTo>
                      <a:pt x="313" y="302"/>
                    </a:lnTo>
                    <a:lnTo>
                      <a:pt x="313" y="302"/>
                    </a:lnTo>
                    <a:cubicBezTo>
                      <a:pt x="317" y="295"/>
                      <a:pt x="321" y="287"/>
                      <a:pt x="329" y="278"/>
                    </a:cubicBezTo>
                    <a:close/>
                    <a:moveTo>
                      <a:pt x="139" y="0"/>
                    </a:moveTo>
                    <a:cubicBezTo>
                      <a:pt x="139" y="18"/>
                      <a:pt x="104" y="18"/>
                      <a:pt x="104" y="18"/>
                    </a:cubicBezTo>
                    <a:lnTo>
                      <a:pt x="104" y="35"/>
                    </a:lnTo>
                    <a:lnTo>
                      <a:pt x="70" y="53"/>
                    </a:lnTo>
                    <a:lnTo>
                      <a:pt x="52" y="53"/>
                    </a:lnTo>
                    <a:cubicBezTo>
                      <a:pt x="52" y="70"/>
                      <a:pt x="35" y="88"/>
                      <a:pt x="35" y="88"/>
                    </a:cubicBezTo>
                    <a:lnTo>
                      <a:pt x="35" y="104"/>
                    </a:lnTo>
                    <a:lnTo>
                      <a:pt x="17" y="139"/>
                    </a:lnTo>
                    <a:lnTo>
                      <a:pt x="17" y="157"/>
                    </a:lnTo>
                    <a:cubicBezTo>
                      <a:pt x="0" y="157"/>
                      <a:pt x="0" y="174"/>
                      <a:pt x="0" y="192"/>
                    </a:cubicBezTo>
                    <a:cubicBezTo>
                      <a:pt x="0" y="226"/>
                      <a:pt x="0" y="243"/>
                      <a:pt x="17" y="261"/>
                    </a:cubicBezTo>
                    <a:cubicBezTo>
                      <a:pt x="17" y="278"/>
                      <a:pt x="35" y="296"/>
                      <a:pt x="52" y="312"/>
                    </a:cubicBezTo>
                    <a:cubicBezTo>
                      <a:pt x="70" y="331"/>
                      <a:pt x="86" y="347"/>
                      <a:pt x="104" y="347"/>
                    </a:cubicBezTo>
                    <a:cubicBezTo>
                      <a:pt x="119" y="355"/>
                      <a:pt x="130" y="359"/>
                      <a:pt x="140" y="362"/>
                    </a:cubicBezTo>
                    <a:lnTo>
                      <a:pt x="140" y="362"/>
                    </a:lnTo>
                    <a:cubicBezTo>
                      <a:pt x="149" y="368"/>
                      <a:pt x="156" y="371"/>
                      <a:pt x="156" y="382"/>
                    </a:cubicBezTo>
                    <a:cubicBezTo>
                      <a:pt x="190" y="400"/>
                      <a:pt x="208" y="400"/>
                      <a:pt x="243" y="400"/>
                    </a:cubicBezTo>
                    <a:lnTo>
                      <a:pt x="295" y="400"/>
                    </a:lnTo>
                    <a:cubicBezTo>
                      <a:pt x="329" y="400"/>
                      <a:pt x="347" y="382"/>
                      <a:pt x="364" y="347"/>
                    </a:cubicBezTo>
                    <a:lnTo>
                      <a:pt x="382" y="347"/>
                    </a:lnTo>
                    <a:cubicBezTo>
                      <a:pt x="382" y="347"/>
                      <a:pt x="399" y="331"/>
                      <a:pt x="399" y="312"/>
                    </a:cubicBezTo>
                    <a:cubicBezTo>
                      <a:pt x="417" y="296"/>
                      <a:pt x="417" y="278"/>
                      <a:pt x="417" y="261"/>
                    </a:cubicBezTo>
                    <a:cubicBezTo>
                      <a:pt x="430" y="261"/>
                      <a:pt x="433" y="239"/>
                      <a:pt x="433" y="239"/>
                    </a:cubicBezTo>
                    <a:cubicBezTo>
                      <a:pt x="433" y="239"/>
                      <a:pt x="433" y="240"/>
                      <a:pt x="433" y="243"/>
                    </a:cubicBezTo>
                    <a:lnTo>
                      <a:pt x="433" y="208"/>
                    </a:lnTo>
                    <a:lnTo>
                      <a:pt x="433" y="192"/>
                    </a:lnTo>
                    <a:cubicBezTo>
                      <a:pt x="433" y="192"/>
                      <a:pt x="433" y="174"/>
                      <a:pt x="417" y="157"/>
                    </a:cubicBezTo>
                    <a:lnTo>
                      <a:pt x="399" y="122"/>
                    </a:lnTo>
                    <a:lnTo>
                      <a:pt x="399" y="104"/>
                    </a:lnTo>
                    <a:lnTo>
                      <a:pt x="382" y="88"/>
                    </a:lnTo>
                    <a:cubicBezTo>
                      <a:pt x="382" y="88"/>
                      <a:pt x="382" y="70"/>
                      <a:pt x="364" y="70"/>
                    </a:cubicBezTo>
                    <a:cubicBezTo>
                      <a:pt x="364" y="53"/>
                      <a:pt x="347" y="53"/>
                      <a:pt x="347" y="53"/>
                    </a:cubicBezTo>
                    <a:lnTo>
                      <a:pt x="329" y="35"/>
                    </a:lnTo>
                    <a:lnTo>
                      <a:pt x="313" y="35"/>
                    </a:lnTo>
                    <a:cubicBezTo>
                      <a:pt x="295" y="18"/>
                      <a:pt x="278" y="18"/>
                      <a:pt x="278" y="18"/>
                    </a:cubicBezTo>
                    <a:cubicBezTo>
                      <a:pt x="260" y="18"/>
                      <a:pt x="260" y="0"/>
                      <a:pt x="2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68" name="Google Shape;4268;p42"/>
              <p:cNvSpPr/>
              <p:nvPr/>
            </p:nvSpPr>
            <p:spPr>
              <a:xfrm>
                <a:off x="7501300" y="4162550"/>
                <a:ext cx="8700" cy="10000"/>
              </a:xfrm>
              <a:custGeom>
                <a:avLst/>
                <a:gdLst/>
                <a:ahLst/>
                <a:cxnLst/>
                <a:rect l="l" t="t" r="r" b="b"/>
                <a:pathLst>
                  <a:path w="348" h="400" extrusionOk="0">
                    <a:moveTo>
                      <a:pt x="174" y="1"/>
                    </a:moveTo>
                    <a:cubicBezTo>
                      <a:pt x="158" y="1"/>
                      <a:pt x="140" y="1"/>
                      <a:pt x="123" y="17"/>
                    </a:cubicBezTo>
                    <a:cubicBezTo>
                      <a:pt x="88" y="17"/>
                      <a:pt x="70" y="36"/>
                      <a:pt x="54" y="52"/>
                    </a:cubicBezTo>
                    <a:lnTo>
                      <a:pt x="19" y="87"/>
                    </a:lnTo>
                    <a:cubicBezTo>
                      <a:pt x="1" y="122"/>
                      <a:pt x="1" y="140"/>
                      <a:pt x="1" y="174"/>
                    </a:cubicBezTo>
                    <a:lnTo>
                      <a:pt x="1" y="226"/>
                    </a:lnTo>
                    <a:cubicBezTo>
                      <a:pt x="1" y="244"/>
                      <a:pt x="1" y="260"/>
                      <a:pt x="19" y="295"/>
                    </a:cubicBezTo>
                    <a:cubicBezTo>
                      <a:pt x="19" y="313"/>
                      <a:pt x="36" y="330"/>
                      <a:pt x="54" y="348"/>
                    </a:cubicBezTo>
                    <a:cubicBezTo>
                      <a:pt x="70" y="365"/>
                      <a:pt x="88" y="383"/>
                      <a:pt x="105" y="383"/>
                    </a:cubicBezTo>
                    <a:cubicBezTo>
                      <a:pt x="123" y="399"/>
                      <a:pt x="140" y="399"/>
                      <a:pt x="174" y="399"/>
                    </a:cubicBezTo>
                    <a:cubicBezTo>
                      <a:pt x="192" y="399"/>
                      <a:pt x="192" y="399"/>
                      <a:pt x="209" y="383"/>
                    </a:cubicBezTo>
                    <a:cubicBezTo>
                      <a:pt x="244" y="383"/>
                      <a:pt x="279" y="365"/>
                      <a:pt x="297" y="348"/>
                    </a:cubicBezTo>
                    <a:cubicBezTo>
                      <a:pt x="297" y="330"/>
                      <a:pt x="313" y="313"/>
                      <a:pt x="313" y="313"/>
                    </a:cubicBezTo>
                    <a:cubicBezTo>
                      <a:pt x="331" y="278"/>
                      <a:pt x="348" y="260"/>
                      <a:pt x="348" y="226"/>
                    </a:cubicBezTo>
                    <a:lnTo>
                      <a:pt x="348" y="174"/>
                    </a:lnTo>
                    <a:cubicBezTo>
                      <a:pt x="348" y="156"/>
                      <a:pt x="331" y="140"/>
                      <a:pt x="331" y="105"/>
                    </a:cubicBezTo>
                    <a:cubicBezTo>
                      <a:pt x="313" y="87"/>
                      <a:pt x="313" y="70"/>
                      <a:pt x="297" y="52"/>
                    </a:cubicBezTo>
                    <a:cubicBezTo>
                      <a:pt x="279" y="36"/>
                      <a:pt x="262" y="17"/>
                      <a:pt x="244" y="17"/>
                    </a:cubicBezTo>
                    <a:cubicBezTo>
                      <a:pt x="209" y="1"/>
                      <a:pt x="192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69" name="Google Shape;4269;p42"/>
              <p:cNvSpPr/>
              <p:nvPr/>
            </p:nvSpPr>
            <p:spPr>
              <a:xfrm>
                <a:off x="7228475" y="3936975"/>
                <a:ext cx="997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399" h="348" extrusionOk="0">
                    <a:moveTo>
                      <a:pt x="174" y="1"/>
                    </a:moveTo>
                    <a:cubicBezTo>
                      <a:pt x="156" y="1"/>
                      <a:pt x="121" y="1"/>
                      <a:pt x="104" y="17"/>
                    </a:cubicBezTo>
                    <a:cubicBezTo>
                      <a:pt x="86" y="17"/>
                      <a:pt x="70" y="35"/>
                      <a:pt x="51" y="52"/>
                    </a:cubicBezTo>
                    <a:cubicBezTo>
                      <a:pt x="35" y="70"/>
                      <a:pt x="17" y="87"/>
                      <a:pt x="17" y="105"/>
                    </a:cubicBezTo>
                    <a:cubicBezTo>
                      <a:pt x="0" y="122"/>
                      <a:pt x="0" y="140"/>
                      <a:pt x="0" y="174"/>
                    </a:cubicBezTo>
                    <a:lnTo>
                      <a:pt x="0" y="209"/>
                    </a:lnTo>
                    <a:cubicBezTo>
                      <a:pt x="17" y="244"/>
                      <a:pt x="35" y="278"/>
                      <a:pt x="51" y="295"/>
                    </a:cubicBezTo>
                    <a:cubicBezTo>
                      <a:pt x="70" y="295"/>
                      <a:pt x="70" y="313"/>
                      <a:pt x="86" y="313"/>
                    </a:cubicBezTo>
                    <a:cubicBezTo>
                      <a:pt x="121" y="330"/>
                      <a:pt x="139" y="348"/>
                      <a:pt x="174" y="348"/>
                    </a:cubicBezTo>
                    <a:lnTo>
                      <a:pt x="225" y="348"/>
                    </a:lnTo>
                    <a:cubicBezTo>
                      <a:pt x="243" y="348"/>
                      <a:pt x="260" y="348"/>
                      <a:pt x="294" y="330"/>
                    </a:cubicBezTo>
                    <a:cubicBezTo>
                      <a:pt x="312" y="330"/>
                      <a:pt x="329" y="313"/>
                      <a:pt x="347" y="295"/>
                    </a:cubicBezTo>
                    <a:cubicBezTo>
                      <a:pt x="364" y="278"/>
                      <a:pt x="364" y="260"/>
                      <a:pt x="382" y="244"/>
                    </a:cubicBezTo>
                    <a:cubicBezTo>
                      <a:pt x="382" y="209"/>
                      <a:pt x="399" y="191"/>
                      <a:pt x="399" y="174"/>
                    </a:cubicBezTo>
                    <a:cubicBezTo>
                      <a:pt x="399" y="156"/>
                      <a:pt x="382" y="140"/>
                      <a:pt x="382" y="122"/>
                    </a:cubicBezTo>
                    <a:cubicBezTo>
                      <a:pt x="382" y="87"/>
                      <a:pt x="364" y="70"/>
                      <a:pt x="347" y="52"/>
                    </a:cubicBezTo>
                    <a:cubicBezTo>
                      <a:pt x="329" y="35"/>
                      <a:pt x="312" y="35"/>
                      <a:pt x="312" y="17"/>
                    </a:cubicBezTo>
                    <a:cubicBezTo>
                      <a:pt x="278" y="1"/>
                      <a:pt x="260" y="1"/>
                      <a:pt x="2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42"/>
              <p:cNvSpPr/>
              <p:nvPr/>
            </p:nvSpPr>
            <p:spPr>
              <a:xfrm>
                <a:off x="7612025" y="3905600"/>
                <a:ext cx="127900" cy="113300"/>
              </a:xfrm>
              <a:custGeom>
                <a:avLst/>
                <a:gdLst/>
                <a:ahLst/>
                <a:cxnLst/>
                <a:rect l="l" t="t" r="r" b="b"/>
                <a:pathLst>
                  <a:path w="5116" h="4532" extrusionOk="0">
                    <a:moveTo>
                      <a:pt x="1502" y="1"/>
                    </a:moveTo>
                    <a:cubicBezTo>
                      <a:pt x="1444" y="1"/>
                      <a:pt x="1387" y="25"/>
                      <a:pt x="1351" y="76"/>
                    </a:cubicBezTo>
                    <a:cubicBezTo>
                      <a:pt x="1135" y="480"/>
                      <a:pt x="940" y="906"/>
                      <a:pt x="783" y="1344"/>
                    </a:cubicBezTo>
                    <a:lnTo>
                      <a:pt x="783" y="1344"/>
                    </a:lnTo>
                    <a:cubicBezTo>
                      <a:pt x="597" y="988"/>
                      <a:pt x="454" y="611"/>
                      <a:pt x="361" y="215"/>
                    </a:cubicBezTo>
                    <a:cubicBezTo>
                      <a:pt x="340" y="122"/>
                      <a:pt x="273" y="82"/>
                      <a:pt x="204" y="82"/>
                    </a:cubicBezTo>
                    <a:cubicBezTo>
                      <a:pt x="104" y="82"/>
                      <a:pt x="1" y="167"/>
                      <a:pt x="32" y="301"/>
                    </a:cubicBezTo>
                    <a:cubicBezTo>
                      <a:pt x="153" y="856"/>
                      <a:pt x="379" y="1377"/>
                      <a:pt x="673" y="1846"/>
                    </a:cubicBezTo>
                    <a:cubicBezTo>
                      <a:pt x="712" y="1907"/>
                      <a:pt x="770" y="1934"/>
                      <a:pt x="826" y="1934"/>
                    </a:cubicBezTo>
                    <a:cubicBezTo>
                      <a:pt x="898" y="1934"/>
                      <a:pt x="966" y="1889"/>
                      <a:pt x="986" y="1811"/>
                    </a:cubicBezTo>
                    <a:cubicBezTo>
                      <a:pt x="1111" y="1422"/>
                      <a:pt x="1264" y="1042"/>
                      <a:pt x="1444" y="679"/>
                    </a:cubicBezTo>
                    <a:lnTo>
                      <a:pt x="1444" y="679"/>
                    </a:lnTo>
                    <a:cubicBezTo>
                      <a:pt x="1586" y="1367"/>
                      <a:pt x="1636" y="2072"/>
                      <a:pt x="1594" y="2765"/>
                    </a:cubicBezTo>
                    <a:cubicBezTo>
                      <a:pt x="1594" y="2871"/>
                      <a:pt x="1685" y="2939"/>
                      <a:pt x="1776" y="2939"/>
                    </a:cubicBezTo>
                    <a:cubicBezTo>
                      <a:pt x="1833" y="2939"/>
                      <a:pt x="1890" y="2912"/>
                      <a:pt x="1923" y="2852"/>
                    </a:cubicBezTo>
                    <a:cubicBezTo>
                      <a:pt x="2216" y="2305"/>
                      <a:pt x="2508" y="1749"/>
                      <a:pt x="2834" y="1218"/>
                    </a:cubicBezTo>
                    <a:lnTo>
                      <a:pt x="2834" y="1218"/>
                    </a:lnTo>
                    <a:cubicBezTo>
                      <a:pt x="2681" y="2292"/>
                      <a:pt x="2279" y="3313"/>
                      <a:pt x="1888" y="4310"/>
                    </a:cubicBezTo>
                    <a:cubicBezTo>
                      <a:pt x="1831" y="4438"/>
                      <a:pt x="1962" y="4531"/>
                      <a:pt x="2079" y="4531"/>
                    </a:cubicBezTo>
                    <a:cubicBezTo>
                      <a:pt x="2103" y="4531"/>
                      <a:pt x="2128" y="4527"/>
                      <a:pt x="2149" y="4518"/>
                    </a:cubicBezTo>
                    <a:cubicBezTo>
                      <a:pt x="2894" y="4188"/>
                      <a:pt x="3433" y="3512"/>
                      <a:pt x="3884" y="2852"/>
                    </a:cubicBezTo>
                    <a:cubicBezTo>
                      <a:pt x="4387" y="2123"/>
                      <a:pt x="4787" y="1342"/>
                      <a:pt x="5064" y="509"/>
                    </a:cubicBezTo>
                    <a:cubicBezTo>
                      <a:pt x="5116" y="384"/>
                      <a:pt x="5012" y="303"/>
                      <a:pt x="4905" y="303"/>
                    </a:cubicBezTo>
                    <a:cubicBezTo>
                      <a:pt x="4834" y="303"/>
                      <a:pt x="4762" y="339"/>
                      <a:pt x="4734" y="423"/>
                    </a:cubicBezTo>
                    <a:cubicBezTo>
                      <a:pt x="4456" y="1186"/>
                      <a:pt x="4092" y="1932"/>
                      <a:pt x="3641" y="2609"/>
                    </a:cubicBezTo>
                    <a:cubicBezTo>
                      <a:pt x="3296" y="3120"/>
                      <a:pt x="2895" y="3631"/>
                      <a:pt x="2388" y="3976"/>
                    </a:cubicBezTo>
                    <a:lnTo>
                      <a:pt x="2388" y="3976"/>
                    </a:lnTo>
                    <a:cubicBezTo>
                      <a:pt x="2812" y="2871"/>
                      <a:pt x="3196" y="1757"/>
                      <a:pt x="3241" y="562"/>
                    </a:cubicBezTo>
                    <a:cubicBezTo>
                      <a:pt x="3241" y="450"/>
                      <a:pt x="3159" y="398"/>
                      <a:pt x="3072" y="398"/>
                    </a:cubicBezTo>
                    <a:cubicBezTo>
                      <a:pt x="3011" y="398"/>
                      <a:pt x="2948" y="424"/>
                      <a:pt x="2913" y="474"/>
                    </a:cubicBezTo>
                    <a:cubicBezTo>
                      <a:pt x="2558" y="981"/>
                      <a:pt x="2249" y="1525"/>
                      <a:pt x="1953" y="2072"/>
                    </a:cubicBezTo>
                    <a:lnTo>
                      <a:pt x="1953" y="2072"/>
                    </a:lnTo>
                    <a:cubicBezTo>
                      <a:pt x="1938" y="1419"/>
                      <a:pt x="1847" y="768"/>
                      <a:pt x="1680" y="127"/>
                    </a:cubicBezTo>
                    <a:cubicBezTo>
                      <a:pt x="1660" y="46"/>
                      <a:pt x="1581" y="1"/>
                      <a:pt x="15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71" name="Google Shape;4271;p42"/>
              <p:cNvSpPr/>
              <p:nvPr/>
            </p:nvSpPr>
            <p:spPr>
              <a:xfrm>
                <a:off x="7473125" y="3961125"/>
                <a:ext cx="63275" cy="56475"/>
              </a:xfrm>
              <a:custGeom>
                <a:avLst/>
                <a:gdLst/>
                <a:ahLst/>
                <a:cxnLst/>
                <a:rect l="l" t="t" r="r" b="b"/>
                <a:pathLst>
                  <a:path w="2531" h="2259" extrusionOk="0">
                    <a:moveTo>
                      <a:pt x="2320" y="1"/>
                    </a:moveTo>
                    <a:cubicBezTo>
                      <a:pt x="2254" y="1"/>
                      <a:pt x="2190" y="38"/>
                      <a:pt x="2169" y="127"/>
                    </a:cubicBezTo>
                    <a:cubicBezTo>
                      <a:pt x="2110" y="403"/>
                      <a:pt x="2050" y="670"/>
                      <a:pt x="1990" y="939"/>
                    </a:cubicBezTo>
                    <a:lnTo>
                      <a:pt x="1990" y="939"/>
                    </a:lnTo>
                    <a:cubicBezTo>
                      <a:pt x="1861" y="758"/>
                      <a:pt x="1734" y="573"/>
                      <a:pt x="1614" y="388"/>
                    </a:cubicBezTo>
                    <a:cubicBezTo>
                      <a:pt x="1576" y="341"/>
                      <a:pt x="1508" y="309"/>
                      <a:pt x="1443" y="309"/>
                    </a:cubicBezTo>
                    <a:cubicBezTo>
                      <a:pt x="1387" y="309"/>
                      <a:pt x="1333" y="332"/>
                      <a:pt x="1301" y="388"/>
                    </a:cubicBezTo>
                    <a:cubicBezTo>
                      <a:pt x="1159" y="715"/>
                      <a:pt x="1088" y="1065"/>
                      <a:pt x="1100" y="1415"/>
                    </a:cubicBezTo>
                    <a:lnTo>
                      <a:pt x="1100" y="1415"/>
                    </a:lnTo>
                    <a:cubicBezTo>
                      <a:pt x="804" y="1014"/>
                      <a:pt x="548" y="587"/>
                      <a:pt x="348" y="127"/>
                    </a:cubicBezTo>
                    <a:cubicBezTo>
                      <a:pt x="315" y="73"/>
                      <a:pt x="255" y="46"/>
                      <a:pt x="198" y="46"/>
                    </a:cubicBezTo>
                    <a:cubicBezTo>
                      <a:pt x="164" y="46"/>
                      <a:pt x="131" y="56"/>
                      <a:pt x="105" y="76"/>
                    </a:cubicBezTo>
                    <a:cubicBezTo>
                      <a:pt x="17" y="127"/>
                      <a:pt x="1" y="231"/>
                      <a:pt x="35" y="301"/>
                    </a:cubicBezTo>
                    <a:cubicBezTo>
                      <a:pt x="364" y="995"/>
                      <a:pt x="781" y="1638"/>
                      <a:pt x="1301" y="2209"/>
                    </a:cubicBezTo>
                    <a:cubicBezTo>
                      <a:pt x="1331" y="2244"/>
                      <a:pt x="1371" y="2259"/>
                      <a:pt x="1412" y="2259"/>
                    </a:cubicBezTo>
                    <a:cubicBezTo>
                      <a:pt x="1517" y="2259"/>
                      <a:pt x="1629" y="2161"/>
                      <a:pt x="1579" y="2036"/>
                    </a:cubicBezTo>
                    <a:cubicBezTo>
                      <a:pt x="1440" y="1661"/>
                      <a:pt x="1402" y="1242"/>
                      <a:pt x="1507" y="858"/>
                    </a:cubicBezTo>
                    <a:lnTo>
                      <a:pt x="1507" y="858"/>
                    </a:lnTo>
                    <a:cubicBezTo>
                      <a:pt x="1647" y="1049"/>
                      <a:pt x="1786" y="1243"/>
                      <a:pt x="1926" y="1429"/>
                    </a:cubicBezTo>
                    <a:cubicBezTo>
                      <a:pt x="1959" y="1486"/>
                      <a:pt x="2022" y="1516"/>
                      <a:pt x="2083" y="1516"/>
                    </a:cubicBezTo>
                    <a:cubicBezTo>
                      <a:pt x="2152" y="1516"/>
                      <a:pt x="2220" y="1477"/>
                      <a:pt x="2238" y="1395"/>
                    </a:cubicBezTo>
                    <a:cubicBezTo>
                      <a:pt x="2326" y="995"/>
                      <a:pt x="2412" y="613"/>
                      <a:pt x="2499" y="215"/>
                    </a:cubicBezTo>
                    <a:cubicBezTo>
                      <a:pt x="2530" y="89"/>
                      <a:pt x="2422" y="1"/>
                      <a:pt x="23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72" name="Google Shape;4272;p42"/>
              <p:cNvSpPr/>
              <p:nvPr/>
            </p:nvSpPr>
            <p:spPr>
              <a:xfrm>
                <a:off x="7606300" y="4043700"/>
                <a:ext cx="12600" cy="9125"/>
              </a:xfrm>
              <a:custGeom>
                <a:avLst/>
                <a:gdLst/>
                <a:ahLst/>
                <a:cxnLst/>
                <a:rect l="l" t="t" r="r" b="b"/>
                <a:pathLst>
                  <a:path w="504" h="365" extrusionOk="0">
                    <a:moveTo>
                      <a:pt x="296" y="329"/>
                    </a:moveTo>
                    <a:cubicBezTo>
                      <a:pt x="287" y="329"/>
                      <a:pt x="278" y="334"/>
                      <a:pt x="270" y="338"/>
                    </a:cubicBezTo>
                    <a:lnTo>
                      <a:pt x="270" y="338"/>
                    </a:lnTo>
                    <a:cubicBezTo>
                      <a:pt x="279" y="329"/>
                      <a:pt x="282" y="329"/>
                      <a:pt x="296" y="329"/>
                    </a:cubicBezTo>
                    <a:close/>
                    <a:moveTo>
                      <a:pt x="226" y="329"/>
                    </a:moveTo>
                    <a:cubicBezTo>
                      <a:pt x="226" y="329"/>
                      <a:pt x="239" y="329"/>
                      <a:pt x="242" y="342"/>
                    </a:cubicBezTo>
                    <a:lnTo>
                      <a:pt x="242" y="342"/>
                    </a:lnTo>
                    <a:cubicBezTo>
                      <a:pt x="233" y="337"/>
                      <a:pt x="226" y="329"/>
                      <a:pt x="226" y="329"/>
                    </a:cubicBezTo>
                    <a:close/>
                    <a:moveTo>
                      <a:pt x="174" y="0"/>
                    </a:moveTo>
                    <a:cubicBezTo>
                      <a:pt x="157" y="17"/>
                      <a:pt x="139" y="17"/>
                      <a:pt x="104" y="35"/>
                    </a:cubicBezTo>
                    <a:lnTo>
                      <a:pt x="88" y="35"/>
                    </a:lnTo>
                    <a:cubicBezTo>
                      <a:pt x="69" y="52"/>
                      <a:pt x="53" y="70"/>
                      <a:pt x="53" y="86"/>
                    </a:cubicBezTo>
                    <a:cubicBezTo>
                      <a:pt x="35" y="104"/>
                      <a:pt x="18" y="121"/>
                      <a:pt x="18" y="139"/>
                    </a:cubicBezTo>
                    <a:cubicBezTo>
                      <a:pt x="0" y="174"/>
                      <a:pt x="0" y="191"/>
                      <a:pt x="18" y="209"/>
                    </a:cubicBezTo>
                    <a:cubicBezTo>
                      <a:pt x="18" y="243"/>
                      <a:pt x="18" y="260"/>
                      <a:pt x="35" y="278"/>
                    </a:cubicBezTo>
                    <a:cubicBezTo>
                      <a:pt x="35" y="295"/>
                      <a:pt x="53" y="295"/>
                      <a:pt x="53" y="313"/>
                    </a:cubicBezTo>
                    <a:cubicBezTo>
                      <a:pt x="88" y="329"/>
                      <a:pt x="104" y="347"/>
                      <a:pt x="139" y="364"/>
                    </a:cubicBezTo>
                    <a:lnTo>
                      <a:pt x="174" y="364"/>
                    </a:lnTo>
                    <a:cubicBezTo>
                      <a:pt x="203" y="364"/>
                      <a:pt x="232" y="352"/>
                      <a:pt x="251" y="348"/>
                    </a:cubicBezTo>
                    <a:lnTo>
                      <a:pt x="251" y="348"/>
                    </a:lnTo>
                    <a:cubicBezTo>
                      <a:pt x="267" y="352"/>
                      <a:pt x="283" y="364"/>
                      <a:pt x="312" y="364"/>
                    </a:cubicBezTo>
                    <a:lnTo>
                      <a:pt x="382" y="364"/>
                    </a:lnTo>
                    <a:cubicBezTo>
                      <a:pt x="400" y="347"/>
                      <a:pt x="417" y="347"/>
                      <a:pt x="435" y="329"/>
                    </a:cubicBezTo>
                    <a:lnTo>
                      <a:pt x="486" y="278"/>
                    </a:lnTo>
                    <a:cubicBezTo>
                      <a:pt x="486" y="260"/>
                      <a:pt x="486" y="260"/>
                      <a:pt x="504" y="243"/>
                    </a:cubicBezTo>
                    <a:lnTo>
                      <a:pt x="504" y="139"/>
                    </a:lnTo>
                    <a:cubicBezTo>
                      <a:pt x="486" y="139"/>
                      <a:pt x="486" y="121"/>
                      <a:pt x="486" y="104"/>
                    </a:cubicBezTo>
                    <a:cubicBezTo>
                      <a:pt x="469" y="86"/>
                      <a:pt x="451" y="52"/>
                      <a:pt x="417" y="35"/>
                    </a:cubicBezTo>
                    <a:lnTo>
                      <a:pt x="400" y="35"/>
                    </a:lnTo>
                    <a:cubicBezTo>
                      <a:pt x="382" y="17"/>
                      <a:pt x="365" y="17"/>
                      <a:pt x="347" y="17"/>
                    </a:cubicBezTo>
                    <a:lnTo>
                      <a:pt x="34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73" name="Google Shape;4273;p42"/>
              <p:cNvSpPr/>
              <p:nvPr/>
            </p:nvSpPr>
            <p:spPr>
              <a:xfrm>
                <a:off x="7731225" y="4028950"/>
                <a:ext cx="9575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383" h="399" extrusionOk="0">
                    <a:moveTo>
                      <a:pt x="227" y="52"/>
                    </a:moveTo>
                    <a:cubicBezTo>
                      <a:pt x="229" y="52"/>
                      <a:pt x="231" y="52"/>
                      <a:pt x="234" y="53"/>
                    </a:cubicBezTo>
                    <a:lnTo>
                      <a:pt x="234" y="53"/>
                    </a:lnTo>
                    <a:cubicBezTo>
                      <a:pt x="224" y="52"/>
                      <a:pt x="215" y="52"/>
                      <a:pt x="209" y="52"/>
                    </a:cubicBezTo>
                    <a:close/>
                    <a:moveTo>
                      <a:pt x="105" y="70"/>
                    </a:moveTo>
                    <a:cubicBezTo>
                      <a:pt x="99" y="75"/>
                      <a:pt x="94" y="81"/>
                      <a:pt x="88" y="86"/>
                    </a:cubicBezTo>
                    <a:cubicBezTo>
                      <a:pt x="80" y="86"/>
                      <a:pt x="75" y="87"/>
                      <a:pt x="70" y="89"/>
                    </a:cubicBezTo>
                    <a:lnTo>
                      <a:pt x="70" y="89"/>
                    </a:lnTo>
                    <a:cubicBezTo>
                      <a:pt x="70" y="88"/>
                      <a:pt x="70" y="87"/>
                      <a:pt x="70" y="86"/>
                    </a:cubicBezTo>
                    <a:cubicBezTo>
                      <a:pt x="88" y="86"/>
                      <a:pt x="105" y="70"/>
                      <a:pt x="105" y="70"/>
                    </a:cubicBezTo>
                    <a:cubicBezTo>
                      <a:pt x="105" y="70"/>
                      <a:pt x="105" y="70"/>
                      <a:pt x="105" y="70"/>
                    </a:cubicBezTo>
                    <a:close/>
                    <a:moveTo>
                      <a:pt x="65" y="294"/>
                    </a:moveTo>
                    <a:cubicBezTo>
                      <a:pt x="67" y="295"/>
                      <a:pt x="68" y="295"/>
                      <a:pt x="70" y="295"/>
                    </a:cubicBezTo>
                    <a:lnTo>
                      <a:pt x="70" y="313"/>
                    </a:lnTo>
                    <a:cubicBezTo>
                      <a:pt x="70" y="306"/>
                      <a:pt x="68" y="300"/>
                      <a:pt x="65" y="294"/>
                    </a:cubicBezTo>
                    <a:close/>
                    <a:moveTo>
                      <a:pt x="246" y="342"/>
                    </a:moveTo>
                    <a:lnTo>
                      <a:pt x="246" y="342"/>
                    </a:lnTo>
                    <a:cubicBezTo>
                      <a:pt x="240" y="345"/>
                      <a:pt x="233" y="347"/>
                      <a:pt x="227" y="347"/>
                    </a:cubicBezTo>
                    <a:lnTo>
                      <a:pt x="192" y="347"/>
                    </a:lnTo>
                    <a:cubicBezTo>
                      <a:pt x="204" y="347"/>
                      <a:pt x="224" y="347"/>
                      <a:pt x="246" y="342"/>
                    </a:cubicBezTo>
                    <a:close/>
                    <a:moveTo>
                      <a:pt x="192" y="0"/>
                    </a:moveTo>
                    <a:lnTo>
                      <a:pt x="139" y="17"/>
                    </a:lnTo>
                    <a:cubicBezTo>
                      <a:pt x="123" y="17"/>
                      <a:pt x="123" y="17"/>
                      <a:pt x="105" y="35"/>
                    </a:cubicBezTo>
                    <a:cubicBezTo>
                      <a:pt x="70" y="35"/>
                      <a:pt x="53" y="52"/>
                      <a:pt x="53" y="70"/>
                    </a:cubicBezTo>
                    <a:cubicBezTo>
                      <a:pt x="35" y="86"/>
                      <a:pt x="19" y="105"/>
                      <a:pt x="19" y="139"/>
                    </a:cubicBezTo>
                    <a:cubicBezTo>
                      <a:pt x="19" y="156"/>
                      <a:pt x="0" y="174"/>
                      <a:pt x="19" y="209"/>
                    </a:cubicBezTo>
                    <a:lnTo>
                      <a:pt x="19" y="260"/>
                    </a:lnTo>
                    <a:cubicBezTo>
                      <a:pt x="19" y="278"/>
                      <a:pt x="35" y="295"/>
                      <a:pt x="35" y="313"/>
                    </a:cubicBezTo>
                    <a:cubicBezTo>
                      <a:pt x="53" y="329"/>
                      <a:pt x="70" y="347"/>
                      <a:pt x="105" y="364"/>
                    </a:cubicBezTo>
                    <a:lnTo>
                      <a:pt x="123" y="382"/>
                    </a:lnTo>
                    <a:cubicBezTo>
                      <a:pt x="117" y="376"/>
                      <a:pt x="116" y="374"/>
                      <a:pt x="119" y="374"/>
                    </a:cubicBezTo>
                    <a:cubicBezTo>
                      <a:pt x="124" y="374"/>
                      <a:pt x="139" y="382"/>
                      <a:pt x="139" y="382"/>
                    </a:cubicBezTo>
                    <a:cubicBezTo>
                      <a:pt x="157" y="399"/>
                      <a:pt x="174" y="399"/>
                      <a:pt x="192" y="399"/>
                    </a:cubicBezTo>
                    <a:cubicBezTo>
                      <a:pt x="209" y="399"/>
                      <a:pt x="227" y="399"/>
                      <a:pt x="243" y="382"/>
                    </a:cubicBezTo>
                    <a:lnTo>
                      <a:pt x="261" y="382"/>
                    </a:lnTo>
                    <a:cubicBezTo>
                      <a:pt x="278" y="382"/>
                      <a:pt x="278" y="364"/>
                      <a:pt x="278" y="364"/>
                    </a:cubicBezTo>
                    <a:cubicBezTo>
                      <a:pt x="313" y="347"/>
                      <a:pt x="331" y="329"/>
                      <a:pt x="348" y="295"/>
                    </a:cubicBezTo>
                    <a:lnTo>
                      <a:pt x="366" y="260"/>
                    </a:lnTo>
                    <a:cubicBezTo>
                      <a:pt x="382" y="209"/>
                      <a:pt x="382" y="191"/>
                      <a:pt x="366" y="139"/>
                    </a:cubicBezTo>
                    <a:lnTo>
                      <a:pt x="348" y="105"/>
                    </a:lnTo>
                    <a:cubicBezTo>
                      <a:pt x="348" y="86"/>
                      <a:pt x="331" y="70"/>
                      <a:pt x="313" y="52"/>
                    </a:cubicBezTo>
                    <a:lnTo>
                      <a:pt x="278" y="35"/>
                    </a:lnTo>
                    <a:lnTo>
                      <a:pt x="243" y="17"/>
                    </a:lnTo>
                    <a:cubicBezTo>
                      <a:pt x="227" y="0"/>
                      <a:pt x="209" y="0"/>
                      <a:pt x="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42"/>
              <p:cNvSpPr/>
              <p:nvPr/>
            </p:nvSpPr>
            <p:spPr>
              <a:xfrm>
                <a:off x="7680900" y="3814300"/>
                <a:ext cx="10025" cy="11200"/>
              </a:xfrm>
              <a:custGeom>
                <a:avLst/>
                <a:gdLst/>
                <a:ahLst/>
                <a:cxnLst/>
                <a:rect l="l" t="t" r="r" b="b"/>
                <a:pathLst>
                  <a:path w="401" h="448" extrusionOk="0">
                    <a:moveTo>
                      <a:pt x="224" y="1"/>
                    </a:moveTo>
                    <a:cubicBezTo>
                      <a:pt x="209" y="1"/>
                      <a:pt x="192" y="5"/>
                      <a:pt x="174" y="14"/>
                    </a:cubicBezTo>
                    <a:cubicBezTo>
                      <a:pt x="158" y="14"/>
                      <a:pt x="139" y="31"/>
                      <a:pt x="139" y="31"/>
                    </a:cubicBezTo>
                    <a:cubicBezTo>
                      <a:pt x="105" y="49"/>
                      <a:pt x="88" y="66"/>
                      <a:pt x="70" y="84"/>
                    </a:cubicBezTo>
                    <a:lnTo>
                      <a:pt x="19" y="188"/>
                    </a:lnTo>
                    <a:cubicBezTo>
                      <a:pt x="1" y="205"/>
                      <a:pt x="1" y="239"/>
                      <a:pt x="1" y="257"/>
                    </a:cubicBezTo>
                    <a:lnTo>
                      <a:pt x="1" y="327"/>
                    </a:lnTo>
                    <a:cubicBezTo>
                      <a:pt x="1" y="343"/>
                      <a:pt x="19" y="362"/>
                      <a:pt x="35" y="378"/>
                    </a:cubicBezTo>
                    <a:lnTo>
                      <a:pt x="88" y="431"/>
                    </a:lnTo>
                    <a:cubicBezTo>
                      <a:pt x="88" y="431"/>
                      <a:pt x="105" y="448"/>
                      <a:pt x="123" y="448"/>
                    </a:cubicBezTo>
                    <a:lnTo>
                      <a:pt x="209" y="448"/>
                    </a:lnTo>
                    <a:cubicBezTo>
                      <a:pt x="227" y="448"/>
                      <a:pt x="244" y="431"/>
                      <a:pt x="262" y="431"/>
                    </a:cubicBezTo>
                    <a:cubicBezTo>
                      <a:pt x="278" y="413"/>
                      <a:pt x="296" y="396"/>
                      <a:pt x="313" y="362"/>
                    </a:cubicBezTo>
                    <a:cubicBezTo>
                      <a:pt x="331" y="327"/>
                      <a:pt x="348" y="292"/>
                      <a:pt x="366" y="274"/>
                    </a:cubicBezTo>
                    <a:cubicBezTo>
                      <a:pt x="382" y="239"/>
                      <a:pt x="382" y="223"/>
                      <a:pt x="382" y="205"/>
                    </a:cubicBezTo>
                    <a:cubicBezTo>
                      <a:pt x="400" y="170"/>
                      <a:pt x="400" y="153"/>
                      <a:pt x="382" y="135"/>
                    </a:cubicBezTo>
                    <a:cubicBezTo>
                      <a:pt x="382" y="119"/>
                      <a:pt x="366" y="84"/>
                      <a:pt x="366" y="66"/>
                    </a:cubicBezTo>
                    <a:cubicBezTo>
                      <a:pt x="348" y="49"/>
                      <a:pt x="331" y="31"/>
                      <a:pt x="313" y="31"/>
                    </a:cubicBezTo>
                    <a:cubicBezTo>
                      <a:pt x="296" y="31"/>
                      <a:pt x="278" y="14"/>
                      <a:pt x="262" y="14"/>
                    </a:cubicBezTo>
                    <a:cubicBezTo>
                      <a:pt x="253" y="5"/>
                      <a:pt x="239" y="1"/>
                      <a:pt x="224" y="1"/>
                    </a:cubicBez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75" name="Google Shape;4275;p42"/>
              <p:cNvSpPr/>
              <p:nvPr/>
            </p:nvSpPr>
            <p:spPr>
              <a:xfrm>
                <a:off x="7672675" y="3656800"/>
                <a:ext cx="42475" cy="9577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3831" extrusionOk="0">
                    <a:moveTo>
                      <a:pt x="399" y="1"/>
                    </a:moveTo>
                    <a:cubicBezTo>
                      <a:pt x="333" y="1"/>
                      <a:pt x="274" y="37"/>
                      <a:pt x="260" y="119"/>
                    </a:cubicBezTo>
                    <a:cubicBezTo>
                      <a:pt x="226" y="431"/>
                      <a:pt x="174" y="727"/>
                      <a:pt x="139" y="1039"/>
                    </a:cubicBezTo>
                    <a:cubicBezTo>
                      <a:pt x="105" y="1264"/>
                      <a:pt x="1" y="1595"/>
                      <a:pt x="105" y="1820"/>
                    </a:cubicBezTo>
                    <a:cubicBezTo>
                      <a:pt x="162" y="1952"/>
                      <a:pt x="265" y="2008"/>
                      <a:pt x="376" y="2008"/>
                    </a:cubicBezTo>
                    <a:cubicBezTo>
                      <a:pt x="467" y="2008"/>
                      <a:pt x="563" y="1970"/>
                      <a:pt x="642" y="1907"/>
                    </a:cubicBezTo>
                    <a:cubicBezTo>
                      <a:pt x="711" y="1872"/>
                      <a:pt x="764" y="1820"/>
                      <a:pt x="834" y="1785"/>
                    </a:cubicBezTo>
                    <a:cubicBezTo>
                      <a:pt x="868" y="1750"/>
                      <a:pt x="972" y="1699"/>
                      <a:pt x="1007" y="1646"/>
                    </a:cubicBezTo>
                    <a:cubicBezTo>
                      <a:pt x="1013" y="1645"/>
                      <a:pt x="1019" y="1643"/>
                      <a:pt x="1024" y="1642"/>
                    </a:cubicBezTo>
                    <a:lnTo>
                      <a:pt x="1024" y="1642"/>
                    </a:lnTo>
                    <a:cubicBezTo>
                      <a:pt x="1026" y="1707"/>
                      <a:pt x="1041" y="1772"/>
                      <a:pt x="1024" y="1838"/>
                    </a:cubicBezTo>
                    <a:cubicBezTo>
                      <a:pt x="1007" y="2410"/>
                      <a:pt x="711" y="2948"/>
                      <a:pt x="729" y="3520"/>
                    </a:cubicBezTo>
                    <a:cubicBezTo>
                      <a:pt x="729" y="3690"/>
                      <a:pt x="847" y="3831"/>
                      <a:pt x="994" y="3831"/>
                    </a:cubicBezTo>
                    <a:cubicBezTo>
                      <a:pt x="1043" y="3831"/>
                      <a:pt x="1094" y="3815"/>
                      <a:pt x="1146" y="3781"/>
                    </a:cubicBezTo>
                    <a:cubicBezTo>
                      <a:pt x="1250" y="3712"/>
                      <a:pt x="1301" y="3589"/>
                      <a:pt x="1354" y="3503"/>
                    </a:cubicBezTo>
                    <a:lnTo>
                      <a:pt x="1614" y="3087"/>
                    </a:lnTo>
                    <a:cubicBezTo>
                      <a:pt x="1698" y="2954"/>
                      <a:pt x="1582" y="2830"/>
                      <a:pt x="1463" y="2830"/>
                    </a:cubicBezTo>
                    <a:cubicBezTo>
                      <a:pt x="1410" y="2830"/>
                      <a:pt x="1357" y="2855"/>
                      <a:pt x="1319" y="2913"/>
                    </a:cubicBezTo>
                    <a:cubicBezTo>
                      <a:pt x="1250" y="3018"/>
                      <a:pt x="1181" y="3138"/>
                      <a:pt x="1111" y="3242"/>
                    </a:cubicBezTo>
                    <a:cubicBezTo>
                      <a:pt x="1106" y="3250"/>
                      <a:pt x="1101" y="3258"/>
                      <a:pt x="1095" y="3267"/>
                    </a:cubicBezTo>
                    <a:lnTo>
                      <a:pt x="1095" y="3267"/>
                    </a:lnTo>
                    <a:cubicBezTo>
                      <a:pt x="1100" y="3224"/>
                      <a:pt x="1114" y="3182"/>
                      <a:pt x="1128" y="3138"/>
                    </a:cubicBezTo>
                    <a:cubicBezTo>
                      <a:pt x="1146" y="3018"/>
                      <a:pt x="1181" y="2895"/>
                      <a:pt x="1197" y="2791"/>
                    </a:cubicBezTo>
                    <a:cubicBezTo>
                      <a:pt x="1267" y="2566"/>
                      <a:pt x="1319" y="2340"/>
                      <a:pt x="1354" y="2097"/>
                    </a:cubicBezTo>
                    <a:cubicBezTo>
                      <a:pt x="1389" y="1907"/>
                      <a:pt x="1405" y="1681"/>
                      <a:pt x="1354" y="1491"/>
                    </a:cubicBezTo>
                    <a:cubicBezTo>
                      <a:pt x="1297" y="1362"/>
                      <a:pt x="1193" y="1269"/>
                      <a:pt x="1062" y="1269"/>
                    </a:cubicBezTo>
                    <a:cubicBezTo>
                      <a:pt x="1033" y="1269"/>
                      <a:pt x="1003" y="1273"/>
                      <a:pt x="972" y="1282"/>
                    </a:cubicBezTo>
                    <a:cubicBezTo>
                      <a:pt x="868" y="1299"/>
                      <a:pt x="764" y="1403"/>
                      <a:pt x="677" y="1456"/>
                    </a:cubicBezTo>
                    <a:cubicBezTo>
                      <a:pt x="642" y="1491"/>
                      <a:pt x="382" y="1664"/>
                      <a:pt x="417" y="1699"/>
                    </a:cubicBezTo>
                    <a:cubicBezTo>
                      <a:pt x="382" y="1664"/>
                      <a:pt x="434" y="1438"/>
                      <a:pt x="452" y="1403"/>
                    </a:cubicBezTo>
                    <a:cubicBezTo>
                      <a:pt x="452" y="1282"/>
                      <a:pt x="468" y="1160"/>
                      <a:pt x="487" y="1039"/>
                    </a:cubicBezTo>
                    <a:cubicBezTo>
                      <a:pt x="521" y="762"/>
                      <a:pt x="556" y="484"/>
                      <a:pt x="607" y="223"/>
                    </a:cubicBezTo>
                    <a:cubicBezTo>
                      <a:pt x="618" y="87"/>
                      <a:pt x="501" y="1"/>
                      <a:pt x="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76" name="Google Shape;4276;p42"/>
              <p:cNvSpPr/>
              <p:nvPr/>
            </p:nvSpPr>
            <p:spPr>
              <a:xfrm>
                <a:off x="7720825" y="3508800"/>
                <a:ext cx="425150" cy="644750"/>
              </a:xfrm>
              <a:custGeom>
                <a:avLst/>
                <a:gdLst/>
                <a:ahLst/>
                <a:cxnLst/>
                <a:rect l="l" t="t" r="r" b="b"/>
                <a:pathLst>
                  <a:path w="17006" h="25790" extrusionOk="0">
                    <a:moveTo>
                      <a:pt x="5344" y="1"/>
                    </a:moveTo>
                    <a:cubicBezTo>
                      <a:pt x="3401" y="1"/>
                      <a:pt x="469" y="2274"/>
                      <a:pt x="469" y="2274"/>
                    </a:cubicBezTo>
                    <a:cubicBezTo>
                      <a:pt x="0" y="7323"/>
                      <a:pt x="798" y="12494"/>
                      <a:pt x="2794" y="17144"/>
                    </a:cubicBezTo>
                    <a:cubicBezTo>
                      <a:pt x="3505" y="18794"/>
                      <a:pt x="4373" y="20407"/>
                      <a:pt x="5587" y="21725"/>
                    </a:cubicBezTo>
                    <a:cubicBezTo>
                      <a:pt x="6716" y="22940"/>
                      <a:pt x="8104" y="23877"/>
                      <a:pt x="9509" y="24779"/>
                    </a:cubicBezTo>
                    <a:cubicBezTo>
                      <a:pt x="10186" y="25230"/>
                      <a:pt x="10915" y="25665"/>
                      <a:pt x="11713" y="25769"/>
                    </a:cubicBezTo>
                    <a:cubicBezTo>
                      <a:pt x="11798" y="25782"/>
                      <a:pt x="11886" y="25790"/>
                      <a:pt x="11973" y="25790"/>
                    </a:cubicBezTo>
                    <a:cubicBezTo>
                      <a:pt x="12223" y="25790"/>
                      <a:pt x="12470" y="25728"/>
                      <a:pt x="12650" y="25561"/>
                    </a:cubicBezTo>
                    <a:cubicBezTo>
                      <a:pt x="12963" y="25283"/>
                      <a:pt x="12963" y="24797"/>
                      <a:pt x="12893" y="24363"/>
                    </a:cubicBezTo>
                    <a:cubicBezTo>
                      <a:pt x="12789" y="23687"/>
                      <a:pt x="12563" y="23009"/>
                      <a:pt x="12251" y="22385"/>
                    </a:cubicBezTo>
                    <a:lnTo>
                      <a:pt x="12251" y="22385"/>
                    </a:lnTo>
                    <a:cubicBezTo>
                      <a:pt x="13032" y="22542"/>
                      <a:pt x="13847" y="22628"/>
                      <a:pt x="14663" y="22628"/>
                    </a:cubicBezTo>
                    <a:cubicBezTo>
                      <a:pt x="15305" y="22611"/>
                      <a:pt x="16051" y="22507"/>
                      <a:pt x="16450" y="21986"/>
                    </a:cubicBezTo>
                    <a:cubicBezTo>
                      <a:pt x="17005" y="21274"/>
                      <a:pt x="16607" y="20233"/>
                      <a:pt x="16086" y="19488"/>
                    </a:cubicBezTo>
                    <a:cubicBezTo>
                      <a:pt x="15045" y="18030"/>
                      <a:pt x="13622" y="16901"/>
                      <a:pt x="12512" y="15497"/>
                    </a:cubicBezTo>
                    <a:cubicBezTo>
                      <a:pt x="10880" y="13414"/>
                      <a:pt x="10048" y="10794"/>
                      <a:pt x="9717" y="8174"/>
                    </a:cubicBezTo>
                    <a:cubicBezTo>
                      <a:pt x="9405" y="5553"/>
                      <a:pt x="9562" y="2881"/>
                      <a:pt x="9770" y="243"/>
                    </a:cubicBezTo>
                    <a:cubicBezTo>
                      <a:pt x="9770" y="243"/>
                      <a:pt x="7271" y="1"/>
                      <a:pt x="5344" y="1"/>
                    </a:cubicBezTo>
                    <a:close/>
                  </a:path>
                </a:pathLst>
              </a:custGeom>
              <a:solidFill>
                <a:srgbClr val="FF507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42"/>
              <p:cNvSpPr/>
              <p:nvPr/>
            </p:nvSpPr>
            <p:spPr>
              <a:xfrm>
                <a:off x="7724725" y="3504275"/>
                <a:ext cx="422550" cy="653425"/>
              </a:xfrm>
              <a:custGeom>
                <a:avLst/>
                <a:gdLst/>
                <a:ahLst/>
                <a:cxnLst/>
                <a:rect l="l" t="t" r="r" b="b"/>
                <a:pathLst>
                  <a:path w="16902" h="26137" extrusionOk="0">
                    <a:moveTo>
                      <a:pt x="5422" y="353"/>
                    </a:moveTo>
                    <a:cubicBezTo>
                      <a:pt x="6249" y="353"/>
                      <a:pt x="7088" y="413"/>
                      <a:pt x="7913" y="459"/>
                    </a:cubicBezTo>
                    <a:cubicBezTo>
                      <a:pt x="8423" y="506"/>
                      <a:pt x="8920" y="539"/>
                      <a:pt x="9428" y="582"/>
                    </a:cubicBezTo>
                    <a:lnTo>
                      <a:pt x="9428" y="582"/>
                    </a:lnTo>
                    <a:cubicBezTo>
                      <a:pt x="9139" y="4385"/>
                      <a:pt x="8954" y="8301"/>
                      <a:pt x="10186" y="11946"/>
                    </a:cubicBezTo>
                    <a:cubicBezTo>
                      <a:pt x="10759" y="13612"/>
                      <a:pt x="11609" y="15139"/>
                      <a:pt x="12772" y="16441"/>
                    </a:cubicBezTo>
                    <a:cubicBezTo>
                      <a:pt x="13379" y="17117"/>
                      <a:pt x="14021" y="17742"/>
                      <a:pt x="14646" y="18401"/>
                    </a:cubicBezTo>
                    <a:cubicBezTo>
                      <a:pt x="15236" y="19026"/>
                      <a:pt x="15861" y="19720"/>
                      <a:pt x="16190" y="20518"/>
                    </a:cubicBezTo>
                    <a:cubicBezTo>
                      <a:pt x="16363" y="20918"/>
                      <a:pt x="16467" y="21404"/>
                      <a:pt x="16294" y="21837"/>
                    </a:cubicBezTo>
                    <a:cubicBezTo>
                      <a:pt x="16120" y="22253"/>
                      <a:pt x="15722" y="22462"/>
                      <a:pt x="15287" y="22549"/>
                    </a:cubicBezTo>
                    <a:cubicBezTo>
                      <a:pt x="15007" y="22614"/>
                      <a:pt x="14707" y="22631"/>
                      <a:pt x="14407" y="22631"/>
                    </a:cubicBezTo>
                    <a:cubicBezTo>
                      <a:pt x="14225" y="22631"/>
                      <a:pt x="14042" y="22625"/>
                      <a:pt x="13865" y="22618"/>
                    </a:cubicBezTo>
                    <a:cubicBezTo>
                      <a:pt x="13293" y="22584"/>
                      <a:pt x="12703" y="22514"/>
                      <a:pt x="12129" y="22392"/>
                    </a:cubicBezTo>
                    <a:cubicBezTo>
                      <a:pt x="12116" y="22389"/>
                      <a:pt x="12103" y="22387"/>
                      <a:pt x="12090" y="22387"/>
                    </a:cubicBezTo>
                    <a:cubicBezTo>
                      <a:pt x="11969" y="22387"/>
                      <a:pt x="11876" y="22528"/>
                      <a:pt x="11939" y="22653"/>
                    </a:cubicBezTo>
                    <a:cubicBezTo>
                      <a:pt x="12182" y="23121"/>
                      <a:pt x="12372" y="23625"/>
                      <a:pt x="12476" y="24145"/>
                    </a:cubicBezTo>
                    <a:cubicBezTo>
                      <a:pt x="12580" y="24544"/>
                      <a:pt x="12719" y="25099"/>
                      <a:pt x="12494" y="25481"/>
                    </a:cubicBezTo>
                    <a:cubicBezTo>
                      <a:pt x="12354" y="25724"/>
                      <a:pt x="12097" y="25801"/>
                      <a:pt x="11825" y="25801"/>
                    </a:cubicBezTo>
                    <a:cubicBezTo>
                      <a:pt x="11592" y="25801"/>
                      <a:pt x="11349" y="25745"/>
                      <a:pt x="11158" y="25689"/>
                    </a:cubicBezTo>
                    <a:cubicBezTo>
                      <a:pt x="10655" y="25550"/>
                      <a:pt x="10204" y="25291"/>
                      <a:pt x="9769" y="25013"/>
                    </a:cubicBezTo>
                    <a:cubicBezTo>
                      <a:pt x="8034" y="23937"/>
                      <a:pt x="6299" y="22757"/>
                      <a:pt x="5015" y="21143"/>
                    </a:cubicBezTo>
                    <a:cubicBezTo>
                      <a:pt x="3731" y="19546"/>
                      <a:pt x="2881" y="17621"/>
                      <a:pt x="2187" y="15694"/>
                    </a:cubicBezTo>
                    <a:cubicBezTo>
                      <a:pt x="1475" y="13734"/>
                      <a:pt x="955" y="11687"/>
                      <a:pt x="660" y="9604"/>
                    </a:cubicBezTo>
                    <a:cubicBezTo>
                      <a:pt x="334" y="7277"/>
                      <a:pt x="280" y="4898"/>
                      <a:pt x="478" y="2553"/>
                    </a:cubicBezTo>
                    <a:lnTo>
                      <a:pt x="478" y="2553"/>
                    </a:lnTo>
                    <a:cubicBezTo>
                      <a:pt x="530" y="2519"/>
                      <a:pt x="594" y="2470"/>
                      <a:pt x="642" y="2437"/>
                    </a:cubicBezTo>
                    <a:cubicBezTo>
                      <a:pt x="834" y="2282"/>
                      <a:pt x="1042" y="2160"/>
                      <a:pt x="1232" y="2021"/>
                    </a:cubicBezTo>
                    <a:cubicBezTo>
                      <a:pt x="1822" y="1639"/>
                      <a:pt x="2430" y="1275"/>
                      <a:pt x="3055" y="963"/>
                    </a:cubicBezTo>
                    <a:cubicBezTo>
                      <a:pt x="3696" y="667"/>
                      <a:pt x="4408" y="373"/>
                      <a:pt x="5137" y="355"/>
                    </a:cubicBezTo>
                    <a:cubicBezTo>
                      <a:pt x="5232" y="353"/>
                      <a:pt x="5327" y="353"/>
                      <a:pt x="5422" y="353"/>
                    </a:cubicBezTo>
                    <a:close/>
                    <a:moveTo>
                      <a:pt x="5474" y="1"/>
                    </a:moveTo>
                    <a:cubicBezTo>
                      <a:pt x="5226" y="1"/>
                      <a:pt x="4979" y="11"/>
                      <a:pt x="4737" y="43"/>
                    </a:cubicBezTo>
                    <a:cubicBezTo>
                      <a:pt x="4182" y="130"/>
                      <a:pt x="3645" y="320"/>
                      <a:pt x="3124" y="547"/>
                    </a:cubicBezTo>
                    <a:cubicBezTo>
                      <a:pt x="2204" y="963"/>
                      <a:pt x="1354" y="1500"/>
                      <a:pt x="538" y="2090"/>
                    </a:cubicBezTo>
                    <a:cubicBezTo>
                      <a:pt x="452" y="2143"/>
                      <a:pt x="365" y="2212"/>
                      <a:pt x="279" y="2282"/>
                    </a:cubicBezTo>
                    <a:cubicBezTo>
                      <a:pt x="122" y="2386"/>
                      <a:pt x="140" y="2507"/>
                      <a:pt x="122" y="2698"/>
                    </a:cubicBezTo>
                    <a:cubicBezTo>
                      <a:pt x="52" y="3531"/>
                      <a:pt x="18" y="4381"/>
                      <a:pt x="18" y="5232"/>
                    </a:cubicBezTo>
                    <a:cubicBezTo>
                      <a:pt x="1" y="8615"/>
                      <a:pt x="556" y="12016"/>
                      <a:pt x="1649" y="15226"/>
                    </a:cubicBezTo>
                    <a:cubicBezTo>
                      <a:pt x="2187" y="16788"/>
                      <a:pt x="2812" y="18315"/>
                      <a:pt x="3645" y="19720"/>
                    </a:cubicBezTo>
                    <a:cubicBezTo>
                      <a:pt x="4460" y="21143"/>
                      <a:pt x="5519" y="22376"/>
                      <a:pt x="6803" y="23399"/>
                    </a:cubicBezTo>
                    <a:cubicBezTo>
                      <a:pt x="7444" y="23903"/>
                      <a:pt x="8104" y="24354"/>
                      <a:pt x="8781" y="24805"/>
                    </a:cubicBezTo>
                    <a:cubicBezTo>
                      <a:pt x="9457" y="25238"/>
                      <a:pt x="10151" y="25724"/>
                      <a:pt x="10915" y="25985"/>
                    </a:cubicBezTo>
                    <a:cubicBezTo>
                      <a:pt x="11178" y="26067"/>
                      <a:pt x="11494" y="26137"/>
                      <a:pt x="11798" y="26137"/>
                    </a:cubicBezTo>
                    <a:cubicBezTo>
                      <a:pt x="12195" y="26137"/>
                      <a:pt x="12573" y="26018"/>
                      <a:pt x="12789" y="25654"/>
                    </a:cubicBezTo>
                    <a:cubicBezTo>
                      <a:pt x="13136" y="25064"/>
                      <a:pt x="12876" y="24197"/>
                      <a:pt x="12703" y="23590"/>
                    </a:cubicBezTo>
                    <a:cubicBezTo>
                      <a:pt x="12616" y="23318"/>
                      <a:pt x="12512" y="23055"/>
                      <a:pt x="12390" y="22795"/>
                    </a:cubicBezTo>
                    <a:lnTo>
                      <a:pt x="12390" y="22795"/>
                    </a:lnTo>
                    <a:cubicBezTo>
                      <a:pt x="12987" y="22911"/>
                      <a:pt x="13605" y="22986"/>
                      <a:pt x="14215" y="22986"/>
                    </a:cubicBezTo>
                    <a:cubicBezTo>
                      <a:pt x="14459" y="22986"/>
                      <a:pt x="14701" y="22974"/>
                      <a:pt x="14940" y="22947"/>
                    </a:cubicBezTo>
                    <a:cubicBezTo>
                      <a:pt x="15669" y="22878"/>
                      <a:pt x="16416" y="22584"/>
                      <a:pt x="16659" y="21820"/>
                    </a:cubicBezTo>
                    <a:cubicBezTo>
                      <a:pt x="16902" y="21057"/>
                      <a:pt x="16502" y="20206"/>
                      <a:pt x="16069" y="19581"/>
                    </a:cubicBezTo>
                    <a:cubicBezTo>
                      <a:pt x="15548" y="18818"/>
                      <a:pt x="14889" y="18142"/>
                      <a:pt x="14246" y="17482"/>
                    </a:cubicBezTo>
                    <a:cubicBezTo>
                      <a:pt x="13587" y="16805"/>
                      <a:pt x="12911" y="16145"/>
                      <a:pt x="12356" y="15382"/>
                    </a:cubicBezTo>
                    <a:cubicBezTo>
                      <a:pt x="11800" y="14653"/>
                      <a:pt x="11349" y="13855"/>
                      <a:pt x="10984" y="13022"/>
                    </a:cubicBezTo>
                    <a:cubicBezTo>
                      <a:pt x="10221" y="11305"/>
                      <a:pt x="9822" y="9431"/>
                      <a:pt x="9649" y="7557"/>
                    </a:cubicBezTo>
                    <a:cubicBezTo>
                      <a:pt x="9457" y="5179"/>
                      <a:pt x="9614" y="2802"/>
                      <a:pt x="9787" y="424"/>
                    </a:cubicBezTo>
                    <a:cubicBezTo>
                      <a:pt x="9794" y="346"/>
                      <a:pt x="9748" y="297"/>
                      <a:pt x="9689" y="278"/>
                    </a:cubicBezTo>
                    <a:lnTo>
                      <a:pt x="9689" y="278"/>
                    </a:lnTo>
                    <a:cubicBezTo>
                      <a:pt x="9667" y="265"/>
                      <a:pt x="9643" y="255"/>
                      <a:pt x="9614" y="251"/>
                    </a:cubicBezTo>
                    <a:cubicBezTo>
                      <a:pt x="8659" y="165"/>
                      <a:pt x="7705" y="95"/>
                      <a:pt x="6750" y="43"/>
                    </a:cubicBezTo>
                    <a:cubicBezTo>
                      <a:pt x="6333" y="32"/>
                      <a:pt x="5901" y="1"/>
                      <a:pt x="54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78" name="Google Shape;4278;p42"/>
              <p:cNvSpPr/>
              <p:nvPr/>
            </p:nvSpPr>
            <p:spPr>
              <a:xfrm>
                <a:off x="7730771" y="3575300"/>
                <a:ext cx="231676" cy="98750"/>
              </a:xfrm>
              <a:custGeom>
                <a:avLst/>
                <a:gdLst/>
                <a:ahLst/>
                <a:cxnLst/>
                <a:rect l="l" t="t" r="r" b="b"/>
                <a:pathLst>
                  <a:path w="13596" h="3950" extrusionOk="0">
                    <a:moveTo>
                      <a:pt x="13059" y="1"/>
                    </a:moveTo>
                    <a:cubicBezTo>
                      <a:pt x="13006" y="1"/>
                      <a:pt x="12949" y="14"/>
                      <a:pt x="12892" y="44"/>
                    </a:cubicBezTo>
                    <a:cubicBezTo>
                      <a:pt x="9838" y="1536"/>
                      <a:pt x="6490" y="2265"/>
                      <a:pt x="3140" y="2820"/>
                    </a:cubicBezTo>
                    <a:cubicBezTo>
                      <a:pt x="2203" y="2993"/>
                      <a:pt x="1249" y="3132"/>
                      <a:pt x="294" y="3271"/>
                    </a:cubicBezTo>
                    <a:cubicBezTo>
                      <a:pt x="104" y="3306"/>
                      <a:pt x="0" y="3531"/>
                      <a:pt x="51" y="3704"/>
                    </a:cubicBezTo>
                    <a:cubicBezTo>
                      <a:pt x="99" y="3876"/>
                      <a:pt x="257" y="3950"/>
                      <a:pt x="428" y="3950"/>
                    </a:cubicBezTo>
                    <a:cubicBezTo>
                      <a:pt x="447" y="3950"/>
                      <a:pt x="467" y="3949"/>
                      <a:pt x="486" y="3947"/>
                    </a:cubicBezTo>
                    <a:cubicBezTo>
                      <a:pt x="3869" y="3426"/>
                      <a:pt x="7305" y="2906"/>
                      <a:pt x="10550" y="1761"/>
                    </a:cubicBezTo>
                    <a:cubicBezTo>
                      <a:pt x="11469" y="1432"/>
                      <a:pt x="12371" y="1067"/>
                      <a:pt x="13239" y="633"/>
                    </a:cubicBezTo>
                    <a:cubicBezTo>
                      <a:pt x="13596" y="469"/>
                      <a:pt x="13380" y="1"/>
                      <a:pt x="130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79" name="Google Shape;4279;p42"/>
              <p:cNvSpPr/>
              <p:nvPr/>
            </p:nvSpPr>
            <p:spPr>
              <a:xfrm>
                <a:off x="7739900" y="3666325"/>
                <a:ext cx="220831" cy="122900"/>
              </a:xfrm>
              <a:custGeom>
                <a:avLst/>
                <a:gdLst/>
                <a:ahLst/>
                <a:cxnLst/>
                <a:rect l="l" t="t" r="r" b="b"/>
                <a:pathLst>
                  <a:path w="12774" h="4916" extrusionOk="0">
                    <a:moveTo>
                      <a:pt x="12272" y="0"/>
                    </a:moveTo>
                    <a:cubicBezTo>
                      <a:pt x="12218" y="0"/>
                      <a:pt x="12161" y="15"/>
                      <a:pt x="12103" y="49"/>
                    </a:cubicBezTo>
                    <a:cubicBezTo>
                      <a:pt x="9275" y="1629"/>
                      <a:pt x="6256" y="2844"/>
                      <a:pt x="3114" y="3642"/>
                    </a:cubicBezTo>
                    <a:cubicBezTo>
                      <a:pt x="2230" y="3885"/>
                      <a:pt x="1328" y="4075"/>
                      <a:pt x="407" y="4249"/>
                    </a:cubicBezTo>
                    <a:cubicBezTo>
                      <a:pt x="1" y="4314"/>
                      <a:pt x="144" y="4916"/>
                      <a:pt x="523" y="4916"/>
                    </a:cubicBezTo>
                    <a:cubicBezTo>
                      <a:pt x="547" y="4916"/>
                      <a:pt x="573" y="4913"/>
                      <a:pt x="599" y="4908"/>
                    </a:cubicBezTo>
                    <a:cubicBezTo>
                      <a:pt x="3827" y="4318"/>
                      <a:pt x="6985" y="3312"/>
                      <a:pt x="9951" y="1923"/>
                    </a:cubicBezTo>
                    <a:cubicBezTo>
                      <a:pt x="10802" y="1542"/>
                      <a:pt x="11635" y="1109"/>
                      <a:pt x="12450" y="657"/>
                    </a:cubicBezTo>
                    <a:cubicBezTo>
                      <a:pt x="12774" y="466"/>
                      <a:pt x="12573" y="0"/>
                      <a:pt x="122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42"/>
              <p:cNvSpPr/>
              <p:nvPr/>
            </p:nvSpPr>
            <p:spPr>
              <a:xfrm>
                <a:off x="7768096" y="3741800"/>
                <a:ext cx="210890" cy="150650"/>
              </a:xfrm>
              <a:custGeom>
                <a:avLst/>
                <a:gdLst/>
                <a:ahLst/>
                <a:cxnLst/>
                <a:rect l="l" t="t" r="r" b="b"/>
                <a:pathLst>
                  <a:path w="12649" h="6026" extrusionOk="0">
                    <a:moveTo>
                      <a:pt x="12134" y="1"/>
                    </a:moveTo>
                    <a:cubicBezTo>
                      <a:pt x="12079" y="1"/>
                      <a:pt x="12022" y="16"/>
                      <a:pt x="11964" y="50"/>
                    </a:cubicBezTo>
                    <a:cubicBezTo>
                      <a:pt x="9100" y="1716"/>
                      <a:pt x="6115" y="3156"/>
                      <a:pt x="3045" y="4371"/>
                    </a:cubicBezTo>
                    <a:cubicBezTo>
                      <a:pt x="2159" y="4700"/>
                      <a:pt x="1275" y="5030"/>
                      <a:pt x="389" y="5343"/>
                    </a:cubicBezTo>
                    <a:cubicBezTo>
                      <a:pt x="0" y="5467"/>
                      <a:pt x="114" y="6025"/>
                      <a:pt x="443" y="6025"/>
                    </a:cubicBezTo>
                    <a:cubicBezTo>
                      <a:pt x="480" y="6025"/>
                      <a:pt x="520" y="6018"/>
                      <a:pt x="563" y="6002"/>
                    </a:cubicBezTo>
                    <a:cubicBezTo>
                      <a:pt x="3739" y="4926"/>
                      <a:pt x="6828" y="3590"/>
                      <a:pt x="9812" y="2046"/>
                    </a:cubicBezTo>
                    <a:cubicBezTo>
                      <a:pt x="10645" y="1595"/>
                      <a:pt x="11495" y="1144"/>
                      <a:pt x="12311" y="658"/>
                    </a:cubicBezTo>
                    <a:cubicBezTo>
                      <a:pt x="12649" y="466"/>
                      <a:pt x="12438" y="1"/>
                      <a:pt x="121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81" name="Google Shape;4281;p42"/>
              <p:cNvSpPr/>
              <p:nvPr/>
            </p:nvSpPr>
            <p:spPr>
              <a:xfrm>
                <a:off x="7802896" y="3817675"/>
                <a:ext cx="197836" cy="166400"/>
              </a:xfrm>
              <a:custGeom>
                <a:avLst/>
                <a:gdLst/>
                <a:ahLst/>
                <a:cxnLst/>
                <a:rect l="l" t="t" r="r" b="b"/>
                <a:pathLst>
                  <a:path w="12089" h="6656" extrusionOk="0">
                    <a:moveTo>
                      <a:pt x="11577" y="1"/>
                    </a:moveTo>
                    <a:cubicBezTo>
                      <a:pt x="11521" y="1"/>
                      <a:pt x="11462" y="16"/>
                      <a:pt x="11401" y="50"/>
                    </a:cubicBezTo>
                    <a:cubicBezTo>
                      <a:pt x="8590" y="1768"/>
                      <a:pt x="5710" y="3347"/>
                      <a:pt x="2760" y="4804"/>
                    </a:cubicBezTo>
                    <a:cubicBezTo>
                      <a:pt x="1909" y="5221"/>
                      <a:pt x="1059" y="5620"/>
                      <a:pt x="208" y="6019"/>
                    </a:cubicBezTo>
                    <a:cubicBezTo>
                      <a:pt x="35" y="6088"/>
                      <a:pt x="0" y="6331"/>
                      <a:pt x="88" y="6488"/>
                    </a:cubicBezTo>
                    <a:cubicBezTo>
                      <a:pt x="155" y="6601"/>
                      <a:pt x="259" y="6655"/>
                      <a:pt x="372" y="6655"/>
                    </a:cubicBezTo>
                    <a:cubicBezTo>
                      <a:pt x="432" y="6655"/>
                      <a:pt x="495" y="6639"/>
                      <a:pt x="555" y="6609"/>
                    </a:cubicBezTo>
                    <a:cubicBezTo>
                      <a:pt x="3540" y="5239"/>
                      <a:pt x="6473" y="3728"/>
                      <a:pt x="9336" y="2081"/>
                    </a:cubicBezTo>
                    <a:cubicBezTo>
                      <a:pt x="10152" y="1629"/>
                      <a:pt x="10950" y="1144"/>
                      <a:pt x="11765" y="658"/>
                    </a:cubicBezTo>
                    <a:cubicBezTo>
                      <a:pt x="12088" y="466"/>
                      <a:pt x="11888" y="1"/>
                      <a:pt x="11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82" name="Google Shape;4282;p42"/>
              <p:cNvSpPr/>
              <p:nvPr/>
            </p:nvSpPr>
            <p:spPr>
              <a:xfrm>
                <a:off x="7858946" y="3883850"/>
                <a:ext cx="173129" cy="170375"/>
              </a:xfrm>
              <a:custGeom>
                <a:avLst/>
                <a:gdLst/>
                <a:ahLst/>
                <a:cxnLst/>
                <a:rect l="l" t="t" r="r" b="b"/>
                <a:pathLst>
                  <a:path w="10846" h="6815" extrusionOk="0">
                    <a:moveTo>
                      <a:pt x="10471" y="1"/>
                    </a:moveTo>
                    <a:cubicBezTo>
                      <a:pt x="10379" y="1"/>
                      <a:pt x="10286" y="41"/>
                      <a:pt x="10204" y="106"/>
                    </a:cubicBezTo>
                    <a:cubicBezTo>
                      <a:pt x="7826" y="1996"/>
                      <a:pt x="5241" y="3646"/>
                      <a:pt x="2534" y="5050"/>
                    </a:cubicBezTo>
                    <a:cubicBezTo>
                      <a:pt x="1771" y="5450"/>
                      <a:pt x="1007" y="5814"/>
                      <a:pt x="209" y="6179"/>
                    </a:cubicBezTo>
                    <a:cubicBezTo>
                      <a:pt x="52" y="6248"/>
                      <a:pt x="1" y="6491"/>
                      <a:pt x="87" y="6647"/>
                    </a:cubicBezTo>
                    <a:cubicBezTo>
                      <a:pt x="155" y="6760"/>
                      <a:pt x="267" y="6814"/>
                      <a:pt x="385" y="6814"/>
                    </a:cubicBezTo>
                    <a:cubicBezTo>
                      <a:pt x="448" y="6814"/>
                      <a:pt x="513" y="6799"/>
                      <a:pt x="573" y="6769"/>
                    </a:cubicBezTo>
                    <a:cubicBezTo>
                      <a:pt x="3384" y="5502"/>
                      <a:pt x="6074" y="3958"/>
                      <a:pt x="8590" y="2170"/>
                    </a:cubicBezTo>
                    <a:cubicBezTo>
                      <a:pt x="9318" y="1667"/>
                      <a:pt x="10012" y="1129"/>
                      <a:pt x="10706" y="592"/>
                    </a:cubicBezTo>
                    <a:cubicBezTo>
                      <a:pt x="10845" y="469"/>
                      <a:pt x="10829" y="227"/>
                      <a:pt x="10706" y="106"/>
                    </a:cubicBezTo>
                    <a:cubicBezTo>
                      <a:pt x="10634" y="32"/>
                      <a:pt x="10553" y="1"/>
                      <a:pt x="10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42"/>
              <p:cNvSpPr/>
              <p:nvPr/>
            </p:nvSpPr>
            <p:spPr>
              <a:xfrm>
                <a:off x="7918221" y="3934875"/>
                <a:ext cx="159045" cy="176900"/>
              </a:xfrm>
              <a:custGeom>
                <a:avLst/>
                <a:gdLst/>
                <a:ahLst/>
                <a:cxnLst/>
                <a:rect l="l" t="t" r="r" b="b"/>
                <a:pathLst>
                  <a:path w="10055" h="7076" extrusionOk="0">
                    <a:moveTo>
                      <a:pt x="9522" y="1"/>
                    </a:moveTo>
                    <a:cubicBezTo>
                      <a:pt x="9446" y="1"/>
                      <a:pt x="9367" y="26"/>
                      <a:pt x="9294" y="84"/>
                    </a:cubicBezTo>
                    <a:cubicBezTo>
                      <a:pt x="7090" y="1889"/>
                      <a:pt x="4783" y="3572"/>
                      <a:pt x="2388" y="5116"/>
                    </a:cubicBezTo>
                    <a:cubicBezTo>
                      <a:pt x="1711" y="5567"/>
                      <a:pt x="1017" y="6002"/>
                      <a:pt x="323" y="6418"/>
                    </a:cubicBezTo>
                    <a:cubicBezTo>
                      <a:pt x="1" y="6623"/>
                      <a:pt x="198" y="7075"/>
                      <a:pt x="496" y="7075"/>
                    </a:cubicBezTo>
                    <a:cubicBezTo>
                      <a:pt x="552" y="7075"/>
                      <a:pt x="610" y="7060"/>
                      <a:pt x="670" y="7025"/>
                    </a:cubicBezTo>
                    <a:cubicBezTo>
                      <a:pt x="3134" y="5516"/>
                      <a:pt x="5528" y="3885"/>
                      <a:pt x="7837" y="2115"/>
                    </a:cubicBezTo>
                    <a:cubicBezTo>
                      <a:pt x="8496" y="1611"/>
                      <a:pt x="9138" y="1090"/>
                      <a:pt x="9780" y="570"/>
                    </a:cubicBezTo>
                    <a:cubicBezTo>
                      <a:pt x="10055" y="350"/>
                      <a:pt x="9809" y="1"/>
                      <a:pt x="95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84" name="Google Shape;4284;p42"/>
              <p:cNvSpPr/>
              <p:nvPr/>
            </p:nvSpPr>
            <p:spPr>
              <a:xfrm>
                <a:off x="7265325" y="3315775"/>
                <a:ext cx="757900" cy="268325"/>
              </a:xfrm>
              <a:custGeom>
                <a:avLst/>
                <a:gdLst/>
                <a:ahLst/>
                <a:cxnLst/>
                <a:rect l="l" t="t" r="r" b="b"/>
                <a:pathLst>
                  <a:path w="30316" h="10733" extrusionOk="0">
                    <a:moveTo>
                      <a:pt x="3072" y="1"/>
                    </a:moveTo>
                    <a:cubicBezTo>
                      <a:pt x="2101" y="191"/>
                      <a:pt x="1302" y="1024"/>
                      <a:pt x="1146" y="1995"/>
                    </a:cubicBezTo>
                    <a:cubicBezTo>
                      <a:pt x="990" y="2967"/>
                      <a:pt x="1511" y="4008"/>
                      <a:pt x="2360" y="4494"/>
                    </a:cubicBezTo>
                    <a:cubicBezTo>
                      <a:pt x="2312" y="4491"/>
                      <a:pt x="2264" y="4489"/>
                      <a:pt x="2216" y="4489"/>
                    </a:cubicBezTo>
                    <a:cubicBezTo>
                      <a:pt x="1216" y="4489"/>
                      <a:pt x="169" y="5167"/>
                      <a:pt x="70" y="6160"/>
                    </a:cubicBezTo>
                    <a:cubicBezTo>
                      <a:pt x="0" y="6854"/>
                      <a:pt x="400" y="7531"/>
                      <a:pt x="955" y="7964"/>
                    </a:cubicBezTo>
                    <a:cubicBezTo>
                      <a:pt x="1511" y="8399"/>
                      <a:pt x="2187" y="8624"/>
                      <a:pt x="2864" y="8832"/>
                    </a:cubicBezTo>
                    <a:cubicBezTo>
                      <a:pt x="6996" y="10097"/>
                      <a:pt x="11318" y="10732"/>
                      <a:pt x="15641" y="10732"/>
                    </a:cubicBezTo>
                    <a:cubicBezTo>
                      <a:pt x="19561" y="10732"/>
                      <a:pt x="23482" y="10210"/>
                      <a:pt x="27261" y="9162"/>
                    </a:cubicBezTo>
                    <a:cubicBezTo>
                      <a:pt x="27261" y="9162"/>
                      <a:pt x="30019" y="8781"/>
                      <a:pt x="29448" y="6594"/>
                    </a:cubicBezTo>
                    <a:cubicBezTo>
                      <a:pt x="29131" y="5430"/>
                      <a:pt x="28390" y="5160"/>
                      <a:pt x="27770" y="5160"/>
                    </a:cubicBezTo>
                    <a:cubicBezTo>
                      <a:pt x="27236" y="5160"/>
                      <a:pt x="26792" y="5362"/>
                      <a:pt x="26792" y="5362"/>
                    </a:cubicBezTo>
                    <a:cubicBezTo>
                      <a:pt x="26792" y="5362"/>
                      <a:pt x="30315" y="3124"/>
                      <a:pt x="26394" y="278"/>
                    </a:cubicBezTo>
                    <a:cubicBezTo>
                      <a:pt x="26394" y="278"/>
                      <a:pt x="21135" y="2187"/>
                      <a:pt x="15027" y="2187"/>
                    </a:cubicBezTo>
                    <a:cubicBezTo>
                      <a:pt x="8919" y="2187"/>
                      <a:pt x="3072" y="1"/>
                      <a:pt x="3072" y="1"/>
                    </a:cubicBezTo>
                    <a:close/>
                  </a:path>
                </a:pathLst>
              </a:custGeom>
              <a:solidFill>
                <a:srgbClr val="FF507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85" name="Google Shape;4285;p42"/>
              <p:cNvSpPr/>
              <p:nvPr/>
            </p:nvSpPr>
            <p:spPr>
              <a:xfrm>
                <a:off x="7258950" y="3311500"/>
                <a:ext cx="755600" cy="276925"/>
              </a:xfrm>
              <a:custGeom>
                <a:avLst/>
                <a:gdLst/>
                <a:ahLst/>
                <a:cxnLst/>
                <a:rect l="l" t="t" r="r" b="b"/>
                <a:pathLst>
                  <a:path w="30224" h="11077" extrusionOk="0">
                    <a:moveTo>
                      <a:pt x="3308" y="357"/>
                    </a:moveTo>
                    <a:lnTo>
                      <a:pt x="3308" y="357"/>
                    </a:lnTo>
                    <a:cubicBezTo>
                      <a:pt x="4062" y="630"/>
                      <a:pt x="4848" y="869"/>
                      <a:pt x="5618" y="1074"/>
                    </a:cubicBezTo>
                    <a:cubicBezTo>
                      <a:pt x="7492" y="1594"/>
                      <a:pt x="9383" y="1993"/>
                      <a:pt x="11291" y="2254"/>
                    </a:cubicBezTo>
                    <a:cubicBezTo>
                      <a:pt x="12616" y="2427"/>
                      <a:pt x="13944" y="2509"/>
                      <a:pt x="15270" y="2509"/>
                    </a:cubicBezTo>
                    <a:cubicBezTo>
                      <a:pt x="18200" y="2509"/>
                      <a:pt x="21121" y="2108"/>
                      <a:pt x="23976" y="1403"/>
                    </a:cubicBezTo>
                    <a:cubicBezTo>
                      <a:pt x="24868" y="1185"/>
                      <a:pt x="25762" y="949"/>
                      <a:pt x="26622" y="634"/>
                    </a:cubicBezTo>
                    <a:lnTo>
                      <a:pt x="26622" y="634"/>
                    </a:lnTo>
                    <a:cubicBezTo>
                      <a:pt x="27493" y="1293"/>
                      <a:pt x="28466" y="2263"/>
                      <a:pt x="28314" y="3450"/>
                    </a:cubicBezTo>
                    <a:cubicBezTo>
                      <a:pt x="28227" y="4110"/>
                      <a:pt x="27794" y="4683"/>
                      <a:pt x="27308" y="5116"/>
                    </a:cubicBezTo>
                    <a:cubicBezTo>
                      <a:pt x="27192" y="5215"/>
                      <a:pt x="27108" y="5299"/>
                      <a:pt x="26980" y="5382"/>
                    </a:cubicBezTo>
                    <a:lnTo>
                      <a:pt x="26980" y="5382"/>
                    </a:lnTo>
                    <a:cubicBezTo>
                      <a:pt x="26974" y="5385"/>
                      <a:pt x="26967" y="5389"/>
                      <a:pt x="26961" y="5394"/>
                    </a:cubicBezTo>
                    <a:cubicBezTo>
                      <a:pt x="26796" y="5499"/>
                      <a:pt x="26890" y="5707"/>
                      <a:pt x="27052" y="5707"/>
                    </a:cubicBezTo>
                    <a:cubicBezTo>
                      <a:pt x="27078" y="5707"/>
                      <a:pt x="27106" y="5701"/>
                      <a:pt x="27134" y="5690"/>
                    </a:cubicBezTo>
                    <a:cubicBezTo>
                      <a:pt x="27142" y="5686"/>
                      <a:pt x="27144" y="5684"/>
                      <a:pt x="27143" y="5684"/>
                    </a:cubicBezTo>
                    <a:lnTo>
                      <a:pt x="27143" y="5684"/>
                    </a:lnTo>
                    <a:cubicBezTo>
                      <a:pt x="27146" y="5682"/>
                      <a:pt x="27149" y="5680"/>
                      <a:pt x="27152" y="5678"/>
                    </a:cubicBezTo>
                    <a:lnTo>
                      <a:pt x="27152" y="5678"/>
                    </a:lnTo>
                    <a:cubicBezTo>
                      <a:pt x="27171" y="5670"/>
                      <a:pt x="27196" y="5667"/>
                      <a:pt x="27220" y="5655"/>
                    </a:cubicBezTo>
                    <a:cubicBezTo>
                      <a:pt x="27325" y="5620"/>
                      <a:pt x="27429" y="5585"/>
                      <a:pt x="27551" y="5567"/>
                    </a:cubicBezTo>
                    <a:cubicBezTo>
                      <a:pt x="27715" y="5531"/>
                      <a:pt x="27884" y="5509"/>
                      <a:pt x="28053" y="5509"/>
                    </a:cubicBezTo>
                    <a:cubicBezTo>
                      <a:pt x="28205" y="5509"/>
                      <a:pt x="28357" y="5527"/>
                      <a:pt x="28505" y="5567"/>
                    </a:cubicBezTo>
                    <a:cubicBezTo>
                      <a:pt x="29372" y="5828"/>
                      <a:pt x="29823" y="7060"/>
                      <a:pt x="29511" y="7876"/>
                    </a:cubicBezTo>
                    <a:cubicBezTo>
                      <a:pt x="29268" y="8535"/>
                      <a:pt x="28557" y="8882"/>
                      <a:pt x="27933" y="9072"/>
                    </a:cubicBezTo>
                    <a:lnTo>
                      <a:pt x="27463" y="9177"/>
                    </a:lnTo>
                    <a:cubicBezTo>
                      <a:pt x="26718" y="9333"/>
                      <a:pt x="25971" y="9558"/>
                      <a:pt x="25208" y="9732"/>
                    </a:cubicBezTo>
                    <a:cubicBezTo>
                      <a:pt x="22115" y="10408"/>
                      <a:pt x="18955" y="10739"/>
                      <a:pt x="15778" y="10739"/>
                    </a:cubicBezTo>
                    <a:cubicBezTo>
                      <a:pt x="15694" y="10739"/>
                      <a:pt x="15610" y="10739"/>
                      <a:pt x="15525" y="10738"/>
                    </a:cubicBezTo>
                    <a:cubicBezTo>
                      <a:pt x="12263" y="10704"/>
                      <a:pt x="9001" y="10322"/>
                      <a:pt x="5826" y="9558"/>
                    </a:cubicBezTo>
                    <a:cubicBezTo>
                      <a:pt x="5045" y="9368"/>
                      <a:pt x="4246" y="9160"/>
                      <a:pt x="3466" y="8934"/>
                    </a:cubicBezTo>
                    <a:cubicBezTo>
                      <a:pt x="2737" y="8709"/>
                      <a:pt x="1974" y="8501"/>
                      <a:pt x="1349" y="8031"/>
                    </a:cubicBezTo>
                    <a:cubicBezTo>
                      <a:pt x="794" y="7615"/>
                      <a:pt x="359" y="6886"/>
                      <a:pt x="516" y="6175"/>
                    </a:cubicBezTo>
                    <a:cubicBezTo>
                      <a:pt x="655" y="5585"/>
                      <a:pt x="1176" y="5151"/>
                      <a:pt x="1731" y="4961"/>
                    </a:cubicBezTo>
                    <a:cubicBezTo>
                      <a:pt x="1979" y="4873"/>
                      <a:pt x="2228" y="4835"/>
                      <a:pt x="2476" y="4835"/>
                    </a:cubicBezTo>
                    <a:cubicBezTo>
                      <a:pt x="2522" y="4835"/>
                      <a:pt x="2569" y="4836"/>
                      <a:pt x="2615" y="4839"/>
                    </a:cubicBezTo>
                    <a:cubicBezTo>
                      <a:pt x="2789" y="4839"/>
                      <a:pt x="2858" y="4596"/>
                      <a:pt x="2703" y="4510"/>
                    </a:cubicBezTo>
                    <a:cubicBezTo>
                      <a:pt x="1904" y="4040"/>
                      <a:pt x="1419" y="3087"/>
                      <a:pt x="1574" y="2150"/>
                    </a:cubicBezTo>
                    <a:cubicBezTo>
                      <a:pt x="1744" y="1282"/>
                      <a:pt x="2447" y="565"/>
                      <a:pt x="3308" y="357"/>
                    </a:cubicBezTo>
                    <a:close/>
                    <a:moveTo>
                      <a:pt x="3296" y="0"/>
                    </a:moveTo>
                    <a:cubicBezTo>
                      <a:pt x="3265" y="0"/>
                      <a:pt x="3239" y="10"/>
                      <a:pt x="3218" y="27"/>
                    </a:cubicBezTo>
                    <a:lnTo>
                      <a:pt x="3218" y="27"/>
                    </a:lnTo>
                    <a:cubicBezTo>
                      <a:pt x="2220" y="255"/>
                      <a:pt x="1398" y="1110"/>
                      <a:pt x="1245" y="2132"/>
                    </a:cubicBezTo>
                    <a:cubicBezTo>
                      <a:pt x="1099" y="3023"/>
                      <a:pt x="1456" y="3938"/>
                      <a:pt x="2122" y="4515"/>
                    </a:cubicBezTo>
                    <a:lnTo>
                      <a:pt x="2122" y="4515"/>
                    </a:lnTo>
                    <a:cubicBezTo>
                      <a:pt x="1040" y="4678"/>
                      <a:pt x="1" y="5541"/>
                      <a:pt x="151" y="6731"/>
                    </a:cubicBezTo>
                    <a:cubicBezTo>
                      <a:pt x="377" y="8413"/>
                      <a:pt x="2268" y="8952"/>
                      <a:pt x="3640" y="9350"/>
                    </a:cubicBezTo>
                    <a:cubicBezTo>
                      <a:pt x="7006" y="10322"/>
                      <a:pt x="10511" y="10895"/>
                      <a:pt x="13998" y="11034"/>
                    </a:cubicBezTo>
                    <a:cubicBezTo>
                      <a:pt x="14635" y="11062"/>
                      <a:pt x="15273" y="11076"/>
                      <a:pt x="15910" y="11076"/>
                    </a:cubicBezTo>
                    <a:cubicBezTo>
                      <a:pt x="18798" y="11076"/>
                      <a:pt x="21685" y="10790"/>
                      <a:pt x="24514" y="10236"/>
                    </a:cubicBezTo>
                    <a:cubicBezTo>
                      <a:pt x="25642" y="10010"/>
                      <a:pt x="26769" y="9715"/>
                      <a:pt x="27898" y="9438"/>
                    </a:cubicBezTo>
                    <a:cubicBezTo>
                      <a:pt x="28592" y="9264"/>
                      <a:pt x="29321" y="8899"/>
                      <a:pt x="29703" y="8258"/>
                    </a:cubicBezTo>
                    <a:cubicBezTo>
                      <a:pt x="30223" y="7407"/>
                      <a:pt x="29893" y="6071"/>
                      <a:pt x="29095" y="5498"/>
                    </a:cubicBezTo>
                    <a:cubicBezTo>
                      <a:pt x="28787" y="5258"/>
                      <a:pt x="28410" y="5162"/>
                      <a:pt x="28026" y="5162"/>
                    </a:cubicBezTo>
                    <a:cubicBezTo>
                      <a:pt x="27938" y="5162"/>
                      <a:pt x="27849" y="5167"/>
                      <a:pt x="27761" y="5176"/>
                    </a:cubicBezTo>
                    <a:lnTo>
                      <a:pt x="27761" y="5176"/>
                    </a:lnTo>
                    <a:cubicBezTo>
                      <a:pt x="28380" y="4546"/>
                      <a:pt x="28790" y="3683"/>
                      <a:pt x="28643" y="2809"/>
                    </a:cubicBezTo>
                    <a:cubicBezTo>
                      <a:pt x="28557" y="2305"/>
                      <a:pt x="28296" y="1854"/>
                      <a:pt x="27984" y="1456"/>
                    </a:cubicBezTo>
                    <a:cubicBezTo>
                      <a:pt x="27776" y="1195"/>
                      <a:pt x="27533" y="952"/>
                      <a:pt x="27290" y="727"/>
                    </a:cubicBezTo>
                    <a:cubicBezTo>
                      <a:pt x="27151" y="605"/>
                      <a:pt x="27012" y="501"/>
                      <a:pt x="26873" y="396"/>
                    </a:cubicBezTo>
                    <a:cubicBezTo>
                      <a:pt x="26797" y="335"/>
                      <a:pt x="26733" y="273"/>
                      <a:pt x="26634" y="273"/>
                    </a:cubicBezTo>
                    <a:cubicBezTo>
                      <a:pt x="26622" y="273"/>
                      <a:pt x="26609" y="274"/>
                      <a:pt x="26596" y="276"/>
                    </a:cubicBezTo>
                    <a:cubicBezTo>
                      <a:pt x="26492" y="292"/>
                      <a:pt x="26371" y="362"/>
                      <a:pt x="26249" y="396"/>
                    </a:cubicBezTo>
                    <a:cubicBezTo>
                      <a:pt x="25971" y="484"/>
                      <a:pt x="25677" y="588"/>
                      <a:pt x="25381" y="657"/>
                    </a:cubicBezTo>
                    <a:cubicBezTo>
                      <a:pt x="23005" y="1352"/>
                      <a:pt x="20557" y="1837"/>
                      <a:pt x="18093" y="2046"/>
                    </a:cubicBezTo>
                    <a:cubicBezTo>
                      <a:pt x="17219" y="2122"/>
                      <a:pt x="16344" y="2159"/>
                      <a:pt x="15470" y="2159"/>
                    </a:cubicBezTo>
                    <a:cubicBezTo>
                      <a:pt x="13173" y="2159"/>
                      <a:pt x="10882" y="1903"/>
                      <a:pt x="8619" y="1438"/>
                    </a:cubicBezTo>
                    <a:cubicBezTo>
                      <a:pt x="6867" y="1091"/>
                      <a:pt x="5149" y="605"/>
                      <a:pt x="3448" y="33"/>
                    </a:cubicBezTo>
                    <a:cubicBezTo>
                      <a:pt x="3415" y="33"/>
                      <a:pt x="3398" y="16"/>
                      <a:pt x="3365" y="15"/>
                    </a:cubicBezTo>
                    <a:lnTo>
                      <a:pt x="3365" y="15"/>
                    </a:lnTo>
                    <a:cubicBezTo>
                      <a:pt x="3363" y="14"/>
                      <a:pt x="3360" y="14"/>
                      <a:pt x="3358" y="13"/>
                    </a:cubicBezTo>
                    <a:lnTo>
                      <a:pt x="3358" y="13"/>
                    </a:lnTo>
                    <a:cubicBezTo>
                      <a:pt x="3336" y="4"/>
                      <a:pt x="3315" y="0"/>
                      <a:pt x="32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42"/>
              <p:cNvSpPr/>
              <p:nvPr/>
            </p:nvSpPr>
            <p:spPr>
              <a:xfrm>
                <a:off x="7347325" y="3291500"/>
                <a:ext cx="76650" cy="251871"/>
              </a:xfrm>
              <a:custGeom>
                <a:avLst/>
                <a:gdLst/>
                <a:ahLst/>
                <a:cxnLst/>
                <a:rect l="l" t="t" r="r" b="b"/>
                <a:pathLst>
                  <a:path w="3066" h="13091" extrusionOk="0">
                    <a:moveTo>
                      <a:pt x="2591" y="0"/>
                    </a:moveTo>
                    <a:cubicBezTo>
                      <a:pt x="2489" y="0"/>
                      <a:pt x="2390" y="51"/>
                      <a:pt x="2326" y="173"/>
                    </a:cubicBezTo>
                    <a:cubicBezTo>
                      <a:pt x="1961" y="867"/>
                      <a:pt x="1787" y="1613"/>
                      <a:pt x="1666" y="2376"/>
                    </a:cubicBezTo>
                    <a:cubicBezTo>
                      <a:pt x="1510" y="3209"/>
                      <a:pt x="1389" y="4026"/>
                      <a:pt x="1250" y="4840"/>
                    </a:cubicBezTo>
                    <a:cubicBezTo>
                      <a:pt x="989" y="6506"/>
                      <a:pt x="711" y="8155"/>
                      <a:pt x="468" y="9803"/>
                    </a:cubicBezTo>
                    <a:cubicBezTo>
                      <a:pt x="313" y="10758"/>
                      <a:pt x="174" y="11712"/>
                      <a:pt x="35" y="12649"/>
                    </a:cubicBezTo>
                    <a:cubicBezTo>
                      <a:pt x="1" y="12840"/>
                      <a:pt x="70" y="13031"/>
                      <a:pt x="278" y="13083"/>
                    </a:cubicBezTo>
                    <a:cubicBezTo>
                      <a:pt x="301" y="13088"/>
                      <a:pt x="325" y="13091"/>
                      <a:pt x="350" y="13091"/>
                    </a:cubicBezTo>
                    <a:cubicBezTo>
                      <a:pt x="499" y="13091"/>
                      <a:pt x="679" y="13003"/>
                      <a:pt x="695" y="12840"/>
                    </a:cubicBezTo>
                    <a:cubicBezTo>
                      <a:pt x="1197" y="9560"/>
                      <a:pt x="1718" y="6281"/>
                      <a:pt x="2256" y="3001"/>
                    </a:cubicBezTo>
                    <a:cubicBezTo>
                      <a:pt x="2395" y="2152"/>
                      <a:pt x="2534" y="1301"/>
                      <a:pt x="2932" y="537"/>
                    </a:cubicBezTo>
                    <a:cubicBezTo>
                      <a:pt x="3065" y="261"/>
                      <a:pt x="2822" y="0"/>
                      <a:pt x="25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87" name="Google Shape;4287;p42"/>
              <p:cNvSpPr/>
              <p:nvPr/>
            </p:nvSpPr>
            <p:spPr>
              <a:xfrm>
                <a:off x="7468350" y="3337675"/>
                <a:ext cx="37550" cy="311275"/>
              </a:xfrm>
              <a:custGeom>
                <a:avLst/>
                <a:gdLst/>
                <a:ahLst/>
                <a:cxnLst/>
                <a:rect l="l" t="t" r="r" b="b"/>
                <a:pathLst>
                  <a:path w="1502" h="12451" extrusionOk="0">
                    <a:moveTo>
                      <a:pt x="1159" y="1"/>
                    </a:moveTo>
                    <a:cubicBezTo>
                      <a:pt x="985" y="1"/>
                      <a:pt x="807" y="114"/>
                      <a:pt x="798" y="339"/>
                    </a:cubicBezTo>
                    <a:cubicBezTo>
                      <a:pt x="678" y="3393"/>
                      <a:pt x="504" y="6447"/>
                      <a:pt x="261" y="9483"/>
                    </a:cubicBezTo>
                    <a:cubicBezTo>
                      <a:pt x="192" y="10369"/>
                      <a:pt x="104" y="11236"/>
                      <a:pt x="18" y="12104"/>
                    </a:cubicBezTo>
                    <a:cubicBezTo>
                      <a:pt x="0" y="12294"/>
                      <a:pt x="192" y="12451"/>
                      <a:pt x="365" y="12451"/>
                    </a:cubicBezTo>
                    <a:cubicBezTo>
                      <a:pt x="573" y="12451"/>
                      <a:pt x="712" y="12294"/>
                      <a:pt x="729" y="12104"/>
                    </a:cubicBezTo>
                    <a:cubicBezTo>
                      <a:pt x="1007" y="9067"/>
                      <a:pt x="1215" y="6013"/>
                      <a:pt x="1372" y="2959"/>
                    </a:cubicBezTo>
                    <a:cubicBezTo>
                      <a:pt x="1423" y="2091"/>
                      <a:pt x="1458" y="1207"/>
                      <a:pt x="1492" y="339"/>
                    </a:cubicBezTo>
                    <a:cubicBezTo>
                      <a:pt x="1501" y="114"/>
                      <a:pt x="1332" y="1"/>
                      <a:pt x="1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88" name="Google Shape;4288;p42"/>
              <p:cNvSpPr/>
              <p:nvPr/>
            </p:nvSpPr>
            <p:spPr>
              <a:xfrm>
                <a:off x="7584825" y="3347125"/>
                <a:ext cx="21500" cy="282950"/>
              </a:xfrm>
              <a:custGeom>
                <a:avLst/>
                <a:gdLst/>
                <a:ahLst/>
                <a:cxnLst/>
                <a:rect l="l" t="t" r="r" b="b"/>
                <a:pathLst>
                  <a:path w="860" h="11318" extrusionOk="0">
                    <a:moveTo>
                      <a:pt x="477" y="0"/>
                    </a:moveTo>
                    <a:cubicBezTo>
                      <a:pt x="304" y="0"/>
                      <a:pt x="130" y="108"/>
                      <a:pt x="130" y="325"/>
                    </a:cubicBezTo>
                    <a:cubicBezTo>
                      <a:pt x="165" y="3883"/>
                      <a:pt x="130" y="7439"/>
                      <a:pt x="10" y="10979"/>
                    </a:cubicBezTo>
                    <a:cubicBezTo>
                      <a:pt x="0" y="11205"/>
                      <a:pt x="170" y="11317"/>
                      <a:pt x="343" y="11317"/>
                    </a:cubicBezTo>
                    <a:cubicBezTo>
                      <a:pt x="517" y="11317"/>
                      <a:pt x="695" y="11205"/>
                      <a:pt x="704" y="10979"/>
                    </a:cubicBezTo>
                    <a:cubicBezTo>
                      <a:pt x="824" y="7439"/>
                      <a:pt x="859" y="3883"/>
                      <a:pt x="824" y="325"/>
                    </a:cubicBezTo>
                    <a:cubicBezTo>
                      <a:pt x="824" y="108"/>
                      <a:pt x="651" y="0"/>
                      <a:pt x="4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89" name="Google Shape;4289;p42"/>
              <p:cNvSpPr/>
              <p:nvPr/>
            </p:nvSpPr>
            <p:spPr>
              <a:xfrm>
                <a:off x="7684375" y="3332601"/>
                <a:ext cx="32775" cy="250926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2087" extrusionOk="0">
                    <a:moveTo>
                      <a:pt x="366" y="1"/>
                    </a:moveTo>
                    <a:cubicBezTo>
                      <a:pt x="192" y="1"/>
                      <a:pt x="0" y="175"/>
                      <a:pt x="19" y="348"/>
                    </a:cubicBezTo>
                    <a:cubicBezTo>
                      <a:pt x="278" y="3298"/>
                      <a:pt x="470" y="6264"/>
                      <a:pt x="556" y="9214"/>
                    </a:cubicBezTo>
                    <a:cubicBezTo>
                      <a:pt x="590" y="10065"/>
                      <a:pt x="608" y="10915"/>
                      <a:pt x="608" y="11748"/>
                    </a:cubicBezTo>
                    <a:cubicBezTo>
                      <a:pt x="617" y="11973"/>
                      <a:pt x="794" y="12086"/>
                      <a:pt x="968" y="12086"/>
                    </a:cubicBezTo>
                    <a:cubicBezTo>
                      <a:pt x="1142" y="12086"/>
                      <a:pt x="1311" y="11973"/>
                      <a:pt x="1303" y="11748"/>
                    </a:cubicBezTo>
                    <a:cubicBezTo>
                      <a:pt x="1268" y="8798"/>
                      <a:pt x="1146" y="5831"/>
                      <a:pt x="921" y="2881"/>
                    </a:cubicBezTo>
                    <a:cubicBezTo>
                      <a:pt x="851" y="2030"/>
                      <a:pt x="782" y="1198"/>
                      <a:pt x="713" y="348"/>
                    </a:cubicBezTo>
                    <a:cubicBezTo>
                      <a:pt x="695" y="175"/>
                      <a:pt x="556" y="1"/>
                      <a:pt x="3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90" name="Google Shape;4290;p42"/>
              <p:cNvSpPr/>
              <p:nvPr/>
            </p:nvSpPr>
            <p:spPr>
              <a:xfrm>
                <a:off x="7769850" y="3316969"/>
                <a:ext cx="53600" cy="251071"/>
              </a:xfrm>
              <a:custGeom>
                <a:avLst/>
                <a:gdLst/>
                <a:ahLst/>
                <a:cxnLst/>
                <a:rect l="l" t="t" r="r" b="b"/>
                <a:pathLst>
                  <a:path w="2144" h="12094" extrusionOk="0">
                    <a:moveTo>
                      <a:pt x="421" y="0"/>
                    </a:moveTo>
                    <a:cubicBezTo>
                      <a:pt x="217" y="0"/>
                      <a:pt x="0" y="171"/>
                      <a:pt x="52" y="442"/>
                    </a:cubicBezTo>
                    <a:cubicBezTo>
                      <a:pt x="695" y="3322"/>
                      <a:pt x="1128" y="6272"/>
                      <a:pt x="1319" y="9222"/>
                    </a:cubicBezTo>
                    <a:cubicBezTo>
                      <a:pt x="1389" y="10071"/>
                      <a:pt x="1423" y="10904"/>
                      <a:pt x="1440" y="11755"/>
                    </a:cubicBezTo>
                    <a:cubicBezTo>
                      <a:pt x="1449" y="11981"/>
                      <a:pt x="1627" y="12094"/>
                      <a:pt x="1801" y="12094"/>
                    </a:cubicBezTo>
                    <a:cubicBezTo>
                      <a:pt x="1974" y="12094"/>
                      <a:pt x="2143" y="11981"/>
                      <a:pt x="2134" y="11755"/>
                    </a:cubicBezTo>
                    <a:cubicBezTo>
                      <a:pt x="2065" y="8753"/>
                      <a:pt x="1752" y="5751"/>
                      <a:pt x="1232" y="2783"/>
                    </a:cubicBezTo>
                    <a:cubicBezTo>
                      <a:pt x="1076" y="1934"/>
                      <a:pt x="903" y="1083"/>
                      <a:pt x="729" y="250"/>
                    </a:cubicBezTo>
                    <a:cubicBezTo>
                      <a:pt x="688" y="77"/>
                      <a:pt x="557" y="0"/>
                      <a:pt x="4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91" name="Google Shape;4291;p42"/>
              <p:cNvSpPr/>
              <p:nvPr/>
            </p:nvSpPr>
            <p:spPr>
              <a:xfrm>
                <a:off x="7863450" y="3291850"/>
                <a:ext cx="69750" cy="257466"/>
              </a:xfrm>
              <a:custGeom>
                <a:avLst/>
                <a:gdLst/>
                <a:ahLst/>
                <a:cxnLst/>
                <a:rect l="l" t="t" r="r" b="b"/>
                <a:pathLst>
                  <a:path w="2790" h="12402" extrusionOk="0">
                    <a:moveTo>
                      <a:pt x="430" y="1"/>
                    </a:moveTo>
                    <a:cubicBezTo>
                      <a:pt x="219" y="1"/>
                      <a:pt x="0" y="174"/>
                      <a:pt x="74" y="437"/>
                    </a:cubicBezTo>
                    <a:cubicBezTo>
                      <a:pt x="976" y="3369"/>
                      <a:pt x="1601" y="6406"/>
                      <a:pt x="1895" y="9460"/>
                    </a:cubicBezTo>
                    <a:cubicBezTo>
                      <a:pt x="1983" y="10328"/>
                      <a:pt x="2052" y="11195"/>
                      <a:pt x="2087" y="12063"/>
                    </a:cubicBezTo>
                    <a:cubicBezTo>
                      <a:pt x="2095" y="12288"/>
                      <a:pt x="2273" y="12401"/>
                      <a:pt x="2446" y="12401"/>
                    </a:cubicBezTo>
                    <a:cubicBezTo>
                      <a:pt x="2620" y="12401"/>
                      <a:pt x="2789" y="12288"/>
                      <a:pt x="2781" y="12063"/>
                    </a:cubicBezTo>
                    <a:cubicBezTo>
                      <a:pt x="2642" y="8956"/>
                      <a:pt x="2208" y="5833"/>
                      <a:pt x="1462" y="2797"/>
                    </a:cubicBezTo>
                    <a:cubicBezTo>
                      <a:pt x="1254" y="1946"/>
                      <a:pt x="1011" y="1096"/>
                      <a:pt x="750" y="245"/>
                    </a:cubicBezTo>
                    <a:cubicBezTo>
                      <a:pt x="702" y="74"/>
                      <a:pt x="568" y="1"/>
                      <a:pt x="4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92" name="Google Shape;4292;p42"/>
              <p:cNvSpPr/>
              <p:nvPr/>
            </p:nvSpPr>
            <p:spPr>
              <a:xfrm>
                <a:off x="7140375" y="2692350"/>
                <a:ext cx="302425" cy="297775"/>
              </a:xfrm>
              <a:custGeom>
                <a:avLst/>
                <a:gdLst/>
                <a:ahLst/>
                <a:cxnLst/>
                <a:rect l="l" t="t" r="r" b="b"/>
                <a:pathLst>
                  <a:path w="12097" h="11911" extrusionOk="0">
                    <a:moveTo>
                      <a:pt x="7877" y="0"/>
                    </a:moveTo>
                    <a:cubicBezTo>
                      <a:pt x="7176" y="0"/>
                      <a:pt x="6457" y="221"/>
                      <a:pt x="5797" y="471"/>
                    </a:cubicBezTo>
                    <a:cubicBezTo>
                      <a:pt x="4183" y="1112"/>
                      <a:pt x="2622" y="1998"/>
                      <a:pt x="1563" y="3368"/>
                    </a:cubicBezTo>
                    <a:cubicBezTo>
                      <a:pt x="487" y="4740"/>
                      <a:pt x="1" y="6630"/>
                      <a:pt x="626" y="8245"/>
                    </a:cubicBezTo>
                    <a:cubicBezTo>
                      <a:pt x="1234" y="9807"/>
                      <a:pt x="2518" y="10813"/>
                      <a:pt x="4114" y="11281"/>
                    </a:cubicBezTo>
                    <a:cubicBezTo>
                      <a:pt x="4878" y="11507"/>
                      <a:pt x="5692" y="11628"/>
                      <a:pt x="6509" y="11681"/>
                    </a:cubicBezTo>
                    <a:cubicBezTo>
                      <a:pt x="6912" y="11715"/>
                      <a:pt x="7569" y="11910"/>
                      <a:pt x="8106" y="11910"/>
                    </a:cubicBezTo>
                    <a:cubicBezTo>
                      <a:pt x="8377" y="11910"/>
                      <a:pt x="8618" y="11860"/>
                      <a:pt x="8781" y="11715"/>
                    </a:cubicBezTo>
                    <a:lnTo>
                      <a:pt x="11888" y="8956"/>
                    </a:lnTo>
                    <a:cubicBezTo>
                      <a:pt x="12043" y="7585"/>
                      <a:pt x="12096" y="6179"/>
                      <a:pt x="11853" y="4826"/>
                    </a:cubicBezTo>
                    <a:cubicBezTo>
                      <a:pt x="11610" y="3472"/>
                      <a:pt x="11055" y="2137"/>
                      <a:pt x="10135" y="1112"/>
                    </a:cubicBezTo>
                    <a:cubicBezTo>
                      <a:pt x="9806" y="731"/>
                      <a:pt x="9424" y="402"/>
                      <a:pt x="8955" y="210"/>
                    </a:cubicBezTo>
                    <a:cubicBezTo>
                      <a:pt x="8608" y="61"/>
                      <a:pt x="8245" y="0"/>
                      <a:pt x="787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93" name="Google Shape;4293;p42"/>
              <p:cNvSpPr/>
              <p:nvPr/>
            </p:nvSpPr>
            <p:spPr>
              <a:xfrm>
                <a:off x="7143850" y="2688000"/>
                <a:ext cx="303275" cy="306525"/>
              </a:xfrm>
              <a:custGeom>
                <a:avLst/>
                <a:gdLst/>
                <a:ahLst/>
                <a:cxnLst/>
                <a:rect l="l" t="t" r="r" b="b"/>
                <a:pathLst>
                  <a:path w="12131" h="12261" extrusionOk="0">
                    <a:moveTo>
                      <a:pt x="7723" y="347"/>
                    </a:moveTo>
                    <a:cubicBezTo>
                      <a:pt x="7880" y="347"/>
                      <a:pt x="8037" y="359"/>
                      <a:pt x="8191" y="384"/>
                    </a:cubicBezTo>
                    <a:cubicBezTo>
                      <a:pt x="9632" y="610"/>
                      <a:pt x="10569" y="2119"/>
                      <a:pt x="11071" y="3369"/>
                    </a:cubicBezTo>
                    <a:cubicBezTo>
                      <a:pt x="11645" y="4810"/>
                      <a:pt x="11765" y="6371"/>
                      <a:pt x="11679" y="7915"/>
                    </a:cubicBezTo>
                    <a:cubicBezTo>
                      <a:pt x="11663" y="8288"/>
                      <a:pt x="11617" y="8675"/>
                      <a:pt x="11583" y="9048"/>
                    </a:cubicBezTo>
                    <a:lnTo>
                      <a:pt x="11583" y="9048"/>
                    </a:lnTo>
                    <a:cubicBezTo>
                      <a:pt x="10660" y="9867"/>
                      <a:pt x="9738" y="10670"/>
                      <a:pt x="8834" y="11489"/>
                    </a:cubicBezTo>
                    <a:cubicBezTo>
                      <a:pt x="8712" y="11594"/>
                      <a:pt x="8607" y="11716"/>
                      <a:pt x="8487" y="11785"/>
                    </a:cubicBezTo>
                    <a:cubicBezTo>
                      <a:pt x="8346" y="11887"/>
                      <a:pt x="8159" y="11914"/>
                      <a:pt x="7973" y="11914"/>
                    </a:cubicBezTo>
                    <a:cubicBezTo>
                      <a:pt x="7906" y="11914"/>
                      <a:pt x="7839" y="11911"/>
                      <a:pt x="7774" y="11906"/>
                    </a:cubicBezTo>
                    <a:cubicBezTo>
                      <a:pt x="7497" y="11889"/>
                      <a:pt x="7203" y="11820"/>
                      <a:pt x="6925" y="11767"/>
                    </a:cubicBezTo>
                    <a:cubicBezTo>
                      <a:pt x="6266" y="11646"/>
                      <a:pt x="5588" y="11628"/>
                      <a:pt x="4929" y="11508"/>
                    </a:cubicBezTo>
                    <a:cubicBezTo>
                      <a:pt x="4253" y="11385"/>
                      <a:pt x="3575" y="11195"/>
                      <a:pt x="2969" y="10865"/>
                    </a:cubicBezTo>
                    <a:cubicBezTo>
                      <a:pt x="1875" y="10310"/>
                      <a:pt x="991" y="9373"/>
                      <a:pt x="609" y="8211"/>
                    </a:cubicBezTo>
                    <a:cubicBezTo>
                      <a:pt x="174" y="6943"/>
                      <a:pt x="435" y="5520"/>
                      <a:pt x="1077" y="4375"/>
                    </a:cubicBezTo>
                    <a:cubicBezTo>
                      <a:pt x="1754" y="3160"/>
                      <a:pt x="2865" y="2258"/>
                      <a:pt x="4061" y="1582"/>
                    </a:cubicBezTo>
                    <a:cubicBezTo>
                      <a:pt x="4669" y="1252"/>
                      <a:pt x="5329" y="957"/>
                      <a:pt x="5988" y="715"/>
                    </a:cubicBezTo>
                    <a:cubicBezTo>
                      <a:pt x="6535" y="509"/>
                      <a:pt x="7136" y="347"/>
                      <a:pt x="7723" y="347"/>
                    </a:cubicBezTo>
                    <a:close/>
                    <a:moveTo>
                      <a:pt x="7739" y="1"/>
                    </a:moveTo>
                    <a:cubicBezTo>
                      <a:pt x="6819" y="1"/>
                      <a:pt x="5866" y="357"/>
                      <a:pt x="5033" y="715"/>
                    </a:cubicBezTo>
                    <a:cubicBezTo>
                      <a:pt x="3714" y="1305"/>
                      <a:pt x="2430" y="2085"/>
                      <a:pt x="1476" y="3195"/>
                    </a:cubicBezTo>
                    <a:cubicBezTo>
                      <a:pt x="574" y="4254"/>
                      <a:pt x="1" y="5624"/>
                      <a:pt x="35" y="7031"/>
                    </a:cubicBezTo>
                    <a:cubicBezTo>
                      <a:pt x="88" y="8349"/>
                      <a:pt x="730" y="9599"/>
                      <a:pt x="1719" y="10448"/>
                    </a:cubicBezTo>
                    <a:cubicBezTo>
                      <a:pt x="2795" y="11369"/>
                      <a:pt x="4165" y="11767"/>
                      <a:pt x="5553" y="11959"/>
                    </a:cubicBezTo>
                    <a:cubicBezTo>
                      <a:pt x="5900" y="11993"/>
                      <a:pt x="6248" y="12010"/>
                      <a:pt x="6595" y="12063"/>
                    </a:cubicBezTo>
                    <a:cubicBezTo>
                      <a:pt x="6890" y="12114"/>
                      <a:pt x="7203" y="12184"/>
                      <a:pt x="7497" y="12218"/>
                    </a:cubicBezTo>
                    <a:cubicBezTo>
                      <a:pt x="7648" y="12242"/>
                      <a:pt x="7805" y="12260"/>
                      <a:pt x="7961" y="12260"/>
                    </a:cubicBezTo>
                    <a:cubicBezTo>
                      <a:pt x="8254" y="12260"/>
                      <a:pt x="8544" y="12197"/>
                      <a:pt x="8781" y="11993"/>
                    </a:cubicBezTo>
                    <a:cubicBezTo>
                      <a:pt x="9787" y="11142"/>
                      <a:pt x="10777" y="10223"/>
                      <a:pt x="11765" y="9338"/>
                    </a:cubicBezTo>
                    <a:cubicBezTo>
                      <a:pt x="11800" y="9321"/>
                      <a:pt x="11835" y="9286"/>
                      <a:pt x="11870" y="9252"/>
                    </a:cubicBezTo>
                    <a:cubicBezTo>
                      <a:pt x="11906" y="9219"/>
                      <a:pt x="11921" y="9180"/>
                      <a:pt x="11920" y="9141"/>
                    </a:cubicBezTo>
                    <a:lnTo>
                      <a:pt x="11920" y="9141"/>
                    </a:lnTo>
                    <a:cubicBezTo>
                      <a:pt x="11921" y="9137"/>
                      <a:pt x="11922" y="9134"/>
                      <a:pt x="11922" y="9130"/>
                    </a:cubicBezTo>
                    <a:cubicBezTo>
                      <a:pt x="12113" y="7464"/>
                      <a:pt x="12131" y="5729"/>
                      <a:pt x="11679" y="4097"/>
                    </a:cubicBezTo>
                    <a:cubicBezTo>
                      <a:pt x="11298" y="2744"/>
                      <a:pt x="10551" y="1270"/>
                      <a:pt x="9336" y="472"/>
                    </a:cubicBezTo>
                    <a:cubicBezTo>
                      <a:pt x="8839" y="131"/>
                      <a:pt x="8295" y="1"/>
                      <a:pt x="77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94" name="Google Shape;4294;p42"/>
              <p:cNvSpPr/>
              <p:nvPr/>
            </p:nvSpPr>
            <p:spPr>
              <a:xfrm>
                <a:off x="7217175" y="2764825"/>
                <a:ext cx="180500" cy="172700"/>
              </a:xfrm>
              <a:custGeom>
                <a:avLst/>
                <a:gdLst/>
                <a:ahLst/>
                <a:cxnLst/>
                <a:rect l="l" t="t" r="r" b="b"/>
                <a:pathLst>
                  <a:path w="7220" h="6908" extrusionOk="0">
                    <a:moveTo>
                      <a:pt x="4504" y="0"/>
                    </a:moveTo>
                    <a:cubicBezTo>
                      <a:pt x="4276" y="0"/>
                      <a:pt x="4044" y="44"/>
                      <a:pt x="3818" y="106"/>
                    </a:cubicBezTo>
                    <a:cubicBezTo>
                      <a:pt x="2343" y="469"/>
                      <a:pt x="1059" y="1510"/>
                      <a:pt x="365" y="2847"/>
                    </a:cubicBezTo>
                    <a:cubicBezTo>
                      <a:pt x="156" y="3264"/>
                      <a:pt x="1" y="3697"/>
                      <a:pt x="36" y="4166"/>
                    </a:cubicBezTo>
                    <a:cubicBezTo>
                      <a:pt x="122" y="5138"/>
                      <a:pt x="1059" y="5779"/>
                      <a:pt x="1961" y="6161"/>
                    </a:cubicBezTo>
                    <a:cubicBezTo>
                      <a:pt x="3037" y="6595"/>
                      <a:pt x="4165" y="6855"/>
                      <a:pt x="5311" y="6908"/>
                    </a:cubicBezTo>
                    <a:lnTo>
                      <a:pt x="7028" y="6369"/>
                    </a:lnTo>
                    <a:cubicBezTo>
                      <a:pt x="7219" y="4599"/>
                      <a:pt x="6872" y="2760"/>
                      <a:pt x="6039" y="1198"/>
                    </a:cubicBezTo>
                    <a:cubicBezTo>
                      <a:pt x="5797" y="730"/>
                      <a:pt x="5466" y="244"/>
                      <a:pt x="4964" y="71"/>
                    </a:cubicBezTo>
                    <a:cubicBezTo>
                      <a:pt x="4815" y="21"/>
                      <a:pt x="4660" y="0"/>
                      <a:pt x="450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95" name="Google Shape;4295;p42"/>
              <p:cNvSpPr/>
              <p:nvPr/>
            </p:nvSpPr>
            <p:spPr>
              <a:xfrm>
                <a:off x="7821050" y="2692350"/>
                <a:ext cx="301950" cy="297775"/>
              </a:xfrm>
              <a:custGeom>
                <a:avLst/>
                <a:gdLst/>
                <a:ahLst/>
                <a:cxnLst/>
                <a:rect l="l" t="t" r="r" b="b"/>
                <a:pathLst>
                  <a:path w="12078" h="11911" extrusionOk="0">
                    <a:moveTo>
                      <a:pt x="4201" y="0"/>
                    </a:moveTo>
                    <a:cubicBezTo>
                      <a:pt x="3833" y="0"/>
                      <a:pt x="3470" y="61"/>
                      <a:pt x="3123" y="210"/>
                    </a:cubicBezTo>
                    <a:cubicBezTo>
                      <a:pt x="2672" y="402"/>
                      <a:pt x="2291" y="731"/>
                      <a:pt x="1943" y="1112"/>
                    </a:cubicBezTo>
                    <a:cubicBezTo>
                      <a:pt x="1023" y="2137"/>
                      <a:pt x="486" y="3472"/>
                      <a:pt x="243" y="4826"/>
                    </a:cubicBezTo>
                    <a:cubicBezTo>
                      <a:pt x="0" y="6179"/>
                      <a:pt x="51" y="7585"/>
                      <a:pt x="208" y="8956"/>
                    </a:cubicBezTo>
                    <a:lnTo>
                      <a:pt x="3297" y="11715"/>
                    </a:lnTo>
                    <a:cubicBezTo>
                      <a:pt x="3465" y="11860"/>
                      <a:pt x="3710" y="11910"/>
                      <a:pt x="3984" y="11910"/>
                    </a:cubicBezTo>
                    <a:cubicBezTo>
                      <a:pt x="4526" y="11910"/>
                      <a:pt x="5183" y="11715"/>
                      <a:pt x="5587" y="11681"/>
                    </a:cubicBezTo>
                    <a:cubicBezTo>
                      <a:pt x="6386" y="11628"/>
                      <a:pt x="7200" y="11507"/>
                      <a:pt x="7982" y="11281"/>
                    </a:cubicBezTo>
                    <a:cubicBezTo>
                      <a:pt x="9560" y="10813"/>
                      <a:pt x="10844" y="9807"/>
                      <a:pt x="11452" y="8245"/>
                    </a:cubicBezTo>
                    <a:cubicBezTo>
                      <a:pt x="12077" y="6630"/>
                      <a:pt x="11591" y="4740"/>
                      <a:pt x="10532" y="3368"/>
                    </a:cubicBezTo>
                    <a:cubicBezTo>
                      <a:pt x="9456" y="1998"/>
                      <a:pt x="7913" y="1112"/>
                      <a:pt x="6298" y="471"/>
                    </a:cubicBezTo>
                    <a:cubicBezTo>
                      <a:pt x="5627" y="221"/>
                      <a:pt x="4904" y="0"/>
                      <a:pt x="420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96" name="Google Shape;4296;p42"/>
              <p:cNvSpPr/>
              <p:nvPr/>
            </p:nvSpPr>
            <p:spPr>
              <a:xfrm>
                <a:off x="7817125" y="2688000"/>
                <a:ext cx="306725" cy="306675"/>
              </a:xfrm>
              <a:custGeom>
                <a:avLst/>
                <a:gdLst/>
                <a:ahLst/>
                <a:cxnLst/>
                <a:rect l="l" t="t" r="r" b="b"/>
                <a:pathLst>
                  <a:path w="12269" h="12267" extrusionOk="0">
                    <a:moveTo>
                      <a:pt x="4388" y="342"/>
                    </a:moveTo>
                    <a:cubicBezTo>
                      <a:pt x="5321" y="342"/>
                      <a:pt x="6294" y="742"/>
                      <a:pt x="7115" y="1113"/>
                    </a:cubicBezTo>
                    <a:cubicBezTo>
                      <a:pt x="8382" y="1686"/>
                      <a:pt x="9562" y="2450"/>
                      <a:pt x="10446" y="3526"/>
                    </a:cubicBezTo>
                    <a:cubicBezTo>
                      <a:pt x="11297" y="4567"/>
                      <a:pt x="11818" y="5920"/>
                      <a:pt x="11696" y="7274"/>
                    </a:cubicBezTo>
                    <a:cubicBezTo>
                      <a:pt x="11591" y="8505"/>
                      <a:pt x="10881" y="9668"/>
                      <a:pt x="9891" y="10397"/>
                    </a:cubicBezTo>
                    <a:cubicBezTo>
                      <a:pt x="8764" y="11247"/>
                      <a:pt x="7357" y="11542"/>
                      <a:pt x="5987" y="11663"/>
                    </a:cubicBezTo>
                    <a:cubicBezTo>
                      <a:pt x="5432" y="11716"/>
                      <a:pt x="4877" y="11871"/>
                      <a:pt x="4322" y="11906"/>
                    </a:cubicBezTo>
                    <a:cubicBezTo>
                      <a:pt x="4265" y="11909"/>
                      <a:pt x="4210" y="11911"/>
                      <a:pt x="4156" y="11911"/>
                    </a:cubicBezTo>
                    <a:cubicBezTo>
                      <a:pt x="3911" y="11911"/>
                      <a:pt x="3691" y="11868"/>
                      <a:pt x="3505" y="11698"/>
                    </a:cubicBezTo>
                    <a:cubicBezTo>
                      <a:pt x="2517" y="10830"/>
                      <a:pt x="1545" y="9962"/>
                      <a:pt x="574" y="9078"/>
                    </a:cubicBezTo>
                    <a:cubicBezTo>
                      <a:pt x="556" y="9069"/>
                      <a:pt x="542" y="9055"/>
                      <a:pt x="528" y="9042"/>
                    </a:cubicBezTo>
                    <a:lnTo>
                      <a:pt x="528" y="9042"/>
                    </a:lnTo>
                    <a:cubicBezTo>
                      <a:pt x="346" y="7473"/>
                      <a:pt x="320" y="5873"/>
                      <a:pt x="712" y="4340"/>
                    </a:cubicBezTo>
                    <a:cubicBezTo>
                      <a:pt x="1059" y="3022"/>
                      <a:pt x="1770" y="1547"/>
                      <a:pt x="2933" y="766"/>
                    </a:cubicBezTo>
                    <a:cubicBezTo>
                      <a:pt x="3386" y="460"/>
                      <a:pt x="3881" y="342"/>
                      <a:pt x="4388" y="342"/>
                    </a:cubicBezTo>
                    <a:close/>
                    <a:moveTo>
                      <a:pt x="4360" y="0"/>
                    </a:moveTo>
                    <a:cubicBezTo>
                      <a:pt x="4150" y="0"/>
                      <a:pt x="3940" y="17"/>
                      <a:pt x="3732" y="55"/>
                    </a:cubicBezTo>
                    <a:cubicBezTo>
                      <a:pt x="2309" y="333"/>
                      <a:pt x="1319" y="1807"/>
                      <a:pt x="782" y="3056"/>
                    </a:cubicBezTo>
                    <a:cubicBezTo>
                      <a:pt x="157" y="4567"/>
                      <a:pt x="0" y="6214"/>
                      <a:pt x="70" y="7829"/>
                    </a:cubicBezTo>
                    <a:cubicBezTo>
                      <a:pt x="104" y="8252"/>
                      <a:pt x="137" y="8677"/>
                      <a:pt x="188" y="9100"/>
                    </a:cubicBezTo>
                    <a:lnTo>
                      <a:pt x="188" y="9100"/>
                    </a:lnTo>
                    <a:cubicBezTo>
                      <a:pt x="175" y="9151"/>
                      <a:pt x="188" y="9208"/>
                      <a:pt x="243" y="9252"/>
                    </a:cubicBezTo>
                    <a:cubicBezTo>
                      <a:pt x="1215" y="10119"/>
                      <a:pt x="2187" y="10987"/>
                      <a:pt x="3176" y="11871"/>
                    </a:cubicBezTo>
                    <a:cubicBezTo>
                      <a:pt x="3366" y="12028"/>
                      <a:pt x="3540" y="12184"/>
                      <a:pt x="3783" y="12236"/>
                    </a:cubicBezTo>
                    <a:cubicBezTo>
                      <a:pt x="3900" y="12258"/>
                      <a:pt x="4018" y="12267"/>
                      <a:pt x="4136" y="12267"/>
                    </a:cubicBezTo>
                    <a:cubicBezTo>
                      <a:pt x="4596" y="12267"/>
                      <a:pt x="5060" y="12131"/>
                      <a:pt x="5502" y="12063"/>
                    </a:cubicBezTo>
                    <a:cubicBezTo>
                      <a:pt x="5865" y="11993"/>
                      <a:pt x="6230" y="11993"/>
                      <a:pt x="6594" y="11941"/>
                    </a:cubicBezTo>
                    <a:cubicBezTo>
                      <a:pt x="6994" y="11889"/>
                      <a:pt x="7392" y="11820"/>
                      <a:pt x="7792" y="11732"/>
                    </a:cubicBezTo>
                    <a:cubicBezTo>
                      <a:pt x="8451" y="11577"/>
                      <a:pt x="9076" y="11334"/>
                      <a:pt x="9666" y="10969"/>
                    </a:cubicBezTo>
                    <a:cubicBezTo>
                      <a:pt x="10742" y="10310"/>
                      <a:pt x="11609" y="9252"/>
                      <a:pt x="11922" y="8002"/>
                    </a:cubicBezTo>
                    <a:cubicBezTo>
                      <a:pt x="12269" y="6666"/>
                      <a:pt x="11938" y="5191"/>
                      <a:pt x="11228" y="4011"/>
                    </a:cubicBezTo>
                    <a:cubicBezTo>
                      <a:pt x="10481" y="2779"/>
                      <a:pt x="9301" y="1860"/>
                      <a:pt x="8035" y="1182"/>
                    </a:cubicBezTo>
                    <a:cubicBezTo>
                      <a:pt x="7376" y="835"/>
                      <a:pt x="6698" y="541"/>
                      <a:pt x="5987" y="298"/>
                    </a:cubicBezTo>
                    <a:cubicBezTo>
                      <a:pt x="5470" y="122"/>
                      <a:pt x="4917" y="0"/>
                      <a:pt x="43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97" name="Google Shape;4297;p42"/>
              <p:cNvSpPr/>
              <p:nvPr/>
            </p:nvSpPr>
            <p:spPr>
              <a:xfrm>
                <a:off x="7865700" y="2764825"/>
                <a:ext cx="180950" cy="172700"/>
              </a:xfrm>
              <a:custGeom>
                <a:avLst/>
                <a:gdLst/>
                <a:ahLst/>
                <a:cxnLst/>
                <a:rect l="l" t="t" r="r" b="b"/>
                <a:pathLst>
                  <a:path w="7238" h="6908" extrusionOk="0">
                    <a:moveTo>
                      <a:pt x="2717" y="0"/>
                    </a:moveTo>
                    <a:cubicBezTo>
                      <a:pt x="2560" y="0"/>
                      <a:pt x="2405" y="21"/>
                      <a:pt x="2256" y="71"/>
                    </a:cubicBezTo>
                    <a:cubicBezTo>
                      <a:pt x="1754" y="244"/>
                      <a:pt x="1442" y="730"/>
                      <a:pt x="1181" y="1198"/>
                    </a:cubicBezTo>
                    <a:cubicBezTo>
                      <a:pt x="348" y="2760"/>
                      <a:pt x="1" y="4599"/>
                      <a:pt x="192" y="6369"/>
                    </a:cubicBezTo>
                    <a:lnTo>
                      <a:pt x="1909" y="6908"/>
                    </a:lnTo>
                    <a:cubicBezTo>
                      <a:pt x="3055" y="6855"/>
                      <a:pt x="4200" y="6595"/>
                      <a:pt x="5259" y="6161"/>
                    </a:cubicBezTo>
                    <a:cubicBezTo>
                      <a:pt x="6161" y="5779"/>
                      <a:pt x="7115" y="5138"/>
                      <a:pt x="7184" y="4166"/>
                    </a:cubicBezTo>
                    <a:cubicBezTo>
                      <a:pt x="7237" y="3697"/>
                      <a:pt x="7080" y="3264"/>
                      <a:pt x="6872" y="2847"/>
                    </a:cubicBezTo>
                    <a:cubicBezTo>
                      <a:pt x="6161" y="1510"/>
                      <a:pt x="4877" y="469"/>
                      <a:pt x="3402" y="106"/>
                    </a:cubicBezTo>
                    <a:cubicBezTo>
                      <a:pt x="3176" y="44"/>
                      <a:pt x="2944" y="0"/>
                      <a:pt x="271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98" name="Google Shape;4298;p42"/>
              <p:cNvSpPr/>
              <p:nvPr/>
            </p:nvSpPr>
            <p:spPr>
              <a:xfrm>
                <a:off x="7252750" y="2823400"/>
                <a:ext cx="760475" cy="588250"/>
              </a:xfrm>
              <a:custGeom>
                <a:avLst/>
                <a:gdLst/>
                <a:ahLst/>
                <a:cxnLst/>
                <a:rect l="l" t="t" r="r" b="b"/>
                <a:pathLst>
                  <a:path w="30419" h="23530" extrusionOk="0">
                    <a:moveTo>
                      <a:pt x="5019" y="0"/>
                    </a:moveTo>
                    <a:cubicBezTo>
                      <a:pt x="4942" y="0"/>
                      <a:pt x="4859" y="11"/>
                      <a:pt x="4772" y="35"/>
                    </a:cubicBezTo>
                    <a:cubicBezTo>
                      <a:pt x="3228" y="451"/>
                      <a:pt x="4841" y="3471"/>
                      <a:pt x="4841" y="3471"/>
                    </a:cubicBezTo>
                    <a:cubicBezTo>
                      <a:pt x="4841" y="3471"/>
                      <a:pt x="3568" y="1162"/>
                      <a:pt x="2726" y="1162"/>
                    </a:cubicBezTo>
                    <a:cubicBezTo>
                      <a:pt x="2605" y="1162"/>
                      <a:pt x="2493" y="1210"/>
                      <a:pt x="2395" y="1319"/>
                    </a:cubicBezTo>
                    <a:cubicBezTo>
                      <a:pt x="1608" y="2175"/>
                      <a:pt x="4064" y="3909"/>
                      <a:pt x="4129" y="3956"/>
                    </a:cubicBezTo>
                    <a:lnTo>
                      <a:pt x="4129" y="3956"/>
                    </a:lnTo>
                    <a:cubicBezTo>
                      <a:pt x="4082" y="3923"/>
                      <a:pt x="2820" y="3045"/>
                      <a:pt x="1939" y="3045"/>
                    </a:cubicBezTo>
                    <a:cubicBezTo>
                      <a:pt x="1598" y="3045"/>
                      <a:pt x="1315" y="3177"/>
                      <a:pt x="1181" y="3540"/>
                    </a:cubicBezTo>
                    <a:cubicBezTo>
                      <a:pt x="695" y="4859"/>
                      <a:pt x="4043" y="5432"/>
                      <a:pt x="4043" y="5432"/>
                    </a:cubicBezTo>
                    <a:cubicBezTo>
                      <a:pt x="1667" y="8642"/>
                      <a:pt x="973" y="11748"/>
                      <a:pt x="383" y="14611"/>
                    </a:cubicBezTo>
                    <a:cubicBezTo>
                      <a:pt x="174" y="15705"/>
                      <a:pt x="1" y="16866"/>
                      <a:pt x="365" y="17926"/>
                    </a:cubicBezTo>
                    <a:cubicBezTo>
                      <a:pt x="695" y="18879"/>
                      <a:pt x="1440" y="19661"/>
                      <a:pt x="2291" y="20216"/>
                    </a:cubicBezTo>
                    <a:cubicBezTo>
                      <a:pt x="3124" y="20737"/>
                      <a:pt x="7722" y="23409"/>
                      <a:pt x="15218" y="23530"/>
                    </a:cubicBezTo>
                    <a:cubicBezTo>
                      <a:pt x="22697" y="23409"/>
                      <a:pt x="27313" y="20737"/>
                      <a:pt x="28146" y="20216"/>
                    </a:cubicBezTo>
                    <a:cubicBezTo>
                      <a:pt x="28995" y="19661"/>
                      <a:pt x="29724" y="18879"/>
                      <a:pt x="30055" y="17926"/>
                    </a:cubicBezTo>
                    <a:cubicBezTo>
                      <a:pt x="30418" y="16866"/>
                      <a:pt x="30263" y="15705"/>
                      <a:pt x="30037" y="14611"/>
                    </a:cubicBezTo>
                    <a:cubicBezTo>
                      <a:pt x="29447" y="11748"/>
                      <a:pt x="28753" y="8642"/>
                      <a:pt x="26376" y="5432"/>
                    </a:cubicBezTo>
                    <a:cubicBezTo>
                      <a:pt x="26376" y="5432"/>
                      <a:pt x="29724" y="4859"/>
                      <a:pt x="29238" y="3540"/>
                    </a:cubicBezTo>
                    <a:cubicBezTo>
                      <a:pt x="29105" y="3177"/>
                      <a:pt x="28822" y="3045"/>
                      <a:pt x="28483" y="3045"/>
                    </a:cubicBezTo>
                    <a:cubicBezTo>
                      <a:pt x="27608" y="3045"/>
                      <a:pt x="26356" y="3922"/>
                      <a:pt x="26308" y="3956"/>
                    </a:cubicBezTo>
                    <a:lnTo>
                      <a:pt x="26308" y="3956"/>
                    </a:lnTo>
                    <a:cubicBezTo>
                      <a:pt x="26375" y="3908"/>
                      <a:pt x="28811" y="2175"/>
                      <a:pt x="28042" y="1319"/>
                    </a:cubicBezTo>
                    <a:cubicBezTo>
                      <a:pt x="27942" y="1210"/>
                      <a:pt x="27828" y="1162"/>
                      <a:pt x="27705" y="1162"/>
                    </a:cubicBezTo>
                    <a:cubicBezTo>
                      <a:pt x="26851" y="1162"/>
                      <a:pt x="25578" y="3471"/>
                      <a:pt x="25578" y="3471"/>
                    </a:cubicBezTo>
                    <a:cubicBezTo>
                      <a:pt x="25578" y="3471"/>
                      <a:pt x="27209" y="451"/>
                      <a:pt x="25664" y="35"/>
                    </a:cubicBezTo>
                    <a:cubicBezTo>
                      <a:pt x="25576" y="11"/>
                      <a:pt x="25494" y="0"/>
                      <a:pt x="25417" y="0"/>
                    </a:cubicBezTo>
                    <a:cubicBezTo>
                      <a:pt x="24132" y="0"/>
                      <a:pt x="24224" y="3089"/>
                      <a:pt x="24224" y="3089"/>
                    </a:cubicBezTo>
                    <a:cubicBezTo>
                      <a:pt x="24224" y="3089"/>
                      <a:pt x="22142" y="469"/>
                      <a:pt x="15218" y="347"/>
                    </a:cubicBezTo>
                    <a:cubicBezTo>
                      <a:pt x="8277" y="469"/>
                      <a:pt x="6195" y="3089"/>
                      <a:pt x="6195" y="3089"/>
                    </a:cubicBezTo>
                    <a:cubicBezTo>
                      <a:pt x="6195" y="3089"/>
                      <a:pt x="6304" y="0"/>
                      <a:pt x="501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299" name="Google Shape;4299;p42"/>
              <p:cNvSpPr/>
              <p:nvPr/>
            </p:nvSpPr>
            <p:spPr>
              <a:xfrm>
                <a:off x="7250150" y="2819225"/>
                <a:ext cx="766550" cy="596575"/>
              </a:xfrm>
              <a:custGeom>
                <a:avLst/>
                <a:gdLst/>
                <a:ahLst/>
                <a:cxnLst/>
                <a:rect l="l" t="t" r="r" b="b"/>
                <a:pathLst>
                  <a:path w="30662" h="23863" extrusionOk="0">
                    <a:moveTo>
                      <a:pt x="25490" y="339"/>
                    </a:moveTo>
                    <a:cubicBezTo>
                      <a:pt x="25720" y="339"/>
                      <a:pt x="25969" y="441"/>
                      <a:pt x="26098" y="618"/>
                    </a:cubicBezTo>
                    <a:cubicBezTo>
                      <a:pt x="26427" y="1070"/>
                      <a:pt x="26219" y="1816"/>
                      <a:pt x="26064" y="2284"/>
                    </a:cubicBezTo>
                    <a:cubicBezTo>
                      <a:pt x="25925" y="2719"/>
                      <a:pt x="25751" y="3152"/>
                      <a:pt x="25543" y="3552"/>
                    </a:cubicBezTo>
                    <a:cubicBezTo>
                      <a:pt x="25471" y="3684"/>
                      <a:pt x="25590" y="3807"/>
                      <a:pt x="25705" y="3807"/>
                    </a:cubicBezTo>
                    <a:cubicBezTo>
                      <a:pt x="25756" y="3807"/>
                      <a:pt x="25805" y="3783"/>
                      <a:pt x="25837" y="3725"/>
                    </a:cubicBezTo>
                    <a:cubicBezTo>
                      <a:pt x="25994" y="3447"/>
                      <a:pt x="26168" y="3170"/>
                      <a:pt x="26341" y="2909"/>
                    </a:cubicBezTo>
                    <a:cubicBezTo>
                      <a:pt x="26635" y="2476"/>
                      <a:pt x="26948" y="2025"/>
                      <a:pt x="27382" y="1694"/>
                    </a:cubicBezTo>
                    <a:cubicBezTo>
                      <a:pt x="27490" y="1617"/>
                      <a:pt x="27654" y="1499"/>
                      <a:pt x="27799" y="1499"/>
                    </a:cubicBezTo>
                    <a:cubicBezTo>
                      <a:pt x="27816" y="1499"/>
                      <a:pt x="27833" y="1500"/>
                      <a:pt x="27850" y="1504"/>
                    </a:cubicBezTo>
                    <a:cubicBezTo>
                      <a:pt x="28024" y="1539"/>
                      <a:pt x="28128" y="1729"/>
                      <a:pt x="28128" y="1902"/>
                    </a:cubicBezTo>
                    <a:cubicBezTo>
                      <a:pt x="28111" y="2388"/>
                      <a:pt x="27607" y="2858"/>
                      <a:pt x="27278" y="3170"/>
                    </a:cubicBezTo>
                    <a:cubicBezTo>
                      <a:pt x="26983" y="3463"/>
                      <a:pt x="26655" y="3740"/>
                      <a:pt x="26326" y="3983"/>
                    </a:cubicBezTo>
                    <a:lnTo>
                      <a:pt x="26326" y="3983"/>
                    </a:lnTo>
                    <a:cubicBezTo>
                      <a:pt x="26325" y="3983"/>
                      <a:pt x="26324" y="3984"/>
                      <a:pt x="26323" y="3985"/>
                    </a:cubicBezTo>
                    <a:cubicBezTo>
                      <a:pt x="26164" y="4087"/>
                      <a:pt x="26259" y="4309"/>
                      <a:pt x="26406" y="4309"/>
                    </a:cubicBezTo>
                    <a:cubicBezTo>
                      <a:pt x="26434" y="4309"/>
                      <a:pt x="26465" y="4300"/>
                      <a:pt x="26497" y="4280"/>
                    </a:cubicBezTo>
                    <a:cubicBezTo>
                      <a:pt x="26510" y="4271"/>
                      <a:pt x="26524" y="4261"/>
                      <a:pt x="26537" y="4251"/>
                    </a:cubicBezTo>
                    <a:lnTo>
                      <a:pt x="26537" y="4251"/>
                    </a:lnTo>
                    <a:cubicBezTo>
                      <a:pt x="26804" y="4056"/>
                      <a:pt x="27102" y="3891"/>
                      <a:pt x="27399" y="3742"/>
                    </a:cubicBezTo>
                    <a:cubicBezTo>
                      <a:pt x="27718" y="3596"/>
                      <a:pt x="28170" y="3379"/>
                      <a:pt x="28567" y="3379"/>
                    </a:cubicBezTo>
                    <a:cubicBezTo>
                      <a:pt x="28688" y="3379"/>
                      <a:pt x="28804" y="3399"/>
                      <a:pt x="28909" y="3447"/>
                    </a:cubicBezTo>
                    <a:cubicBezTo>
                      <a:pt x="29099" y="3552"/>
                      <a:pt x="29222" y="3776"/>
                      <a:pt x="29222" y="3985"/>
                    </a:cubicBezTo>
                    <a:cubicBezTo>
                      <a:pt x="29222" y="4193"/>
                      <a:pt x="29083" y="4350"/>
                      <a:pt x="28944" y="4489"/>
                    </a:cubicBezTo>
                    <a:cubicBezTo>
                      <a:pt x="28544" y="4836"/>
                      <a:pt x="27989" y="5026"/>
                      <a:pt x="27486" y="5183"/>
                    </a:cubicBezTo>
                    <a:cubicBezTo>
                      <a:pt x="27139" y="5287"/>
                      <a:pt x="26792" y="5373"/>
                      <a:pt x="26427" y="5426"/>
                    </a:cubicBezTo>
                    <a:cubicBezTo>
                      <a:pt x="26323" y="5442"/>
                      <a:pt x="26272" y="5599"/>
                      <a:pt x="26323" y="5685"/>
                    </a:cubicBezTo>
                    <a:cubicBezTo>
                      <a:pt x="27799" y="7663"/>
                      <a:pt x="28770" y="9902"/>
                      <a:pt x="29395" y="12279"/>
                    </a:cubicBezTo>
                    <a:cubicBezTo>
                      <a:pt x="29673" y="13320"/>
                      <a:pt x="29916" y="14379"/>
                      <a:pt x="30089" y="15455"/>
                    </a:cubicBezTo>
                    <a:cubicBezTo>
                      <a:pt x="30297" y="16670"/>
                      <a:pt x="30263" y="17919"/>
                      <a:pt x="29516" y="18960"/>
                    </a:cubicBezTo>
                    <a:cubicBezTo>
                      <a:pt x="28857" y="19897"/>
                      <a:pt x="27833" y="20469"/>
                      <a:pt x="26827" y="20955"/>
                    </a:cubicBezTo>
                    <a:cubicBezTo>
                      <a:pt x="25525" y="21598"/>
                      <a:pt x="24155" y="22084"/>
                      <a:pt x="22767" y="22482"/>
                    </a:cubicBezTo>
                    <a:cubicBezTo>
                      <a:pt x="20650" y="23055"/>
                      <a:pt x="18463" y="23384"/>
                      <a:pt x="16277" y="23488"/>
                    </a:cubicBezTo>
                    <a:cubicBezTo>
                      <a:pt x="15932" y="23504"/>
                      <a:pt x="15586" y="23511"/>
                      <a:pt x="15240" y="23511"/>
                    </a:cubicBezTo>
                    <a:cubicBezTo>
                      <a:pt x="13219" y="23511"/>
                      <a:pt x="11185" y="23257"/>
                      <a:pt x="9214" y="22812"/>
                    </a:cubicBezTo>
                    <a:cubicBezTo>
                      <a:pt x="7618" y="22447"/>
                      <a:pt x="6039" y="21961"/>
                      <a:pt x="4547" y="21302"/>
                    </a:cubicBezTo>
                    <a:cubicBezTo>
                      <a:pt x="3765" y="20955"/>
                      <a:pt x="2967" y="20573"/>
                      <a:pt x="2256" y="20071"/>
                    </a:cubicBezTo>
                    <a:cubicBezTo>
                      <a:pt x="1319" y="19411"/>
                      <a:pt x="591" y="18440"/>
                      <a:pt x="469" y="17276"/>
                    </a:cubicBezTo>
                    <a:cubicBezTo>
                      <a:pt x="330" y="16096"/>
                      <a:pt x="642" y="14900"/>
                      <a:pt x="885" y="13755"/>
                    </a:cubicBezTo>
                    <a:cubicBezTo>
                      <a:pt x="1371" y="11516"/>
                      <a:pt x="2048" y="9347"/>
                      <a:pt x="3210" y="7351"/>
                    </a:cubicBezTo>
                    <a:cubicBezTo>
                      <a:pt x="3541" y="6779"/>
                      <a:pt x="3904" y="6224"/>
                      <a:pt x="4304" y="5685"/>
                    </a:cubicBezTo>
                    <a:cubicBezTo>
                      <a:pt x="4373" y="5599"/>
                      <a:pt x="4304" y="5442"/>
                      <a:pt x="4200" y="5426"/>
                    </a:cubicBezTo>
                    <a:cubicBezTo>
                      <a:pt x="3402" y="5303"/>
                      <a:pt x="2516" y="5079"/>
                      <a:pt x="1857" y="4609"/>
                    </a:cubicBezTo>
                    <a:cubicBezTo>
                      <a:pt x="1510" y="4366"/>
                      <a:pt x="1215" y="3933"/>
                      <a:pt x="1579" y="3552"/>
                    </a:cubicBezTo>
                    <a:cubicBezTo>
                      <a:pt x="1700" y="3425"/>
                      <a:pt x="1865" y="3378"/>
                      <a:pt x="2045" y="3378"/>
                    </a:cubicBezTo>
                    <a:cubicBezTo>
                      <a:pt x="2382" y="3378"/>
                      <a:pt x="2771" y="3543"/>
                      <a:pt x="3020" y="3656"/>
                    </a:cubicBezTo>
                    <a:cubicBezTo>
                      <a:pt x="3418" y="3811"/>
                      <a:pt x="3800" y="4037"/>
                      <a:pt x="4147" y="4280"/>
                    </a:cubicBezTo>
                    <a:cubicBezTo>
                      <a:pt x="4176" y="4300"/>
                      <a:pt x="4204" y="4309"/>
                      <a:pt x="4231" y="4309"/>
                    </a:cubicBezTo>
                    <a:cubicBezTo>
                      <a:pt x="4368" y="4309"/>
                      <a:pt x="4466" y="4087"/>
                      <a:pt x="4321" y="3985"/>
                    </a:cubicBezTo>
                    <a:cubicBezTo>
                      <a:pt x="4283" y="3957"/>
                      <a:pt x="4246" y="3930"/>
                      <a:pt x="4208" y="3903"/>
                    </a:cubicBezTo>
                    <a:lnTo>
                      <a:pt x="4208" y="3903"/>
                    </a:lnTo>
                    <a:cubicBezTo>
                      <a:pt x="3959" y="3718"/>
                      <a:pt x="3732" y="3522"/>
                      <a:pt x="3506" y="3325"/>
                    </a:cubicBezTo>
                    <a:cubicBezTo>
                      <a:pt x="3141" y="2978"/>
                      <a:pt x="2655" y="2545"/>
                      <a:pt x="2534" y="2041"/>
                    </a:cubicBezTo>
                    <a:cubicBezTo>
                      <a:pt x="2499" y="1868"/>
                      <a:pt x="2516" y="1660"/>
                      <a:pt x="2690" y="1555"/>
                    </a:cubicBezTo>
                    <a:cubicBezTo>
                      <a:pt x="2739" y="1518"/>
                      <a:pt x="2791" y="1503"/>
                      <a:pt x="2844" y="1503"/>
                    </a:cubicBezTo>
                    <a:cubicBezTo>
                      <a:pt x="2938" y="1503"/>
                      <a:pt x="3035" y="1552"/>
                      <a:pt x="3124" y="1608"/>
                    </a:cubicBezTo>
                    <a:cubicBezTo>
                      <a:pt x="3557" y="1868"/>
                      <a:pt x="3904" y="2337"/>
                      <a:pt x="4182" y="2753"/>
                    </a:cubicBezTo>
                    <a:cubicBezTo>
                      <a:pt x="4408" y="3066"/>
                      <a:pt x="4616" y="3395"/>
                      <a:pt x="4790" y="3725"/>
                    </a:cubicBezTo>
                    <a:cubicBezTo>
                      <a:pt x="4827" y="3783"/>
                      <a:pt x="4880" y="3807"/>
                      <a:pt x="4934" y="3807"/>
                    </a:cubicBezTo>
                    <a:cubicBezTo>
                      <a:pt x="5054" y="3807"/>
                      <a:pt x="5174" y="3684"/>
                      <a:pt x="5102" y="3552"/>
                    </a:cubicBezTo>
                    <a:cubicBezTo>
                      <a:pt x="4911" y="3221"/>
                      <a:pt x="4772" y="2858"/>
                      <a:pt x="4651" y="2510"/>
                    </a:cubicBezTo>
                    <a:cubicBezTo>
                      <a:pt x="4460" y="1990"/>
                      <a:pt x="4235" y="1296"/>
                      <a:pt x="4460" y="757"/>
                    </a:cubicBezTo>
                    <a:cubicBezTo>
                      <a:pt x="4570" y="496"/>
                      <a:pt x="4827" y="357"/>
                      <a:pt x="5083" y="357"/>
                    </a:cubicBezTo>
                    <a:cubicBezTo>
                      <a:pt x="5270" y="357"/>
                      <a:pt x="5457" y="431"/>
                      <a:pt x="5588" y="584"/>
                    </a:cubicBezTo>
                    <a:cubicBezTo>
                      <a:pt x="5917" y="983"/>
                      <a:pt x="6021" y="1590"/>
                      <a:pt x="6074" y="2094"/>
                    </a:cubicBezTo>
                    <a:cubicBezTo>
                      <a:pt x="6125" y="2476"/>
                      <a:pt x="6143" y="2874"/>
                      <a:pt x="6125" y="3256"/>
                    </a:cubicBezTo>
                    <a:cubicBezTo>
                      <a:pt x="6125" y="3352"/>
                      <a:pt x="6225" y="3431"/>
                      <a:pt x="6315" y="3431"/>
                    </a:cubicBezTo>
                    <a:cubicBezTo>
                      <a:pt x="6355" y="3431"/>
                      <a:pt x="6394" y="3415"/>
                      <a:pt x="6421" y="3378"/>
                    </a:cubicBezTo>
                    <a:cubicBezTo>
                      <a:pt x="6715" y="3031"/>
                      <a:pt x="7115" y="2753"/>
                      <a:pt x="7497" y="2527"/>
                    </a:cubicBezTo>
                    <a:cubicBezTo>
                      <a:pt x="8693" y="1782"/>
                      <a:pt x="10065" y="1347"/>
                      <a:pt x="11435" y="1070"/>
                    </a:cubicBezTo>
                    <a:cubicBezTo>
                      <a:pt x="12719" y="827"/>
                      <a:pt x="14021" y="706"/>
                      <a:pt x="15322" y="688"/>
                    </a:cubicBezTo>
                    <a:cubicBezTo>
                      <a:pt x="17353" y="723"/>
                      <a:pt x="19400" y="965"/>
                      <a:pt x="21326" y="1660"/>
                    </a:cubicBezTo>
                    <a:cubicBezTo>
                      <a:pt x="22228" y="1990"/>
                      <a:pt x="23148" y="2423"/>
                      <a:pt x="23877" y="3066"/>
                    </a:cubicBezTo>
                    <a:cubicBezTo>
                      <a:pt x="23998" y="3170"/>
                      <a:pt x="24120" y="3256"/>
                      <a:pt x="24206" y="3378"/>
                    </a:cubicBezTo>
                    <a:cubicBezTo>
                      <a:pt x="24238" y="3415"/>
                      <a:pt x="24279" y="3431"/>
                      <a:pt x="24319" y="3431"/>
                    </a:cubicBezTo>
                    <a:cubicBezTo>
                      <a:pt x="24410" y="3431"/>
                      <a:pt x="24502" y="3352"/>
                      <a:pt x="24502" y="3256"/>
                    </a:cubicBezTo>
                    <a:cubicBezTo>
                      <a:pt x="24502" y="2944"/>
                      <a:pt x="24502" y="2615"/>
                      <a:pt x="24537" y="2284"/>
                    </a:cubicBezTo>
                    <a:cubicBezTo>
                      <a:pt x="24588" y="1764"/>
                      <a:pt x="24675" y="1157"/>
                      <a:pt x="24970" y="706"/>
                    </a:cubicBezTo>
                    <a:cubicBezTo>
                      <a:pt x="25074" y="532"/>
                      <a:pt x="25231" y="375"/>
                      <a:pt x="25439" y="341"/>
                    </a:cubicBezTo>
                    <a:cubicBezTo>
                      <a:pt x="25456" y="340"/>
                      <a:pt x="25473" y="339"/>
                      <a:pt x="25490" y="339"/>
                    </a:cubicBezTo>
                    <a:close/>
                    <a:moveTo>
                      <a:pt x="5083" y="0"/>
                    </a:moveTo>
                    <a:cubicBezTo>
                      <a:pt x="4806" y="0"/>
                      <a:pt x="4527" y="109"/>
                      <a:pt x="4321" y="324"/>
                    </a:cubicBezTo>
                    <a:cubicBezTo>
                      <a:pt x="3882" y="813"/>
                      <a:pt x="4018" y="1582"/>
                      <a:pt x="4169" y="2151"/>
                    </a:cubicBezTo>
                    <a:lnTo>
                      <a:pt x="4169" y="2151"/>
                    </a:lnTo>
                    <a:cubicBezTo>
                      <a:pt x="3910" y="1807"/>
                      <a:pt x="3612" y="1473"/>
                      <a:pt x="3245" y="1278"/>
                    </a:cubicBezTo>
                    <a:cubicBezTo>
                      <a:pt x="3115" y="1208"/>
                      <a:pt x="2978" y="1174"/>
                      <a:pt x="2846" y="1174"/>
                    </a:cubicBezTo>
                    <a:cubicBezTo>
                      <a:pt x="2522" y="1174"/>
                      <a:pt x="2231" y="1381"/>
                      <a:pt x="2169" y="1764"/>
                    </a:cubicBezTo>
                    <a:cubicBezTo>
                      <a:pt x="2090" y="2307"/>
                      <a:pt x="2526" y="2822"/>
                      <a:pt x="2893" y="3212"/>
                    </a:cubicBezTo>
                    <a:lnTo>
                      <a:pt x="2893" y="3212"/>
                    </a:lnTo>
                    <a:cubicBezTo>
                      <a:pt x="2633" y="3114"/>
                      <a:pt x="2344" y="3036"/>
                      <a:pt x="2069" y="3036"/>
                    </a:cubicBezTo>
                    <a:cubicBezTo>
                      <a:pt x="1856" y="3036"/>
                      <a:pt x="1652" y="3083"/>
                      <a:pt x="1475" y="3205"/>
                    </a:cubicBezTo>
                    <a:cubicBezTo>
                      <a:pt x="989" y="3517"/>
                      <a:pt x="954" y="4176"/>
                      <a:pt x="1319" y="4593"/>
                    </a:cubicBezTo>
                    <a:cubicBezTo>
                      <a:pt x="1683" y="5026"/>
                      <a:pt x="2308" y="5269"/>
                      <a:pt x="2846" y="5442"/>
                    </a:cubicBezTo>
                    <a:cubicBezTo>
                      <a:pt x="3181" y="5554"/>
                      <a:pt x="3515" y="5643"/>
                      <a:pt x="3858" y="5719"/>
                    </a:cubicBezTo>
                    <a:lnTo>
                      <a:pt x="3858" y="5719"/>
                    </a:lnTo>
                    <a:cubicBezTo>
                      <a:pt x="2448" y="7698"/>
                      <a:pt x="1488" y="9915"/>
                      <a:pt x="885" y="12262"/>
                    </a:cubicBezTo>
                    <a:cubicBezTo>
                      <a:pt x="607" y="13320"/>
                      <a:pt x="348" y="14414"/>
                      <a:pt x="191" y="15506"/>
                    </a:cubicBezTo>
                    <a:cubicBezTo>
                      <a:pt x="1" y="16721"/>
                      <a:pt x="35" y="17970"/>
                      <a:pt x="746" y="19030"/>
                    </a:cubicBezTo>
                    <a:cubicBezTo>
                      <a:pt x="1424" y="20053"/>
                      <a:pt x="2465" y="20677"/>
                      <a:pt x="3541" y="21216"/>
                    </a:cubicBezTo>
                    <a:cubicBezTo>
                      <a:pt x="4876" y="21875"/>
                      <a:pt x="6299" y="22396"/>
                      <a:pt x="7722" y="22794"/>
                    </a:cubicBezTo>
                    <a:cubicBezTo>
                      <a:pt x="9891" y="23402"/>
                      <a:pt x="12112" y="23731"/>
                      <a:pt x="14350" y="23835"/>
                    </a:cubicBezTo>
                    <a:cubicBezTo>
                      <a:pt x="14713" y="23854"/>
                      <a:pt x="15076" y="23863"/>
                      <a:pt x="15440" y="23863"/>
                    </a:cubicBezTo>
                    <a:cubicBezTo>
                      <a:pt x="17479" y="23863"/>
                      <a:pt x="19529" y="23583"/>
                      <a:pt x="21517" y="23141"/>
                    </a:cubicBezTo>
                    <a:cubicBezTo>
                      <a:pt x="23165" y="22778"/>
                      <a:pt x="24779" y="22257"/>
                      <a:pt x="26323" y="21580"/>
                    </a:cubicBezTo>
                    <a:cubicBezTo>
                      <a:pt x="27191" y="21198"/>
                      <a:pt x="28058" y="20765"/>
                      <a:pt x="28805" y="20192"/>
                    </a:cubicBezTo>
                    <a:cubicBezTo>
                      <a:pt x="29707" y="19481"/>
                      <a:pt x="30367" y="18509"/>
                      <a:pt x="30506" y="17346"/>
                    </a:cubicBezTo>
                    <a:cubicBezTo>
                      <a:pt x="30661" y="16149"/>
                      <a:pt x="30367" y="14951"/>
                      <a:pt x="30106" y="13789"/>
                    </a:cubicBezTo>
                    <a:cubicBezTo>
                      <a:pt x="29620" y="11481"/>
                      <a:pt x="28909" y="9225"/>
                      <a:pt x="27729" y="7177"/>
                    </a:cubicBezTo>
                    <a:cubicBezTo>
                      <a:pt x="27441" y="6679"/>
                      <a:pt x="27114" y="6193"/>
                      <a:pt x="26782" y="5720"/>
                    </a:cubicBezTo>
                    <a:lnTo>
                      <a:pt x="26782" y="5720"/>
                    </a:lnTo>
                    <a:cubicBezTo>
                      <a:pt x="27052" y="5661"/>
                      <a:pt x="27326" y="5591"/>
                      <a:pt x="27591" y="5512"/>
                    </a:cubicBezTo>
                    <a:cubicBezTo>
                      <a:pt x="28146" y="5338"/>
                      <a:pt x="28770" y="5113"/>
                      <a:pt x="29204" y="4697"/>
                    </a:cubicBezTo>
                    <a:cubicBezTo>
                      <a:pt x="29603" y="4332"/>
                      <a:pt x="29707" y="3725"/>
                      <a:pt x="29308" y="3309"/>
                    </a:cubicBezTo>
                    <a:cubicBezTo>
                      <a:pt x="29114" y="3114"/>
                      <a:pt x="28861" y="3045"/>
                      <a:pt x="28596" y="3045"/>
                    </a:cubicBezTo>
                    <a:cubicBezTo>
                      <a:pt x="28302" y="3045"/>
                      <a:pt x="27992" y="3130"/>
                      <a:pt x="27731" y="3223"/>
                    </a:cubicBezTo>
                    <a:lnTo>
                      <a:pt x="27731" y="3223"/>
                    </a:lnTo>
                    <a:cubicBezTo>
                      <a:pt x="28077" y="2867"/>
                      <a:pt x="28416" y="2438"/>
                      <a:pt x="28458" y="1955"/>
                    </a:cubicBezTo>
                    <a:cubicBezTo>
                      <a:pt x="28501" y="1531"/>
                      <a:pt x="28188" y="1168"/>
                      <a:pt x="27788" y="1168"/>
                    </a:cubicBezTo>
                    <a:cubicBezTo>
                      <a:pt x="27713" y="1168"/>
                      <a:pt x="27635" y="1181"/>
                      <a:pt x="27556" y="1208"/>
                    </a:cubicBezTo>
                    <a:cubicBezTo>
                      <a:pt x="27111" y="1352"/>
                      <a:pt x="26762" y="1755"/>
                      <a:pt x="26468" y="2135"/>
                    </a:cubicBezTo>
                    <a:lnTo>
                      <a:pt x="26468" y="2135"/>
                    </a:lnTo>
                    <a:cubicBezTo>
                      <a:pt x="26624" y="1603"/>
                      <a:pt x="26714" y="983"/>
                      <a:pt x="26445" y="514"/>
                    </a:cubicBezTo>
                    <a:cubicBezTo>
                      <a:pt x="26261" y="191"/>
                      <a:pt x="25897" y="8"/>
                      <a:pt x="25539" y="8"/>
                    </a:cubicBezTo>
                    <a:cubicBezTo>
                      <a:pt x="25321" y="8"/>
                      <a:pt x="25106" y="76"/>
                      <a:pt x="24935" y="220"/>
                    </a:cubicBezTo>
                    <a:cubicBezTo>
                      <a:pt x="24467" y="602"/>
                      <a:pt x="24328" y="1296"/>
                      <a:pt x="24241" y="1851"/>
                    </a:cubicBezTo>
                    <a:cubicBezTo>
                      <a:pt x="24193" y="2173"/>
                      <a:pt x="24162" y="2496"/>
                      <a:pt x="24153" y="2819"/>
                    </a:cubicBezTo>
                    <a:lnTo>
                      <a:pt x="24153" y="2819"/>
                    </a:lnTo>
                    <a:cubicBezTo>
                      <a:pt x="23893" y="2583"/>
                      <a:pt x="23586" y="2386"/>
                      <a:pt x="23304" y="2215"/>
                    </a:cubicBezTo>
                    <a:cubicBezTo>
                      <a:pt x="22073" y="1451"/>
                      <a:pt x="20666" y="1018"/>
                      <a:pt x="19262" y="741"/>
                    </a:cubicBezTo>
                    <a:cubicBezTo>
                      <a:pt x="17961" y="480"/>
                      <a:pt x="16645" y="359"/>
                      <a:pt x="15328" y="341"/>
                    </a:cubicBezTo>
                    <a:lnTo>
                      <a:pt x="15328" y="341"/>
                    </a:lnTo>
                    <a:cubicBezTo>
                      <a:pt x="15326" y="341"/>
                      <a:pt x="15324" y="341"/>
                      <a:pt x="15322" y="341"/>
                    </a:cubicBezTo>
                    <a:cubicBezTo>
                      <a:pt x="15319" y="341"/>
                      <a:pt x="15317" y="341"/>
                      <a:pt x="15315" y="341"/>
                    </a:cubicBezTo>
                    <a:lnTo>
                      <a:pt x="15315" y="341"/>
                    </a:lnTo>
                    <a:cubicBezTo>
                      <a:pt x="13253" y="376"/>
                      <a:pt x="11155" y="619"/>
                      <a:pt x="9197" y="1331"/>
                    </a:cubicBezTo>
                    <a:cubicBezTo>
                      <a:pt x="8242" y="1678"/>
                      <a:pt x="7305" y="2129"/>
                      <a:pt x="6525" y="2805"/>
                    </a:cubicBezTo>
                    <a:cubicBezTo>
                      <a:pt x="6509" y="2818"/>
                      <a:pt x="6494" y="2832"/>
                      <a:pt x="6478" y="2845"/>
                    </a:cubicBezTo>
                    <a:lnTo>
                      <a:pt x="6478" y="2845"/>
                    </a:lnTo>
                    <a:cubicBezTo>
                      <a:pt x="6473" y="2600"/>
                      <a:pt x="6454" y="2355"/>
                      <a:pt x="6421" y="2111"/>
                    </a:cubicBezTo>
                    <a:cubicBezTo>
                      <a:pt x="6352" y="1521"/>
                      <a:pt x="6247" y="827"/>
                      <a:pt x="5848" y="341"/>
                    </a:cubicBezTo>
                    <a:cubicBezTo>
                      <a:pt x="5647" y="113"/>
                      <a:pt x="5366" y="0"/>
                      <a:pt x="5083" y="0"/>
                    </a:cubicBez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00" name="Google Shape;4300;p42"/>
              <p:cNvSpPr/>
              <p:nvPr/>
            </p:nvSpPr>
            <p:spPr>
              <a:xfrm>
                <a:off x="7472250" y="3066325"/>
                <a:ext cx="314100" cy="283750"/>
              </a:xfrm>
              <a:custGeom>
                <a:avLst/>
                <a:gdLst/>
                <a:ahLst/>
                <a:cxnLst/>
                <a:rect l="l" t="t" r="r" b="b"/>
                <a:pathLst>
                  <a:path w="12564" h="11350" extrusionOk="0">
                    <a:moveTo>
                      <a:pt x="6282" y="0"/>
                    </a:moveTo>
                    <a:cubicBezTo>
                      <a:pt x="4703" y="35"/>
                      <a:pt x="3037" y="435"/>
                      <a:pt x="2014" y="1615"/>
                    </a:cubicBezTo>
                    <a:cubicBezTo>
                      <a:pt x="1216" y="2499"/>
                      <a:pt x="903" y="3697"/>
                      <a:pt x="626" y="4859"/>
                    </a:cubicBezTo>
                    <a:cubicBezTo>
                      <a:pt x="295" y="6196"/>
                      <a:pt x="1" y="7584"/>
                      <a:pt x="174" y="8954"/>
                    </a:cubicBezTo>
                    <a:cubicBezTo>
                      <a:pt x="209" y="9250"/>
                      <a:pt x="261" y="9562"/>
                      <a:pt x="417" y="9822"/>
                    </a:cubicBezTo>
                    <a:cubicBezTo>
                      <a:pt x="573" y="10065"/>
                      <a:pt x="799" y="10256"/>
                      <a:pt x="1042" y="10412"/>
                    </a:cubicBezTo>
                    <a:cubicBezTo>
                      <a:pt x="1910" y="10985"/>
                      <a:pt x="2967" y="11193"/>
                      <a:pt x="3992" y="11279"/>
                    </a:cubicBezTo>
                    <a:cubicBezTo>
                      <a:pt x="4503" y="11326"/>
                      <a:pt x="5014" y="11349"/>
                      <a:pt x="5526" y="11349"/>
                    </a:cubicBezTo>
                    <a:cubicBezTo>
                      <a:pt x="5778" y="11349"/>
                      <a:pt x="6030" y="11343"/>
                      <a:pt x="6282" y="11332"/>
                    </a:cubicBezTo>
                    <a:cubicBezTo>
                      <a:pt x="6535" y="11343"/>
                      <a:pt x="6787" y="11349"/>
                      <a:pt x="7039" y="11349"/>
                    </a:cubicBezTo>
                    <a:cubicBezTo>
                      <a:pt x="7548" y="11349"/>
                      <a:pt x="8056" y="11326"/>
                      <a:pt x="8555" y="11279"/>
                    </a:cubicBezTo>
                    <a:cubicBezTo>
                      <a:pt x="9596" y="11193"/>
                      <a:pt x="10655" y="10985"/>
                      <a:pt x="11523" y="10412"/>
                    </a:cubicBezTo>
                    <a:cubicBezTo>
                      <a:pt x="11766" y="10256"/>
                      <a:pt x="11991" y="10065"/>
                      <a:pt x="12129" y="9822"/>
                    </a:cubicBezTo>
                    <a:cubicBezTo>
                      <a:pt x="12286" y="9562"/>
                      <a:pt x="12356" y="9250"/>
                      <a:pt x="12390" y="8954"/>
                    </a:cubicBezTo>
                    <a:cubicBezTo>
                      <a:pt x="12564" y="7584"/>
                      <a:pt x="12268" y="6196"/>
                      <a:pt x="11939" y="4859"/>
                    </a:cubicBezTo>
                    <a:cubicBezTo>
                      <a:pt x="11662" y="3697"/>
                      <a:pt x="11331" y="2499"/>
                      <a:pt x="10551" y="1615"/>
                    </a:cubicBezTo>
                    <a:cubicBezTo>
                      <a:pt x="9510" y="435"/>
                      <a:pt x="7861" y="35"/>
                      <a:pt x="62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01" name="Google Shape;4301;p42"/>
              <p:cNvSpPr/>
              <p:nvPr/>
            </p:nvSpPr>
            <p:spPr>
              <a:xfrm>
                <a:off x="7449700" y="2829100"/>
                <a:ext cx="343600" cy="197418"/>
              </a:xfrm>
              <a:custGeom>
                <a:avLst/>
                <a:gdLst/>
                <a:ahLst/>
                <a:cxnLst/>
                <a:rect l="l" t="t" r="r" b="b"/>
                <a:pathLst>
                  <a:path w="13744" h="10188" extrusionOk="0">
                    <a:moveTo>
                      <a:pt x="8731" y="1"/>
                    </a:moveTo>
                    <a:cubicBezTo>
                      <a:pt x="8211" y="1"/>
                      <a:pt x="7537" y="56"/>
                      <a:pt x="6681" y="224"/>
                    </a:cubicBezTo>
                    <a:cubicBezTo>
                      <a:pt x="4112" y="744"/>
                      <a:pt x="3765" y="1473"/>
                      <a:pt x="3765" y="1473"/>
                    </a:cubicBezTo>
                    <a:cubicBezTo>
                      <a:pt x="2465" y="2463"/>
                      <a:pt x="1371" y="3729"/>
                      <a:pt x="607" y="5170"/>
                    </a:cubicBezTo>
                    <a:cubicBezTo>
                      <a:pt x="260" y="5829"/>
                      <a:pt x="1" y="6697"/>
                      <a:pt x="503" y="7234"/>
                    </a:cubicBezTo>
                    <a:cubicBezTo>
                      <a:pt x="729" y="7481"/>
                      <a:pt x="1053" y="7582"/>
                      <a:pt x="1387" y="7582"/>
                    </a:cubicBezTo>
                    <a:cubicBezTo>
                      <a:pt x="1594" y="7582"/>
                      <a:pt x="1803" y="7543"/>
                      <a:pt x="1995" y="7477"/>
                    </a:cubicBezTo>
                    <a:cubicBezTo>
                      <a:pt x="2499" y="7304"/>
                      <a:pt x="2932" y="6975"/>
                      <a:pt x="3384" y="6714"/>
                    </a:cubicBezTo>
                    <a:lnTo>
                      <a:pt x="3384" y="6714"/>
                    </a:lnTo>
                    <a:cubicBezTo>
                      <a:pt x="3106" y="7165"/>
                      <a:pt x="2985" y="7720"/>
                      <a:pt x="3020" y="8241"/>
                    </a:cubicBezTo>
                    <a:cubicBezTo>
                      <a:pt x="3055" y="8571"/>
                      <a:pt x="3175" y="8918"/>
                      <a:pt x="3471" y="9039"/>
                    </a:cubicBezTo>
                    <a:cubicBezTo>
                      <a:pt x="3547" y="9071"/>
                      <a:pt x="3627" y="9085"/>
                      <a:pt x="3708" y="9085"/>
                    </a:cubicBezTo>
                    <a:cubicBezTo>
                      <a:pt x="3885" y="9085"/>
                      <a:pt x="4068" y="9019"/>
                      <a:pt x="4235" y="8935"/>
                    </a:cubicBezTo>
                    <a:cubicBezTo>
                      <a:pt x="4945" y="8588"/>
                      <a:pt x="5553" y="8032"/>
                      <a:pt x="5952" y="7356"/>
                    </a:cubicBezTo>
                    <a:cubicBezTo>
                      <a:pt x="5970" y="7946"/>
                      <a:pt x="6056" y="8518"/>
                      <a:pt x="6160" y="9092"/>
                    </a:cubicBezTo>
                    <a:cubicBezTo>
                      <a:pt x="6229" y="9386"/>
                      <a:pt x="6299" y="9698"/>
                      <a:pt x="6507" y="9924"/>
                    </a:cubicBezTo>
                    <a:cubicBezTo>
                      <a:pt x="6684" y="10107"/>
                      <a:pt x="6916" y="10187"/>
                      <a:pt x="7160" y="10187"/>
                    </a:cubicBezTo>
                    <a:cubicBezTo>
                      <a:pt x="7610" y="10187"/>
                      <a:pt x="8099" y="9913"/>
                      <a:pt x="8346" y="9508"/>
                    </a:cubicBezTo>
                    <a:cubicBezTo>
                      <a:pt x="8711" y="8883"/>
                      <a:pt x="8659" y="8102"/>
                      <a:pt x="8589" y="7373"/>
                    </a:cubicBezTo>
                    <a:lnTo>
                      <a:pt x="8589" y="7373"/>
                    </a:lnTo>
                    <a:cubicBezTo>
                      <a:pt x="8885" y="7894"/>
                      <a:pt x="9197" y="8449"/>
                      <a:pt x="9700" y="8761"/>
                    </a:cubicBezTo>
                    <a:cubicBezTo>
                      <a:pt x="9935" y="8915"/>
                      <a:pt x="10223" y="9001"/>
                      <a:pt x="10502" y="9001"/>
                    </a:cubicBezTo>
                    <a:cubicBezTo>
                      <a:pt x="10821" y="9001"/>
                      <a:pt x="11127" y="8890"/>
                      <a:pt x="11331" y="8640"/>
                    </a:cubicBezTo>
                    <a:cubicBezTo>
                      <a:pt x="11747" y="8120"/>
                      <a:pt x="11488" y="7356"/>
                      <a:pt x="11192" y="6766"/>
                    </a:cubicBezTo>
                    <a:lnTo>
                      <a:pt x="11192" y="6766"/>
                    </a:lnTo>
                    <a:cubicBezTo>
                      <a:pt x="11504" y="7148"/>
                      <a:pt x="11974" y="7442"/>
                      <a:pt x="12476" y="7460"/>
                    </a:cubicBezTo>
                    <a:cubicBezTo>
                      <a:pt x="12980" y="7460"/>
                      <a:pt x="13501" y="7148"/>
                      <a:pt x="13621" y="6662"/>
                    </a:cubicBezTo>
                    <a:cubicBezTo>
                      <a:pt x="13744" y="6211"/>
                      <a:pt x="13535" y="5742"/>
                      <a:pt x="13327" y="5325"/>
                    </a:cubicBezTo>
                    <a:cubicBezTo>
                      <a:pt x="12425" y="3556"/>
                      <a:pt x="11366" y="1838"/>
                      <a:pt x="10186" y="224"/>
                    </a:cubicBezTo>
                    <a:cubicBezTo>
                      <a:pt x="10186" y="224"/>
                      <a:pt x="9769" y="1"/>
                      <a:pt x="873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02" name="Google Shape;4302;p42"/>
              <p:cNvSpPr/>
              <p:nvPr/>
            </p:nvSpPr>
            <p:spPr>
              <a:xfrm>
                <a:off x="7580250" y="3129550"/>
                <a:ext cx="103725" cy="71275"/>
              </a:xfrm>
              <a:custGeom>
                <a:avLst/>
                <a:gdLst/>
                <a:ahLst/>
                <a:cxnLst/>
                <a:rect l="l" t="t" r="r" b="b"/>
                <a:pathLst>
                  <a:path w="4149" h="2851" extrusionOk="0">
                    <a:moveTo>
                      <a:pt x="1219" y="0"/>
                    </a:moveTo>
                    <a:cubicBezTo>
                      <a:pt x="1076" y="0"/>
                      <a:pt x="951" y="13"/>
                      <a:pt x="764" y="58"/>
                    </a:cubicBezTo>
                    <a:cubicBezTo>
                      <a:pt x="540" y="109"/>
                      <a:pt x="313" y="178"/>
                      <a:pt x="158" y="352"/>
                    </a:cubicBezTo>
                    <a:cubicBezTo>
                      <a:pt x="36" y="509"/>
                      <a:pt x="1" y="734"/>
                      <a:pt x="36" y="925"/>
                    </a:cubicBezTo>
                    <a:cubicBezTo>
                      <a:pt x="70" y="1238"/>
                      <a:pt x="244" y="1515"/>
                      <a:pt x="452" y="1723"/>
                    </a:cubicBezTo>
                    <a:cubicBezTo>
                      <a:pt x="678" y="1948"/>
                      <a:pt x="938" y="2122"/>
                      <a:pt x="1181" y="2279"/>
                    </a:cubicBezTo>
                    <a:lnTo>
                      <a:pt x="2067" y="2851"/>
                    </a:lnTo>
                    <a:lnTo>
                      <a:pt x="2951" y="2279"/>
                    </a:lnTo>
                    <a:cubicBezTo>
                      <a:pt x="3212" y="2122"/>
                      <a:pt x="3471" y="1948"/>
                      <a:pt x="3698" y="1723"/>
                    </a:cubicBezTo>
                    <a:cubicBezTo>
                      <a:pt x="3906" y="1515"/>
                      <a:pt x="4079" y="1238"/>
                      <a:pt x="4114" y="925"/>
                    </a:cubicBezTo>
                    <a:cubicBezTo>
                      <a:pt x="4149" y="734"/>
                      <a:pt x="4114" y="509"/>
                      <a:pt x="3975" y="352"/>
                    </a:cubicBezTo>
                    <a:cubicBezTo>
                      <a:pt x="3836" y="178"/>
                      <a:pt x="3610" y="109"/>
                      <a:pt x="3385" y="58"/>
                    </a:cubicBezTo>
                    <a:cubicBezTo>
                      <a:pt x="3199" y="13"/>
                      <a:pt x="3067" y="0"/>
                      <a:pt x="2919" y="0"/>
                    </a:cubicBezTo>
                    <a:cubicBezTo>
                      <a:pt x="2720" y="0"/>
                      <a:pt x="2493" y="23"/>
                      <a:pt x="2067" y="23"/>
                    </a:cubicBezTo>
                    <a:cubicBezTo>
                      <a:pt x="1630" y="23"/>
                      <a:pt x="1409" y="0"/>
                      <a:pt x="1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03" name="Google Shape;4303;p42"/>
              <p:cNvSpPr/>
              <p:nvPr/>
            </p:nvSpPr>
            <p:spPr>
              <a:xfrm>
                <a:off x="7627575" y="3196475"/>
                <a:ext cx="8700" cy="67150"/>
              </a:xfrm>
              <a:custGeom>
                <a:avLst/>
                <a:gdLst/>
                <a:ahLst/>
                <a:cxnLst/>
                <a:rect l="l" t="t" r="r" b="b"/>
                <a:pathLst>
                  <a:path w="348" h="2686" extrusionOk="0">
                    <a:moveTo>
                      <a:pt x="174" y="1"/>
                    </a:moveTo>
                    <a:cubicBezTo>
                      <a:pt x="87" y="1"/>
                      <a:pt x="0" y="53"/>
                      <a:pt x="0" y="157"/>
                    </a:cubicBezTo>
                    <a:lnTo>
                      <a:pt x="0" y="2517"/>
                    </a:lnTo>
                    <a:cubicBezTo>
                      <a:pt x="0" y="2629"/>
                      <a:pt x="87" y="2685"/>
                      <a:pt x="174" y="2685"/>
                    </a:cubicBezTo>
                    <a:cubicBezTo>
                      <a:pt x="260" y="2685"/>
                      <a:pt x="347" y="2629"/>
                      <a:pt x="347" y="2517"/>
                    </a:cubicBezTo>
                    <a:lnTo>
                      <a:pt x="347" y="157"/>
                    </a:lnTo>
                    <a:cubicBezTo>
                      <a:pt x="347" y="53"/>
                      <a:pt x="260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04" name="Google Shape;4304;p42"/>
              <p:cNvSpPr/>
              <p:nvPr/>
            </p:nvSpPr>
            <p:spPr>
              <a:xfrm>
                <a:off x="7546700" y="3206975"/>
                <a:ext cx="170725" cy="58850"/>
              </a:xfrm>
              <a:custGeom>
                <a:avLst/>
                <a:gdLst/>
                <a:ahLst/>
                <a:cxnLst/>
                <a:rect l="l" t="t" r="r" b="b"/>
                <a:pathLst>
                  <a:path w="6829" h="2354" extrusionOk="0">
                    <a:moveTo>
                      <a:pt x="6595" y="1"/>
                    </a:moveTo>
                    <a:cubicBezTo>
                      <a:pt x="6544" y="1"/>
                      <a:pt x="6494" y="25"/>
                      <a:pt x="6463" y="84"/>
                    </a:cubicBezTo>
                    <a:cubicBezTo>
                      <a:pt x="5873" y="1160"/>
                      <a:pt x="4797" y="1905"/>
                      <a:pt x="3564" y="1993"/>
                    </a:cubicBezTo>
                    <a:cubicBezTo>
                      <a:pt x="3465" y="2001"/>
                      <a:pt x="3366" y="2005"/>
                      <a:pt x="3267" y="2005"/>
                    </a:cubicBezTo>
                    <a:cubicBezTo>
                      <a:pt x="2081" y="2005"/>
                      <a:pt x="916" y="1432"/>
                      <a:pt x="371" y="344"/>
                    </a:cubicBezTo>
                    <a:cubicBezTo>
                      <a:pt x="338" y="277"/>
                      <a:pt x="285" y="250"/>
                      <a:pt x="232" y="250"/>
                    </a:cubicBezTo>
                    <a:cubicBezTo>
                      <a:pt x="118" y="250"/>
                      <a:pt x="0" y="375"/>
                      <a:pt x="59" y="517"/>
                    </a:cubicBezTo>
                    <a:cubicBezTo>
                      <a:pt x="651" y="1701"/>
                      <a:pt x="1937" y="2354"/>
                      <a:pt x="3235" y="2354"/>
                    </a:cubicBezTo>
                    <a:cubicBezTo>
                      <a:pt x="3345" y="2354"/>
                      <a:pt x="3454" y="2349"/>
                      <a:pt x="3564" y="2340"/>
                    </a:cubicBezTo>
                    <a:cubicBezTo>
                      <a:pt x="4917" y="2236"/>
                      <a:pt x="6115" y="1437"/>
                      <a:pt x="6757" y="257"/>
                    </a:cubicBezTo>
                    <a:cubicBezTo>
                      <a:pt x="6829" y="125"/>
                      <a:pt x="6710" y="1"/>
                      <a:pt x="65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05" name="Google Shape;4305;p42"/>
              <p:cNvSpPr/>
              <p:nvPr/>
            </p:nvSpPr>
            <p:spPr>
              <a:xfrm>
                <a:off x="7346450" y="3006900"/>
                <a:ext cx="185700" cy="185700"/>
              </a:xfrm>
              <a:custGeom>
                <a:avLst/>
                <a:gdLst/>
                <a:ahLst/>
                <a:cxnLst/>
                <a:rect l="l" t="t" r="r" b="b"/>
                <a:pathLst>
                  <a:path w="7428" h="7428" extrusionOk="0">
                    <a:moveTo>
                      <a:pt x="3714" y="1"/>
                    </a:moveTo>
                    <a:cubicBezTo>
                      <a:pt x="1667" y="1"/>
                      <a:pt x="1" y="1649"/>
                      <a:pt x="1" y="3714"/>
                    </a:cubicBezTo>
                    <a:cubicBezTo>
                      <a:pt x="1" y="5762"/>
                      <a:pt x="1667" y="7428"/>
                      <a:pt x="3714" y="7428"/>
                    </a:cubicBezTo>
                    <a:cubicBezTo>
                      <a:pt x="5762" y="7428"/>
                      <a:pt x="7428" y="5762"/>
                      <a:pt x="7428" y="3714"/>
                    </a:cubicBezTo>
                    <a:cubicBezTo>
                      <a:pt x="7428" y="1649"/>
                      <a:pt x="5762" y="1"/>
                      <a:pt x="37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06" name="Google Shape;4306;p42"/>
              <p:cNvSpPr/>
              <p:nvPr/>
            </p:nvSpPr>
            <p:spPr>
              <a:xfrm>
                <a:off x="7388525" y="3048550"/>
                <a:ext cx="101975" cy="101950"/>
              </a:xfrm>
              <a:custGeom>
                <a:avLst/>
                <a:gdLst/>
                <a:ahLst/>
                <a:cxnLst/>
                <a:rect l="l" t="t" r="r" b="b"/>
                <a:pathLst>
                  <a:path w="4079" h="4078" extrusionOk="0">
                    <a:moveTo>
                      <a:pt x="2031" y="1"/>
                    </a:moveTo>
                    <a:cubicBezTo>
                      <a:pt x="903" y="1"/>
                      <a:pt x="0" y="920"/>
                      <a:pt x="0" y="2048"/>
                    </a:cubicBezTo>
                    <a:cubicBezTo>
                      <a:pt x="0" y="3175"/>
                      <a:pt x="903" y="4078"/>
                      <a:pt x="2031" y="4078"/>
                    </a:cubicBezTo>
                    <a:cubicBezTo>
                      <a:pt x="3158" y="4078"/>
                      <a:pt x="4079" y="3175"/>
                      <a:pt x="4079" y="2048"/>
                    </a:cubicBezTo>
                    <a:cubicBezTo>
                      <a:pt x="4079" y="920"/>
                      <a:pt x="3158" y="1"/>
                      <a:pt x="20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07" name="Google Shape;4307;p42"/>
              <p:cNvSpPr/>
              <p:nvPr/>
            </p:nvSpPr>
            <p:spPr>
              <a:xfrm>
                <a:off x="7417150" y="3053300"/>
                <a:ext cx="44275" cy="44275"/>
              </a:xfrm>
              <a:custGeom>
                <a:avLst/>
                <a:gdLst/>
                <a:ahLst/>
                <a:cxnLst/>
                <a:rect l="l" t="t" r="r" b="b"/>
                <a:pathLst>
                  <a:path w="1771" h="1771" extrusionOk="0">
                    <a:moveTo>
                      <a:pt x="886" y="1"/>
                    </a:moveTo>
                    <a:cubicBezTo>
                      <a:pt x="400" y="1"/>
                      <a:pt x="1" y="401"/>
                      <a:pt x="1" y="887"/>
                    </a:cubicBezTo>
                    <a:cubicBezTo>
                      <a:pt x="1" y="1372"/>
                      <a:pt x="400" y="1771"/>
                      <a:pt x="886" y="1771"/>
                    </a:cubicBezTo>
                    <a:cubicBezTo>
                      <a:pt x="1372" y="1771"/>
                      <a:pt x="1770" y="1372"/>
                      <a:pt x="1770" y="887"/>
                    </a:cubicBezTo>
                    <a:cubicBezTo>
                      <a:pt x="1770" y="401"/>
                      <a:pt x="1372" y="1"/>
                      <a:pt x="88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08" name="Google Shape;4308;p42"/>
              <p:cNvSpPr/>
              <p:nvPr/>
            </p:nvSpPr>
            <p:spPr>
              <a:xfrm>
                <a:off x="7342125" y="3002575"/>
                <a:ext cx="19437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7775" h="4061" extrusionOk="0">
                    <a:moveTo>
                      <a:pt x="3887" y="0"/>
                    </a:moveTo>
                    <a:cubicBezTo>
                      <a:pt x="1736" y="0"/>
                      <a:pt x="0" y="1736"/>
                      <a:pt x="0" y="3887"/>
                    </a:cubicBezTo>
                    <a:cubicBezTo>
                      <a:pt x="0" y="3973"/>
                      <a:pt x="70" y="4061"/>
                      <a:pt x="174" y="4061"/>
                    </a:cubicBezTo>
                    <a:cubicBezTo>
                      <a:pt x="260" y="4061"/>
                      <a:pt x="347" y="3973"/>
                      <a:pt x="347" y="3887"/>
                    </a:cubicBezTo>
                    <a:cubicBezTo>
                      <a:pt x="347" y="1926"/>
                      <a:pt x="1944" y="347"/>
                      <a:pt x="3887" y="347"/>
                    </a:cubicBezTo>
                    <a:cubicBezTo>
                      <a:pt x="5847" y="347"/>
                      <a:pt x="7427" y="1926"/>
                      <a:pt x="7427" y="3887"/>
                    </a:cubicBezTo>
                    <a:cubicBezTo>
                      <a:pt x="7427" y="3973"/>
                      <a:pt x="7513" y="4061"/>
                      <a:pt x="7601" y="4061"/>
                    </a:cubicBezTo>
                    <a:cubicBezTo>
                      <a:pt x="7705" y="4061"/>
                      <a:pt x="7774" y="3973"/>
                      <a:pt x="7774" y="3887"/>
                    </a:cubicBezTo>
                    <a:cubicBezTo>
                      <a:pt x="7774" y="1736"/>
                      <a:pt x="6039" y="0"/>
                      <a:pt x="38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09" name="Google Shape;4309;p42"/>
              <p:cNvSpPr/>
              <p:nvPr/>
            </p:nvSpPr>
            <p:spPr>
              <a:xfrm>
                <a:off x="7718650" y="3006900"/>
                <a:ext cx="185700" cy="185700"/>
              </a:xfrm>
              <a:custGeom>
                <a:avLst/>
                <a:gdLst/>
                <a:ahLst/>
                <a:cxnLst/>
                <a:rect l="l" t="t" r="r" b="b"/>
                <a:pathLst>
                  <a:path w="7428" h="7428" extrusionOk="0">
                    <a:moveTo>
                      <a:pt x="3714" y="1"/>
                    </a:moveTo>
                    <a:cubicBezTo>
                      <a:pt x="1667" y="1"/>
                      <a:pt x="1" y="1649"/>
                      <a:pt x="1" y="3714"/>
                    </a:cubicBezTo>
                    <a:cubicBezTo>
                      <a:pt x="1" y="5762"/>
                      <a:pt x="1667" y="7428"/>
                      <a:pt x="3714" y="7428"/>
                    </a:cubicBezTo>
                    <a:cubicBezTo>
                      <a:pt x="5762" y="7428"/>
                      <a:pt x="7428" y="5762"/>
                      <a:pt x="7428" y="3714"/>
                    </a:cubicBezTo>
                    <a:cubicBezTo>
                      <a:pt x="7428" y="1649"/>
                      <a:pt x="5762" y="1"/>
                      <a:pt x="37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10" name="Google Shape;4310;p42"/>
              <p:cNvSpPr/>
              <p:nvPr/>
            </p:nvSpPr>
            <p:spPr>
              <a:xfrm>
                <a:off x="7760725" y="3048550"/>
                <a:ext cx="101975" cy="101950"/>
              </a:xfrm>
              <a:custGeom>
                <a:avLst/>
                <a:gdLst/>
                <a:ahLst/>
                <a:cxnLst/>
                <a:rect l="l" t="t" r="r" b="b"/>
                <a:pathLst>
                  <a:path w="4079" h="4078" extrusionOk="0">
                    <a:moveTo>
                      <a:pt x="2031" y="1"/>
                    </a:moveTo>
                    <a:cubicBezTo>
                      <a:pt x="903" y="1"/>
                      <a:pt x="0" y="920"/>
                      <a:pt x="0" y="2048"/>
                    </a:cubicBezTo>
                    <a:cubicBezTo>
                      <a:pt x="0" y="3175"/>
                      <a:pt x="903" y="4078"/>
                      <a:pt x="2031" y="4078"/>
                    </a:cubicBezTo>
                    <a:cubicBezTo>
                      <a:pt x="3159" y="4078"/>
                      <a:pt x="4079" y="3175"/>
                      <a:pt x="4079" y="2048"/>
                    </a:cubicBezTo>
                    <a:cubicBezTo>
                      <a:pt x="4079" y="920"/>
                      <a:pt x="3159" y="1"/>
                      <a:pt x="20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11" name="Google Shape;4311;p42"/>
              <p:cNvSpPr/>
              <p:nvPr/>
            </p:nvSpPr>
            <p:spPr>
              <a:xfrm>
                <a:off x="7789350" y="3053300"/>
                <a:ext cx="44275" cy="44275"/>
              </a:xfrm>
              <a:custGeom>
                <a:avLst/>
                <a:gdLst/>
                <a:ahLst/>
                <a:cxnLst/>
                <a:rect l="l" t="t" r="r" b="b"/>
                <a:pathLst>
                  <a:path w="1771" h="1771" extrusionOk="0">
                    <a:moveTo>
                      <a:pt x="886" y="1"/>
                    </a:moveTo>
                    <a:cubicBezTo>
                      <a:pt x="400" y="1"/>
                      <a:pt x="1" y="401"/>
                      <a:pt x="1" y="887"/>
                    </a:cubicBezTo>
                    <a:cubicBezTo>
                      <a:pt x="1" y="1372"/>
                      <a:pt x="400" y="1771"/>
                      <a:pt x="886" y="1771"/>
                    </a:cubicBezTo>
                    <a:cubicBezTo>
                      <a:pt x="1372" y="1771"/>
                      <a:pt x="1771" y="1372"/>
                      <a:pt x="1771" y="887"/>
                    </a:cubicBezTo>
                    <a:cubicBezTo>
                      <a:pt x="1771" y="401"/>
                      <a:pt x="1372" y="1"/>
                      <a:pt x="88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12" name="Google Shape;4312;p42"/>
              <p:cNvSpPr/>
              <p:nvPr/>
            </p:nvSpPr>
            <p:spPr>
              <a:xfrm>
                <a:off x="7714325" y="3002575"/>
                <a:ext cx="194375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7775" h="4061" extrusionOk="0">
                    <a:moveTo>
                      <a:pt x="3887" y="0"/>
                    </a:moveTo>
                    <a:cubicBezTo>
                      <a:pt x="1736" y="0"/>
                      <a:pt x="0" y="1736"/>
                      <a:pt x="0" y="3887"/>
                    </a:cubicBezTo>
                    <a:cubicBezTo>
                      <a:pt x="0" y="3973"/>
                      <a:pt x="70" y="4061"/>
                      <a:pt x="174" y="4061"/>
                    </a:cubicBezTo>
                    <a:cubicBezTo>
                      <a:pt x="260" y="4061"/>
                      <a:pt x="347" y="3973"/>
                      <a:pt x="347" y="3887"/>
                    </a:cubicBezTo>
                    <a:cubicBezTo>
                      <a:pt x="347" y="1926"/>
                      <a:pt x="1926" y="347"/>
                      <a:pt x="3887" y="347"/>
                    </a:cubicBezTo>
                    <a:cubicBezTo>
                      <a:pt x="5847" y="347"/>
                      <a:pt x="7427" y="1926"/>
                      <a:pt x="7427" y="3887"/>
                    </a:cubicBezTo>
                    <a:cubicBezTo>
                      <a:pt x="7427" y="3973"/>
                      <a:pt x="7513" y="4061"/>
                      <a:pt x="7601" y="4061"/>
                    </a:cubicBezTo>
                    <a:cubicBezTo>
                      <a:pt x="7705" y="4061"/>
                      <a:pt x="7774" y="3973"/>
                      <a:pt x="7774" y="3887"/>
                    </a:cubicBezTo>
                    <a:cubicBezTo>
                      <a:pt x="7774" y="1736"/>
                      <a:pt x="6039" y="0"/>
                      <a:pt x="38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13" name="Google Shape;4313;p42"/>
              <p:cNvSpPr/>
              <p:nvPr/>
            </p:nvSpPr>
            <p:spPr>
              <a:xfrm>
                <a:off x="7300900" y="3190075"/>
                <a:ext cx="94350" cy="75225"/>
              </a:xfrm>
              <a:custGeom>
                <a:avLst/>
                <a:gdLst/>
                <a:ahLst/>
                <a:cxnLst/>
                <a:rect l="l" t="t" r="r" b="b"/>
                <a:pathLst>
                  <a:path w="3774" h="3009" extrusionOk="0">
                    <a:moveTo>
                      <a:pt x="174" y="0"/>
                    </a:moveTo>
                    <a:cubicBezTo>
                      <a:pt x="87" y="0"/>
                      <a:pt x="0" y="57"/>
                      <a:pt x="0" y="170"/>
                    </a:cubicBezTo>
                    <a:cubicBezTo>
                      <a:pt x="0" y="638"/>
                      <a:pt x="70" y="1089"/>
                      <a:pt x="157" y="1558"/>
                    </a:cubicBezTo>
                    <a:cubicBezTo>
                      <a:pt x="178" y="1641"/>
                      <a:pt x="248" y="1680"/>
                      <a:pt x="319" y="1680"/>
                    </a:cubicBezTo>
                    <a:cubicBezTo>
                      <a:pt x="368" y="1680"/>
                      <a:pt x="417" y="1662"/>
                      <a:pt x="451" y="1628"/>
                    </a:cubicBezTo>
                    <a:cubicBezTo>
                      <a:pt x="632" y="1471"/>
                      <a:pt x="811" y="1316"/>
                      <a:pt x="985" y="1160"/>
                    </a:cubicBezTo>
                    <a:lnTo>
                      <a:pt x="985" y="1160"/>
                    </a:lnTo>
                    <a:cubicBezTo>
                      <a:pt x="1098" y="1686"/>
                      <a:pt x="1202" y="2212"/>
                      <a:pt x="1319" y="2738"/>
                    </a:cubicBezTo>
                    <a:cubicBezTo>
                      <a:pt x="1329" y="2816"/>
                      <a:pt x="1404" y="2861"/>
                      <a:pt x="1481" y="2861"/>
                    </a:cubicBezTo>
                    <a:cubicBezTo>
                      <a:pt x="1541" y="2861"/>
                      <a:pt x="1601" y="2834"/>
                      <a:pt x="1631" y="2773"/>
                    </a:cubicBezTo>
                    <a:cubicBezTo>
                      <a:pt x="1735" y="2565"/>
                      <a:pt x="1858" y="2338"/>
                      <a:pt x="1962" y="2130"/>
                    </a:cubicBezTo>
                    <a:cubicBezTo>
                      <a:pt x="2013" y="2026"/>
                      <a:pt x="2066" y="1940"/>
                      <a:pt x="2117" y="1836"/>
                    </a:cubicBezTo>
                    <a:cubicBezTo>
                      <a:pt x="2137" y="1796"/>
                      <a:pt x="2157" y="1762"/>
                      <a:pt x="2177" y="1730"/>
                    </a:cubicBezTo>
                    <a:lnTo>
                      <a:pt x="2177" y="1730"/>
                    </a:lnTo>
                    <a:cubicBezTo>
                      <a:pt x="2181" y="1759"/>
                      <a:pt x="2187" y="1789"/>
                      <a:pt x="2187" y="1818"/>
                    </a:cubicBezTo>
                    <a:cubicBezTo>
                      <a:pt x="2205" y="1940"/>
                      <a:pt x="2221" y="2061"/>
                      <a:pt x="2256" y="2183"/>
                    </a:cubicBezTo>
                    <a:cubicBezTo>
                      <a:pt x="2291" y="2408"/>
                      <a:pt x="2325" y="2651"/>
                      <a:pt x="2360" y="2894"/>
                    </a:cubicBezTo>
                    <a:cubicBezTo>
                      <a:pt x="2378" y="2975"/>
                      <a:pt x="2442" y="3009"/>
                      <a:pt x="2510" y="3009"/>
                    </a:cubicBezTo>
                    <a:cubicBezTo>
                      <a:pt x="2573" y="3009"/>
                      <a:pt x="2639" y="2979"/>
                      <a:pt x="2672" y="2928"/>
                    </a:cubicBezTo>
                    <a:cubicBezTo>
                      <a:pt x="3072" y="2408"/>
                      <a:pt x="3401" y="1852"/>
                      <a:pt x="3714" y="1281"/>
                    </a:cubicBezTo>
                    <a:cubicBezTo>
                      <a:pt x="3773" y="1139"/>
                      <a:pt x="3655" y="1013"/>
                      <a:pt x="3541" y="1013"/>
                    </a:cubicBezTo>
                    <a:cubicBezTo>
                      <a:pt x="3487" y="1013"/>
                      <a:pt x="3434" y="1041"/>
                      <a:pt x="3401" y="1107"/>
                    </a:cubicBezTo>
                    <a:cubicBezTo>
                      <a:pt x="3172" y="1552"/>
                      <a:pt x="2911" y="1987"/>
                      <a:pt x="2627" y="2404"/>
                    </a:cubicBezTo>
                    <a:lnTo>
                      <a:pt x="2627" y="2404"/>
                    </a:lnTo>
                    <a:lnTo>
                      <a:pt x="2534" y="1818"/>
                    </a:lnTo>
                    <a:cubicBezTo>
                      <a:pt x="2517" y="1628"/>
                      <a:pt x="2517" y="1262"/>
                      <a:pt x="2256" y="1211"/>
                    </a:cubicBezTo>
                    <a:cubicBezTo>
                      <a:pt x="2239" y="1208"/>
                      <a:pt x="2224" y="1206"/>
                      <a:pt x="2208" y="1206"/>
                    </a:cubicBezTo>
                    <a:cubicBezTo>
                      <a:pt x="1983" y="1206"/>
                      <a:pt x="1886" y="1551"/>
                      <a:pt x="1788" y="1714"/>
                    </a:cubicBezTo>
                    <a:cubicBezTo>
                      <a:pt x="1707" y="1867"/>
                      <a:pt x="1630" y="2020"/>
                      <a:pt x="1553" y="2174"/>
                    </a:cubicBezTo>
                    <a:lnTo>
                      <a:pt x="1553" y="2174"/>
                    </a:lnTo>
                    <a:cubicBezTo>
                      <a:pt x="1458" y="1708"/>
                      <a:pt x="1358" y="1242"/>
                      <a:pt x="1268" y="777"/>
                    </a:cubicBezTo>
                    <a:cubicBezTo>
                      <a:pt x="1246" y="690"/>
                      <a:pt x="1170" y="651"/>
                      <a:pt x="1094" y="651"/>
                    </a:cubicBezTo>
                    <a:cubicBezTo>
                      <a:pt x="1049" y="651"/>
                      <a:pt x="1005" y="665"/>
                      <a:pt x="972" y="691"/>
                    </a:cubicBezTo>
                    <a:cubicBezTo>
                      <a:pt x="802" y="860"/>
                      <a:pt x="624" y="1021"/>
                      <a:pt x="443" y="1180"/>
                    </a:cubicBezTo>
                    <a:lnTo>
                      <a:pt x="443" y="1180"/>
                    </a:lnTo>
                    <a:cubicBezTo>
                      <a:pt x="380" y="849"/>
                      <a:pt x="347" y="509"/>
                      <a:pt x="347" y="170"/>
                    </a:cubicBezTo>
                    <a:cubicBezTo>
                      <a:pt x="347" y="57"/>
                      <a:pt x="260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14" name="Google Shape;4314;p42"/>
              <p:cNvSpPr/>
              <p:nvPr/>
            </p:nvSpPr>
            <p:spPr>
              <a:xfrm>
                <a:off x="7896175" y="3178800"/>
                <a:ext cx="68900" cy="63525"/>
              </a:xfrm>
              <a:custGeom>
                <a:avLst/>
                <a:gdLst/>
                <a:ahLst/>
                <a:cxnLst/>
                <a:rect l="l" t="t" r="r" b="b"/>
                <a:pathLst>
                  <a:path w="2756" h="2541" extrusionOk="0">
                    <a:moveTo>
                      <a:pt x="2499" y="0"/>
                    </a:moveTo>
                    <a:cubicBezTo>
                      <a:pt x="2413" y="0"/>
                      <a:pt x="2330" y="57"/>
                      <a:pt x="2340" y="170"/>
                    </a:cubicBezTo>
                    <a:cubicBezTo>
                      <a:pt x="2393" y="736"/>
                      <a:pt x="2280" y="1323"/>
                      <a:pt x="2006" y="1825"/>
                    </a:cubicBezTo>
                    <a:lnTo>
                      <a:pt x="2006" y="1825"/>
                    </a:lnTo>
                    <a:cubicBezTo>
                      <a:pt x="1957" y="1342"/>
                      <a:pt x="1825" y="872"/>
                      <a:pt x="1611" y="429"/>
                    </a:cubicBezTo>
                    <a:cubicBezTo>
                      <a:pt x="1585" y="371"/>
                      <a:pt x="1532" y="345"/>
                      <a:pt x="1476" y="345"/>
                    </a:cubicBezTo>
                    <a:cubicBezTo>
                      <a:pt x="1415" y="345"/>
                      <a:pt x="1351" y="375"/>
                      <a:pt x="1315" y="429"/>
                    </a:cubicBezTo>
                    <a:cubicBezTo>
                      <a:pt x="1107" y="764"/>
                      <a:pt x="864" y="1076"/>
                      <a:pt x="579" y="1347"/>
                    </a:cubicBezTo>
                    <a:lnTo>
                      <a:pt x="579" y="1347"/>
                    </a:lnTo>
                    <a:lnTo>
                      <a:pt x="378" y="464"/>
                    </a:lnTo>
                    <a:cubicBezTo>
                      <a:pt x="358" y="381"/>
                      <a:pt x="290" y="345"/>
                      <a:pt x="219" y="345"/>
                    </a:cubicBezTo>
                    <a:cubicBezTo>
                      <a:pt x="113" y="345"/>
                      <a:pt x="0" y="426"/>
                      <a:pt x="31" y="552"/>
                    </a:cubicBezTo>
                    <a:cubicBezTo>
                      <a:pt x="135" y="933"/>
                      <a:pt x="223" y="1315"/>
                      <a:pt x="309" y="1713"/>
                    </a:cubicBezTo>
                    <a:cubicBezTo>
                      <a:pt x="329" y="1795"/>
                      <a:pt x="391" y="1828"/>
                      <a:pt x="460" y="1828"/>
                    </a:cubicBezTo>
                    <a:cubicBezTo>
                      <a:pt x="509" y="1828"/>
                      <a:pt x="561" y="1812"/>
                      <a:pt x="604" y="1783"/>
                    </a:cubicBezTo>
                    <a:cubicBezTo>
                      <a:pt x="918" y="1524"/>
                      <a:pt x="1200" y="1221"/>
                      <a:pt x="1433" y="883"/>
                    </a:cubicBezTo>
                    <a:lnTo>
                      <a:pt x="1433" y="883"/>
                    </a:lnTo>
                    <a:cubicBezTo>
                      <a:pt x="1612" y="1360"/>
                      <a:pt x="1694" y="1867"/>
                      <a:pt x="1680" y="2373"/>
                    </a:cubicBezTo>
                    <a:cubicBezTo>
                      <a:pt x="1680" y="2469"/>
                      <a:pt x="1780" y="2541"/>
                      <a:pt x="1871" y="2541"/>
                    </a:cubicBezTo>
                    <a:cubicBezTo>
                      <a:pt x="1910" y="2541"/>
                      <a:pt x="1948" y="2527"/>
                      <a:pt x="1974" y="2495"/>
                    </a:cubicBezTo>
                    <a:cubicBezTo>
                      <a:pt x="2495" y="1836"/>
                      <a:pt x="2756" y="1003"/>
                      <a:pt x="2687" y="170"/>
                    </a:cubicBezTo>
                    <a:cubicBezTo>
                      <a:pt x="2678" y="57"/>
                      <a:pt x="2586" y="0"/>
                      <a:pt x="24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15" name="Google Shape;4315;p42"/>
              <p:cNvSpPr/>
              <p:nvPr/>
            </p:nvSpPr>
            <p:spPr>
              <a:xfrm>
                <a:off x="7831450" y="3288200"/>
                <a:ext cx="312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1242" extrusionOk="0">
                    <a:moveTo>
                      <a:pt x="204" y="1"/>
                    </a:moveTo>
                    <a:cubicBezTo>
                      <a:pt x="188" y="1"/>
                      <a:pt x="172" y="3"/>
                      <a:pt x="156" y="10"/>
                    </a:cubicBezTo>
                    <a:cubicBezTo>
                      <a:pt x="70" y="44"/>
                      <a:pt x="1" y="132"/>
                      <a:pt x="35" y="218"/>
                    </a:cubicBezTo>
                    <a:cubicBezTo>
                      <a:pt x="105" y="514"/>
                      <a:pt x="191" y="808"/>
                      <a:pt x="260" y="1120"/>
                    </a:cubicBezTo>
                    <a:cubicBezTo>
                      <a:pt x="283" y="1188"/>
                      <a:pt x="364" y="1241"/>
                      <a:pt x="442" y="1241"/>
                    </a:cubicBezTo>
                    <a:cubicBezTo>
                      <a:pt x="484" y="1241"/>
                      <a:pt x="525" y="1226"/>
                      <a:pt x="556" y="1190"/>
                    </a:cubicBezTo>
                    <a:cubicBezTo>
                      <a:pt x="746" y="947"/>
                      <a:pt x="954" y="704"/>
                      <a:pt x="1162" y="461"/>
                    </a:cubicBezTo>
                    <a:cubicBezTo>
                      <a:pt x="1232" y="391"/>
                      <a:pt x="1250" y="287"/>
                      <a:pt x="1162" y="218"/>
                    </a:cubicBezTo>
                    <a:cubicBezTo>
                      <a:pt x="1137" y="183"/>
                      <a:pt x="1093" y="166"/>
                      <a:pt x="1048" y="166"/>
                    </a:cubicBezTo>
                    <a:cubicBezTo>
                      <a:pt x="1002" y="166"/>
                      <a:pt x="954" y="183"/>
                      <a:pt x="919" y="218"/>
                    </a:cubicBezTo>
                    <a:lnTo>
                      <a:pt x="510" y="696"/>
                    </a:lnTo>
                    <a:lnTo>
                      <a:pt x="510" y="696"/>
                    </a:lnTo>
                    <a:cubicBezTo>
                      <a:pt x="460" y="508"/>
                      <a:pt x="408" y="320"/>
                      <a:pt x="364" y="132"/>
                    </a:cubicBezTo>
                    <a:cubicBezTo>
                      <a:pt x="351" y="60"/>
                      <a:pt x="278" y="1"/>
                      <a:pt x="2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16" name="Google Shape;4316;p42"/>
              <p:cNvSpPr/>
              <p:nvPr/>
            </p:nvSpPr>
            <p:spPr>
              <a:xfrm>
                <a:off x="7413275" y="3291200"/>
                <a:ext cx="39475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1579" h="1382" extrusionOk="0">
                    <a:moveTo>
                      <a:pt x="1370" y="1"/>
                    </a:moveTo>
                    <a:cubicBezTo>
                      <a:pt x="1325" y="1"/>
                      <a:pt x="1282" y="14"/>
                      <a:pt x="1249" y="47"/>
                    </a:cubicBezTo>
                    <a:cubicBezTo>
                      <a:pt x="1046" y="317"/>
                      <a:pt x="865" y="597"/>
                      <a:pt x="721" y="896"/>
                    </a:cubicBezTo>
                    <a:lnTo>
                      <a:pt x="721" y="896"/>
                    </a:lnTo>
                    <a:cubicBezTo>
                      <a:pt x="588" y="749"/>
                      <a:pt x="468" y="597"/>
                      <a:pt x="347" y="428"/>
                    </a:cubicBezTo>
                    <a:cubicBezTo>
                      <a:pt x="312" y="382"/>
                      <a:pt x="254" y="351"/>
                      <a:pt x="193" y="351"/>
                    </a:cubicBezTo>
                    <a:cubicBezTo>
                      <a:pt x="163" y="351"/>
                      <a:pt x="133" y="359"/>
                      <a:pt x="104" y="376"/>
                    </a:cubicBezTo>
                    <a:cubicBezTo>
                      <a:pt x="35" y="410"/>
                      <a:pt x="0" y="532"/>
                      <a:pt x="51" y="602"/>
                    </a:cubicBezTo>
                    <a:cubicBezTo>
                      <a:pt x="225" y="861"/>
                      <a:pt x="433" y="1104"/>
                      <a:pt x="641" y="1331"/>
                    </a:cubicBezTo>
                    <a:cubicBezTo>
                      <a:pt x="677" y="1366"/>
                      <a:pt x="718" y="1381"/>
                      <a:pt x="759" y="1381"/>
                    </a:cubicBezTo>
                    <a:cubicBezTo>
                      <a:pt x="838" y="1381"/>
                      <a:pt x="914" y="1324"/>
                      <a:pt x="937" y="1243"/>
                    </a:cubicBezTo>
                    <a:cubicBezTo>
                      <a:pt x="1076" y="914"/>
                      <a:pt x="1284" y="567"/>
                      <a:pt x="1509" y="289"/>
                    </a:cubicBezTo>
                    <a:cubicBezTo>
                      <a:pt x="1562" y="220"/>
                      <a:pt x="1578" y="116"/>
                      <a:pt x="1509" y="47"/>
                    </a:cubicBezTo>
                    <a:cubicBezTo>
                      <a:pt x="1472" y="18"/>
                      <a:pt x="1420" y="1"/>
                      <a:pt x="13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17" name="Google Shape;4317;p42"/>
              <p:cNvSpPr/>
              <p:nvPr/>
            </p:nvSpPr>
            <p:spPr>
              <a:xfrm>
                <a:off x="7409800" y="2936525"/>
                <a:ext cx="33850" cy="37775"/>
              </a:xfrm>
              <a:custGeom>
                <a:avLst/>
                <a:gdLst/>
                <a:ahLst/>
                <a:cxnLst/>
                <a:rect l="l" t="t" r="r" b="b"/>
                <a:pathLst>
                  <a:path w="1354" h="1511" extrusionOk="0">
                    <a:moveTo>
                      <a:pt x="417" y="1150"/>
                    </a:moveTo>
                    <a:cubicBezTo>
                      <a:pt x="417" y="1155"/>
                      <a:pt x="418" y="1159"/>
                      <a:pt x="421" y="1161"/>
                    </a:cubicBezTo>
                    <a:lnTo>
                      <a:pt x="421" y="1161"/>
                    </a:lnTo>
                    <a:cubicBezTo>
                      <a:pt x="420" y="1162"/>
                      <a:pt x="419" y="1163"/>
                      <a:pt x="419" y="1163"/>
                    </a:cubicBezTo>
                    <a:cubicBezTo>
                      <a:pt x="417" y="1163"/>
                      <a:pt x="417" y="1158"/>
                      <a:pt x="417" y="1150"/>
                    </a:cubicBezTo>
                    <a:close/>
                    <a:moveTo>
                      <a:pt x="233" y="0"/>
                    </a:moveTo>
                    <a:cubicBezTo>
                      <a:pt x="158" y="0"/>
                      <a:pt x="84" y="39"/>
                      <a:pt x="70" y="126"/>
                    </a:cubicBezTo>
                    <a:cubicBezTo>
                      <a:pt x="0" y="491"/>
                      <a:pt x="0" y="872"/>
                      <a:pt x="104" y="1236"/>
                    </a:cubicBezTo>
                    <a:cubicBezTo>
                      <a:pt x="139" y="1340"/>
                      <a:pt x="190" y="1428"/>
                      <a:pt x="278" y="1479"/>
                    </a:cubicBezTo>
                    <a:cubicBezTo>
                      <a:pt x="322" y="1501"/>
                      <a:pt x="365" y="1511"/>
                      <a:pt x="409" y="1511"/>
                    </a:cubicBezTo>
                    <a:cubicBezTo>
                      <a:pt x="469" y="1511"/>
                      <a:pt x="530" y="1492"/>
                      <a:pt x="590" y="1462"/>
                    </a:cubicBezTo>
                    <a:cubicBezTo>
                      <a:pt x="729" y="1393"/>
                      <a:pt x="850" y="1254"/>
                      <a:pt x="954" y="1132"/>
                    </a:cubicBezTo>
                    <a:cubicBezTo>
                      <a:pt x="1093" y="993"/>
                      <a:pt x="1215" y="838"/>
                      <a:pt x="1301" y="664"/>
                    </a:cubicBezTo>
                    <a:cubicBezTo>
                      <a:pt x="1354" y="577"/>
                      <a:pt x="1336" y="473"/>
                      <a:pt x="1250" y="421"/>
                    </a:cubicBezTo>
                    <a:cubicBezTo>
                      <a:pt x="1222" y="410"/>
                      <a:pt x="1192" y="404"/>
                      <a:pt x="1163" y="404"/>
                    </a:cubicBezTo>
                    <a:cubicBezTo>
                      <a:pt x="1101" y="404"/>
                      <a:pt x="1042" y="431"/>
                      <a:pt x="1007" y="491"/>
                    </a:cubicBezTo>
                    <a:cubicBezTo>
                      <a:pt x="919" y="646"/>
                      <a:pt x="833" y="768"/>
                      <a:pt x="711" y="889"/>
                    </a:cubicBezTo>
                    <a:cubicBezTo>
                      <a:pt x="660" y="959"/>
                      <a:pt x="590" y="1011"/>
                      <a:pt x="537" y="1081"/>
                    </a:cubicBezTo>
                    <a:cubicBezTo>
                      <a:pt x="521" y="1097"/>
                      <a:pt x="503" y="1097"/>
                      <a:pt x="486" y="1115"/>
                    </a:cubicBezTo>
                    <a:cubicBezTo>
                      <a:pt x="480" y="1121"/>
                      <a:pt x="477" y="1125"/>
                      <a:pt x="475" y="1128"/>
                    </a:cubicBezTo>
                    <a:lnTo>
                      <a:pt x="475" y="1128"/>
                    </a:lnTo>
                    <a:cubicBezTo>
                      <a:pt x="474" y="1127"/>
                      <a:pt x="474" y="1127"/>
                      <a:pt x="472" y="1127"/>
                    </a:cubicBezTo>
                    <a:cubicBezTo>
                      <a:pt x="469" y="1127"/>
                      <a:pt x="463" y="1128"/>
                      <a:pt x="451" y="1132"/>
                    </a:cubicBezTo>
                    <a:lnTo>
                      <a:pt x="446" y="1138"/>
                    </a:lnTo>
                    <a:lnTo>
                      <a:pt x="446" y="1138"/>
                    </a:lnTo>
                    <a:cubicBezTo>
                      <a:pt x="433" y="1107"/>
                      <a:pt x="431" y="1077"/>
                      <a:pt x="417" y="1046"/>
                    </a:cubicBezTo>
                    <a:cubicBezTo>
                      <a:pt x="399" y="942"/>
                      <a:pt x="382" y="854"/>
                      <a:pt x="382" y="768"/>
                    </a:cubicBezTo>
                    <a:cubicBezTo>
                      <a:pt x="364" y="577"/>
                      <a:pt x="364" y="387"/>
                      <a:pt x="399" y="213"/>
                    </a:cubicBezTo>
                    <a:cubicBezTo>
                      <a:pt x="417" y="126"/>
                      <a:pt x="382" y="21"/>
                      <a:pt x="278" y="5"/>
                    </a:cubicBezTo>
                    <a:cubicBezTo>
                      <a:pt x="263" y="2"/>
                      <a:pt x="248" y="0"/>
                      <a:pt x="2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18" name="Google Shape;4318;p42"/>
              <p:cNvSpPr/>
              <p:nvPr/>
            </p:nvSpPr>
            <p:spPr>
              <a:xfrm>
                <a:off x="7824775" y="2937675"/>
                <a:ext cx="62225" cy="44625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1785" extrusionOk="0">
                    <a:moveTo>
                      <a:pt x="209" y="0"/>
                    </a:moveTo>
                    <a:cubicBezTo>
                      <a:pt x="105" y="0"/>
                      <a:pt x="0" y="85"/>
                      <a:pt x="41" y="218"/>
                    </a:cubicBezTo>
                    <a:cubicBezTo>
                      <a:pt x="180" y="739"/>
                      <a:pt x="423" y="1243"/>
                      <a:pt x="753" y="1676"/>
                    </a:cubicBezTo>
                    <a:cubicBezTo>
                      <a:pt x="794" y="1725"/>
                      <a:pt x="857" y="1755"/>
                      <a:pt x="917" y="1755"/>
                    </a:cubicBezTo>
                    <a:cubicBezTo>
                      <a:pt x="985" y="1755"/>
                      <a:pt x="1047" y="1717"/>
                      <a:pt x="1066" y="1625"/>
                    </a:cubicBezTo>
                    <a:cubicBezTo>
                      <a:pt x="1106" y="1415"/>
                      <a:pt x="1168" y="1205"/>
                      <a:pt x="1251" y="1006"/>
                    </a:cubicBezTo>
                    <a:lnTo>
                      <a:pt x="1251" y="1006"/>
                    </a:lnTo>
                    <a:cubicBezTo>
                      <a:pt x="1328" y="1253"/>
                      <a:pt x="1447" y="1486"/>
                      <a:pt x="1603" y="1694"/>
                    </a:cubicBezTo>
                    <a:cubicBezTo>
                      <a:pt x="1638" y="1754"/>
                      <a:pt x="1694" y="1785"/>
                      <a:pt x="1751" y="1785"/>
                    </a:cubicBezTo>
                    <a:cubicBezTo>
                      <a:pt x="1807" y="1785"/>
                      <a:pt x="1864" y="1754"/>
                      <a:pt x="1899" y="1694"/>
                    </a:cubicBezTo>
                    <a:cubicBezTo>
                      <a:pt x="2019" y="1486"/>
                      <a:pt x="2158" y="1294"/>
                      <a:pt x="2297" y="1086"/>
                    </a:cubicBezTo>
                    <a:cubicBezTo>
                      <a:pt x="2401" y="878"/>
                      <a:pt x="2489" y="653"/>
                      <a:pt x="2436" y="427"/>
                    </a:cubicBezTo>
                    <a:cubicBezTo>
                      <a:pt x="2415" y="344"/>
                      <a:pt x="2348" y="308"/>
                      <a:pt x="2277" y="308"/>
                    </a:cubicBezTo>
                    <a:cubicBezTo>
                      <a:pt x="2171" y="308"/>
                      <a:pt x="2058" y="389"/>
                      <a:pt x="2089" y="514"/>
                    </a:cubicBezTo>
                    <a:cubicBezTo>
                      <a:pt x="2142" y="688"/>
                      <a:pt x="2019" y="861"/>
                      <a:pt x="1933" y="1000"/>
                    </a:cubicBezTo>
                    <a:cubicBezTo>
                      <a:pt x="1875" y="1097"/>
                      <a:pt x="1811" y="1194"/>
                      <a:pt x="1748" y="1291"/>
                    </a:cubicBezTo>
                    <a:lnTo>
                      <a:pt x="1748" y="1291"/>
                    </a:lnTo>
                    <a:cubicBezTo>
                      <a:pt x="1610" y="1046"/>
                      <a:pt x="1525" y="771"/>
                      <a:pt x="1499" y="496"/>
                    </a:cubicBezTo>
                    <a:cubicBezTo>
                      <a:pt x="1477" y="386"/>
                      <a:pt x="1385" y="311"/>
                      <a:pt x="1298" y="311"/>
                    </a:cubicBezTo>
                    <a:cubicBezTo>
                      <a:pt x="1249" y="311"/>
                      <a:pt x="1201" y="335"/>
                      <a:pt x="1170" y="392"/>
                    </a:cubicBezTo>
                    <a:cubicBezTo>
                      <a:pt x="1027" y="642"/>
                      <a:pt x="908" y="901"/>
                      <a:pt x="825" y="1167"/>
                    </a:cubicBezTo>
                    <a:lnTo>
                      <a:pt x="825" y="1167"/>
                    </a:lnTo>
                    <a:cubicBezTo>
                      <a:pt x="626" y="846"/>
                      <a:pt x="475" y="494"/>
                      <a:pt x="372" y="132"/>
                    </a:cubicBezTo>
                    <a:cubicBezTo>
                      <a:pt x="350" y="40"/>
                      <a:pt x="280" y="0"/>
                      <a:pt x="2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19" name="Google Shape;4319;p42"/>
              <p:cNvSpPr/>
              <p:nvPr/>
            </p:nvSpPr>
            <p:spPr>
              <a:xfrm>
                <a:off x="7549475" y="2869475"/>
                <a:ext cx="9067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3627" h="2523" extrusionOk="0">
                    <a:moveTo>
                      <a:pt x="393" y="1"/>
                    </a:moveTo>
                    <a:cubicBezTo>
                      <a:pt x="342" y="1"/>
                      <a:pt x="292" y="25"/>
                      <a:pt x="260" y="84"/>
                    </a:cubicBezTo>
                    <a:cubicBezTo>
                      <a:pt x="139" y="274"/>
                      <a:pt x="70" y="482"/>
                      <a:pt x="35" y="691"/>
                    </a:cubicBezTo>
                    <a:cubicBezTo>
                      <a:pt x="17" y="882"/>
                      <a:pt x="1" y="1125"/>
                      <a:pt x="105" y="1281"/>
                    </a:cubicBezTo>
                    <a:cubicBezTo>
                      <a:pt x="173" y="1378"/>
                      <a:pt x="263" y="1421"/>
                      <a:pt x="357" y="1421"/>
                    </a:cubicBezTo>
                    <a:cubicBezTo>
                      <a:pt x="430" y="1421"/>
                      <a:pt x="505" y="1395"/>
                      <a:pt x="573" y="1350"/>
                    </a:cubicBezTo>
                    <a:cubicBezTo>
                      <a:pt x="725" y="1274"/>
                      <a:pt x="871" y="1184"/>
                      <a:pt x="1014" y="1093"/>
                    </a:cubicBezTo>
                    <a:lnTo>
                      <a:pt x="1014" y="1093"/>
                    </a:lnTo>
                    <a:cubicBezTo>
                      <a:pt x="1024" y="1495"/>
                      <a:pt x="950" y="1899"/>
                      <a:pt x="799" y="2270"/>
                    </a:cubicBezTo>
                    <a:cubicBezTo>
                      <a:pt x="753" y="2376"/>
                      <a:pt x="814" y="2523"/>
                      <a:pt x="935" y="2523"/>
                    </a:cubicBezTo>
                    <a:cubicBezTo>
                      <a:pt x="952" y="2523"/>
                      <a:pt x="970" y="2520"/>
                      <a:pt x="989" y="2513"/>
                    </a:cubicBezTo>
                    <a:cubicBezTo>
                      <a:pt x="1336" y="2409"/>
                      <a:pt x="1562" y="2044"/>
                      <a:pt x="1787" y="1785"/>
                    </a:cubicBezTo>
                    <a:cubicBezTo>
                      <a:pt x="1993" y="1540"/>
                      <a:pt x="2198" y="1305"/>
                      <a:pt x="2404" y="1073"/>
                    </a:cubicBezTo>
                    <a:lnTo>
                      <a:pt x="2404" y="1073"/>
                    </a:lnTo>
                    <a:cubicBezTo>
                      <a:pt x="2456" y="1302"/>
                      <a:pt x="2504" y="1526"/>
                      <a:pt x="2551" y="1750"/>
                    </a:cubicBezTo>
                    <a:cubicBezTo>
                      <a:pt x="2599" y="1954"/>
                      <a:pt x="2645" y="2317"/>
                      <a:pt x="2901" y="2317"/>
                    </a:cubicBezTo>
                    <a:cubicBezTo>
                      <a:pt x="2927" y="2317"/>
                      <a:pt x="2955" y="2313"/>
                      <a:pt x="2985" y="2305"/>
                    </a:cubicBezTo>
                    <a:cubicBezTo>
                      <a:pt x="3245" y="2236"/>
                      <a:pt x="3367" y="1854"/>
                      <a:pt x="3436" y="1628"/>
                    </a:cubicBezTo>
                    <a:cubicBezTo>
                      <a:pt x="3540" y="1315"/>
                      <a:pt x="3610" y="1003"/>
                      <a:pt x="3627" y="674"/>
                    </a:cubicBezTo>
                    <a:cubicBezTo>
                      <a:pt x="3627" y="570"/>
                      <a:pt x="3540" y="518"/>
                      <a:pt x="3453" y="518"/>
                    </a:cubicBezTo>
                    <a:cubicBezTo>
                      <a:pt x="3366" y="518"/>
                      <a:pt x="3280" y="570"/>
                      <a:pt x="3280" y="674"/>
                    </a:cubicBezTo>
                    <a:cubicBezTo>
                      <a:pt x="3263" y="899"/>
                      <a:pt x="3228" y="1125"/>
                      <a:pt x="3159" y="1350"/>
                    </a:cubicBezTo>
                    <a:cubicBezTo>
                      <a:pt x="3141" y="1437"/>
                      <a:pt x="3106" y="1542"/>
                      <a:pt x="3055" y="1646"/>
                    </a:cubicBezTo>
                    <a:cubicBezTo>
                      <a:pt x="3037" y="1697"/>
                      <a:pt x="3020" y="1750"/>
                      <a:pt x="2985" y="1819"/>
                    </a:cubicBezTo>
                    <a:cubicBezTo>
                      <a:pt x="2975" y="1828"/>
                      <a:pt x="2956" y="1858"/>
                      <a:pt x="2940" y="1888"/>
                    </a:cubicBezTo>
                    <a:lnTo>
                      <a:pt x="2940" y="1888"/>
                    </a:lnTo>
                    <a:cubicBezTo>
                      <a:pt x="2938" y="1882"/>
                      <a:pt x="2936" y="1877"/>
                      <a:pt x="2932" y="1871"/>
                    </a:cubicBezTo>
                    <a:cubicBezTo>
                      <a:pt x="2932" y="1819"/>
                      <a:pt x="2916" y="1766"/>
                      <a:pt x="2898" y="1715"/>
                    </a:cubicBezTo>
                    <a:cubicBezTo>
                      <a:pt x="2881" y="1611"/>
                      <a:pt x="2846" y="1507"/>
                      <a:pt x="2828" y="1385"/>
                    </a:cubicBezTo>
                    <a:lnTo>
                      <a:pt x="2673" y="656"/>
                    </a:lnTo>
                    <a:cubicBezTo>
                      <a:pt x="2650" y="576"/>
                      <a:pt x="2567" y="526"/>
                      <a:pt x="2488" y="526"/>
                    </a:cubicBezTo>
                    <a:cubicBezTo>
                      <a:pt x="2447" y="526"/>
                      <a:pt x="2407" y="540"/>
                      <a:pt x="2377" y="570"/>
                    </a:cubicBezTo>
                    <a:cubicBezTo>
                      <a:pt x="2118" y="864"/>
                      <a:pt x="1875" y="1160"/>
                      <a:pt x="1614" y="1437"/>
                    </a:cubicBezTo>
                    <a:cubicBezTo>
                      <a:pt x="1516" y="1568"/>
                      <a:pt x="1404" y="1698"/>
                      <a:pt x="1289" y="1828"/>
                    </a:cubicBezTo>
                    <a:lnTo>
                      <a:pt x="1289" y="1828"/>
                    </a:lnTo>
                    <a:cubicBezTo>
                      <a:pt x="1365" y="1485"/>
                      <a:pt x="1386" y="1135"/>
                      <a:pt x="1354" y="778"/>
                    </a:cubicBezTo>
                    <a:cubicBezTo>
                      <a:pt x="1340" y="683"/>
                      <a:pt x="1264" y="599"/>
                      <a:pt x="1165" y="599"/>
                    </a:cubicBezTo>
                    <a:cubicBezTo>
                      <a:pt x="1137" y="599"/>
                      <a:pt x="1107" y="606"/>
                      <a:pt x="1076" y="621"/>
                    </a:cubicBezTo>
                    <a:cubicBezTo>
                      <a:pt x="938" y="725"/>
                      <a:pt x="799" y="813"/>
                      <a:pt x="642" y="899"/>
                    </a:cubicBezTo>
                    <a:lnTo>
                      <a:pt x="487" y="1003"/>
                    </a:lnTo>
                    <a:cubicBezTo>
                      <a:pt x="454" y="1020"/>
                      <a:pt x="421" y="1036"/>
                      <a:pt x="388" y="1067"/>
                    </a:cubicBezTo>
                    <a:lnTo>
                      <a:pt x="388" y="1067"/>
                    </a:lnTo>
                    <a:cubicBezTo>
                      <a:pt x="386" y="1064"/>
                      <a:pt x="384" y="1060"/>
                      <a:pt x="382" y="1056"/>
                    </a:cubicBezTo>
                    <a:cubicBezTo>
                      <a:pt x="330" y="952"/>
                      <a:pt x="364" y="778"/>
                      <a:pt x="382" y="674"/>
                    </a:cubicBezTo>
                    <a:cubicBezTo>
                      <a:pt x="417" y="535"/>
                      <a:pt x="468" y="396"/>
                      <a:pt x="556" y="258"/>
                    </a:cubicBezTo>
                    <a:cubicBezTo>
                      <a:pt x="628" y="125"/>
                      <a:pt x="508" y="1"/>
                      <a:pt x="3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20" name="Google Shape;4320;p42"/>
              <p:cNvSpPr/>
              <p:nvPr/>
            </p:nvSpPr>
            <p:spPr>
              <a:xfrm>
                <a:off x="7696525" y="2878275"/>
                <a:ext cx="26875" cy="29500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1180" extrusionOk="0">
                    <a:moveTo>
                      <a:pt x="204" y="1"/>
                    </a:moveTo>
                    <a:cubicBezTo>
                      <a:pt x="188" y="1"/>
                      <a:pt x="173" y="3"/>
                      <a:pt x="157" y="10"/>
                    </a:cubicBezTo>
                    <a:cubicBezTo>
                      <a:pt x="70" y="26"/>
                      <a:pt x="0" y="130"/>
                      <a:pt x="35" y="218"/>
                    </a:cubicBezTo>
                    <a:cubicBezTo>
                      <a:pt x="139" y="565"/>
                      <a:pt x="313" y="859"/>
                      <a:pt x="556" y="1137"/>
                    </a:cubicBezTo>
                    <a:cubicBezTo>
                      <a:pt x="585" y="1166"/>
                      <a:pt x="629" y="1180"/>
                      <a:pt x="675" y="1180"/>
                    </a:cubicBezTo>
                    <a:cubicBezTo>
                      <a:pt x="738" y="1180"/>
                      <a:pt x="803" y="1153"/>
                      <a:pt x="833" y="1102"/>
                    </a:cubicBezTo>
                    <a:cubicBezTo>
                      <a:pt x="955" y="843"/>
                      <a:pt x="1025" y="565"/>
                      <a:pt x="1059" y="287"/>
                    </a:cubicBezTo>
                    <a:cubicBezTo>
                      <a:pt x="1075" y="192"/>
                      <a:pt x="990" y="111"/>
                      <a:pt x="909" y="111"/>
                    </a:cubicBezTo>
                    <a:cubicBezTo>
                      <a:pt x="901" y="111"/>
                      <a:pt x="894" y="112"/>
                      <a:pt x="886" y="114"/>
                    </a:cubicBezTo>
                    <a:cubicBezTo>
                      <a:pt x="782" y="114"/>
                      <a:pt x="729" y="183"/>
                      <a:pt x="712" y="287"/>
                    </a:cubicBezTo>
                    <a:lnTo>
                      <a:pt x="712" y="339"/>
                    </a:lnTo>
                    <a:cubicBezTo>
                      <a:pt x="694" y="373"/>
                      <a:pt x="694" y="391"/>
                      <a:pt x="694" y="426"/>
                    </a:cubicBezTo>
                    <a:cubicBezTo>
                      <a:pt x="678" y="496"/>
                      <a:pt x="660" y="547"/>
                      <a:pt x="643" y="600"/>
                    </a:cubicBezTo>
                    <a:cubicBezTo>
                      <a:pt x="637" y="623"/>
                      <a:pt x="631" y="643"/>
                      <a:pt x="626" y="663"/>
                    </a:cubicBezTo>
                    <a:lnTo>
                      <a:pt x="626" y="663"/>
                    </a:lnTo>
                    <a:cubicBezTo>
                      <a:pt x="592" y="622"/>
                      <a:pt x="562" y="576"/>
                      <a:pt x="539" y="530"/>
                    </a:cubicBezTo>
                    <a:lnTo>
                      <a:pt x="435" y="322"/>
                    </a:lnTo>
                    <a:lnTo>
                      <a:pt x="435" y="304"/>
                    </a:lnTo>
                    <a:cubicBezTo>
                      <a:pt x="417" y="287"/>
                      <a:pt x="417" y="253"/>
                      <a:pt x="400" y="235"/>
                    </a:cubicBezTo>
                    <a:cubicBezTo>
                      <a:pt x="382" y="200"/>
                      <a:pt x="382" y="165"/>
                      <a:pt x="365" y="130"/>
                    </a:cubicBezTo>
                    <a:cubicBezTo>
                      <a:pt x="337" y="60"/>
                      <a:pt x="273" y="1"/>
                      <a:pt x="2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21" name="Google Shape;4321;p42"/>
              <p:cNvSpPr/>
              <p:nvPr/>
            </p:nvSpPr>
            <p:spPr>
              <a:xfrm>
                <a:off x="7250150" y="2819225"/>
                <a:ext cx="766550" cy="596575"/>
              </a:xfrm>
              <a:custGeom>
                <a:avLst/>
                <a:gdLst/>
                <a:ahLst/>
                <a:cxnLst/>
                <a:rect l="l" t="t" r="r" b="b"/>
                <a:pathLst>
                  <a:path w="30662" h="23863" extrusionOk="0">
                    <a:moveTo>
                      <a:pt x="25490" y="339"/>
                    </a:moveTo>
                    <a:cubicBezTo>
                      <a:pt x="25720" y="339"/>
                      <a:pt x="25969" y="441"/>
                      <a:pt x="26098" y="618"/>
                    </a:cubicBezTo>
                    <a:cubicBezTo>
                      <a:pt x="26427" y="1070"/>
                      <a:pt x="26219" y="1816"/>
                      <a:pt x="26064" y="2284"/>
                    </a:cubicBezTo>
                    <a:cubicBezTo>
                      <a:pt x="25925" y="2719"/>
                      <a:pt x="25751" y="3152"/>
                      <a:pt x="25543" y="3552"/>
                    </a:cubicBezTo>
                    <a:cubicBezTo>
                      <a:pt x="25471" y="3684"/>
                      <a:pt x="25590" y="3807"/>
                      <a:pt x="25705" y="3807"/>
                    </a:cubicBezTo>
                    <a:cubicBezTo>
                      <a:pt x="25756" y="3807"/>
                      <a:pt x="25805" y="3783"/>
                      <a:pt x="25837" y="3725"/>
                    </a:cubicBezTo>
                    <a:cubicBezTo>
                      <a:pt x="25994" y="3447"/>
                      <a:pt x="26168" y="3170"/>
                      <a:pt x="26341" y="2909"/>
                    </a:cubicBezTo>
                    <a:cubicBezTo>
                      <a:pt x="26635" y="2476"/>
                      <a:pt x="26948" y="2025"/>
                      <a:pt x="27382" y="1694"/>
                    </a:cubicBezTo>
                    <a:cubicBezTo>
                      <a:pt x="27490" y="1617"/>
                      <a:pt x="27654" y="1499"/>
                      <a:pt x="27799" y="1499"/>
                    </a:cubicBezTo>
                    <a:cubicBezTo>
                      <a:pt x="27816" y="1499"/>
                      <a:pt x="27833" y="1500"/>
                      <a:pt x="27850" y="1504"/>
                    </a:cubicBezTo>
                    <a:cubicBezTo>
                      <a:pt x="28024" y="1539"/>
                      <a:pt x="28128" y="1729"/>
                      <a:pt x="28128" y="1902"/>
                    </a:cubicBezTo>
                    <a:cubicBezTo>
                      <a:pt x="28111" y="2388"/>
                      <a:pt x="27607" y="2858"/>
                      <a:pt x="27278" y="3170"/>
                    </a:cubicBezTo>
                    <a:cubicBezTo>
                      <a:pt x="26983" y="3463"/>
                      <a:pt x="26655" y="3740"/>
                      <a:pt x="26326" y="3983"/>
                    </a:cubicBezTo>
                    <a:lnTo>
                      <a:pt x="26326" y="3983"/>
                    </a:lnTo>
                    <a:cubicBezTo>
                      <a:pt x="26325" y="3983"/>
                      <a:pt x="26324" y="3984"/>
                      <a:pt x="26323" y="3985"/>
                    </a:cubicBezTo>
                    <a:cubicBezTo>
                      <a:pt x="26164" y="4087"/>
                      <a:pt x="26259" y="4309"/>
                      <a:pt x="26406" y="4309"/>
                    </a:cubicBezTo>
                    <a:cubicBezTo>
                      <a:pt x="26434" y="4309"/>
                      <a:pt x="26465" y="4300"/>
                      <a:pt x="26497" y="4280"/>
                    </a:cubicBezTo>
                    <a:cubicBezTo>
                      <a:pt x="26510" y="4271"/>
                      <a:pt x="26524" y="4261"/>
                      <a:pt x="26537" y="4251"/>
                    </a:cubicBezTo>
                    <a:lnTo>
                      <a:pt x="26537" y="4251"/>
                    </a:lnTo>
                    <a:cubicBezTo>
                      <a:pt x="26804" y="4056"/>
                      <a:pt x="27102" y="3891"/>
                      <a:pt x="27399" y="3742"/>
                    </a:cubicBezTo>
                    <a:cubicBezTo>
                      <a:pt x="27718" y="3596"/>
                      <a:pt x="28170" y="3379"/>
                      <a:pt x="28567" y="3379"/>
                    </a:cubicBezTo>
                    <a:cubicBezTo>
                      <a:pt x="28688" y="3379"/>
                      <a:pt x="28804" y="3399"/>
                      <a:pt x="28909" y="3447"/>
                    </a:cubicBezTo>
                    <a:cubicBezTo>
                      <a:pt x="29099" y="3552"/>
                      <a:pt x="29222" y="3776"/>
                      <a:pt x="29222" y="3985"/>
                    </a:cubicBezTo>
                    <a:cubicBezTo>
                      <a:pt x="29222" y="4193"/>
                      <a:pt x="29083" y="4350"/>
                      <a:pt x="28944" y="4489"/>
                    </a:cubicBezTo>
                    <a:cubicBezTo>
                      <a:pt x="28544" y="4836"/>
                      <a:pt x="27989" y="5026"/>
                      <a:pt x="27486" y="5183"/>
                    </a:cubicBezTo>
                    <a:cubicBezTo>
                      <a:pt x="27139" y="5287"/>
                      <a:pt x="26792" y="5373"/>
                      <a:pt x="26427" y="5426"/>
                    </a:cubicBezTo>
                    <a:cubicBezTo>
                      <a:pt x="26323" y="5442"/>
                      <a:pt x="26272" y="5599"/>
                      <a:pt x="26323" y="5685"/>
                    </a:cubicBezTo>
                    <a:cubicBezTo>
                      <a:pt x="27799" y="7663"/>
                      <a:pt x="28770" y="9902"/>
                      <a:pt x="29395" y="12279"/>
                    </a:cubicBezTo>
                    <a:cubicBezTo>
                      <a:pt x="29673" y="13320"/>
                      <a:pt x="29916" y="14379"/>
                      <a:pt x="30089" y="15455"/>
                    </a:cubicBezTo>
                    <a:cubicBezTo>
                      <a:pt x="30297" y="16670"/>
                      <a:pt x="30263" y="17919"/>
                      <a:pt x="29516" y="18960"/>
                    </a:cubicBezTo>
                    <a:cubicBezTo>
                      <a:pt x="28857" y="19897"/>
                      <a:pt x="27833" y="20469"/>
                      <a:pt x="26827" y="20955"/>
                    </a:cubicBezTo>
                    <a:cubicBezTo>
                      <a:pt x="25525" y="21598"/>
                      <a:pt x="24155" y="22084"/>
                      <a:pt x="22767" y="22482"/>
                    </a:cubicBezTo>
                    <a:cubicBezTo>
                      <a:pt x="20650" y="23055"/>
                      <a:pt x="18463" y="23384"/>
                      <a:pt x="16277" y="23488"/>
                    </a:cubicBezTo>
                    <a:cubicBezTo>
                      <a:pt x="15932" y="23504"/>
                      <a:pt x="15586" y="23511"/>
                      <a:pt x="15240" y="23511"/>
                    </a:cubicBezTo>
                    <a:cubicBezTo>
                      <a:pt x="13219" y="23511"/>
                      <a:pt x="11185" y="23257"/>
                      <a:pt x="9214" y="22812"/>
                    </a:cubicBezTo>
                    <a:cubicBezTo>
                      <a:pt x="7618" y="22447"/>
                      <a:pt x="6039" y="21961"/>
                      <a:pt x="4547" y="21302"/>
                    </a:cubicBezTo>
                    <a:cubicBezTo>
                      <a:pt x="3765" y="20955"/>
                      <a:pt x="2967" y="20573"/>
                      <a:pt x="2256" y="20071"/>
                    </a:cubicBezTo>
                    <a:cubicBezTo>
                      <a:pt x="1319" y="19411"/>
                      <a:pt x="591" y="18440"/>
                      <a:pt x="469" y="17276"/>
                    </a:cubicBezTo>
                    <a:cubicBezTo>
                      <a:pt x="330" y="16096"/>
                      <a:pt x="642" y="14900"/>
                      <a:pt x="885" y="13755"/>
                    </a:cubicBezTo>
                    <a:cubicBezTo>
                      <a:pt x="1371" y="11516"/>
                      <a:pt x="2048" y="9347"/>
                      <a:pt x="3210" y="7351"/>
                    </a:cubicBezTo>
                    <a:cubicBezTo>
                      <a:pt x="3541" y="6779"/>
                      <a:pt x="3904" y="6224"/>
                      <a:pt x="4304" y="5685"/>
                    </a:cubicBezTo>
                    <a:cubicBezTo>
                      <a:pt x="4373" y="5599"/>
                      <a:pt x="4304" y="5442"/>
                      <a:pt x="4200" y="5426"/>
                    </a:cubicBezTo>
                    <a:cubicBezTo>
                      <a:pt x="3402" y="5303"/>
                      <a:pt x="2516" y="5079"/>
                      <a:pt x="1857" y="4609"/>
                    </a:cubicBezTo>
                    <a:cubicBezTo>
                      <a:pt x="1510" y="4366"/>
                      <a:pt x="1215" y="3933"/>
                      <a:pt x="1579" y="3552"/>
                    </a:cubicBezTo>
                    <a:cubicBezTo>
                      <a:pt x="1700" y="3425"/>
                      <a:pt x="1865" y="3378"/>
                      <a:pt x="2045" y="3378"/>
                    </a:cubicBezTo>
                    <a:cubicBezTo>
                      <a:pt x="2382" y="3378"/>
                      <a:pt x="2771" y="3543"/>
                      <a:pt x="3020" y="3656"/>
                    </a:cubicBezTo>
                    <a:cubicBezTo>
                      <a:pt x="3418" y="3811"/>
                      <a:pt x="3800" y="4037"/>
                      <a:pt x="4147" y="4280"/>
                    </a:cubicBezTo>
                    <a:cubicBezTo>
                      <a:pt x="4176" y="4300"/>
                      <a:pt x="4204" y="4309"/>
                      <a:pt x="4231" y="4309"/>
                    </a:cubicBezTo>
                    <a:cubicBezTo>
                      <a:pt x="4368" y="4309"/>
                      <a:pt x="4466" y="4087"/>
                      <a:pt x="4321" y="3985"/>
                    </a:cubicBezTo>
                    <a:cubicBezTo>
                      <a:pt x="4283" y="3957"/>
                      <a:pt x="4246" y="3930"/>
                      <a:pt x="4208" y="3903"/>
                    </a:cubicBezTo>
                    <a:lnTo>
                      <a:pt x="4208" y="3903"/>
                    </a:lnTo>
                    <a:cubicBezTo>
                      <a:pt x="3959" y="3718"/>
                      <a:pt x="3732" y="3522"/>
                      <a:pt x="3506" y="3325"/>
                    </a:cubicBezTo>
                    <a:cubicBezTo>
                      <a:pt x="3141" y="2978"/>
                      <a:pt x="2655" y="2545"/>
                      <a:pt x="2534" y="2041"/>
                    </a:cubicBezTo>
                    <a:cubicBezTo>
                      <a:pt x="2499" y="1868"/>
                      <a:pt x="2516" y="1660"/>
                      <a:pt x="2690" y="1555"/>
                    </a:cubicBezTo>
                    <a:cubicBezTo>
                      <a:pt x="2739" y="1518"/>
                      <a:pt x="2791" y="1503"/>
                      <a:pt x="2844" y="1503"/>
                    </a:cubicBezTo>
                    <a:cubicBezTo>
                      <a:pt x="2938" y="1503"/>
                      <a:pt x="3035" y="1552"/>
                      <a:pt x="3124" y="1608"/>
                    </a:cubicBezTo>
                    <a:cubicBezTo>
                      <a:pt x="3557" y="1868"/>
                      <a:pt x="3904" y="2337"/>
                      <a:pt x="4182" y="2753"/>
                    </a:cubicBezTo>
                    <a:cubicBezTo>
                      <a:pt x="4408" y="3066"/>
                      <a:pt x="4616" y="3395"/>
                      <a:pt x="4790" y="3725"/>
                    </a:cubicBezTo>
                    <a:cubicBezTo>
                      <a:pt x="4827" y="3783"/>
                      <a:pt x="4880" y="3807"/>
                      <a:pt x="4934" y="3807"/>
                    </a:cubicBezTo>
                    <a:cubicBezTo>
                      <a:pt x="5054" y="3807"/>
                      <a:pt x="5174" y="3684"/>
                      <a:pt x="5102" y="3552"/>
                    </a:cubicBezTo>
                    <a:cubicBezTo>
                      <a:pt x="4911" y="3221"/>
                      <a:pt x="4772" y="2858"/>
                      <a:pt x="4651" y="2510"/>
                    </a:cubicBezTo>
                    <a:cubicBezTo>
                      <a:pt x="4460" y="1990"/>
                      <a:pt x="4235" y="1296"/>
                      <a:pt x="4460" y="757"/>
                    </a:cubicBezTo>
                    <a:cubicBezTo>
                      <a:pt x="4570" y="496"/>
                      <a:pt x="4827" y="357"/>
                      <a:pt x="5083" y="357"/>
                    </a:cubicBezTo>
                    <a:cubicBezTo>
                      <a:pt x="5270" y="357"/>
                      <a:pt x="5457" y="431"/>
                      <a:pt x="5588" y="584"/>
                    </a:cubicBezTo>
                    <a:cubicBezTo>
                      <a:pt x="5917" y="983"/>
                      <a:pt x="6021" y="1590"/>
                      <a:pt x="6074" y="2094"/>
                    </a:cubicBezTo>
                    <a:cubicBezTo>
                      <a:pt x="6125" y="2476"/>
                      <a:pt x="6143" y="2874"/>
                      <a:pt x="6125" y="3256"/>
                    </a:cubicBezTo>
                    <a:cubicBezTo>
                      <a:pt x="6125" y="3352"/>
                      <a:pt x="6225" y="3431"/>
                      <a:pt x="6315" y="3431"/>
                    </a:cubicBezTo>
                    <a:cubicBezTo>
                      <a:pt x="6355" y="3431"/>
                      <a:pt x="6394" y="3415"/>
                      <a:pt x="6421" y="3378"/>
                    </a:cubicBezTo>
                    <a:cubicBezTo>
                      <a:pt x="6715" y="3031"/>
                      <a:pt x="7115" y="2753"/>
                      <a:pt x="7497" y="2527"/>
                    </a:cubicBezTo>
                    <a:cubicBezTo>
                      <a:pt x="8693" y="1782"/>
                      <a:pt x="10065" y="1347"/>
                      <a:pt x="11435" y="1070"/>
                    </a:cubicBezTo>
                    <a:cubicBezTo>
                      <a:pt x="12719" y="827"/>
                      <a:pt x="14021" y="706"/>
                      <a:pt x="15322" y="688"/>
                    </a:cubicBezTo>
                    <a:cubicBezTo>
                      <a:pt x="17353" y="723"/>
                      <a:pt x="19400" y="965"/>
                      <a:pt x="21326" y="1660"/>
                    </a:cubicBezTo>
                    <a:cubicBezTo>
                      <a:pt x="22228" y="1990"/>
                      <a:pt x="23148" y="2423"/>
                      <a:pt x="23877" y="3066"/>
                    </a:cubicBezTo>
                    <a:cubicBezTo>
                      <a:pt x="23998" y="3170"/>
                      <a:pt x="24120" y="3256"/>
                      <a:pt x="24206" y="3378"/>
                    </a:cubicBezTo>
                    <a:cubicBezTo>
                      <a:pt x="24238" y="3415"/>
                      <a:pt x="24279" y="3431"/>
                      <a:pt x="24319" y="3431"/>
                    </a:cubicBezTo>
                    <a:cubicBezTo>
                      <a:pt x="24410" y="3431"/>
                      <a:pt x="24502" y="3352"/>
                      <a:pt x="24502" y="3256"/>
                    </a:cubicBezTo>
                    <a:cubicBezTo>
                      <a:pt x="24502" y="2944"/>
                      <a:pt x="24502" y="2615"/>
                      <a:pt x="24537" y="2284"/>
                    </a:cubicBezTo>
                    <a:cubicBezTo>
                      <a:pt x="24588" y="1764"/>
                      <a:pt x="24675" y="1157"/>
                      <a:pt x="24970" y="706"/>
                    </a:cubicBezTo>
                    <a:cubicBezTo>
                      <a:pt x="25074" y="532"/>
                      <a:pt x="25231" y="375"/>
                      <a:pt x="25439" y="341"/>
                    </a:cubicBezTo>
                    <a:cubicBezTo>
                      <a:pt x="25456" y="340"/>
                      <a:pt x="25473" y="339"/>
                      <a:pt x="25490" y="339"/>
                    </a:cubicBezTo>
                    <a:close/>
                    <a:moveTo>
                      <a:pt x="5083" y="0"/>
                    </a:moveTo>
                    <a:cubicBezTo>
                      <a:pt x="4806" y="0"/>
                      <a:pt x="4527" y="109"/>
                      <a:pt x="4321" y="324"/>
                    </a:cubicBezTo>
                    <a:cubicBezTo>
                      <a:pt x="3882" y="813"/>
                      <a:pt x="4018" y="1582"/>
                      <a:pt x="4169" y="2151"/>
                    </a:cubicBezTo>
                    <a:lnTo>
                      <a:pt x="4169" y="2151"/>
                    </a:lnTo>
                    <a:cubicBezTo>
                      <a:pt x="3910" y="1807"/>
                      <a:pt x="3612" y="1473"/>
                      <a:pt x="3245" y="1278"/>
                    </a:cubicBezTo>
                    <a:cubicBezTo>
                      <a:pt x="3115" y="1208"/>
                      <a:pt x="2978" y="1174"/>
                      <a:pt x="2846" y="1174"/>
                    </a:cubicBezTo>
                    <a:cubicBezTo>
                      <a:pt x="2522" y="1174"/>
                      <a:pt x="2231" y="1381"/>
                      <a:pt x="2169" y="1764"/>
                    </a:cubicBezTo>
                    <a:cubicBezTo>
                      <a:pt x="2090" y="2307"/>
                      <a:pt x="2526" y="2822"/>
                      <a:pt x="2893" y="3212"/>
                    </a:cubicBezTo>
                    <a:lnTo>
                      <a:pt x="2893" y="3212"/>
                    </a:lnTo>
                    <a:cubicBezTo>
                      <a:pt x="2633" y="3114"/>
                      <a:pt x="2344" y="3036"/>
                      <a:pt x="2069" y="3036"/>
                    </a:cubicBezTo>
                    <a:cubicBezTo>
                      <a:pt x="1856" y="3036"/>
                      <a:pt x="1652" y="3083"/>
                      <a:pt x="1475" y="3205"/>
                    </a:cubicBezTo>
                    <a:cubicBezTo>
                      <a:pt x="989" y="3517"/>
                      <a:pt x="954" y="4176"/>
                      <a:pt x="1319" y="4593"/>
                    </a:cubicBezTo>
                    <a:cubicBezTo>
                      <a:pt x="1683" y="5026"/>
                      <a:pt x="2308" y="5269"/>
                      <a:pt x="2846" y="5442"/>
                    </a:cubicBezTo>
                    <a:cubicBezTo>
                      <a:pt x="3181" y="5554"/>
                      <a:pt x="3515" y="5643"/>
                      <a:pt x="3858" y="5719"/>
                    </a:cubicBezTo>
                    <a:lnTo>
                      <a:pt x="3858" y="5719"/>
                    </a:lnTo>
                    <a:cubicBezTo>
                      <a:pt x="2448" y="7698"/>
                      <a:pt x="1488" y="9915"/>
                      <a:pt x="885" y="12262"/>
                    </a:cubicBezTo>
                    <a:cubicBezTo>
                      <a:pt x="607" y="13320"/>
                      <a:pt x="348" y="14414"/>
                      <a:pt x="191" y="15506"/>
                    </a:cubicBezTo>
                    <a:cubicBezTo>
                      <a:pt x="1" y="16721"/>
                      <a:pt x="35" y="17970"/>
                      <a:pt x="746" y="19030"/>
                    </a:cubicBezTo>
                    <a:cubicBezTo>
                      <a:pt x="1424" y="20053"/>
                      <a:pt x="2465" y="20677"/>
                      <a:pt x="3541" y="21216"/>
                    </a:cubicBezTo>
                    <a:cubicBezTo>
                      <a:pt x="4876" y="21875"/>
                      <a:pt x="6299" y="22396"/>
                      <a:pt x="7722" y="22794"/>
                    </a:cubicBezTo>
                    <a:cubicBezTo>
                      <a:pt x="9891" y="23402"/>
                      <a:pt x="12112" y="23731"/>
                      <a:pt x="14350" y="23835"/>
                    </a:cubicBezTo>
                    <a:cubicBezTo>
                      <a:pt x="14713" y="23854"/>
                      <a:pt x="15076" y="23863"/>
                      <a:pt x="15440" y="23863"/>
                    </a:cubicBezTo>
                    <a:cubicBezTo>
                      <a:pt x="17479" y="23863"/>
                      <a:pt x="19529" y="23583"/>
                      <a:pt x="21517" y="23141"/>
                    </a:cubicBezTo>
                    <a:cubicBezTo>
                      <a:pt x="23165" y="22778"/>
                      <a:pt x="24779" y="22257"/>
                      <a:pt x="26323" y="21580"/>
                    </a:cubicBezTo>
                    <a:cubicBezTo>
                      <a:pt x="27191" y="21198"/>
                      <a:pt x="28058" y="20765"/>
                      <a:pt x="28805" y="20192"/>
                    </a:cubicBezTo>
                    <a:cubicBezTo>
                      <a:pt x="29707" y="19481"/>
                      <a:pt x="30367" y="18509"/>
                      <a:pt x="30506" y="17346"/>
                    </a:cubicBezTo>
                    <a:cubicBezTo>
                      <a:pt x="30661" y="16149"/>
                      <a:pt x="30367" y="14951"/>
                      <a:pt x="30106" y="13789"/>
                    </a:cubicBezTo>
                    <a:cubicBezTo>
                      <a:pt x="29620" y="11481"/>
                      <a:pt x="28909" y="9225"/>
                      <a:pt x="27729" y="7177"/>
                    </a:cubicBezTo>
                    <a:cubicBezTo>
                      <a:pt x="27441" y="6679"/>
                      <a:pt x="27114" y="6193"/>
                      <a:pt x="26782" y="5720"/>
                    </a:cubicBezTo>
                    <a:lnTo>
                      <a:pt x="26782" y="5720"/>
                    </a:lnTo>
                    <a:cubicBezTo>
                      <a:pt x="27052" y="5661"/>
                      <a:pt x="27326" y="5591"/>
                      <a:pt x="27591" y="5512"/>
                    </a:cubicBezTo>
                    <a:cubicBezTo>
                      <a:pt x="28146" y="5338"/>
                      <a:pt x="28770" y="5113"/>
                      <a:pt x="29204" y="4697"/>
                    </a:cubicBezTo>
                    <a:cubicBezTo>
                      <a:pt x="29603" y="4332"/>
                      <a:pt x="29707" y="3725"/>
                      <a:pt x="29308" y="3309"/>
                    </a:cubicBezTo>
                    <a:cubicBezTo>
                      <a:pt x="29114" y="3114"/>
                      <a:pt x="28861" y="3045"/>
                      <a:pt x="28596" y="3045"/>
                    </a:cubicBezTo>
                    <a:cubicBezTo>
                      <a:pt x="28302" y="3045"/>
                      <a:pt x="27992" y="3130"/>
                      <a:pt x="27731" y="3223"/>
                    </a:cubicBezTo>
                    <a:lnTo>
                      <a:pt x="27731" y="3223"/>
                    </a:lnTo>
                    <a:cubicBezTo>
                      <a:pt x="28077" y="2867"/>
                      <a:pt x="28416" y="2438"/>
                      <a:pt x="28458" y="1955"/>
                    </a:cubicBezTo>
                    <a:cubicBezTo>
                      <a:pt x="28501" y="1531"/>
                      <a:pt x="28188" y="1168"/>
                      <a:pt x="27788" y="1168"/>
                    </a:cubicBezTo>
                    <a:cubicBezTo>
                      <a:pt x="27713" y="1168"/>
                      <a:pt x="27635" y="1181"/>
                      <a:pt x="27556" y="1208"/>
                    </a:cubicBezTo>
                    <a:cubicBezTo>
                      <a:pt x="27111" y="1352"/>
                      <a:pt x="26762" y="1755"/>
                      <a:pt x="26468" y="2135"/>
                    </a:cubicBezTo>
                    <a:lnTo>
                      <a:pt x="26468" y="2135"/>
                    </a:lnTo>
                    <a:cubicBezTo>
                      <a:pt x="26624" y="1603"/>
                      <a:pt x="26714" y="983"/>
                      <a:pt x="26445" y="514"/>
                    </a:cubicBezTo>
                    <a:cubicBezTo>
                      <a:pt x="26261" y="191"/>
                      <a:pt x="25897" y="8"/>
                      <a:pt x="25539" y="8"/>
                    </a:cubicBezTo>
                    <a:cubicBezTo>
                      <a:pt x="25321" y="8"/>
                      <a:pt x="25106" y="76"/>
                      <a:pt x="24935" y="220"/>
                    </a:cubicBezTo>
                    <a:cubicBezTo>
                      <a:pt x="24467" y="602"/>
                      <a:pt x="24328" y="1296"/>
                      <a:pt x="24241" y="1851"/>
                    </a:cubicBezTo>
                    <a:cubicBezTo>
                      <a:pt x="24193" y="2173"/>
                      <a:pt x="24162" y="2496"/>
                      <a:pt x="24153" y="2819"/>
                    </a:cubicBezTo>
                    <a:lnTo>
                      <a:pt x="24153" y="2819"/>
                    </a:lnTo>
                    <a:cubicBezTo>
                      <a:pt x="23893" y="2583"/>
                      <a:pt x="23586" y="2386"/>
                      <a:pt x="23304" y="2215"/>
                    </a:cubicBezTo>
                    <a:cubicBezTo>
                      <a:pt x="22073" y="1451"/>
                      <a:pt x="20666" y="1018"/>
                      <a:pt x="19262" y="741"/>
                    </a:cubicBezTo>
                    <a:cubicBezTo>
                      <a:pt x="17961" y="480"/>
                      <a:pt x="16645" y="359"/>
                      <a:pt x="15328" y="341"/>
                    </a:cubicBezTo>
                    <a:lnTo>
                      <a:pt x="15328" y="341"/>
                    </a:lnTo>
                    <a:cubicBezTo>
                      <a:pt x="15326" y="341"/>
                      <a:pt x="15324" y="341"/>
                      <a:pt x="15322" y="341"/>
                    </a:cubicBezTo>
                    <a:cubicBezTo>
                      <a:pt x="15319" y="341"/>
                      <a:pt x="15317" y="341"/>
                      <a:pt x="15315" y="341"/>
                    </a:cubicBezTo>
                    <a:lnTo>
                      <a:pt x="15315" y="341"/>
                    </a:lnTo>
                    <a:cubicBezTo>
                      <a:pt x="13253" y="376"/>
                      <a:pt x="11155" y="619"/>
                      <a:pt x="9197" y="1331"/>
                    </a:cubicBezTo>
                    <a:cubicBezTo>
                      <a:pt x="8242" y="1678"/>
                      <a:pt x="7305" y="2129"/>
                      <a:pt x="6525" y="2805"/>
                    </a:cubicBezTo>
                    <a:cubicBezTo>
                      <a:pt x="6509" y="2818"/>
                      <a:pt x="6494" y="2832"/>
                      <a:pt x="6478" y="2845"/>
                    </a:cubicBezTo>
                    <a:lnTo>
                      <a:pt x="6478" y="2845"/>
                    </a:lnTo>
                    <a:cubicBezTo>
                      <a:pt x="6473" y="2600"/>
                      <a:pt x="6454" y="2355"/>
                      <a:pt x="6421" y="2111"/>
                    </a:cubicBezTo>
                    <a:cubicBezTo>
                      <a:pt x="6352" y="1521"/>
                      <a:pt x="6247" y="827"/>
                      <a:pt x="5848" y="341"/>
                    </a:cubicBezTo>
                    <a:cubicBezTo>
                      <a:pt x="5647" y="113"/>
                      <a:pt x="5366" y="0"/>
                      <a:pt x="50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22" name="Google Shape;4322;p42"/>
              <p:cNvSpPr/>
              <p:nvPr/>
            </p:nvSpPr>
            <p:spPr>
              <a:xfrm>
                <a:off x="7365550" y="3473225"/>
                <a:ext cx="271125" cy="358800"/>
              </a:xfrm>
              <a:custGeom>
                <a:avLst/>
                <a:gdLst/>
                <a:ahLst/>
                <a:cxnLst/>
                <a:rect l="l" t="t" r="r" b="b"/>
                <a:pathLst>
                  <a:path w="10845" h="14352" extrusionOk="0">
                    <a:moveTo>
                      <a:pt x="0" y="1"/>
                    </a:moveTo>
                    <a:lnTo>
                      <a:pt x="1683" y="14352"/>
                    </a:lnTo>
                    <a:lnTo>
                      <a:pt x="9179" y="14352"/>
                    </a:lnTo>
                    <a:lnTo>
                      <a:pt x="10845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23" name="Google Shape;4323;p42"/>
              <p:cNvSpPr/>
              <p:nvPr/>
            </p:nvSpPr>
            <p:spPr>
              <a:xfrm>
                <a:off x="7361200" y="3468900"/>
                <a:ext cx="280275" cy="367475"/>
              </a:xfrm>
              <a:custGeom>
                <a:avLst/>
                <a:gdLst/>
                <a:ahLst/>
                <a:cxnLst/>
                <a:rect l="l" t="t" r="r" b="b"/>
                <a:pathLst>
                  <a:path w="11211" h="14699" extrusionOk="0">
                    <a:moveTo>
                      <a:pt x="10829" y="347"/>
                    </a:moveTo>
                    <a:lnTo>
                      <a:pt x="9197" y="14351"/>
                    </a:lnTo>
                    <a:lnTo>
                      <a:pt x="2014" y="14351"/>
                    </a:lnTo>
                    <a:lnTo>
                      <a:pt x="383" y="347"/>
                    </a:lnTo>
                    <a:close/>
                    <a:moveTo>
                      <a:pt x="174" y="0"/>
                    </a:moveTo>
                    <a:cubicBezTo>
                      <a:pt x="122" y="0"/>
                      <a:pt x="87" y="18"/>
                      <a:pt x="52" y="53"/>
                    </a:cubicBezTo>
                    <a:cubicBezTo>
                      <a:pt x="18" y="88"/>
                      <a:pt x="1" y="139"/>
                      <a:pt x="1" y="192"/>
                    </a:cubicBezTo>
                    <a:lnTo>
                      <a:pt x="1683" y="14541"/>
                    </a:lnTo>
                    <a:cubicBezTo>
                      <a:pt x="1701" y="14629"/>
                      <a:pt x="1771" y="14698"/>
                      <a:pt x="1857" y="14698"/>
                    </a:cubicBezTo>
                    <a:lnTo>
                      <a:pt x="9353" y="14698"/>
                    </a:lnTo>
                    <a:cubicBezTo>
                      <a:pt x="9440" y="14698"/>
                      <a:pt x="9510" y="14629"/>
                      <a:pt x="9526" y="14541"/>
                    </a:cubicBezTo>
                    <a:lnTo>
                      <a:pt x="11192" y="192"/>
                    </a:lnTo>
                    <a:cubicBezTo>
                      <a:pt x="11210" y="139"/>
                      <a:pt x="11192" y="88"/>
                      <a:pt x="11158" y="53"/>
                    </a:cubicBezTo>
                    <a:cubicBezTo>
                      <a:pt x="11123" y="18"/>
                      <a:pt x="11071" y="0"/>
                      <a:pt x="110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24" name="Google Shape;4324;p42"/>
              <p:cNvSpPr/>
              <p:nvPr/>
            </p:nvSpPr>
            <p:spPr>
              <a:xfrm>
                <a:off x="7381175" y="3604700"/>
                <a:ext cx="239475" cy="122350"/>
              </a:xfrm>
              <a:custGeom>
                <a:avLst/>
                <a:gdLst/>
                <a:ahLst/>
                <a:cxnLst/>
                <a:rect l="l" t="t" r="r" b="b"/>
                <a:pathLst>
                  <a:path w="9579" h="4894" extrusionOk="0">
                    <a:moveTo>
                      <a:pt x="0" y="0"/>
                    </a:moveTo>
                    <a:lnTo>
                      <a:pt x="572" y="4893"/>
                    </a:lnTo>
                    <a:lnTo>
                      <a:pt x="9040" y="4893"/>
                    </a:lnTo>
                    <a:lnTo>
                      <a:pt x="957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25" name="Google Shape;4325;p42"/>
              <p:cNvSpPr/>
              <p:nvPr/>
            </p:nvSpPr>
            <p:spPr>
              <a:xfrm>
                <a:off x="7376825" y="3600350"/>
                <a:ext cx="248150" cy="131025"/>
              </a:xfrm>
              <a:custGeom>
                <a:avLst/>
                <a:gdLst/>
                <a:ahLst/>
                <a:cxnLst/>
                <a:rect l="l" t="t" r="r" b="b"/>
                <a:pathLst>
                  <a:path w="9926" h="5241" extrusionOk="0">
                    <a:moveTo>
                      <a:pt x="9561" y="348"/>
                    </a:moveTo>
                    <a:lnTo>
                      <a:pt x="9058" y="4894"/>
                    </a:lnTo>
                    <a:lnTo>
                      <a:pt x="903" y="4894"/>
                    </a:lnTo>
                    <a:lnTo>
                      <a:pt x="364" y="348"/>
                    </a:lnTo>
                    <a:close/>
                    <a:moveTo>
                      <a:pt x="174" y="1"/>
                    </a:moveTo>
                    <a:cubicBezTo>
                      <a:pt x="121" y="1"/>
                      <a:pt x="70" y="17"/>
                      <a:pt x="35" y="52"/>
                    </a:cubicBezTo>
                    <a:cubicBezTo>
                      <a:pt x="1" y="87"/>
                      <a:pt x="1" y="139"/>
                      <a:pt x="1" y="191"/>
                    </a:cubicBezTo>
                    <a:lnTo>
                      <a:pt x="572" y="5084"/>
                    </a:lnTo>
                    <a:cubicBezTo>
                      <a:pt x="572" y="5171"/>
                      <a:pt x="660" y="5241"/>
                      <a:pt x="746" y="5241"/>
                    </a:cubicBezTo>
                    <a:lnTo>
                      <a:pt x="9214" y="5241"/>
                    </a:lnTo>
                    <a:cubicBezTo>
                      <a:pt x="9301" y="5241"/>
                      <a:pt x="9371" y="5171"/>
                      <a:pt x="9387" y="5084"/>
                    </a:cubicBezTo>
                    <a:lnTo>
                      <a:pt x="9926" y="191"/>
                    </a:lnTo>
                    <a:cubicBezTo>
                      <a:pt x="9926" y="139"/>
                      <a:pt x="9926" y="87"/>
                      <a:pt x="9891" y="52"/>
                    </a:cubicBezTo>
                    <a:cubicBezTo>
                      <a:pt x="9857" y="17"/>
                      <a:pt x="9804" y="1"/>
                      <a:pt x="97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26" name="Google Shape;4326;p42"/>
              <p:cNvSpPr/>
              <p:nvPr/>
            </p:nvSpPr>
            <p:spPr>
              <a:xfrm>
                <a:off x="7369025" y="3458925"/>
                <a:ext cx="25" cy="447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788" extrusionOk="0">
                    <a:moveTo>
                      <a:pt x="0" y="1"/>
                    </a:moveTo>
                    <a:lnTo>
                      <a:pt x="0" y="1787"/>
                    </a:lnTo>
                    <a:close/>
                  </a:path>
                </a:pathLst>
              </a:custGeom>
              <a:solidFill>
                <a:srgbClr val="FFA2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27" name="Google Shape;4327;p42"/>
              <p:cNvSpPr/>
              <p:nvPr/>
            </p:nvSpPr>
            <p:spPr>
              <a:xfrm>
                <a:off x="7406325" y="3458925"/>
                <a:ext cx="25" cy="447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788" extrusionOk="0">
                    <a:moveTo>
                      <a:pt x="0" y="1"/>
                    </a:moveTo>
                    <a:lnTo>
                      <a:pt x="0" y="1787"/>
                    </a:lnTo>
                    <a:close/>
                  </a:path>
                </a:pathLst>
              </a:custGeom>
              <a:solidFill>
                <a:srgbClr val="FFA2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28" name="Google Shape;4328;p42"/>
              <p:cNvSpPr/>
              <p:nvPr/>
            </p:nvSpPr>
            <p:spPr>
              <a:xfrm>
                <a:off x="7443625" y="3458925"/>
                <a:ext cx="25" cy="447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788" extrusionOk="0">
                    <a:moveTo>
                      <a:pt x="1" y="1"/>
                    </a:moveTo>
                    <a:lnTo>
                      <a:pt x="1" y="1787"/>
                    </a:lnTo>
                    <a:close/>
                  </a:path>
                </a:pathLst>
              </a:custGeom>
              <a:solidFill>
                <a:srgbClr val="FFA2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29" name="Google Shape;4329;p42"/>
              <p:cNvSpPr/>
              <p:nvPr/>
            </p:nvSpPr>
            <p:spPr>
              <a:xfrm>
                <a:off x="7480950" y="3458925"/>
                <a:ext cx="25" cy="447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788" extrusionOk="0">
                    <a:moveTo>
                      <a:pt x="0" y="1"/>
                    </a:moveTo>
                    <a:lnTo>
                      <a:pt x="0" y="1787"/>
                    </a:lnTo>
                    <a:close/>
                  </a:path>
                </a:pathLst>
              </a:custGeom>
              <a:solidFill>
                <a:srgbClr val="FFA2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30" name="Google Shape;4330;p42"/>
              <p:cNvSpPr/>
              <p:nvPr/>
            </p:nvSpPr>
            <p:spPr>
              <a:xfrm>
                <a:off x="7518250" y="3458925"/>
                <a:ext cx="25" cy="447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788" extrusionOk="0">
                    <a:moveTo>
                      <a:pt x="0" y="1"/>
                    </a:moveTo>
                    <a:lnTo>
                      <a:pt x="0" y="1787"/>
                    </a:lnTo>
                    <a:close/>
                  </a:path>
                </a:pathLst>
              </a:custGeom>
              <a:solidFill>
                <a:srgbClr val="FFA2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31" name="Google Shape;4331;p42"/>
              <p:cNvSpPr/>
              <p:nvPr/>
            </p:nvSpPr>
            <p:spPr>
              <a:xfrm>
                <a:off x="7555550" y="3458925"/>
                <a:ext cx="25" cy="447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788" extrusionOk="0">
                    <a:moveTo>
                      <a:pt x="1" y="1"/>
                    </a:moveTo>
                    <a:lnTo>
                      <a:pt x="1" y="1787"/>
                    </a:lnTo>
                    <a:close/>
                  </a:path>
                </a:pathLst>
              </a:custGeom>
              <a:solidFill>
                <a:srgbClr val="FFA2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32" name="Google Shape;4332;p42"/>
              <p:cNvSpPr/>
              <p:nvPr/>
            </p:nvSpPr>
            <p:spPr>
              <a:xfrm>
                <a:off x="7592850" y="3458925"/>
                <a:ext cx="25" cy="447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788" extrusionOk="0">
                    <a:moveTo>
                      <a:pt x="1" y="1"/>
                    </a:moveTo>
                    <a:lnTo>
                      <a:pt x="1" y="1787"/>
                    </a:lnTo>
                    <a:close/>
                  </a:path>
                </a:pathLst>
              </a:custGeom>
              <a:solidFill>
                <a:srgbClr val="FFA2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33" name="Google Shape;4333;p42"/>
              <p:cNvSpPr/>
              <p:nvPr/>
            </p:nvSpPr>
            <p:spPr>
              <a:xfrm>
                <a:off x="7630175" y="3458925"/>
                <a:ext cx="25" cy="447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788" extrusionOk="0">
                    <a:moveTo>
                      <a:pt x="0" y="1"/>
                    </a:moveTo>
                    <a:lnTo>
                      <a:pt x="0" y="1787"/>
                    </a:lnTo>
                    <a:close/>
                  </a:path>
                </a:pathLst>
              </a:custGeom>
              <a:solidFill>
                <a:srgbClr val="FFA2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34" name="Google Shape;4334;p42"/>
              <p:cNvSpPr/>
              <p:nvPr/>
            </p:nvSpPr>
            <p:spPr>
              <a:xfrm>
                <a:off x="7120875" y="3645850"/>
                <a:ext cx="508450" cy="282925"/>
              </a:xfrm>
              <a:custGeom>
                <a:avLst/>
                <a:gdLst/>
                <a:ahLst/>
                <a:cxnLst/>
                <a:rect l="l" t="t" r="r" b="b"/>
                <a:pathLst>
                  <a:path w="20338" h="11317" extrusionOk="0">
                    <a:moveTo>
                      <a:pt x="3881" y="1"/>
                    </a:moveTo>
                    <a:cubicBezTo>
                      <a:pt x="951" y="1"/>
                      <a:pt x="226" y="124"/>
                      <a:pt x="226" y="124"/>
                    </a:cubicBezTo>
                    <a:lnTo>
                      <a:pt x="1" y="9216"/>
                    </a:lnTo>
                    <a:cubicBezTo>
                      <a:pt x="1" y="9216"/>
                      <a:pt x="5318" y="11316"/>
                      <a:pt x="12155" y="11316"/>
                    </a:cubicBezTo>
                    <a:cubicBezTo>
                      <a:pt x="12239" y="11316"/>
                      <a:pt x="12323" y="11316"/>
                      <a:pt x="12407" y="11315"/>
                    </a:cubicBezTo>
                    <a:cubicBezTo>
                      <a:pt x="19382" y="11264"/>
                      <a:pt x="20337" y="6857"/>
                      <a:pt x="20215" y="5589"/>
                    </a:cubicBezTo>
                    <a:cubicBezTo>
                      <a:pt x="20111" y="4323"/>
                      <a:pt x="18376" y="402"/>
                      <a:pt x="10116" y="124"/>
                    </a:cubicBezTo>
                    <a:cubicBezTo>
                      <a:pt x="7363" y="31"/>
                      <a:pt x="5346" y="1"/>
                      <a:pt x="388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35" name="Google Shape;4335;p42"/>
              <p:cNvSpPr/>
              <p:nvPr/>
            </p:nvSpPr>
            <p:spPr>
              <a:xfrm>
                <a:off x="7115675" y="3641400"/>
                <a:ext cx="516675" cy="291675"/>
              </a:xfrm>
              <a:custGeom>
                <a:avLst/>
                <a:gdLst/>
                <a:ahLst/>
                <a:cxnLst/>
                <a:rect l="l" t="t" r="r" b="b"/>
                <a:pathLst>
                  <a:path w="20667" h="11667" extrusionOk="0">
                    <a:moveTo>
                      <a:pt x="3983" y="1"/>
                    </a:moveTo>
                    <a:cubicBezTo>
                      <a:pt x="1176" y="1"/>
                      <a:pt x="444" y="117"/>
                      <a:pt x="399" y="128"/>
                    </a:cubicBezTo>
                    <a:cubicBezTo>
                      <a:pt x="313" y="145"/>
                      <a:pt x="243" y="233"/>
                      <a:pt x="260" y="319"/>
                    </a:cubicBezTo>
                    <a:cubicBezTo>
                      <a:pt x="276" y="412"/>
                      <a:pt x="348" y="478"/>
                      <a:pt x="438" y="478"/>
                    </a:cubicBezTo>
                    <a:cubicBezTo>
                      <a:pt x="448" y="478"/>
                      <a:pt x="458" y="477"/>
                      <a:pt x="468" y="475"/>
                    </a:cubicBezTo>
                    <a:cubicBezTo>
                      <a:pt x="480" y="464"/>
                      <a:pt x="1222" y="348"/>
                      <a:pt x="4017" y="348"/>
                    </a:cubicBezTo>
                    <a:cubicBezTo>
                      <a:pt x="5484" y="348"/>
                      <a:pt x="7517" y="380"/>
                      <a:pt x="10308" y="475"/>
                    </a:cubicBezTo>
                    <a:cubicBezTo>
                      <a:pt x="19694" y="788"/>
                      <a:pt x="20250" y="5732"/>
                      <a:pt x="20250" y="5785"/>
                    </a:cubicBezTo>
                    <a:cubicBezTo>
                      <a:pt x="20303" y="6375"/>
                      <a:pt x="20111" y="7815"/>
                      <a:pt x="18966" y="9064"/>
                    </a:cubicBezTo>
                    <a:cubicBezTo>
                      <a:pt x="17630" y="10540"/>
                      <a:pt x="15495" y="11303"/>
                      <a:pt x="12615" y="11320"/>
                    </a:cubicBezTo>
                    <a:cubicBezTo>
                      <a:pt x="12505" y="11321"/>
                      <a:pt x="12396" y="11321"/>
                      <a:pt x="12287" y="11321"/>
                    </a:cubicBezTo>
                    <a:cubicBezTo>
                      <a:pt x="5588" y="11321"/>
                      <a:pt x="312" y="9255"/>
                      <a:pt x="260" y="9221"/>
                    </a:cubicBezTo>
                    <a:cubicBezTo>
                      <a:pt x="242" y="9213"/>
                      <a:pt x="222" y="9210"/>
                      <a:pt x="203" y="9210"/>
                    </a:cubicBezTo>
                    <a:cubicBezTo>
                      <a:pt x="133" y="9210"/>
                      <a:pt x="63" y="9256"/>
                      <a:pt x="35" y="9325"/>
                    </a:cubicBezTo>
                    <a:cubicBezTo>
                      <a:pt x="1" y="9411"/>
                      <a:pt x="52" y="9515"/>
                      <a:pt x="139" y="9550"/>
                    </a:cubicBezTo>
                    <a:cubicBezTo>
                      <a:pt x="191" y="9568"/>
                      <a:pt x="5570" y="11667"/>
                      <a:pt x="12355" y="11667"/>
                    </a:cubicBezTo>
                    <a:lnTo>
                      <a:pt x="12615" y="11667"/>
                    </a:lnTo>
                    <a:cubicBezTo>
                      <a:pt x="15599" y="11650"/>
                      <a:pt x="17820" y="10852"/>
                      <a:pt x="19227" y="9307"/>
                    </a:cubicBezTo>
                    <a:cubicBezTo>
                      <a:pt x="20441" y="7954"/>
                      <a:pt x="20666" y="6427"/>
                      <a:pt x="20597" y="5751"/>
                    </a:cubicBezTo>
                    <a:cubicBezTo>
                      <a:pt x="20441" y="3911"/>
                      <a:pt x="18081" y="388"/>
                      <a:pt x="10324" y="128"/>
                    </a:cubicBezTo>
                    <a:cubicBezTo>
                      <a:pt x="7504" y="33"/>
                      <a:pt x="5458" y="1"/>
                      <a:pt x="39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36" name="Google Shape;4336;p42"/>
              <p:cNvSpPr/>
              <p:nvPr/>
            </p:nvSpPr>
            <p:spPr>
              <a:xfrm>
                <a:off x="7430625" y="3690575"/>
                <a:ext cx="157100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6284" h="1083" extrusionOk="0">
                    <a:moveTo>
                      <a:pt x="225" y="1"/>
                    </a:moveTo>
                    <a:cubicBezTo>
                      <a:pt x="0" y="1"/>
                      <a:pt x="0" y="348"/>
                      <a:pt x="225" y="348"/>
                    </a:cubicBezTo>
                    <a:cubicBezTo>
                      <a:pt x="2168" y="364"/>
                      <a:pt x="4095" y="607"/>
                      <a:pt x="5986" y="1077"/>
                    </a:cubicBezTo>
                    <a:cubicBezTo>
                      <a:pt x="6002" y="1080"/>
                      <a:pt x="6018" y="1082"/>
                      <a:pt x="6033" y="1082"/>
                    </a:cubicBezTo>
                    <a:cubicBezTo>
                      <a:pt x="6223" y="1082"/>
                      <a:pt x="6283" y="795"/>
                      <a:pt x="6090" y="746"/>
                    </a:cubicBezTo>
                    <a:cubicBezTo>
                      <a:pt x="4165" y="278"/>
                      <a:pt x="2203" y="17"/>
                      <a:pt x="2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37" name="Google Shape;4337;p42"/>
              <p:cNvSpPr/>
              <p:nvPr/>
            </p:nvSpPr>
            <p:spPr>
              <a:xfrm>
                <a:off x="7436250" y="3736100"/>
                <a:ext cx="193975" cy="33600"/>
              </a:xfrm>
              <a:custGeom>
                <a:avLst/>
                <a:gdLst/>
                <a:ahLst/>
                <a:cxnLst/>
                <a:rect l="l" t="t" r="r" b="b"/>
                <a:pathLst>
                  <a:path w="7759" h="1344" extrusionOk="0">
                    <a:moveTo>
                      <a:pt x="211" y="0"/>
                    </a:moveTo>
                    <a:cubicBezTo>
                      <a:pt x="0" y="0"/>
                      <a:pt x="5" y="332"/>
                      <a:pt x="226" y="348"/>
                    </a:cubicBezTo>
                    <a:cubicBezTo>
                      <a:pt x="2656" y="452"/>
                      <a:pt x="5085" y="799"/>
                      <a:pt x="7461" y="1338"/>
                    </a:cubicBezTo>
                    <a:cubicBezTo>
                      <a:pt x="7478" y="1342"/>
                      <a:pt x="7493" y="1343"/>
                      <a:pt x="7508" y="1343"/>
                    </a:cubicBezTo>
                    <a:cubicBezTo>
                      <a:pt x="7699" y="1343"/>
                      <a:pt x="7759" y="1056"/>
                      <a:pt x="7566" y="1007"/>
                    </a:cubicBezTo>
                    <a:cubicBezTo>
                      <a:pt x="5154" y="452"/>
                      <a:pt x="2690" y="105"/>
                      <a:pt x="226" y="1"/>
                    </a:cubicBezTo>
                    <a:cubicBezTo>
                      <a:pt x="221" y="1"/>
                      <a:pt x="216" y="0"/>
                      <a:pt x="2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38" name="Google Shape;4338;p42"/>
              <p:cNvSpPr/>
              <p:nvPr/>
            </p:nvSpPr>
            <p:spPr>
              <a:xfrm>
                <a:off x="7436250" y="3784275"/>
                <a:ext cx="190000" cy="20925"/>
              </a:xfrm>
              <a:custGeom>
                <a:avLst/>
                <a:gdLst/>
                <a:ahLst/>
                <a:cxnLst/>
                <a:rect l="l" t="t" r="r" b="b"/>
                <a:pathLst>
                  <a:path w="7600" h="837" extrusionOk="0">
                    <a:moveTo>
                      <a:pt x="210" y="0"/>
                    </a:moveTo>
                    <a:cubicBezTo>
                      <a:pt x="0" y="0"/>
                      <a:pt x="6" y="330"/>
                      <a:pt x="226" y="348"/>
                    </a:cubicBezTo>
                    <a:cubicBezTo>
                      <a:pt x="2621" y="452"/>
                      <a:pt x="4997" y="607"/>
                      <a:pt x="7375" y="834"/>
                    </a:cubicBezTo>
                    <a:cubicBezTo>
                      <a:pt x="7386" y="835"/>
                      <a:pt x="7396" y="836"/>
                      <a:pt x="7406" y="836"/>
                    </a:cubicBezTo>
                    <a:cubicBezTo>
                      <a:pt x="7600" y="836"/>
                      <a:pt x="7590" y="520"/>
                      <a:pt x="7375" y="487"/>
                    </a:cubicBezTo>
                    <a:cubicBezTo>
                      <a:pt x="4997" y="260"/>
                      <a:pt x="2621" y="87"/>
                      <a:pt x="226" y="1"/>
                    </a:cubicBezTo>
                    <a:cubicBezTo>
                      <a:pt x="221" y="0"/>
                      <a:pt x="215" y="0"/>
                      <a:pt x="2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39" name="Google Shape;4339;p42"/>
              <p:cNvSpPr/>
              <p:nvPr/>
            </p:nvSpPr>
            <p:spPr>
              <a:xfrm>
                <a:off x="7434100" y="3832850"/>
                <a:ext cx="185225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7409" h="592" extrusionOk="0">
                    <a:moveTo>
                      <a:pt x="208" y="1"/>
                    </a:moveTo>
                    <a:cubicBezTo>
                      <a:pt x="0" y="1"/>
                      <a:pt x="6" y="331"/>
                      <a:pt x="225" y="348"/>
                    </a:cubicBezTo>
                    <a:cubicBezTo>
                      <a:pt x="2533" y="487"/>
                      <a:pt x="4875" y="557"/>
                      <a:pt x="7200" y="591"/>
                    </a:cubicBezTo>
                    <a:cubicBezTo>
                      <a:pt x="7409" y="591"/>
                      <a:pt x="7409" y="244"/>
                      <a:pt x="7200" y="244"/>
                    </a:cubicBezTo>
                    <a:cubicBezTo>
                      <a:pt x="4875" y="209"/>
                      <a:pt x="2533" y="140"/>
                      <a:pt x="225" y="1"/>
                    </a:cubicBezTo>
                    <a:cubicBezTo>
                      <a:pt x="219" y="1"/>
                      <a:pt x="214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40" name="Google Shape;4340;p42"/>
              <p:cNvSpPr/>
              <p:nvPr/>
            </p:nvSpPr>
            <p:spPr>
              <a:xfrm>
                <a:off x="7433050" y="3878325"/>
                <a:ext cx="137275" cy="17175"/>
              </a:xfrm>
              <a:custGeom>
                <a:avLst/>
                <a:gdLst/>
                <a:ahLst/>
                <a:cxnLst/>
                <a:rect l="l" t="t" r="r" b="b"/>
                <a:pathLst>
                  <a:path w="5491" h="687" extrusionOk="0">
                    <a:moveTo>
                      <a:pt x="271" y="1"/>
                    </a:moveTo>
                    <a:cubicBezTo>
                      <a:pt x="84" y="1"/>
                      <a:pt x="1" y="301"/>
                      <a:pt x="216" y="334"/>
                    </a:cubicBezTo>
                    <a:cubicBezTo>
                      <a:pt x="1696" y="565"/>
                      <a:pt x="3203" y="687"/>
                      <a:pt x="4701" y="687"/>
                    </a:cubicBezTo>
                    <a:cubicBezTo>
                      <a:pt x="4889" y="687"/>
                      <a:pt x="5077" y="685"/>
                      <a:pt x="5264" y="681"/>
                    </a:cubicBezTo>
                    <a:cubicBezTo>
                      <a:pt x="5485" y="681"/>
                      <a:pt x="5490" y="333"/>
                      <a:pt x="5280" y="333"/>
                    </a:cubicBezTo>
                    <a:cubicBezTo>
                      <a:pt x="5275" y="333"/>
                      <a:pt x="5270" y="333"/>
                      <a:pt x="5264" y="334"/>
                    </a:cubicBezTo>
                    <a:cubicBezTo>
                      <a:pt x="5080" y="338"/>
                      <a:pt x="4895" y="340"/>
                      <a:pt x="4710" y="340"/>
                    </a:cubicBezTo>
                    <a:cubicBezTo>
                      <a:pt x="3243" y="340"/>
                      <a:pt x="1766" y="219"/>
                      <a:pt x="302" y="4"/>
                    </a:cubicBezTo>
                    <a:cubicBezTo>
                      <a:pt x="291" y="2"/>
                      <a:pt x="281" y="1"/>
                      <a:pt x="2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41" name="Google Shape;4341;p42"/>
              <p:cNvSpPr/>
              <p:nvPr/>
            </p:nvSpPr>
            <p:spPr>
              <a:xfrm>
                <a:off x="7206575" y="3734800"/>
                <a:ext cx="56825" cy="62700"/>
              </a:xfrm>
              <a:custGeom>
                <a:avLst/>
                <a:gdLst/>
                <a:ahLst/>
                <a:cxnLst/>
                <a:rect l="l" t="t" r="r" b="b"/>
                <a:pathLst>
                  <a:path w="2273" h="2508" extrusionOk="0">
                    <a:moveTo>
                      <a:pt x="2097" y="1"/>
                    </a:moveTo>
                    <a:cubicBezTo>
                      <a:pt x="2008" y="1"/>
                      <a:pt x="1917" y="53"/>
                      <a:pt x="1917" y="157"/>
                    </a:cubicBezTo>
                    <a:cubicBezTo>
                      <a:pt x="1904" y="571"/>
                      <a:pt x="1891" y="986"/>
                      <a:pt x="1886" y="1393"/>
                    </a:cubicBezTo>
                    <a:lnTo>
                      <a:pt x="1886" y="1393"/>
                    </a:lnTo>
                    <a:lnTo>
                      <a:pt x="1344" y="851"/>
                    </a:lnTo>
                    <a:cubicBezTo>
                      <a:pt x="1312" y="820"/>
                      <a:pt x="1269" y="804"/>
                      <a:pt x="1226" y="804"/>
                    </a:cubicBezTo>
                    <a:cubicBezTo>
                      <a:pt x="1150" y="804"/>
                      <a:pt x="1072" y="851"/>
                      <a:pt x="1050" y="939"/>
                    </a:cubicBezTo>
                    <a:cubicBezTo>
                      <a:pt x="974" y="1267"/>
                      <a:pt x="925" y="1603"/>
                      <a:pt x="898" y="1949"/>
                    </a:cubicBezTo>
                    <a:lnTo>
                      <a:pt x="898" y="1949"/>
                    </a:lnTo>
                    <a:cubicBezTo>
                      <a:pt x="688" y="1713"/>
                      <a:pt x="508" y="1448"/>
                      <a:pt x="372" y="1164"/>
                    </a:cubicBezTo>
                    <a:cubicBezTo>
                      <a:pt x="340" y="1099"/>
                      <a:pt x="290" y="1073"/>
                      <a:pt x="239" y="1073"/>
                    </a:cubicBezTo>
                    <a:cubicBezTo>
                      <a:pt x="123" y="1073"/>
                      <a:pt x="0" y="1205"/>
                      <a:pt x="60" y="1337"/>
                    </a:cubicBezTo>
                    <a:cubicBezTo>
                      <a:pt x="268" y="1772"/>
                      <a:pt x="564" y="2153"/>
                      <a:pt x="927" y="2466"/>
                    </a:cubicBezTo>
                    <a:cubicBezTo>
                      <a:pt x="967" y="2494"/>
                      <a:pt x="1012" y="2507"/>
                      <a:pt x="1055" y="2507"/>
                    </a:cubicBezTo>
                    <a:cubicBezTo>
                      <a:pt x="1144" y="2507"/>
                      <a:pt x="1223" y="2449"/>
                      <a:pt x="1223" y="2344"/>
                    </a:cubicBezTo>
                    <a:cubicBezTo>
                      <a:pt x="1236" y="1997"/>
                      <a:pt x="1270" y="1660"/>
                      <a:pt x="1333" y="1326"/>
                    </a:cubicBezTo>
                    <a:lnTo>
                      <a:pt x="1333" y="1326"/>
                    </a:lnTo>
                    <a:lnTo>
                      <a:pt x="1934" y="1927"/>
                    </a:lnTo>
                    <a:cubicBezTo>
                      <a:pt x="1968" y="1961"/>
                      <a:pt x="2009" y="1977"/>
                      <a:pt x="2050" y="1977"/>
                    </a:cubicBezTo>
                    <a:cubicBezTo>
                      <a:pt x="2135" y="1977"/>
                      <a:pt x="2217" y="1911"/>
                      <a:pt x="2230" y="1806"/>
                    </a:cubicBezTo>
                    <a:cubicBezTo>
                      <a:pt x="2246" y="1268"/>
                      <a:pt x="2246" y="712"/>
                      <a:pt x="2264" y="157"/>
                    </a:cubicBezTo>
                    <a:cubicBezTo>
                      <a:pt x="2273" y="53"/>
                      <a:pt x="2186" y="1"/>
                      <a:pt x="20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42" name="Google Shape;4342;p42"/>
              <p:cNvSpPr/>
              <p:nvPr/>
            </p:nvSpPr>
            <p:spPr>
              <a:xfrm>
                <a:off x="7326500" y="3832975"/>
                <a:ext cx="71075" cy="38825"/>
              </a:xfrm>
              <a:custGeom>
                <a:avLst/>
                <a:gdLst/>
                <a:ahLst/>
                <a:cxnLst/>
                <a:rect l="l" t="t" r="r" b="b"/>
                <a:pathLst>
                  <a:path w="2843" h="1553" extrusionOk="0">
                    <a:moveTo>
                      <a:pt x="191" y="0"/>
                    </a:moveTo>
                    <a:cubicBezTo>
                      <a:pt x="104" y="0"/>
                      <a:pt x="17" y="57"/>
                      <a:pt x="17" y="170"/>
                    </a:cubicBezTo>
                    <a:cubicBezTo>
                      <a:pt x="1" y="568"/>
                      <a:pt x="174" y="968"/>
                      <a:pt x="452" y="1228"/>
                    </a:cubicBezTo>
                    <a:cubicBezTo>
                      <a:pt x="493" y="1269"/>
                      <a:pt x="542" y="1288"/>
                      <a:pt x="588" y="1288"/>
                    </a:cubicBezTo>
                    <a:cubicBezTo>
                      <a:pt x="660" y="1288"/>
                      <a:pt x="725" y="1242"/>
                      <a:pt x="746" y="1158"/>
                    </a:cubicBezTo>
                    <a:cubicBezTo>
                      <a:pt x="789" y="976"/>
                      <a:pt x="858" y="801"/>
                      <a:pt x="954" y="636"/>
                    </a:cubicBezTo>
                    <a:lnTo>
                      <a:pt x="954" y="636"/>
                    </a:lnTo>
                    <a:cubicBezTo>
                      <a:pt x="1021" y="858"/>
                      <a:pt x="1120" y="1063"/>
                      <a:pt x="1301" y="1211"/>
                    </a:cubicBezTo>
                    <a:cubicBezTo>
                      <a:pt x="1341" y="1242"/>
                      <a:pt x="1390" y="1259"/>
                      <a:pt x="1438" y="1259"/>
                    </a:cubicBezTo>
                    <a:cubicBezTo>
                      <a:pt x="1496" y="1259"/>
                      <a:pt x="1551" y="1234"/>
                      <a:pt x="1579" y="1176"/>
                    </a:cubicBezTo>
                    <a:cubicBezTo>
                      <a:pt x="1655" y="1042"/>
                      <a:pt x="1726" y="908"/>
                      <a:pt x="1795" y="772"/>
                    </a:cubicBezTo>
                    <a:lnTo>
                      <a:pt x="1795" y="772"/>
                    </a:lnTo>
                    <a:cubicBezTo>
                      <a:pt x="1840" y="991"/>
                      <a:pt x="1886" y="1208"/>
                      <a:pt x="1926" y="1419"/>
                    </a:cubicBezTo>
                    <a:cubicBezTo>
                      <a:pt x="1948" y="1507"/>
                      <a:pt x="2025" y="1553"/>
                      <a:pt x="2101" y="1553"/>
                    </a:cubicBezTo>
                    <a:cubicBezTo>
                      <a:pt x="2146" y="1553"/>
                      <a:pt x="2190" y="1537"/>
                      <a:pt x="2222" y="1505"/>
                    </a:cubicBezTo>
                    <a:cubicBezTo>
                      <a:pt x="2534" y="1176"/>
                      <a:pt x="2742" y="760"/>
                      <a:pt x="2812" y="309"/>
                    </a:cubicBezTo>
                    <a:cubicBezTo>
                      <a:pt x="2843" y="183"/>
                      <a:pt x="2728" y="95"/>
                      <a:pt x="2625" y="95"/>
                    </a:cubicBezTo>
                    <a:cubicBezTo>
                      <a:pt x="2558" y="95"/>
                      <a:pt x="2495" y="132"/>
                      <a:pt x="2481" y="221"/>
                    </a:cubicBezTo>
                    <a:cubicBezTo>
                      <a:pt x="2433" y="487"/>
                      <a:pt x="2334" y="745"/>
                      <a:pt x="2191" y="976"/>
                    </a:cubicBezTo>
                    <a:lnTo>
                      <a:pt x="2191" y="976"/>
                    </a:lnTo>
                    <a:cubicBezTo>
                      <a:pt x="2142" y="714"/>
                      <a:pt x="2090" y="455"/>
                      <a:pt x="2030" y="204"/>
                    </a:cubicBezTo>
                    <a:cubicBezTo>
                      <a:pt x="2021" y="116"/>
                      <a:pt x="1945" y="72"/>
                      <a:pt x="1868" y="72"/>
                    </a:cubicBezTo>
                    <a:cubicBezTo>
                      <a:pt x="1809" y="72"/>
                      <a:pt x="1748" y="99"/>
                      <a:pt x="1718" y="152"/>
                    </a:cubicBezTo>
                    <a:cubicBezTo>
                      <a:pt x="1615" y="357"/>
                      <a:pt x="1503" y="572"/>
                      <a:pt x="1396" y="783"/>
                    </a:cubicBezTo>
                    <a:lnTo>
                      <a:pt x="1396" y="783"/>
                    </a:lnTo>
                    <a:cubicBezTo>
                      <a:pt x="1282" y="605"/>
                      <a:pt x="1235" y="387"/>
                      <a:pt x="1197" y="186"/>
                    </a:cubicBezTo>
                    <a:cubicBezTo>
                      <a:pt x="1187" y="98"/>
                      <a:pt x="1105" y="45"/>
                      <a:pt x="1025" y="45"/>
                    </a:cubicBezTo>
                    <a:cubicBezTo>
                      <a:pt x="980" y="45"/>
                      <a:pt x="934" y="62"/>
                      <a:pt x="903" y="100"/>
                    </a:cubicBezTo>
                    <a:cubicBezTo>
                      <a:pt x="743" y="296"/>
                      <a:pt x="610" y="517"/>
                      <a:pt x="515" y="759"/>
                    </a:cubicBezTo>
                    <a:lnTo>
                      <a:pt x="515" y="759"/>
                    </a:lnTo>
                    <a:cubicBezTo>
                      <a:pt x="405" y="585"/>
                      <a:pt x="353" y="381"/>
                      <a:pt x="364" y="170"/>
                    </a:cubicBezTo>
                    <a:cubicBezTo>
                      <a:pt x="364" y="57"/>
                      <a:pt x="278" y="0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43" name="Google Shape;4343;p42"/>
              <p:cNvSpPr/>
              <p:nvPr/>
            </p:nvSpPr>
            <p:spPr>
              <a:xfrm>
                <a:off x="7377250" y="3750450"/>
                <a:ext cx="9550" cy="95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383" extrusionOk="0">
                    <a:moveTo>
                      <a:pt x="174" y="0"/>
                    </a:moveTo>
                    <a:cubicBezTo>
                      <a:pt x="139" y="0"/>
                      <a:pt x="122" y="17"/>
                      <a:pt x="88" y="52"/>
                    </a:cubicBezTo>
                    <a:cubicBezTo>
                      <a:pt x="70" y="52"/>
                      <a:pt x="70" y="70"/>
                      <a:pt x="53" y="86"/>
                    </a:cubicBezTo>
                    <a:cubicBezTo>
                      <a:pt x="35" y="104"/>
                      <a:pt x="18" y="121"/>
                      <a:pt x="18" y="139"/>
                    </a:cubicBezTo>
                    <a:cubicBezTo>
                      <a:pt x="0" y="174"/>
                      <a:pt x="0" y="191"/>
                      <a:pt x="0" y="209"/>
                    </a:cubicBezTo>
                    <a:cubicBezTo>
                      <a:pt x="0" y="243"/>
                      <a:pt x="0" y="260"/>
                      <a:pt x="18" y="278"/>
                    </a:cubicBezTo>
                    <a:cubicBezTo>
                      <a:pt x="18" y="295"/>
                      <a:pt x="35" y="313"/>
                      <a:pt x="53" y="329"/>
                    </a:cubicBezTo>
                    <a:cubicBezTo>
                      <a:pt x="53" y="347"/>
                      <a:pt x="70" y="347"/>
                      <a:pt x="88" y="364"/>
                    </a:cubicBezTo>
                    <a:cubicBezTo>
                      <a:pt x="104" y="382"/>
                      <a:pt x="139" y="382"/>
                      <a:pt x="174" y="382"/>
                    </a:cubicBezTo>
                    <a:lnTo>
                      <a:pt x="208" y="382"/>
                    </a:lnTo>
                    <a:cubicBezTo>
                      <a:pt x="243" y="364"/>
                      <a:pt x="278" y="364"/>
                      <a:pt x="296" y="329"/>
                    </a:cubicBezTo>
                    <a:cubicBezTo>
                      <a:pt x="313" y="313"/>
                      <a:pt x="331" y="313"/>
                      <a:pt x="331" y="295"/>
                    </a:cubicBezTo>
                    <a:cubicBezTo>
                      <a:pt x="347" y="278"/>
                      <a:pt x="365" y="260"/>
                      <a:pt x="365" y="225"/>
                    </a:cubicBezTo>
                    <a:cubicBezTo>
                      <a:pt x="382" y="209"/>
                      <a:pt x="382" y="191"/>
                      <a:pt x="382" y="174"/>
                    </a:cubicBezTo>
                    <a:cubicBezTo>
                      <a:pt x="382" y="139"/>
                      <a:pt x="382" y="121"/>
                      <a:pt x="365" y="104"/>
                    </a:cubicBezTo>
                    <a:cubicBezTo>
                      <a:pt x="365" y="86"/>
                      <a:pt x="347" y="52"/>
                      <a:pt x="331" y="52"/>
                    </a:cubicBezTo>
                    <a:cubicBezTo>
                      <a:pt x="331" y="35"/>
                      <a:pt x="313" y="35"/>
                      <a:pt x="296" y="17"/>
                    </a:cubicBezTo>
                    <a:cubicBezTo>
                      <a:pt x="278" y="0"/>
                      <a:pt x="243" y="0"/>
                      <a:pt x="2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44" name="Google Shape;4344;p42"/>
              <p:cNvSpPr/>
              <p:nvPr/>
            </p:nvSpPr>
            <p:spPr>
              <a:xfrm>
                <a:off x="7316950" y="3685375"/>
                <a:ext cx="957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383" h="348" extrusionOk="0">
                    <a:moveTo>
                      <a:pt x="174" y="1"/>
                    </a:moveTo>
                    <a:cubicBezTo>
                      <a:pt x="140" y="1"/>
                      <a:pt x="122" y="1"/>
                      <a:pt x="105" y="17"/>
                    </a:cubicBezTo>
                    <a:cubicBezTo>
                      <a:pt x="87" y="17"/>
                      <a:pt x="52" y="35"/>
                      <a:pt x="52" y="52"/>
                    </a:cubicBezTo>
                    <a:cubicBezTo>
                      <a:pt x="36" y="70"/>
                      <a:pt x="18" y="87"/>
                      <a:pt x="18" y="105"/>
                    </a:cubicBezTo>
                    <a:cubicBezTo>
                      <a:pt x="1" y="139"/>
                      <a:pt x="1" y="156"/>
                      <a:pt x="1" y="174"/>
                    </a:cubicBezTo>
                    <a:lnTo>
                      <a:pt x="1" y="225"/>
                    </a:lnTo>
                    <a:cubicBezTo>
                      <a:pt x="1" y="260"/>
                      <a:pt x="18" y="278"/>
                      <a:pt x="52" y="295"/>
                    </a:cubicBezTo>
                    <a:cubicBezTo>
                      <a:pt x="52" y="313"/>
                      <a:pt x="70" y="313"/>
                      <a:pt x="87" y="330"/>
                    </a:cubicBezTo>
                    <a:cubicBezTo>
                      <a:pt x="105" y="348"/>
                      <a:pt x="140" y="348"/>
                      <a:pt x="174" y="348"/>
                    </a:cubicBezTo>
                    <a:lnTo>
                      <a:pt x="209" y="348"/>
                    </a:lnTo>
                    <a:cubicBezTo>
                      <a:pt x="244" y="348"/>
                      <a:pt x="261" y="348"/>
                      <a:pt x="279" y="330"/>
                    </a:cubicBezTo>
                    <a:cubicBezTo>
                      <a:pt x="295" y="330"/>
                      <a:pt x="313" y="313"/>
                      <a:pt x="330" y="295"/>
                    </a:cubicBezTo>
                    <a:cubicBezTo>
                      <a:pt x="348" y="278"/>
                      <a:pt x="365" y="260"/>
                      <a:pt x="365" y="243"/>
                    </a:cubicBezTo>
                    <a:cubicBezTo>
                      <a:pt x="383" y="225"/>
                      <a:pt x="383" y="209"/>
                      <a:pt x="383" y="174"/>
                    </a:cubicBezTo>
                    <a:lnTo>
                      <a:pt x="383" y="139"/>
                    </a:lnTo>
                    <a:cubicBezTo>
                      <a:pt x="365" y="105"/>
                      <a:pt x="365" y="70"/>
                      <a:pt x="330" y="52"/>
                    </a:cubicBezTo>
                    <a:cubicBezTo>
                      <a:pt x="330" y="52"/>
                      <a:pt x="313" y="35"/>
                      <a:pt x="295" y="35"/>
                    </a:cubicBezTo>
                    <a:cubicBezTo>
                      <a:pt x="279" y="17"/>
                      <a:pt x="244" y="1"/>
                      <a:pt x="2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45" name="Google Shape;4345;p42"/>
              <p:cNvSpPr/>
              <p:nvPr/>
            </p:nvSpPr>
            <p:spPr>
              <a:xfrm>
                <a:off x="7206325" y="3697950"/>
                <a:ext cx="1217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31" extrusionOk="0">
                    <a:moveTo>
                      <a:pt x="157" y="296"/>
                    </a:moveTo>
                    <a:lnTo>
                      <a:pt x="174" y="312"/>
                    </a:lnTo>
                    <a:lnTo>
                      <a:pt x="174" y="330"/>
                    </a:lnTo>
                    <a:cubicBezTo>
                      <a:pt x="174" y="313"/>
                      <a:pt x="158" y="296"/>
                      <a:pt x="157" y="296"/>
                    </a:cubicBezTo>
                    <a:close/>
                    <a:moveTo>
                      <a:pt x="313" y="330"/>
                    </a:moveTo>
                    <a:lnTo>
                      <a:pt x="313" y="330"/>
                    </a:lnTo>
                    <a:lnTo>
                      <a:pt x="313" y="330"/>
                    </a:lnTo>
                    <a:close/>
                    <a:moveTo>
                      <a:pt x="192" y="330"/>
                    </a:moveTo>
                    <a:cubicBezTo>
                      <a:pt x="192" y="330"/>
                      <a:pt x="205" y="330"/>
                      <a:pt x="208" y="342"/>
                    </a:cubicBezTo>
                    <a:lnTo>
                      <a:pt x="208" y="342"/>
                    </a:lnTo>
                    <a:cubicBezTo>
                      <a:pt x="203" y="339"/>
                      <a:pt x="197" y="336"/>
                      <a:pt x="192" y="330"/>
                    </a:cubicBezTo>
                    <a:lnTo>
                      <a:pt x="192" y="330"/>
                    </a:lnTo>
                    <a:lnTo>
                      <a:pt x="192" y="330"/>
                    </a:lnTo>
                    <a:close/>
                    <a:moveTo>
                      <a:pt x="243" y="0"/>
                    </a:moveTo>
                    <a:cubicBezTo>
                      <a:pt x="227" y="0"/>
                      <a:pt x="209" y="18"/>
                      <a:pt x="192" y="18"/>
                    </a:cubicBezTo>
                    <a:lnTo>
                      <a:pt x="174" y="18"/>
                    </a:lnTo>
                    <a:cubicBezTo>
                      <a:pt x="157" y="18"/>
                      <a:pt x="139" y="35"/>
                      <a:pt x="123" y="35"/>
                    </a:cubicBezTo>
                    <a:lnTo>
                      <a:pt x="123" y="53"/>
                    </a:lnTo>
                    <a:cubicBezTo>
                      <a:pt x="105" y="53"/>
                      <a:pt x="88" y="69"/>
                      <a:pt x="70" y="69"/>
                    </a:cubicBezTo>
                    <a:lnTo>
                      <a:pt x="70" y="88"/>
                    </a:lnTo>
                    <a:lnTo>
                      <a:pt x="35" y="122"/>
                    </a:lnTo>
                    <a:cubicBezTo>
                      <a:pt x="35" y="139"/>
                      <a:pt x="19" y="157"/>
                      <a:pt x="19" y="157"/>
                    </a:cubicBezTo>
                    <a:lnTo>
                      <a:pt x="19" y="192"/>
                    </a:lnTo>
                    <a:cubicBezTo>
                      <a:pt x="0" y="208"/>
                      <a:pt x="0" y="226"/>
                      <a:pt x="0" y="243"/>
                    </a:cubicBezTo>
                    <a:cubicBezTo>
                      <a:pt x="0" y="261"/>
                      <a:pt x="0" y="278"/>
                      <a:pt x="19" y="296"/>
                    </a:cubicBezTo>
                    <a:cubicBezTo>
                      <a:pt x="19" y="330"/>
                      <a:pt x="19" y="347"/>
                      <a:pt x="35" y="365"/>
                    </a:cubicBezTo>
                    <a:cubicBezTo>
                      <a:pt x="53" y="382"/>
                      <a:pt x="70" y="400"/>
                      <a:pt x="88" y="400"/>
                    </a:cubicBezTo>
                    <a:cubicBezTo>
                      <a:pt x="105" y="417"/>
                      <a:pt x="139" y="417"/>
                      <a:pt x="157" y="417"/>
                    </a:cubicBezTo>
                    <a:cubicBezTo>
                      <a:pt x="166" y="426"/>
                      <a:pt x="178" y="430"/>
                      <a:pt x="192" y="430"/>
                    </a:cubicBezTo>
                    <a:cubicBezTo>
                      <a:pt x="205" y="430"/>
                      <a:pt x="218" y="426"/>
                      <a:pt x="227" y="417"/>
                    </a:cubicBezTo>
                    <a:cubicBezTo>
                      <a:pt x="243" y="417"/>
                      <a:pt x="243" y="417"/>
                      <a:pt x="261" y="400"/>
                    </a:cubicBezTo>
                    <a:cubicBezTo>
                      <a:pt x="273" y="394"/>
                      <a:pt x="283" y="388"/>
                      <a:pt x="291" y="382"/>
                    </a:cubicBezTo>
                    <a:lnTo>
                      <a:pt x="331" y="382"/>
                    </a:lnTo>
                    <a:cubicBezTo>
                      <a:pt x="347" y="382"/>
                      <a:pt x="382" y="365"/>
                      <a:pt x="400" y="365"/>
                    </a:cubicBezTo>
                    <a:cubicBezTo>
                      <a:pt x="400" y="347"/>
                      <a:pt x="417" y="347"/>
                      <a:pt x="435" y="330"/>
                    </a:cubicBezTo>
                    <a:cubicBezTo>
                      <a:pt x="452" y="312"/>
                      <a:pt x="470" y="278"/>
                      <a:pt x="470" y="261"/>
                    </a:cubicBezTo>
                    <a:cubicBezTo>
                      <a:pt x="470" y="243"/>
                      <a:pt x="486" y="226"/>
                      <a:pt x="486" y="208"/>
                    </a:cubicBezTo>
                    <a:cubicBezTo>
                      <a:pt x="486" y="174"/>
                      <a:pt x="470" y="139"/>
                      <a:pt x="452" y="122"/>
                    </a:cubicBezTo>
                    <a:cubicBezTo>
                      <a:pt x="452" y="104"/>
                      <a:pt x="435" y="88"/>
                      <a:pt x="435" y="69"/>
                    </a:cubicBezTo>
                    <a:lnTo>
                      <a:pt x="417" y="69"/>
                    </a:lnTo>
                    <a:lnTo>
                      <a:pt x="382" y="35"/>
                    </a:lnTo>
                    <a:cubicBezTo>
                      <a:pt x="366" y="35"/>
                      <a:pt x="331" y="18"/>
                      <a:pt x="331" y="18"/>
                    </a:cubicBezTo>
                    <a:lnTo>
                      <a:pt x="313" y="18"/>
                    </a:lnTo>
                    <a:cubicBezTo>
                      <a:pt x="296" y="18"/>
                      <a:pt x="278" y="0"/>
                      <a:pt x="2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46" name="Google Shape;4346;p42"/>
              <p:cNvSpPr/>
              <p:nvPr/>
            </p:nvSpPr>
            <p:spPr>
              <a:xfrm>
                <a:off x="7103350" y="3795200"/>
                <a:ext cx="60250" cy="48200"/>
              </a:xfrm>
              <a:custGeom>
                <a:avLst/>
                <a:gdLst/>
                <a:ahLst/>
                <a:cxnLst/>
                <a:rect l="l" t="t" r="r" b="b"/>
                <a:pathLst>
                  <a:path w="2410" h="1928" extrusionOk="0">
                    <a:moveTo>
                      <a:pt x="208" y="1"/>
                    </a:moveTo>
                    <a:cubicBezTo>
                      <a:pt x="104" y="1"/>
                      <a:pt x="0" y="86"/>
                      <a:pt x="42" y="223"/>
                    </a:cubicBezTo>
                    <a:cubicBezTo>
                      <a:pt x="216" y="795"/>
                      <a:pt x="494" y="1350"/>
                      <a:pt x="841" y="1836"/>
                    </a:cubicBezTo>
                    <a:cubicBezTo>
                      <a:pt x="883" y="1894"/>
                      <a:pt x="939" y="1928"/>
                      <a:pt x="996" y="1928"/>
                    </a:cubicBezTo>
                    <a:cubicBezTo>
                      <a:pt x="1008" y="1928"/>
                      <a:pt x="1019" y="1926"/>
                      <a:pt x="1031" y="1924"/>
                    </a:cubicBezTo>
                    <a:cubicBezTo>
                      <a:pt x="1100" y="1906"/>
                      <a:pt x="1170" y="1820"/>
                      <a:pt x="1170" y="1750"/>
                    </a:cubicBezTo>
                    <a:cubicBezTo>
                      <a:pt x="1132" y="1461"/>
                      <a:pt x="1167" y="1172"/>
                      <a:pt x="1275" y="903"/>
                    </a:cubicBezTo>
                    <a:lnTo>
                      <a:pt x="1275" y="903"/>
                    </a:lnTo>
                    <a:cubicBezTo>
                      <a:pt x="1395" y="1133"/>
                      <a:pt x="1512" y="1364"/>
                      <a:pt x="1621" y="1593"/>
                    </a:cubicBezTo>
                    <a:cubicBezTo>
                      <a:pt x="1650" y="1651"/>
                      <a:pt x="1705" y="1676"/>
                      <a:pt x="1763" y="1676"/>
                    </a:cubicBezTo>
                    <a:cubicBezTo>
                      <a:pt x="1810" y="1676"/>
                      <a:pt x="1860" y="1659"/>
                      <a:pt x="1898" y="1628"/>
                    </a:cubicBezTo>
                    <a:cubicBezTo>
                      <a:pt x="2125" y="1403"/>
                      <a:pt x="2280" y="1142"/>
                      <a:pt x="2368" y="848"/>
                    </a:cubicBezTo>
                    <a:cubicBezTo>
                      <a:pt x="2410" y="711"/>
                      <a:pt x="2305" y="625"/>
                      <a:pt x="2201" y="625"/>
                    </a:cubicBezTo>
                    <a:cubicBezTo>
                      <a:pt x="2133" y="625"/>
                      <a:pt x="2065" y="662"/>
                      <a:pt x="2037" y="744"/>
                    </a:cubicBezTo>
                    <a:cubicBezTo>
                      <a:pt x="1990" y="909"/>
                      <a:pt x="1911" y="1065"/>
                      <a:pt x="1811" y="1203"/>
                    </a:cubicBezTo>
                    <a:lnTo>
                      <a:pt x="1811" y="1203"/>
                    </a:lnTo>
                    <a:cubicBezTo>
                      <a:pt x="1684" y="946"/>
                      <a:pt x="1552" y="688"/>
                      <a:pt x="1431" y="431"/>
                    </a:cubicBezTo>
                    <a:cubicBezTo>
                      <a:pt x="1397" y="373"/>
                      <a:pt x="1340" y="346"/>
                      <a:pt x="1282" y="346"/>
                    </a:cubicBezTo>
                    <a:cubicBezTo>
                      <a:pt x="1219" y="346"/>
                      <a:pt x="1154" y="377"/>
                      <a:pt x="1118" y="431"/>
                    </a:cubicBezTo>
                    <a:cubicBezTo>
                      <a:pt x="974" y="657"/>
                      <a:pt x="879" y="920"/>
                      <a:pt x="836" y="1190"/>
                    </a:cubicBezTo>
                    <a:lnTo>
                      <a:pt x="836" y="1190"/>
                    </a:lnTo>
                    <a:cubicBezTo>
                      <a:pt x="645" y="853"/>
                      <a:pt x="488" y="494"/>
                      <a:pt x="371" y="119"/>
                    </a:cubicBezTo>
                    <a:cubicBezTo>
                      <a:pt x="344" y="37"/>
                      <a:pt x="276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47" name="Google Shape;4347;p42"/>
              <p:cNvSpPr/>
              <p:nvPr/>
            </p:nvSpPr>
            <p:spPr>
              <a:xfrm>
                <a:off x="7234075" y="3854100"/>
                <a:ext cx="1002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401" h="348" extrusionOk="0">
                    <a:moveTo>
                      <a:pt x="175" y="1"/>
                    </a:moveTo>
                    <a:cubicBezTo>
                      <a:pt x="158" y="1"/>
                      <a:pt x="123" y="1"/>
                      <a:pt x="105" y="19"/>
                    </a:cubicBezTo>
                    <a:cubicBezTo>
                      <a:pt x="88" y="19"/>
                      <a:pt x="70" y="36"/>
                      <a:pt x="54" y="54"/>
                    </a:cubicBezTo>
                    <a:cubicBezTo>
                      <a:pt x="36" y="70"/>
                      <a:pt x="19" y="88"/>
                      <a:pt x="19" y="105"/>
                    </a:cubicBezTo>
                    <a:cubicBezTo>
                      <a:pt x="1" y="140"/>
                      <a:pt x="1" y="158"/>
                      <a:pt x="1" y="174"/>
                    </a:cubicBezTo>
                    <a:lnTo>
                      <a:pt x="1" y="227"/>
                    </a:lnTo>
                    <a:cubicBezTo>
                      <a:pt x="19" y="262"/>
                      <a:pt x="36" y="278"/>
                      <a:pt x="54" y="296"/>
                    </a:cubicBezTo>
                    <a:lnTo>
                      <a:pt x="88" y="331"/>
                    </a:lnTo>
                    <a:cubicBezTo>
                      <a:pt x="123" y="348"/>
                      <a:pt x="140" y="348"/>
                      <a:pt x="175" y="348"/>
                    </a:cubicBezTo>
                    <a:lnTo>
                      <a:pt x="227" y="348"/>
                    </a:lnTo>
                    <a:cubicBezTo>
                      <a:pt x="244" y="348"/>
                      <a:pt x="262" y="348"/>
                      <a:pt x="279" y="331"/>
                    </a:cubicBezTo>
                    <a:cubicBezTo>
                      <a:pt x="313" y="331"/>
                      <a:pt x="331" y="313"/>
                      <a:pt x="348" y="296"/>
                    </a:cubicBezTo>
                    <a:cubicBezTo>
                      <a:pt x="366" y="278"/>
                      <a:pt x="366" y="262"/>
                      <a:pt x="383" y="244"/>
                    </a:cubicBezTo>
                    <a:cubicBezTo>
                      <a:pt x="383" y="227"/>
                      <a:pt x="401" y="209"/>
                      <a:pt x="401" y="174"/>
                    </a:cubicBezTo>
                    <a:cubicBezTo>
                      <a:pt x="383" y="158"/>
                      <a:pt x="383" y="140"/>
                      <a:pt x="383" y="140"/>
                    </a:cubicBezTo>
                    <a:cubicBezTo>
                      <a:pt x="383" y="105"/>
                      <a:pt x="366" y="70"/>
                      <a:pt x="348" y="54"/>
                    </a:cubicBezTo>
                    <a:cubicBezTo>
                      <a:pt x="331" y="54"/>
                      <a:pt x="313" y="36"/>
                      <a:pt x="313" y="36"/>
                    </a:cubicBezTo>
                    <a:cubicBezTo>
                      <a:pt x="279" y="19"/>
                      <a:pt x="244" y="1"/>
                      <a:pt x="2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48" name="Google Shape;4348;p42"/>
              <p:cNvSpPr/>
              <p:nvPr/>
            </p:nvSpPr>
            <p:spPr>
              <a:xfrm>
                <a:off x="7096600" y="3718750"/>
                <a:ext cx="10850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" h="453" extrusionOk="0">
                    <a:moveTo>
                      <a:pt x="174" y="1"/>
                    </a:moveTo>
                    <a:cubicBezTo>
                      <a:pt x="156" y="1"/>
                      <a:pt x="139" y="19"/>
                      <a:pt x="104" y="19"/>
                    </a:cubicBezTo>
                    <a:cubicBezTo>
                      <a:pt x="86" y="36"/>
                      <a:pt x="69" y="36"/>
                      <a:pt x="51" y="54"/>
                    </a:cubicBezTo>
                    <a:cubicBezTo>
                      <a:pt x="51" y="70"/>
                      <a:pt x="35" y="88"/>
                      <a:pt x="35" y="88"/>
                    </a:cubicBezTo>
                    <a:cubicBezTo>
                      <a:pt x="17" y="123"/>
                      <a:pt x="0" y="158"/>
                      <a:pt x="0" y="174"/>
                    </a:cubicBezTo>
                    <a:cubicBezTo>
                      <a:pt x="0" y="193"/>
                      <a:pt x="0" y="209"/>
                      <a:pt x="17" y="227"/>
                    </a:cubicBezTo>
                    <a:cubicBezTo>
                      <a:pt x="17" y="262"/>
                      <a:pt x="35" y="279"/>
                      <a:pt x="51" y="313"/>
                    </a:cubicBezTo>
                    <a:cubicBezTo>
                      <a:pt x="86" y="331"/>
                      <a:pt x="121" y="366"/>
                      <a:pt x="139" y="401"/>
                    </a:cubicBezTo>
                    <a:cubicBezTo>
                      <a:pt x="156" y="417"/>
                      <a:pt x="174" y="417"/>
                      <a:pt x="190" y="435"/>
                    </a:cubicBezTo>
                    <a:cubicBezTo>
                      <a:pt x="225" y="435"/>
                      <a:pt x="243" y="452"/>
                      <a:pt x="260" y="452"/>
                    </a:cubicBezTo>
                    <a:cubicBezTo>
                      <a:pt x="294" y="452"/>
                      <a:pt x="312" y="435"/>
                      <a:pt x="329" y="435"/>
                    </a:cubicBezTo>
                    <a:cubicBezTo>
                      <a:pt x="347" y="417"/>
                      <a:pt x="364" y="417"/>
                      <a:pt x="382" y="401"/>
                    </a:cubicBezTo>
                    <a:cubicBezTo>
                      <a:pt x="398" y="383"/>
                      <a:pt x="398" y="366"/>
                      <a:pt x="417" y="366"/>
                    </a:cubicBezTo>
                    <a:cubicBezTo>
                      <a:pt x="433" y="331"/>
                      <a:pt x="433" y="297"/>
                      <a:pt x="433" y="279"/>
                    </a:cubicBezTo>
                    <a:lnTo>
                      <a:pt x="433" y="227"/>
                    </a:lnTo>
                    <a:cubicBezTo>
                      <a:pt x="417" y="193"/>
                      <a:pt x="417" y="174"/>
                      <a:pt x="382" y="158"/>
                    </a:cubicBezTo>
                    <a:cubicBezTo>
                      <a:pt x="364" y="123"/>
                      <a:pt x="329" y="88"/>
                      <a:pt x="294" y="54"/>
                    </a:cubicBezTo>
                    <a:cubicBezTo>
                      <a:pt x="278" y="36"/>
                      <a:pt x="260" y="36"/>
                      <a:pt x="243" y="19"/>
                    </a:cubicBezTo>
                    <a:cubicBezTo>
                      <a:pt x="225" y="19"/>
                      <a:pt x="208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49" name="Google Shape;4349;p42"/>
              <p:cNvSpPr/>
              <p:nvPr/>
            </p:nvSpPr>
            <p:spPr>
              <a:xfrm>
                <a:off x="7345550" y="3457925"/>
                <a:ext cx="311400" cy="513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50" name="Google Shape;4350;p42"/>
              <p:cNvSpPr/>
              <p:nvPr/>
            </p:nvSpPr>
            <p:spPr>
              <a:xfrm>
                <a:off x="7338650" y="3451550"/>
                <a:ext cx="327125" cy="61200"/>
              </a:xfrm>
              <a:custGeom>
                <a:avLst/>
                <a:gdLst/>
                <a:ahLst/>
                <a:cxnLst/>
                <a:rect l="l" t="t" r="r" b="b"/>
                <a:pathLst>
                  <a:path w="13085" h="2448" extrusionOk="0">
                    <a:moveTo>
                      <a:pt x="11869" y="347"/>
                    </a:moveTo>
                    <a:cubicBezTo>
                      <a:pt x="12355" y="347"/>
                      <a:pt x="12737" y="729"/>
                      <a:pt x="12737" y="1233"/>
                    </a:cubicBezTo>
                    <a:cubicBezTo>
                      <a:pt x="12737" y="1701"/>
                      <a:pt x="12355" y="2100"/>
                      <a:pt x="11869" y="2100"/>
                    </a:cubicBezTo>
                    <a:lnTo>
                      <a:pt x="1197" y="2100"/>
                    </a:lnTo>
                    <a:cubicBezTo>
                      <a:pt x="729" y="2100"/>
                      <a:pt x="348" y="1701"/>
                      <a:pt x="348" y="1198"/>
                    </a:cubicBezTo>
                    <a:cubicBezTo>
                      <a:pt x="348" y="729"/>
                      <a:pt x="729" y="347"/>
                      <a:pt x="1197" y="347"/>
                    </a:cubicBezTo>
                    <a:close/>
                    <a:moveTo>
                      <a:pt x="1197" y="0"/>
                    </a:moveTo>
                    <a:cubicBezTo>
                      <a:pt x="538" y="0"/>
                      <a:pt x="1" y="539"/>
                      <a:pt x="1" y="1233"/>
                    </a:cubicBezTo>
                    <a:cubicBezTo>
                      <a:pt x="1" y="1892"/>
                      <a:pt x="538" y="2447"/>
                      <a:pt x="1197" y="2447"/>
                    </a:cubicBezTo>
                    <a:lnTo>
                      <a:pt x="11869" y="2447"/>
                    </a:lnTo>
                    <a:cubicBezTo>
                      <a:pt x="12545" y="2447"/>
                      <a:pt x="13084" y="1892"/>
                      <a:pt x="13084" y="1198"/>
                    </a:cubicBezTo>
                    <a:cubicBezTo>
                      <a:pt x="13084" y="539"/>
                      <a:pt x="12545" y="0"/>
                      <a:pt x="118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51" name="Google Shape;4351;p42"/>
              <p:cNvSpPr/>
              <p:nvPr/>
            </p:nvSpPr>
            <p:spPr>
              <a:xfrm>
                <a:off x="7364675" y="3454700"/>
                <a:ext cx="8700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348" h="2127" extrusionOk="0">
                    <a:moveTo>
                      <a:pt x="174" y="0"/>
                    </a:moveTo>
                    <a:cubicBezTo>
                      <a:pt x="87" y="0"/>
                      <a:pt x="1" y="57"/>
                      <a:pt x="1" y="170"/>
                    </a:cubicBezTo>
                    <a:lnTo>
                      <a:pt x="1" y="1956"/>
                    </a:lnTo>
                    <a:cubicBezTo>
                      <a:pt x="1" y="2069"/>
                      <a:pt x="87" y="2126"/>
                      <a:pt x="174" y="2126"/>
                    </a:cubicBezTo>
                    <a:cubicBezTo>
                      <a:pt x="261" y="2126"/>
                      <a:pt x="348" y="2069"/>
                      <a:pt x="348" y="1956"/>
                    </a:cubicBezTo>
                    <a:lnTo>
                      <a:pt x="348" y="170"/>
                    </a:lnTo>
                    <a:cubicBezTo>
                      <a:pt x="348" y="57"/>
                      <a:pt x="261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52" name="Google Shape;4352;p42"/>
              <p:cNvSpPr/>
              <p:nvPr/>
            </p:nvSpPr>
            <p:spPr>
              <a:xfrm>
                <a:off x="7401975" y="3454700"/>
                <a:ext cx="8700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348" h="2127" extrusionOk="0">
                    <a:moveTo>
                      <a:pt x="174" y="0"/>
                    </a:moveTo>
                    <a:cubicBezTo>
                      <a:pt x="88" y="0"/>
                      <a:pt x="1" y="57"/>
                      <a:pt x="1" y="170"/>
                    </a:cubicBezTo>
                    <a:lnTo>
                      <a:pt x="1" y="1956"/>
                    </a:lnTo>
                    <a:cubicBezTo>
                      <a:pt x="1" y="2069"/>
                      <a:pt x="88" y="2126"/>
                      <a:pt x="174" y="2126"/>
                    </a:cubicBezTo>
                    <a:cubicBezTo>
                      <a:pt x="261" y="2126"/>
                      <a:pt x="348" y="2069"/>
                      <a:pt x="348" y="1956"/>
                    </a:cubicBezTo>
                    <a:lnTo>
                      <a:pt x="348" y="170"/>
                    </a:lnTo>
                    <a:cubicBezTo>
                      <a:pt x="348" y="57"/>
                      <a:pt x="261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53" name="Google Shape;4353;p42"/>
              <p:cNvSpPr/>
              <p:nvPr/>
            </p:nvSpPr>
            <p:spPr>
              <a:xfrm>
                <a:off x="7439300" y="3454700"/>
                <a:ext cx="8700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348" h="2127" extrusionOk="0">
                    <a:moveTo>
                      <a:pt x="174" y="0"/>
                    </a:moveTo>
                    <a:cubicBezTo>
                      <a:pt x="87" y="0"/>
                      <a:pt x="0" y="57"/>
                      <a:pt x="0" y="170"/>
                    </a:cubicBezTo>
                    <a:lnTo>
                      <a:pt x="0" y="1956"/>
                    </a:lnTo>
                    <a:cubicBezTo>
                      <a:pt x="0" y="2069"/>
                      <a:pt x="87" y="2126"/>
                      <a:pt x="174" y="2126"/>
                    </a:cubicBezTo>
                    <a:cubicBezTo>
                      <a:pt x="261" y="2126"/>
                      <a:pt x="347" y="2069"/>
                      <a:pt x="347" y="1956"/>
                    </a:cubicBezTo>
                    <a:lnTo>
                      <a:pt x="347" y="170"/>
                    </a:lnTo>
                    <a:cubicBezTo>
                      <a:pt x="347" y="57"/>
                      <a:pt x="261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54" name="Google Shape;4354;p42"/>
              <p:cNvSpPr/>
              <p:nvPr/>
            </p:nvSpPr>
            <p:spPr>
              <a:xfrm>
                <a:off x="7476600" y="3454700"/>
                <a:ext cx="8700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348" h="2127" extrusionOk="0">
                    <a:moveTo>
                      <a:pt x="174" y="0"/>
                    </a:moveTo>
                    <a:cubicBezTo>
                      <a:pt x="87" y="0"/>
                      <a:pt x="0" y="57"/>
                      <a:pt x="0" y="170"/>
                    </a:cubicBezTo>
                    <a:lnTo>
                      <a:pt x="0" y="1956"/>
                    </a:lnTo>
                    <a:cubicBezTo>
                      <a:pt x="0" y="2069"/>
                      <a:pt x="87" y="2126"/>
                      <a:pt x="174" y="2126"/>
                    </a:cubicBezTo>
                    <a:cubicBezTo>
                      <a:pt x="261" y="2126"/>
                      <a:pt x="348" y="2069"/>
                      <a:pt x="348" y="1956"/>
                    </a:cubicBezTo>
                    <a:lnTo>
                      <a:pt x="348" y="170"/>
                    </a:lnTo>
                    <a:cubicBezTo>
                      <a:pt x="348" y="57"/>
                      <a:pt x="261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55" name="Google Shape;4355;p42"/>
              <p:cNvSpPr/>
              <p:nvPr/>
            </p:nvSpPr>
            <p:spPr>
              <a:xfrm>
                <a:off x="7513900" y="3454700"/>
                <a:ext cx="8700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348" h="2127" extrusionOk="0">
                    <a:moveTo>
                      <a:pt x="174" y="0"/>
                    </a:moveTo>
                    <a:cubicBezTo>
                      <a:pt x="88" y="0"/>
                      <a:pt x="1" y="57"/>
                      <a:pt x="1" y="170"/>
                    </a:cubicBezTo>
                    <a:lnTo>
                      <a:pt x="1" y="1956"/>
                    </a:lnTo>
                    <a:cubicBezTo>
                      <a:pt x="1" y="2069"/>
                      <a:pt x="88" y="2126"/>
                      <a:pt x="174" y="2126"/>
                    </a:cubicBezTo>
                    <a:cubicBezTo>
                      <a:pt x="261" y="2126"/>
                      <a:pt x="348" y="2069"/>
                      <a:pt x="348" y="1956"/>
                    </a:cubicBezTo>
                    <a:lnTo>
                      <a:pt x="348" y="170"/>
                    </a:lnTo>
                    <a:cubicBezTo>
                      <a:pt x="348" y="57"/>
                      <a:pt x="261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56" name="Google Shape;4356;p42"/>
              <p:cNvSpPr/>
              <p:nvPr/>
            </p:nvSpPr>
            <p:spPr>
              <a:xfrm>
                <a:off x="7551225" y="3454700"/>
                <a:ext cx="8700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348" h="2127" extrusionOk="0">
                    <a:moveTo>
                      <a:pt x="174" y="0"/>
                    </a:moveTo>
                    <a:cubicBezTo>
                      <a:pt x="87" y="0"/>
                      <a:pt x="0" y="57"/>
                      <a:pt x="0" y="170"/>
                    </a:cubicBezTo>
                    <a:lnTo>
                      <a:pt x="0" y="1956"/>
                    </a:lnTo>
                    <a:cubicBezTo>
                      <a:pt x="0" y="2069"/>
                      <a:pt x="87" y="2126"/>
                      <a:pt x="174" y="2126"/>
                    </a:cubicBezTo>
                    <a:cubicBezTo>
                      <a:pt x="260" y="2126"/>
                      <a:pt x="347" y="2069"/>
                      <a:pt x="347" y="1956"/>
                    </a:cubicBezTo>
                    <a:lnTo>
                      <a:pt x="347" y="170"/>
                    </a:lnTo>
                    <a:cubicBezTo>
                      <a:pt x="347" y="57"/>
                      <a:pt x="260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57" name="Google Shape;4357;p42"/>
              <p:cNvSpPr/>
              <p:nvPr/>
            </p:nvSpPr>
            <p:spPr>
              <a:xfrm>
                <a:off x="7588525" y="3454700"/>
                <a:ext cx="8700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348" h="2127" extrusionOk="0">
                    <a:moveTo>
                      <a:pt x="174" y="0"/>
                    </a:moveTo>
                    <a:cubicBezTo>
                      <a:pt x="87" y="0"/>
                      <a:pt x="0" y="57"/>
                      <a:pt x="0" y="170"/>
                    </a:cubicBezTo>
                    <a:lnTo>
                      <a:pt x="0" y="1956"/>
                    </a:lnTo>
                    <a:cubicBezTo>
                      <a:pt x="0" y="2069"/>
                      <a:pt x="87" y="2126"/>
                      <a:pt x="174" y="2126"/>
                    </a:cubicBezTo>
                    <a:cubicBezTo>
                      <a:pt x="261" y="2126"/>
                      <a:pt x="347" y="2069"/>
                      <a:pt x="347" y="1956"/>
                    </a:cubicBezTo>
                    <a:lnTo>
                      <a:pt x="347" y="170"/>
                    </a:lnTo>
                    <a:cubicBezTo>
                      <a:pt x="347" y="57"/>
                      <a:pt x="261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4358" name="Google Shape;4358;p42"/>
              <p:cNvSpPr/>
              <p:nvPr/>
            </p:nvSpPr>
            <p:spPr>
              <a:xfrm>
                <a:off x="7625825" y="3454700"/>
                <a:ext cx="8700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348" h="2127" extrusionOk="0">
                    <a:moveTo>
                      <a:pt x="174" y="0"/>
                    </a:moveTo>
                    <a:cubicBezTo>
                      <a:pt x="87" y="0"/>
                      <a:pt x="1" y="57"/>
                      <a:pt x="1" y="170"/>
                    </a:cubicBezTo>
                    <a:lnTo>
                      <a:pt x="1" y="1956"/>
                    </a:lnTo>
                    <a:cubicBezTo>
                      <a:pt x="1" y="2069"/>
                      <a:pt x="87" y="2126"/>
                      <a:pt x="174" y="2126"/>
                    </a:cubicBezTo>
                    <a:cubicBezTo>
                      <a:pt x="261" y="2126"/>
                      <a:pt x="348" y="2069"/>
                      <a:pt x="348" y="1956"/>
                    </a:cubicBezTo>
                    <a:lnTo>
                      <a:pt x="348" y="170"/>
                    </a:lnTo>
                    <a:cubicBezTo>
                      <a:pt x="348" y="57"/>
                      <a:pt x="261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1790993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vi-VN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vi-VN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161" t="35316" r="1161" b="2149"/>
          <a:stretch/>
        </p:blipFill>
        <p:spPr>
          <a:xfrm>
            <a:off x="-180527" y="332656"/>
            <a:ext cx="10081120" cy="78488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9184468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vi-VN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vi-VN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698"/>
          <a:stretch/>
        </p:blipFill>
        <p:spPr>
          <a:xfrm>
            <a:off x="35496" y="0"/>
            <a:ext cx="10081120" cy="6741368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463528D1-8A8D-4977-A468-73B005165013}"/>
              </a:ext>
            </a:extLst>
          </p:cNvPr>
          <p:cNvSpPr txBox="1"/>
          <p:nvPr/>
        </p:nvSpPr>
        <p:spPr>
          <a:xfrm>
            <a:off x="1691680" y="2311623"/>
            <a:ext cx="712879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vi-VN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Gieo mạ, cấy lúa, gặt, phơi thóc,  xát gạo......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63528D1-8A8D-4977-A468-73B005165013}"/>
              </a:ext>
            </a:extLst>
          </p:cNvPr>
          <p:cNvSpPr txBox="1"/>
          <p:nvPr/>
        </p:nvSpPr>
        <p:spPr>
          <a:xfrm>
            <a:off x="1511660" y="1124744"/>
            <a:ext cx="712879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Ng</a:t>
            </a:r>
            <a:r>
              <a:rPr lang="vi-VN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ười , trâu, mạ, lúa, thóc, gạo....</a:t>
            </a:r>
          </a:p>
        </p:txBody>
      </p:sp>
      <p:cxnSp>
        <p:nvCxnSpPr>
          <p:cNvPr id="11" name="Straight Connector 10"/>
          <p:cNvCxnSpPr/>
          <p:nvPr/>
        </p:nvCxnSpPr>
        <p:spPr>
          <a:xfrm>
            <a:off x="5389122" y="4311098"/>
            <a:ext cx="1080120" cy="1152128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/>
        </p:nvCxnSpPr>
        <p:spPr>
          <a:xfrm>
            <a:off x="5416134" y="5074332"/>
            <a:ext cx="1044116" cy="1224136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>
          <a:xfrm flipV="1">
            <a:off x="5425126" y="4246553"/>
            <a:ext cx="1008112" cy="1188132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/>
        </p:nvCxnSpPr>
        <p:spPr>
          <a:xfrm flipV="1">
            <a:off x="5362110" y="5082902"/>
            <a:ext cx="1071128" cy="1104655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918446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7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vi-VN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vi-VN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7799"/>
          <a:stretch/>
        </p:blipFill>
        <p:spPr>
          <a:xfrm>
            <a:off x="143508" y="548680"/>
            <a:ext cx="9793088" cy="7560840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463528D1-8A8D-4977-A468-73B005165013}"/>
              </a:ext>
            </a:extLst>
          </p:cNvPr>
          <p:cNvSpPr txBox="1"/>
          <p:nvPr/>
        </p:nvSpPr>
        <p:spPr>
          <a:xfrm>
            <a:off x="1750023" y="2139524"/>
            <a:ext cx="712879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Tx/>
              <a:buChar char="-"/>
            </a:pPr>
            <a:r>
              <a:rPr lang="vi-VN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Bé vo gạo để làm gì?</a:t>
            </a:r>
          </a:p>
          <a:p>
            <a:pPr marL="342900" indent="-342900">
              <a:buFontTx/>
              <a:buChar char="-"/>
            </a:pPr>
            <a:r>
              <a:rPr lang="vi-VN" sz="20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Bé vo gạo để nấu cơm.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63528D1-8A8D-4977-A468-73B005165013}"/>
              </a:ext>
            </a:extLst>
          </p:cNvPr>
          <p:cNvSpPr txBox="1"/>
          <p:nvPr/>
        </p:nvSpPr>
        <p:spPr>
          <a:xfrm>
            <a:off x="1750023" y="2901663"/>
            <a:ext cx="712879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Tx/>
              <a:buChar char="-"/>
            </a:pPr>
            <a:r>
              <a:rPr lang="vi-VN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Nông dân xay xát gạo để làm gì?</a:t>
            </a:r>
          </a:p>
          <a:p>
            <a:pPr marL="342900" indent="-342900">
              <a:buFontTx/>
              <a:buChar char="-"/>
            </a:pPr>
            <a:r>
              <a:rPr lang="vi-VN" sz="20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Nông dân xay xát gạo để xuất khẩu.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63528D1-8A8D-4977-A468-73B005165013}"/>
              </a:ext>
            </a:extLst>
          </p:cNvPr>
          <p:cNvSpPr txBox="1"/>
          <p:nvPr/>
        </p:nvSpPr>
        <p:spPr>
          <a:xfrm>
            <a:off x="1725706" y="3770746"/>
            <a:ext cx="712879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Tx/>
              <a:buChar char="-"/>
            </a:pPr>
            <a:r>
              <a:rPr lang="vi-VN" sz="20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Mẹ cất lúa vào kho để làm gì?</a:t>
            </a:r>
          </a:p>
          <a:p>
            <a:pPr marL="342900" indent="-342900">
              <a:buFontTx/>
              <a:buChar char="-"/>
            </a:pPr>
            <a:r>
              <a:rPr lang="vi-VN" sz="20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Mẹ cất lúa vào kho để làm hạt giống .</a:t>
            </a:r>
          </a:p>
        </p:txBody>
      </p:sp>
    </p:spTree>
    <p:extLst>
      <p:ext uri="{BB962C8B-B14F-4D97-AF65-F5344CB8AC3E}">
        <p14:creationId xmlns:p14="http://schemas.microsoft.com/office/powerpoint/2010/main" val="20617185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10" grpId="0"/>
      <p:bldP spid="11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70" name="Google Shape;3770;p40"/>
          <p:cNvGrpSpPr/>
          <p:nvPr/>
        </p:nvGrpSpPr>
        <p:grpSpPr>
          <a:xfrm>
            <a:off x="1227294" y="1628053"/>
            <a:ext cx="2639915" cy="3545583"/>
            <a:chOff x="1227293" y="770802"/>
            <a:chExt cx="2639915" cy="3545583"/>
          </a:xfrm>
        </p:grpSpPr>
        <p:sp>
          <p:nvSpPr>
            <p:cNvPr id="3771" name="Google Shape;3771;p40"/>
            <p:cNvSpPr/>
            <p:nvPr/>
          </p:nvSpPr>
          <p:spPr>
            <a:xfrm>
              <a:off x="1227293" y="770802"/>
              <a:ext cx="2639915" cy="3545583"/>
            </a:xfrm>
            <a:custGeom>
              <a:avLst/>
              <a:gdLst/>
              <a:ahLst/>
              <a:cxnLst/>
              <a:rect l="l" t="t" r="r" b="b"/>
              <a:pathLst>
                <a:path w="59264" h="79600" extrusionOk="0">
                  <a:moveTo>
                    <a:pt x="28806" y="0"/>
                  </a:moveTo>
                  <a:cubicBezTo>
                    <a:pt x="28204" y="0"/>
                    <a:pt x="27740" y="599"/>
                    <a:pt x="27555" y="1153"/>
                  </a:cubicBezTo>
                  <a:cubicBezTo>
                    <a:pt x="27204" y="841"/>
                    <a:pt x="26754" y="672"/>
                    <a:pt x="26311" y="672"/>
                  </a:cubicBezTo>
                  <a:cubicBezTo>
                    <a:pt x="25857" y="672"/>
                    <a:pt x="25410" y="849"/>
                    <a:pt x="25083" y="1233"/>
                  </a:cubicBezTo>
                  <a:cubicBezTo>
                    <a:pt x="24420" y="2041"/>
                    <a:pt x="24792" y="3076"/>
                    <a:pt x="25406" y="3771"/>
                  </a:cubicBezTo>
                  <a:cubicBezTo>
                    <a:pt x="25648" y="4062"/>
                    <a:pt x="25924" y="4304"/>
                    <a:pt x="26230" y="4530"/>
                  </a:cubicBezTo>
                  <a:cubicBezTo>
                    <a:pt x="25956" y="4627"/>
                    <a:pt x="25697" y="4756"/>
                    <a:pt x="25454" y="4903"/>
                  </a:cubicBezTo>
                  <a:cubicBezTo>
                    <a:pt x="25357" y="4903"/>
                    <a:pt x="25277" y="4886"/>
                    <a:pt x="25180" y="4886"/>
                  </a:cubicBezTo>
                  <a:cubicBezTo>
                    <a:pt x="25083" y="4870"/>
                    <a:pt x="24986" y="4853"/>
                    <a:pt x="24889" y="4853"/>
                  </a:cubicBezTo>
                  <a:cubicBezTo>
                    <a:pt x="24857" y="4967"/>
                    <a:pt x="24792" y="5064"/>
                    <a:pt x="24728" y="5161"/>
                  </a:cubicBezTo>
                  <a:cubicBezTo>
                    <a:pt x="24825" y="5177"/>
                    <a:pt x="24905" y="5177"/>
                    <a:pt x="24986" y="5193"/>
                  </a:cubicBezTo>
                  <a:cubicBezTo>
                    <a:pt x="24614" y="5452"/>
                    <a:pt x="24258" y="5743"/>
                    <a:pt x="23935" y="6099"/>
                  </a:cubicBezTo>
                  <a:cubicBezTo>
                    <a:pt x="23870" y="6146"/>
                    <a:pt x="23823" y="6211"/>
                    <a:pt x="23758" y="6276"/>
                  </a:cubicBezTo>
                  <a:lnTo>
                    <a:pt x="23677" y="6276"/>
                  </a:lnTo>
                  <a:lnTo>
                    <a:pt x="23483" y="6470"/>
                  </a:lnTo>
                  <a:cubicBezTo>
                    <a:pt x="23450" y="6502"/>
                    <a:pt x="23418" y="6534"/>
                    <a:pt x="23402" y="6567"/>
                  </a:cubicBezTo>
                  <a:cubicBezTo>
                    <a:pt x="23435" y="6567"/>
                    <a:pt x="23467" y="6583"/>
                    <a:pt x="23515" y="6583"/>
                  </a:cubicBezTo>
                  <a:cubicBezTo>
                    <a:pt x="23241" y="6939"/>
                    <a:pt x="23015" y="7310"/>
                    <a:pt x="22804" y="7715"/>
                  </a:cubicBezTo>
                  <a:lnTo>
                    <a:pt x="22562" y="7666"/>
                  </a:lnTo>
                  <a:cubicBezTo>
                    <a:pt x="22530" y="7715"/>
                    <a:pt x="22497" y="7762"/>
                    <a:pt x="22465" y="7827"/>
                  </a:cubicBezTo>
                  <a:cubicBezTo>
                    <a:pt x="22448" y="7876"/>
                    <a:pt x="22416" y="7924"/>
                    <a:pt x="22400" y="7973"/>
                  </a:cubicBezTo>
                  <a:cubicBezTo>
                    <a:pt x="22481" y="7989"/>
                    <a:pt x="22578" y="8006"/>
                    <a:pt x="22659" y="8021"/>
                  </a:cubicBezTo>
                  <a:cubicBezTo>
                    <a:pt x="22562" y="8247"/>
                    <a:pt x="22481" y="8474"/>
                    <a:pt x="22400" y="8700"/>
                  </a:cubicBezTo>
                  <a:cubicBezTo>
                    <a:pt x="22433" y="8861"/>
                    <a:pt x="22448" y="9023"/>
                    <a:pt x="22448" y="9185"/>
                  </a:cubicBezTo>
                  <a:cubicBezTo>
                    <a:pt x="22433" y="9476"/>
                    <a:pt x="22254" y="9816"/>
                    <a:pt x="22045" y="10025"/>
                  </a:cubicBezTo>
                  <a:lnTo>
                    <a:pt x="21948" y="10510"/>
                  </a:lnTo>
                  <a:cubicBezTo>
                    <a:pt x="21929" y="10509"/>
                    <a:pt x="21909" y="10509"/>
                    <a:pt x="21890" y="10509"/>
                  </a:cubicBezTo>
                  <a:cubicBezTo>
                    <a:pt x="20977" y="10509"/>
                    <a:pt x="20186" y="11257"/>
                    <a:pt x="20186" y="12191"/>
                  </a:cubicBezTo>
                  <a:cubicBezTo>
                    <a:pt x="20186" y="12660"/>
                    <a:pt x="20380" y="13128"/>
                    <a:pt x="20735" y="13451"/>
                  </a:cubicBezTo>
                  <a:cubicBezTo>
                    <a:pt x="20914" y="13613"/>
                    <a:pt x="21123" y="13710"/>
                    <a:pt x="21334" y="13791"/>
                  </a:cubicBezTo>
                  <a:cubicBezTo>
                    <a:pt x="18408" y="14777"/>
                    <a:pt x="18699" y="19528"/>
                    <a:pt x="18699" y="19528"/>
                  </a:cubicBezTo>
                  <a:cubicBezTo>
                    <a:pt x="18699" y="19528"/>
                    <a:pt x="17268" y="16845"/>
                    <a:pt x="14924" y="16845"/>
                  </a:cubicBezTo>
                  <a:cubicBezTo>
                    <a:pt x="14363" y="16845"/>
                    <a:pt x="13750" y="16998"/>
                    <a:pt x="13091" y="17379"/>
                  </a:cubicBezTo>
                  <a:cubicBezTo>
                    <a:pt x="9665" y="19351"/>
                    <a:pt x="12557" y="24247"/>
                    <a:pt x="12557" y="24247"/>
                  </a:cubicBezTo>
                  <a:cubicBezTo>
                    <a:pt x="12557" y="24247"/>
                    <a:pt x="10613" y="22547"/>
                    <a:pt x="8599" y="22547"/>
                  </a:cubicBezTo>
                  <a:cubicBezTo>
                    <a:pt x="7687" y="22547"/>
                    <a:pt x="6762" y="22896"/>
                    <a:pt x="5996" y="23908"/>
                  </a:cubicBezTo>
                  <a:cubicBezTo>
                    <a:pt x="3524" y="27173"/>
                    <a:pt x="7112" y="30696"/>
                    <a:pt x="7112" y="30696"/>
                  </a:cubicBezTo>
                  <a:cubicBezTo>
                    <a:pt x="7112" y="30696"/>
                    <a:pt x="6432" y="30496"/>
                    <a:pt x="5529" y="30496"/>
                  </a:cubicBezTo>
                  <a:cubicBezTo>
                    <a:pt x="4286" y="30496"/>
                    <a:pt x="2620" y="30876"/>
                    <a:pt x="1729" y="32683"/>
                  </a:cubicBezTo>
                  <a:cubicBezTo>
                    <a:pt x="195" y="35803"/>
                    <a:pt x="4121" y="38421"/>
                    <a:pt x="4121" y="38421"/>
                  </a:cubicBezTo>
                  <a:cubicBezTo>
                    <a:pt x="1" y="39811"/>
                    <a:pt x="1277" y="43253"/>
                    <a:pt x="1665" y="43996"/>
                  </a:cubicBezTo>
                  <a:cubicBezTo>
                    <a:pt x="1891" y="44466"/>
                    <a:pt x="2279" y="44837"/>
                    <a:pt x="2684" y="45160"/>
                  </a:cubicBezTo>
                  <a:cubicBezTo>
                    <a:pt x="3539" y="45871"/>
                    <a:pt x="4494" y="46437"/>
                    <a:pt x="5543" y="46793"/>
                  </a:cubicBezTo>
                  <a:cubicBezTo>
                    <a:pt x="6271" y="47035"/>
                    <a:pt x="7030" y="47164"/>
                    <a:pt x="7791" y="47261"/>
                  </a:cubicBezTo>
                  <a:cubicBezTo>
                    <a:pt x="8502" y="47375"/>
                    <a:pt x="9228" y="47455"/>
                    <a:pt x="9939" y="47536"/>
                  </a:cubicBezTo>
                  <a:cubicBezTo>
                    <a:pt x="9568" y="48683"/>
                    <a:pt x="9261" y="49910"/>
                    <a:pt x="9019" y="51220"/>
                  </a:cubicBezTo>
                  <a:cubicBezTo>
                    <a:pt x="9019" y="51220"/>
                    <a:pt x="8986" y="51640"/>
                    <a:pt x="8954" y="52319"/>
                  </a:cubicBezTo>
                  <a:cubicBezTo>
                    <a:pt x="9034" y="52431"/>
                    <a:pt x="9099" y="52560"/>
                    <a:pt x="9131" y="52690"/>
                  </a:cubicBezTo>
                  <a:cubicBezTo>
                    <a:pt x="9196" y="52851"/>
                    <a:pt x="9213" y="53013"/>
                    <a:pt x="9196" y="53191"/>
                  </a:cubicBezTo>
                  <a:cubicBezTo>
                    <a:pt x="9196" y="53870"/>
                    <a:pt x="9213" y="54549"/>
                    <a:pt x="9245" y="55228"/>
                  </a:cubicBezTo>
                  <a:cubicBezTo>
                    <a:pt x="9277" y="55810"/>
                    <a:pt x="9310" y="56391"/>
                    <a:pt x="9358" y="56973"/>
                  </a:cubicBezTo>
                  <a:cubicBezTo>
                    <a:pt x="9455" y="58072"/>
                    <a:pt x="9568" y="59187"/>
                    <a:pt x="9681" y="60286"/>
                  </a:cubicBezTo>
                  <a:cubicBezTo>
                    <a:pt x="9810" y="60626"/>
                    <a:pt x="9972" y="60932"/>
                    <a:pt x="10150" y="61175"/>
                  </a:cubicBezTo>
                  <a:cubicBezTo>
                    <a:pt x="10320" y="61426"/>
                    <a:pt x="10522" y="61539"/>
                    <a:pt x="10747" y="61539"/>
                  </a:cubicBezTo>
                  <a:cubicBezTo>
                    <a:pt x="10884" y="61539"/>
                    <a:pt x="11031" y="61497"/>
                    <a:pt x="11184" y="61417"/>
                  </a:cubicBezTo>
                  <a:lnTo>
                    <a:pt x="11184" y="61417"/>
                  </a:lnTo>
                  <a:lnTo>
                    <a:pt x="11087" y="61902"/>
                  </a:lnTo>
                  <a:lnTo>
                    <a:pt x="11103" y="61902"/>
                  </a:lnTo>
                  <a:cubicBezTo>
                    <a:pt x="11120" y="61869"/>
                    <a:pt x="11152" y="61854"/>
                    <a:pt x="11184" y="61837"/>
                  </a:cubicBezTo>
                  <a:lnTo>
                    <a:pt x="11184" y="61822"/>
                  </a:lnTo>
                  <a:cubicBezTo>
                    <a:pt x="11281" y="61692"/>
                    <a:pt x="11394" y="61595"/>
                    <a:pt x="11508" y="61514"/>
                  </a:cubicBezTo>
                  <a:cubicBezTo>
                    <a:pt x="11523" y="61401"/>
                    <a:pt x="11555" y="61288"/>
                    <a:pt x="11572" y="61158"/>
                  </a:cubicBezTo>
                  <a:cubicBezTo>
                    <a:pt x="12461" y="60464"/>
                    <a:pt x="13479" y="58863"/>
                    <a:pt x="14352" y="57247"/>
                  </a:cubicBezTo>
                  <a:cubicBezTo>
                    <a:pt x="14352" y="57360"/>
                    <a:pt x="14450" y="57429"/>
                    <a:pt x="14539" y="57429"/>
                  </a:cubicBezTo>
                  <a:cubicBezTo>
                    <a:pt x="14603" y="57429"/>
                    <a:pt x="14662" y="57393"/>
                    <a:pt x="14675" y="57312"/>
                  </a:cubicBezTo>
                  <a:cubicBezTo>
                    <a:pt x="14740" y="56973"/>
                    <a:pt x="14805" y="56633"/>
                    <a:pt x="14852" y="56294"/>
                  </a:cubicBezTo>
                  <a:cubicBezTo>
                    <a:pt x="15046" y="55939"/>
                    <a:pt x="15225" y="55583"/>
                    <a:pt x="15386" y="55243"/>
                  </a:cubicBezTo>
                  <a:cubicBezTo>
                    <a:pt x="15822" y="55971"/>
                    <a:pt x="16324" y="56650"/>
                    <a:pt x="16938" y="57296"/>
                  </a:cubicBezTo>
                  <a:cubicBezTo>
                    <a:pt x="16921" y="57458"/>
                    <a:pt x="16921" y="57620"/>
                    <a:pt x="16906" y="57781"/>
                  </a:cubicBezTo>
                  <a:cubicBezTo>
                    <a:pt x="16897" y="57886"/>
                    <a:pt x="16974" y="57938"/>
                    <a:pt x="17055" y="57938"/>
                  </a:cubicBezTo>
                  <a:cubicBezTo>
                    <a:pt x="17135" y="57938"/>
                    <a:pt x="17220" y="57886"/>
                    <a:pt x="17229" y="57781"/>
                  </a:cubicBezTo>
                  <a:cubicBezTo>
                    <a:pt x="17244" y="57717"/>
                    <a:pt x="17244" y="57667"/>
                    <a:pt x="17244" y="57603"/>
                  </a:cubicBezTo>
                  <a:cubicBezTo>
                    <a:pt x="18149" y="58492"/>
                    <a:pt x="19248" y="59268"/>
                    <a:pt x="20574" y="59898"/>
                  </a:cubicBezTo>
                  <a:lnTo>
                    <a:pt x="20574" y="63744"/>
                  </a:lnTo>
                  <a:lnTo>
                    <a:pt x="17455" y="63744"/>
                  </a:lnTo>
                  <a:lnTo>
                    <a:pt x="17503" y="71874"/>
                  </a:lnTo>
                  <a:cubicBezTo>
                    <a:pt x="11314" y="71874"/>
                    <a:pt x="11071" y="75882"/>
                    <a:pt x="11103" y="76755"/>
                  </a:cubicBezTo>
                  <a:lnTo>
                    <a:pt x="10941" y="76755"/>
                  </a:lnTo>
                  <a:lnTo>
                    <a:pt x="10941" y="77951"/>
                  </a:lnTo>
                  <a:cubicBezTo>
                    <a:pt x="10941" y="78856"/>
                    <a:pt x="11685" y="79599"/>
                    <a:pt x="12590" y="79599"/>
                  </a:cubicBezTo>
                  <a:lnTo>
                    <a:pt x="26408" y="79599"/>
                  </a:lnTo>
                  <a:cubicBezTo>
                    <a:pt x="27410" y="79599"/>
                    <a:pt x="28202" y="78791"/>
                    <a:pt x="28202" y="77805"/>
                  </a:cubicBezTo>
                  <a:lnTo>
                    <a:pt x="28202" y="76755"/>
                  </a:lnTo>
                  <a:lnTo>
                    <a:pt x="28040" y="76755"/>
                  </a:lnTo>
                  <a:cubicBezTo>
                    <a:pt x="28169" y="73070"/>
                    <a:pt x="26732" y="72423"/>
                    <a:pt x="26732" y="72423"/>
                  </a:cubicBezTo>
                  <a:lnTo>
                    <a:pt x="27394" y="63744"/>
                  </a:lnTo>
                  <a:lnTo>
                    <a:pt x="24922" y="63744"/>
                  </a:lnTo>
                  <a:lnTo>
                    <a:pt x="24922" y="61240"/>
                  </a:lnTo>
                  <a:cubicBezTo>
                    <a:pt x="26247" y="61466"/>
                    <a:pt x="27717" y="61595"/>
                    <a:pt x="29350" y="61595"/>
                  </a:cubicBezTo>
                  <a:cubicBezTo>
                    <a:pt x="30788" y="61595"/>
                    <a:pt x="32097" y="61498"/>
                    <a:pt x="33276" y="61337"/>
                  </a:cubicBezTo>
                  <a:lnTo>
                    <a:pt x="33276" y="63744"/>
                  </a:lnTo>
                  <a:lnTo>
                    <a:pt x="30804" y="63744"/>
                  </a:lnTo>
                  <a:lnTo>
                    <a:pt x="31466" y="72423"/>
                  </a:lnTo>
                  <a:cubicBezTo>
                    <a:pt x="31466" y="72423"/>
                    <a:pt x="30029" y="73070"/>
                    <a:pt x="30173" y="76755"/>
                  </a:cubicBezTo>
                  <a:lnTo>
                    <a:pt x="29996" y="76755"/>
                  </a:lnTo>
                  <a:lnTo>
                    <a:pt x="29996" y="77805"/>
                  </a:lnTo>
                  <a:cubicBezTo>
                    <a:pt x="29996" y="78791"/>
                    <a:pt x="30788" y="79599"/>
                    <a:pt x="31790" y="79599"/>
                  </a:cubicBezTo>
                  <a:lnTo>
                    <a:pt x="45608" y="79599"/>
                  </a:lnTo>
                  <a:cubicBezTo>
                    <a:pt x="46513" y="79599"/>
                    <a:pt x="47257" y="78856"/>
                    <a:pt x="47257" y="77951"/>
                  </a:cubicBezTo>
                  <a:lnTo>
                    <a:pt x="47257" y="76755"/>
                  </a:lnTo>
                  <a:lnTo>
                    <a:pt x="47095" y="76755"/>
                  </a:lnTo>
                  <a:cubicBezTo>
                    <a:pt x="47127" y="75882"/>
                    <a:pt x="46884" y="71874"/>
                    <a:pt x="40695" y="71874"/>
                  </a:cubicBezTo>
                  <a:lnTo>
                    <a:pt x="40743" y="63744"/>
                  </a:lnTo>
                  <a:lnTo>
                    <a:pt x="37624" y="63744"/>
                  </a:lnTo>
                  <a:lnTo>
                    <a:pt x="37624" y="60205"/>
                  </a:lnTo>
                  <a:cubicBezTo>
                    <a:pt x="45123" y="57199"/>
                    <a:pt x="45397" y="50121"/>
                    <a:pt x="45397" y="48004"/>
                  </a:cubicBezTo>
                  <a:lnTo>
                    <a:pt x="45397" y="47827"/>
                  </a:lnTo>
                  <a:cubicBezTo>
                    <a:pt x="47434" y="47746"/>
                    <a:pt x="49455" y="47552"/>
                    <a:pt x="51474" y="47261"/>
                  </a:cubicBezTo>
                  <a:cubicBezTo>
                    <a:pt x="52234" y="47164"/>
                    <a:pt x="52993" y="47035"/>
                    <a:pt x="53721" y="46793"/>
                  </a:cubicBezTo>
                  <a:cubicBezTo>
                    <a:pt x="54771" y="46437"/>
                    <a:pt x="55725" y="45871"/>
                    <a:pt x="56581" y="45160"/>
                  </a:cubicBezTo>
                  <a:cubicBezTo>
                    <a:pt x="56986" y="44837"/>
                    <a:pt x="57374" y="44466"/>
                    <a:pt x="57600" y="43996"/>
                  </a:cubicBezTo>
                  <a:cubicBezTo>
                    <a:pt x="57988" y="43253"/>
                    <a:pt x="59264" y="39811"/>
                    <a:pt x="55143" y="38421"/>
                  </a:cubicBezTo>
                  <a:cubicBezTo>
                    <a:pt x="55143" y="38421"/>
                    <a:pt x="58941" y="35883"/>
                    <a:pt x="57600" y="32829"/>
                  </a:cubicBezTo>
                  <a:cubicBezTo>
                    <a:pt x="58327" y="31261"/>
                    <a:pt x="58553" y="30065"/>
                    <a:pt x="58391" y="29565"/>
                  </a:cubicBezTo>
                  <a:cubicBezTo>
                    <a:pt x="58456" y="29483"/>
                    <a:pt x="58537" y="29386"/>
                    <a:pt x="58602" y="29289"/>
                  </a:cubicBezTo>
                  <a:cubicBezTo>
                    <a:pt x="58520" y="29225"/>
                    <a:pt x="58440" y="29145"/>
                    <a:pt x="58359" y="29080"/>
                  </a:cubicBezTo>
                  <a:cubicBezTo>
                    <a:pt x="58294" y="29145"/>
                    <a:pt x="58246" y="29225"/>
                    <a:pt x="58182" y="29289"/>
                  </a:cubicBezTo>
                  <a:cubicBezTo>
                    <a:pt x="57979" y="29115"/>
                    <a:pt x="57762" y="29048"/>
                    <a:pt x="57548" y="29048"/>
                  </a:cubicBezTo>
                  <a:cubicBezTo>
                    <a:pt x="56807" y="29048"/>
                    <a:pt x="56096" y="29856"/>
                    <a:pt x="56096" y="29856"/>
                  </a:cubicBezTo>
                  <a:cubicBezTo>
                    <a:pt x="56161" y="29694"/>
                    <a:pt x="56226" y="29516"/>
                    <a:pt x="56307" y="29322"/>
                  </a:cubicBezTo>
                  <a:cubicBezTo>
                    <a:pt x="56372" y="29225"/>
                    <a:pt x="56436" y="29145"/>
                    <a:pt x="56501" y="29048"/>
                  </a:cubicBezTo>
                  <a:cubicBezTo>
                    <a:pt x="56663" y="28821"/>
                    <a:pt x="56840" y="28595"/>
                    <a:pt x="57001" y="28369"/>
                  </a:cubicBezTo>
                  <a:cubicBezTo>
                    <a:pt x="56937" y="28255"/>
                    <a:pt x="56889" y="28126"/>
                    <a:pt x="56872" y="27997"/>
                  </a:cubicBezTo>
                  <a:cubicBezTo>
                    <a:pt x="56792" y="28110"/>
                    <a:pt x="56695" y="28223"/>
                    <a:pt x="56613" y="28337"/>
                  </a:cubicBezTo>
                  <a:cubicBezTo>
                    <a:pt x="56695" y="28078"/>
                    <a:pt x="56775" y="27803"/>
                    <a:pt x="56840" y="27528"/>
                  </a:cubicBezTo>
                  <a:cubicBezTo>
                    <a:pt x="56840" y="27464"/>
                    <a:pt x="56856" y="27399"/>
                    <a:pt x="56889" y="27335"/>
                  </a:cubicBezTo>
                  <a:cubicBezTo>
                    <a:pt x="56856" y="27221"/>
                    <a:pt x="56840" y="27124"/>
                    <a:pt x="56840" y="27011"/>
                  </a:cubicBezTo>
                  <a:cubicBezTo>
                    <a:pt x="56824" y="26850"/>
                    <a:pt x="56840" y="26671"/>
                    <a:pt x="56904" y="26510"/>
                  </a:cubicBezTo>
                  <a:cubicBezTo>
                    <a:pt x="57098" y="25621"/>
                    <a:pt x="57260" y="24732"/>
                    <a:pt x="57244" y="23844"/>
                  </a:cubicBezTo>
                  <a:cubicBezTo>
                    <a:pt x="57228" y="23795"/>
                    <a:pt x="57228" y="23730"/>
                    <a:pt x="57228" y="23682"/>
                  </a:cubicBezTo>
                  <a:cubicBezTo>
                    <a:pt x="57228" y="23665"/>
                    <a:pt x="57212" y="23650"/>
                    <a:pt x="57212" y="23617"/>
                  </a:cubicBezTo>
                  <a:cubicBezTo>
                    <a:pt x="57131" y="23245"/>
                    <a:pt x="56986" y="22971"/>
                    <a:pt x="56760" y="22842"/>
                  </a:cubicBezTo>
                  <a:cubicBezTo>
                    <a:pt x="56575" y="22729"/>
                    <a:pt x="56404" y="22677"/>
                    <a:pt x="56234" y="22677"/>
                  </a:cubicBezTo>
                  <a:cubicBezTo>
                    <a:pt x="56210" y="22677"/>
                    <a:pt x="56185" y="22678"/>
                    <a:pt x="56161" y="22680"/>
                  </a:cubicBezTo>
                  <a:lnTo>
                    <a:pt x="56258" y="22534"/>
                  </a:lnTo>
                  <a:cubicBezTo>
                    <a:pt x="56145" y="22502"/>
                    <a:pt x="56048" y="22437"/>
                    <a:pt x="55967" y="22372"/>
                  </a:cubicBezTo>
                  <a:cubicBezTo>
                    <a:pt x="55870" y="22534"/>
                    <a:pt x="55773" y="22680"/>
                    <a:pt x="55661" y="22825"/>
                  </a:cubicBezTo>
                  <a:cubicBezTo>
                    <a:pt x="55062" y="23148"/>
                    <a:pt x="54659" y="23908"/>
                    <a:pt x="54659" y="23908"/>
                  </a:cubicBezTo>
                  <a:cubicBezTo>
                    <a:pt x="54691" y="23230"/>
                    <a:pt x="54706" y="22615"/>
                    <a:pt x="54706" y="22066"/>
                  </a:cubicBezTo>
                  <a:cubicBezTo>
                    <a:pt x="54739" y="22034"/>
                    <a:pt x="54755" y="22001"/>
                    <a:pt x="54788" y="21952"/>
                  </a:cubicBezTo>
                  <a:cubicBezTo>
                    <a:pt x="54739" y="21904"/>
                    <a:pt x="54706" y="21840"/>
                    <a:pt x="54659" y="21775"/>
                  </a:cubicBezTo>
                  <a:cubicBezTo>
                    <a:pt x="54562" y="21629"/>
                    <a:pt x="54497" y="21484"/>
                    <a:pt x="54480" y="21306"/>
                  </a:cubicBezTo>
                  <a:cubicBezTo>
                    <a:pt x="54432" y="20821"/>
                    <a:pt x="54448" y="20353"/>
                    <a:pt x="54480" y="19868"/>
                  </a:cubicBezTo>
                  <a:cubicBezTo>
                    <a:pt x="54480" y="19642"/>
                    <a:pt x="54497" y="19431"/>
                    <a:pt x="54512" y="19222"/>
                  </a:cubicBezTo>
                  <a:lnTo>
                    <a:pt x="54512" y="19222"/>
                  </a:lnTo>
                  <a:cubicBezTo>
                    <a:pt x="54480" y="19254"/>
                    <a:pt x="54465" y="19286"/>
                    <a:pt x="54432" y="19319"/>
                  </a:cubicBezTo>
                  <a:cubicBezTo>
                    <a:pt x="54318" y="18849"/>
                    <a:pt x="54157" y="18543"/>
                    <a:pt x="53963" y="18332"/>
                  </a:cubicBezTo>
                  <a:cubicBezTo>
                    <a:pt x="54060" y="18220"/>
                    <a:pt x="54157" y="18090"/>
                    <a:pt x="54254" y="17976"/>
                  </a:cubicBezTo>
                  <a:lnTo>
                    <a:pt x="54254" y="17961"/>
                  </a:lnTo>
                  <a:cubicBezTo>
                    <a:pt x="54189" y="17864"/>
                    <a:pt x="54125" y="17783"/>
                    <a:pt x="54044" y="17702"/>
                  </a:cubicBezTo>
                  <a:lnTo>
                    <a:pt x="53704" y="18138"/>
                  </a:lnTo>
                  <a:cubicBezTo>
                    <a:pt x="53599" y="18089"/>
                    <a:pt x="53488" y="18067"/>
                    <a:pt x="53374" y="18067"/>
                  </a:cubicBezTo>
                  <a:cubicBezTo>
                    <a:pt x="52514" y="18067"/>
                    <a:pt x="51467" y="19336"/>
                    <a:pt x="50925" y="19836"/>
                  </a:cubicBezTo>
                  <a:cubicBezTo>
                    <a:pt x="49681" y="20999"/>
                    <a:pt x="48436" y="22163"/>
                    <a:pt x="47160" y="23310"/>
                  </a:cubicBezTo>
                  <a:cubicBezTo>
                    <a:pt x="47806" y="21791"/>
                    <a:pt x="48662" y="18801"/>
                    <a:pt x="46173" y="17379"/>
                  </a:cubicBezTo>
                  <a:cubicBezTo>
                    <a:pt x="45515" y="16998"/>
                    <a:pt x="44902" y="16845"/>
                    <a:pt x="44341" y="16845"/>
                  </a:cubicBezTo>
                  <a:cubicBezTo>
                    <a:pt x="41997" y="16845"/>
                    <a:pt x="40566" y="19528"/>
                    <a:pt x="40566" y="19528"/>
                  </a:cubicBezTo>
                  <a:cubicBezTo>
                    <a:pt x="40566" y="19528"/>
                    <a:pt x="40872" y="14470"/>
                    <a:pt x="37624" y="13710"/>
                  </a:cubicBezTo>
                  <a:cubicBezTo>
                    <a:pt x="37398" y="13657"/>
                    <a:pt x="37182" y="13625"/>
                    <a:pt x="36978" y="13625"/>
                  </a:cubicBezTo>
                  <a:cubicBezTo>
                    <a:pt x="36934" y="13625"/>
                    <a:pt x="36891" y="13627"/>
                    <a:pt x="36849" y="13630"/>
                  </a:cubicBezTo>
                  <a:cubicBezTo>
                    <a:pt x="36929" y="13597"/>
                    <a:pt x="37010" y="13548"/>
                    <a:pt x="37090" y="13500"/>
                  </a:cubicBezTo>
                  <a:cubicBezTo>
                    <a:pt x="37495" y="13225"/>
                    <a:pt x="37754" y="12789"/>
                    <a:pt x="37818" y="12304"/>
                  </a:cubicBezTo>
                  <a:cubicBezTo>
                    <a:pt x="37948" y="11318"/>
                    <a:pt x="37140" y="10430"/>
                    <a:pt x="36153" y="10413"/>
                  </a:cubicBezTo>
                  <a:lnTo>
                    <a:pt x="36121" y="10413"/>
                  </a:lnTo>
                  <a:cubicBezTo>
                    <a:pt x="36073" y="10090"/>
                    <a:pt x="36008" y="9783"/>
                    <a:pt x="35927" y="9476"/>
                  </a:cubicBezTo>
                  <a:cubicBezTo>
                    <a:pt x="35297" y="8409"/>
                    <a:pt x="34860" y="7230"/>
                    <a:pt x="34263" y="6131"/>
                  </a:cubicBezTo>
                  <a:cubicBezTo>
                    <a:pt x="33923" y="5743"/>
                    <a:pt x="33552" y="5435"/>
                    <a:pt x="33179" y="5177"/>
                  </a:cubicBezTo>
                  <a:cubicBezTo>
                    <a:pt x="33164" y="5177"/>
                    <a:pt x="33147" y="5161"/>
                    <a:pt x="33132" y="5144"/>
                  </a:cubicBezTo>
                  <a:lnTo>
                    <a:pt x="33115" y="5144"/>
                  </a:lnTo>
                  <a:cubicBezTo>
                    <a:pt x="33082" y="5112"/>
                    <a:pt x="33050" y="5097"/>
                    <a:pt x="33018" y="5080"/>
                  </a:cubicBezTo>
                  <a:lnTo>
                    <a:pt x="33050" y="5080"/>
                  </a:lnTo>
                  <a:cubicBezTo>
                    <a:pt x="32985" y="5015"/>
                    <a:pt x="32938" y="4967"/>
                    <a:pt x="32873" y="4918"/>
                  </a:cubicBezTo>
                  <a:lnTo>
                    <a:pt x="32776" y="4773"/>
                  </a:lnTo>
                  <a:cubicBezTo>
                    <a:pt x="32695" y="4773"/>
                    <a:pt x="32630" y="4789"/>
                    <a:pt x="32550" y="4806"/>
                  </a:cubicBezTo>
                  <a:cubicBezTo>
                    <a:pt x="32242" y="4627"/>
                    <a:pt x="31936" y="4498"/>
                    <a:pt x="31628" y="4401"/>
                  </a:cubicBezTo>
                  <a:cubicBezTo>
                    <a:pt x="31757" y="4207"/>
                    <a:pt x="31886" y="4013"/>
                    <a:pt x="32016" y="3804"/>
                  </a:cubicBezTo>
                  <a:cubicBezTo>
                    <a:pt x="32356" y="3222"/>
                    <a:pt x="32647" y="2494"/>
                    <a:pt x="32598" y="1815"/>
                  </a:cubicBezTo>
                  <a:cubicBezTo>
                    <a:pt x="32565" y="1185"/>
                    <a:pt x="32097" y="765"/>
                    <a:pt x="31483" y="733"/>
                  </a:cubicBezTo>
                  <a:cubicBezTo>
                    <a:pt x="31457" y="731"/>
                    <a:pt x="31431" y="731"/>
                    <a:pt x="31406" y="731"/>
                  </a:cubicBezTo>
                  <a:cubicBezTo>
                    <a:pt x="30905" y="731"/>
                    <a:pt x="30479" y="1025"/>
                    <a:pt x="30141" y="1379"/>
                  </a:cubicBezTo>
                  <a:cubicBezTo>
                    <a:pt x="29964" y="765"/>
                    <a:pt x="29559" y="70"/>
                    <a:pt x="28897" y="5"/>
                  </a:cubicBezTo>
                  <a:cubicBezTo>
                    <a:pt x="28866" y="2"/>
                    <a:pt x="28836" y="0"/>
                    <a:pt x="28806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grpSp>
          <p:nvGrpSpPr>
            <p:cNvPr id="3772" name="Google Shape;3772;p40"/>
            <p:cNvGrpSpPr/>
            <p:nvPr/>
          </p:nvGrpSpPr>
          <p:grpSpPr>
            <a:xfrm>
              <a:off x="1227293" y="770872"/>
              <a:ext cx="2639915" cy="3545449"/>
              <a:chOff x="1202375" y="1373875"/>
              <a:chExt cx="1481600" cy="1989925"/>
            </a:xfrm>
          </p:grpSpPr>
          <p:sp>
            <p:nvSpPr>
              <p:cNvPr id="3773" name="Google Shape;3773;p40"/>
              <p:cNvSpPr/>
              <p:nvPr/>
            </p:nvSpPr>
            <p:spPr>
              <a:xfrm>
                <a:off x="1202375" y="1693850"/>
                <a:ext cx="1481600" cy="876675"/>
              </a:xfrm>
              <a:custGeom>
                <a:avLst/>
                <a:gdLst/>
                <a:ahLst/>
                <a:cxnLst/>
                <a:rect l="l" t="t" r="r" b="b"/>
                <a:pathLst>
                  <a:path w="59264" h="35067" extrusionOk="0">
                    <a:moveTo>
                      <a:pt x="29063" y="1"/>
                    </a:moveTo>
                    <a:cubicBezTo>
                      <a:pt x="25951" y="1"/>
                      <a:pt x="26473" y="5273"/>
                      <a:pt x="26473" y="5273"/>
                    </a:cubicBezTo>
                    <a:cubicBezTo>
                      <a:pt x="26473" y="5273"/>
                      <a:pt x="25085" y="833"/>
                      <a:pt x="22286" y="833"/>
                    </a:cubicBezTo>
                    <a:cubicBezTo>
                      <a:pt x="22078" y="833"/>
                      <a:pt x="21863" y="857"/>
                      <a:pt x="21640" y="910"/>
                    </a:cubicBezTo>
                    <a:cubicBezTo>
                      <a:pt x="18392" y="1669"/>
                      <a:pt x="18683" y="6743"/>
                      <a:pt x="18683" y="6743"/>
                    </a:cubicBezTo>
                    <a:cubicBezTo>
                      <a:pt x="18683" y="6743"/>
                      <a:pt x="17259" y="4045"/>
                      <a:pt x="14907" y="4045"/>
                    </a:cubicBezTo>
                    <a:cubicBezTo>
                      <a:pt x="14347" y="4045"/>
                      <a:pt x="13733" y="4198"/>
                      <a:pt x="13074" y="4578"/>
                    </a:cubicBezTo>
                    <a:cubicBezTo>
                      <a:pt x="9665" y="6549"/>
                      <a:pt x="12557" y="11462"/>
                      <a:pt x="12557" y="11462"/>
                    </a:cubicBezTo>
                    <a:cubicBezTo>
                      <a:pt x="12557" y="11462"/>
                      <a:pt x="10612" y="9763"/>
                      <a:pt x="8593" y="9763"/>
                    </a:cubicBezTo>
                    <a:cubicBezTo>
                      <a:pt x="7679" y="9763"/>
                      <a:pt x="6750" y="10111"/>
                      <a:pt x="5980" y="11124"/>
                    </a:cubicBezTo>
                    <a:cubicBezTo>
                      <a:pt x="3523" y="14371"/>
                      <a:pt x="7111" y="17911"/>
                      <a:pt x="7111" y="17911"/>
                    </a:cubicBezTo>
                    <a:cubicBezTo>
                      <a:pt x="7111" y="17911"/>
                      <a:pt x="6431" y="17711"/>
                      <a:pt x="5529" y="17711"/>
                    </a:cubicBezTo>
                    <a:cubicBezTo>
                      <a:pt x="4285" y="17711"/>
                      <a:pt x="2619" y="18091"/>
                      <a:pt x="1729" y="19899"/>
                    </a:cubicBezTo>
                    <a:cubicBezTo>
                      <a:pt x="194" y="23002"/>
                      <a:pt x="4121" y="25620"/>
                      <a:pt x="4121" y="25620"/>
                    </a:cubicBezTo>
                    <a:cubicBezTo>
                      <a:pt x="0" y="27026"/>
                      <a:pt x="1276" y="30453"/>
                      <a:pt x="1649" y="31212"/>
                    </a:cubicBezTo>
                    <a:cubicBezTo>
                      <a:pt x="1890" y="31664"/>
                      <a:pt x="2278" y="32036"/>
                      <a:pt x="2683" y="32375"/>
                    </a:cubicBezTo>
                    <a:cubicBezTo>
                      <a:pt x="3539" y="33071"/>
                      <a:pt x="4493" y="33653"/>
                      <a:pt x="5543" y="33991"/>
                    </a:cubicBezTo>
                    <a:cubicBezTo>
                      <a:pt x="6271" y="34234"/>
                      <a:pt x="7030" y="34364"/>
                      <a:pt x="7790" y="34476"/>
                    </a:cubicBezTo>
                    <a:cubicBezTo>
                      <a:pt x="10507" y="34870"/>
                      <a:pt x="13251" y="35066"/>
                      <a:pt x="15996" y="35066"/>
                    </a:cubicBezTo>
                    <a:cubicBezTo>
                      <a:pt x="20581" y="35066"/>
                      <a:pt x="25165" y="34518"/>
                      <a:pt x="29623" y="33426"/>
                    </a:cubicBezTo>
                    <a:cubicBezTo>
                      <a:pt x="34082" y="34518"/>
                      <a:pt x="38673" y="35066"/>
                      <a:pt x="43263" y="35066"/>
                    </a:cubicBezTo>
                    <a:cubicBezTo>
                      <a:pt x="46010" y="35066"/>
                      <a:pt x="48757" y="34870"/>
                      <a:pt x="51474" y="34476"/>
                    </a:cubicBezTo>
                    <a:cubicBezTo>
                      <a:pt x="52234" y="34364"/>
                      <a:pt x="52993" y="34234"/>
                      <a:pt x="53704" y="33991"/>
                    </a:cubicBezTo>
                    <a:cubicBezTo>
                      <a:pt x="54755" y="33653"/>
                      <a:pt x="55725" y="33071"/>
                      <a:pt x="56581" y="32375"/>
                    </a:cubicBezTo>
                    <a:cubicBezTo>
                      <a:pt x="56968" y="32036"/>
                      <a:pt x="57356" y="31664"/>
                      <a:pt x="57599" y="31212"/>
                    </a:cubicBezTo>
                    <a:cubicBezTo>
                      <a:pt x="57987" y="30453"/>
                      <a:pt x="59263" y="27026"/>
                      <a:pt x="55143" y="25620"/>
                    </a:cubicBezTo>
                    <a:cubicBezTo>
                      <a:pt x="55143" y="25620"/>
                      <a:pt x="59054" y="23002"/>
                      <a:pt x="57535" y="19899"/>
                    </a:cubicBezTo>
                    <a:cubicBezTo>
                      <a:pt x="56645" y="18091"/>
                      <a:pt x="54973" y="17711"/>
                      <a:pt x="53725" y="17711"/>
                    </a:cubicBezTo>
                    <a:cubicBezTo>
                      <a:pt x="52820" y="17711"/>
                      <a:pt x="52137" y="17911"/>
                      <a:pt x="52137" y="17911"/>
                    </a:cubicBezTo>
                    <a:cubicBezTo>
                      <a:pt x="52137" y="17911"/>
                      <a:pt x="55725" y="14371"/>
                      <a:pt x="53268" y="11124"/>
                    </a:cubicBezTo>
                    <a:cubicBezTo>
                      <a:pt x="52502" y="10111"/>
                      <a:pt x="51577" y="9763"/>
                      <a:pt x="50665" y="9763"/>
                    </a:cubicBezTo>
                    <a:cubicBezTo>
                      <a:pt x="48652" y="9763"/>
                      <a:pt x="46707" y="11462"/>
                      <a:pt x="46707" y="11462"/>
                    </a:cubicBezTo>
                    <a:cubicBezTo>
                      <a:pt x="46707" y="11462"/>
                      <a:pt x="49583" y="6549"/>
                      <a:pt x="46173" y="4578"/>
                    </a:cubicBezTo>
                    <a:cubicBezTo>
                      <a:pt x="45517" y="4198"/>
                      <a:pt x="44905" y="4045"/>
                      <a:pt x="44346" y="4045"/>
                    </a:cubicBezTo>
                    <a:cubicBezTo>
                      <a:pt x="41999" y="4045"/>
                      <a:pt x="40565" y="6743"/>
                      <a:pt x="40565" y="6743"/>
                    </a:cubicBezTo>
                    <a:cubicBezTo>
                      <a:pt x="40565" y="6743"/>
                      <a:pt x="40872" y="1669"/>
                      <a:pt x="37624" y="910"/>
                    </a:cubicBezTo>
                    <a:cubicBezTo>
                      <a:pt x="37399" y="857"/>
                      <a:pt x="37183" y="833"/>
                      <a:pt x="36975" y="833"/>
                    </a:cubicBezTo>
                    <a:cubicBezTo>
                      <a:pt x="34164" y="833"/>
                      <a:pt x="32791" y="5273"/>
                      <a:pt x="32791" y="5273"/>
                    </a:cubicBezTo>
                    <a:cubicBezTo>
                      <a:pt x="32791" y="5273"/>
                      <a:pt x="33312" y="1"/>
                      <a:pt x="30186" y="1"/>
                    </a:cubicBezTo>
                    <a:cubicBezTo>
                      <a:pt x="30011" y="1"/>
                      <a:pt x="29823" y="17"/>
                      <a:pt x="29623" y="53"/>
                    </a:cubicBezTo>
                    <a:cubicBezTo>
                      <a:pt x="29425" y="17"/>
                      <a:pt x="29238" y="1"/>
                      <a:pt x="290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74" name="Google Shape;3774;p40"/>
              <p:cNvSpPr/>
              <p:nvPr/>
            </p:nvSpPr>
            <p:spPr>
              <a:xfrm>
                <a:off x="1342550" y="1858150"/>
                <a:ext cx="1203650" cy="712450"/>
              </a:xfrm>
              <a:custGeom>
                <a:avLst/>
                <a:gdLst/>
                <a:ahLst/>
                <a:cxnLst/>
                <a:rect l="l" t="t" r="r" b="b"/>
                <a:pathLst>
                  <a:path w="48146" h="28498" extrusionOk="0">
                    <a:moveTo>
                      <a:pt x="23612" y="0"/>
                    </a:moveTo>
                    <a:cubicBezTo>
                      <a:pt x="21077" y="0"/>
                      <a:pt x="21512" y="4276"/>
                      <a:pt x="21512" y="4276"/>
                    </a:cubicBezTo>
                    <a:cubicBezTo>
                      <a:pt x="21512" y="4276"/>
                      <a:pt x="20376" y="676"/>
                      <a:pt x="18094" y="676"/>
                    </a:cubicBezTo>
                    <a:cubicBezTo>
                      <a:pt x="17925" y="676"/>
                      <a:pt x="17750" y="695"/>
                      <a:pt x="17569" y="738"/>
                    </a:cubicBezTo>
                    <a:cubicBezTo>
                      <a:pt x="14934" y="1352"/>
                      <a:pt x="15177" y="5472"/>
                      <a:pt x="15177" y="5472"/>
                    </a:cubicBezTo>
                    <a:cubicBezTo>
                      <a:pt x="15177" y="5472"/>
                      <a:pt x="14019" y="3294"/>
                      <a:pt x="12111" y="3294"/>
                    </a:cubicBezTo>
                    <a:cubicBezTo>
                      <a:pt x="11655" y="3294"/>
                      <a:pt x="11156" y="3418"/>
                      <a:pt x="10619" y="3727"/>
                    </a:cubicBezTo>
                    <a:cubicBezTo>
                      <a:pt x="7855" y="5327"/>
                      <a:pt x="10199" y="9303"/>
                      <a:pt x="10199" y="9303"/>
                    </a:cubicBezTo>
                    <a:cubicBezTo>
                      <a:pt x="10199" y="9303"/>
                      <a:pt x="8613" y="7925"/>
                      <a:pt x="6977" y="7925"/>
                    </a:cubicBezTo>
                    <a:cubicBezTo>
                      <a:pt x="6236" y="7925"/>
                      <a:pt x="5485" y="8207"/>
                      <a:pt x="4866" y="9028"/>
                    </a:cubicBezTo>
                    <a:cubicBezTo>
                      <a:pt x="2862" y="11678"/>
                      <a:pt x="5771" y="14555"/>
                      <a:pt x="5771" y="14555"/>
                    </a:cubicBezTo>
                    <a:cubicBezTo>
                      <a:pt x="5771" y="14555"/>
                      <a:pt x="5216" y="14392"/>
                      <a:pt x="4481" y="14392"/>
                    </a:cubicBezTo>
                    <a:cubicBezTo>
                      <a:pt x="3468" y="14392"/>
                      <a:pt x="2112" y="14701"/>
                      <a:pt x="1390" y="16171"/>
                    </a:cubicBezTo>
                    <a:cubicBezTo>
                      <a:pt x="162" y="18692"/>
                      <a:pt x="3347" y="20826"/>
                      <a:pt x="3347" y="20826"/>
                    </a:cubicBezTo>
                    <a:cubicBezTo>
                      <a:pt x="1" y="21957"/>
                      <a:pt x="1035" y="24753"/>
                      <a:pt x="1343" y="25351"/>
                    </a:cubicBezTo>
                    <a:cubicBezTo>
                      <a:pt x="1537" y="25739"/>
                      <a:pt x="1843" y="26029"/>
                      <a:pt x="2166" y="26305"/>
                    </a:cubicBezTo>
                    <a:cubicBezTo>
                      <a:pt x="2862" y="26870"/>
                      <a:pt x="3653" y="27339"/>
                      <a:pt x="4493" y="27630"/>
                    </a:cubicBezTo>
                    <a:cubicBezTo>
                      <a:pt x="5092" y="27824"/>
                      <a:pt x="5706" y="27921"/>
                      <a:pt x="6320" y="28018"/>
                    </a:cubicBezTo>
                    <a:cubicBezTo>
                      <a:pt x="8527" y="28338"/>
                      <a:pt x="10756" y="28498"/>
                      <a:pt x="12986" y="28498"/>
                    </a:cubicBezTo>
                    <a:cubicBezTo>
                      <a:pt x="16715" y="28498"/>
                      <a:pt x="20444" y="28051"/>
                      <a:pt x="24065" y="27161"/>
                    </a:cubicBezTo>
                    <a:cubicBezTo>
                      <a:pt x="27696" y="28051"/>
                      <a:pt x="31429" y="28498"/>
                      <a:pt x="35160" y="28498"/>
                    </a:cubicBezTo>
                    <a:cubicBezTo>
                      <a:pt x="37390" y="28498"/>
                      <a:pt x="39620" y="28338"/>
                      <a:pt x="41826" y="28018"/>
                    </a:cubicBezTo>
                    <a:cubicBezTo>
                      <a:pt x="42440" y="27921"/>
                      <a:pt x="43054" y="27824"/>
                      <a:pt x="43636" y="27630"/>
                    </a:cubicBezTo>
                    <a:cubicBezTo>
                      <a:pt x="44493" y="27339"/>
                      <a:pt x="45285" y="26870"/>
                      <a:pt x="45964" y="26305"/>
                    </a:cubicBezTo>
                    <a:cubicBezTo>
                      <a:pt x="46304" y="26029"/>
                      <a:pt x="46610" y="25739"/>
                      <a:pt x="46804" y="25351"/>
                    </a:cubicBezTo>
                    <a:cubicBezTo>
                      <a:pt x="47112" y="24753"/>
                      <a:pt x="48146" y="21957"/>
                      <a:pt x="44800" y="20826"/>
                    </a:cubicBezTo>
                    <a:cubicBezTo>
                      <a:pt x="44800" y="20826"/>
                      <a:pt x="47984" y="18692"/>
                      <a:pt x="46739" y="16171"/>
                    </a:cubicBezTo>
                    <a:cubicBezTo>
                      <a:pt x="46019" y="14701"/>
                      <a:pt x="44668" y="14392"/>
                      <a:pt x="43659" y="14392"/>
                    </a:cubicBezTo>
                    <a:cubicBezTo>
                      <a:pt x="42927" y="14392"/>
                      <a:pt x="42376" y="14555"/>
                      <a:pt x="42376" y="14555"/>
                    </a:cubicBezTo>
                    <a:cubicBezTo>
                      <a:pt x="42376" y="14555"/>
                      <a:pt x="45285" y="11678"/>
                      <a:pt x="43281" y="9028"/>
                    </a:cubicBezTo>
                    <a:cubicBezTo>
                      <a:pt x="42661" y="8207"/>
                      <a:pt x="41910" y="7925"/>
                      <a:pt x="41170" y="7925"/>
                    </a:cubicBezTo>
                    <a:cubicBezTo>
                      <a:pt x="39533" y="7925"/>
                      <a:pt x="37947" y="9303"/>
                      <a:pt x="37947" y="9303"/>
                    </a:cubicBezTo>
                    <a:cubicBezTo>
                      <a:pt x="37947" y="9303"/>
                      <a:pt x="40292" y="5327"/>
                      <a:pt x="37527" y="3727"/>
                    </a:cubicBezTo>
                    <a:cubicBezTo>
                      <a:pt x="36991" y="3418"/>
                      <a:pt x="36492" y="3294"/>
                      <a:pt x="36036" y="3294"/>
                    </a:cubicBezTo>
                    <a:cubicBezTo>
                      <a:pt x="34128" y="3294"/>
                      <a:pt x="32970" y="5472"/>
                      <a:pt x="32970" y="5472"/>
                    </a:cubicBezTo>
                    <a:cubicBezTo>
                      <a:pt x="32970" y="5472"/>
                      <a:pt x="33213" y="1352"/>
                      <a:pt x="30562" y="738"/>
                    </a:cubicBezTo>
                    <a:cubicBezTo>
                      <a:pt x="30381" y="695"/>
                      <a:pt x="30206" y="676"/>
                      <a:pt x="30037" y="676"/>
                    </a:cubicBezTo>
                    <a:cubicBezTo>
                      <a:pt x="27755" y="676"/>
                      <a:pt x="26634" y="4276"/>
                      <a:pt x="26634" y="4276"/>
                    </a:cubicBezTo>
                    <a:cubicBezTo>
                      <a:pt x="26634" y="4276"/>
                      <a:pt x="27069" y="0"/>
                      <a:pt x="24521" y="0"/>
                    </a:cubicBezTo>
                    <a:cubicBezTo>
                      <a:pt x="24379" y="0"/>
                      <a:pt x="24227" y="14"/>
                      <a:pt x="24065" y="42"/>
                    </a:cubicBezTo>
                    <a:cubicBezTo>
                      <a:pt x="23905" y="14"/>
                      <a:pt x="23754" y="0"/>
                      <a:pt x="236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75" name="Google Shape;3775;p40"/>
              <p:cNvSpPr/>
              <p:nvPr/>
            </p:nvSpPr>
            <p:spPr>
              <a:xfrm>
                <a:off x="1481950" y="2030525"/>
                <a:ext cx="912350" cy="540025"/>
              </a:xfrm>
              <a:custGeom>
                <a:avLst/>
                <a:gdLst/>
                <a:ahLst/>
                <a:cxnLst/>
                <a:rect l="l" t="t" r="r" b="b"/>
                <a:pathLst>
                  <a:path w="36494" h="21601" extrusionOk="0">
                    <a:moveTo>
                      <a:pt x="17905" y="0"/>
                    </a:moveTo>
                    <a:cubicBezTo>
                      <a:pt x="15988" y="0"/>
                      <a:pt x="16307" y="3249"/>
                      <a:pt x="16307" y="3249"/>
                    </a:cubicBezTo>
                    <a:cubicBezTo>
                      <a:pt x="16307" y="3249"/>
                      <a:pt x="15454" y="518"/>
                      <a:pt x="13732" y="518"/>
                    </a:cubicBezTo>
                    <a:cubicBezTo>
                      <a:pt x="13604" y="518"/>
                      <a:pt x="13471" y="533"/>
                      <a:pt x="13333" y="566"/>
                    </a:cubicBezTo>
                    <a:cubicBezTo>
                      <a:pt x="11329" y="1034"/>
                      <a:pt x="11508" y="4154"/>
                      <a:pt x="11508" y="4154"/>
                    </a:cubicBezTo>
                    <a:cubicBezTo>
                      <a:pt x="11508" y="4154"/>
                      <a:pt x="10633" y="2500"/>
                      <a:pt x="9191" y="2500"/>
                    </a:cubicBezTo>
                    <a:cubicBezTo>
                      <a:pt x="8847" y="2500"/>
                      <a:pt x="8470" y="2594"/>
                      <a:pt x="8065" y="2828"/>
                    </a:cubicBezTo>
                    <a:cubicBezTo>
                      <a:pt x="5964" y="4040"/>
                      <a:pt x="7742" y="7063"/>
                      <a:pt x="7742" y="7063"/>
                    </a:cubicBezTo>
                    <a:cubicBezTo>
                      <a:pt x="7742" y="7063"/>
                      <a:pt x="6539" y="6013"/>
                      <a:pt x="5294" y="6013"/>
                    </a:cubicBezTo>
                    <a:cubicBezTo>
                      <a:pt x="4731" y="6013"/>
                      <a:pt x="4159" y="6228"/>
                      <a:pt x="3686" y="6852"/>
                    </a:cubicBezTo>
                    <a:cubicBezTo>
                      <a:pt x="2182" y="8856"/>
                      <a:pt x="4380" y="11038"/>
                      <a:pt x="4380" y="11038"/>
                    </a:cubicBezTo>
                    <a:cubicBezTo>
                      <a:pt x="4380" y="11038"/>
                      <a:pt x="3957" y="10915"/>
                      <a:pt x="3398" y="10915"/>
                    </a:cubicBezTo>
                    <a:cubicBezTo>
                      <a:pt x="2632" y="10915"/>
                      <a:pt x="1609" y="11147"/>
                      <a:pt x="1068" y="12250"/>
                    </a:cubicBezTo>
                    <a:cubicBezTo>
                      <a:pt x="130" y="14174"/>
                      <a:pt x="2538" y="15790"/>
                      <a:pt x="2538" y="15790"/>
                    </a:cubicBezTo>
                    <a:cubicBezTo>
                      <a:pt x="1" y="16646"/>
                      <a:pt x="792" y="18763"/>
                      <a:pt x="1018" y="19216"/>
                    </a:cubicBezTo>
                    <a:cubicBezTo>
                      <a:pt x="1164" y="19507"/>
                      <a:pt x="1406" y="19733"/>
                      <a:pt x="1649" y="19943"/>
                    </a:cubicBezTo>
                    <a:cubicBezTo>
                      <a:pt x="2182" y="20380"/>
                      <a:pt x="2781" y="20735"/>
                      <a:pt x="3410" y="20945"/>
                    </a:cubicBezTo>
                    <a:cubicBezTo>
                      <a:pt x="3863" y="21091"/>
                      <a:pt x="4332" y="21171"/>
                      <a:pt x="4800" y="21235"/>
                    </a:cubicBezTo>
                    <a:cubicBezTo>
                      <a:pt x="6478" y="21479"/>
                      <a:pt x="8176" y="21601"/>
                      <a:pt x="9876" y="21601"/>
                    </a:cubicBezTo>
                    <a:cubicBezTo>
                      <a:pt x="12694" y="21601"/>
                      <a:pt x="15515" y="21265"/>
                      <a:pt x="18246" y="20589"/>
                    </a:cubicBezTo>
                    <a:cubicBezTo>
                      <a:pt x="20989" y="21265"/>
                      <a:pt x="23807" y="21601"/>
                      <a:pt x="26626" y="21601"/>
                    </a:cubicBezTo>
                    <a:cubicBezTo>
                      <a:pt x="28325" y="21601"/>
                      <a:pt x="30025" y="21479"/>
                      <a:pt x="31709" y="21235"/>
                    </a:cubicBezTo>
                    <a:cubicBezTo>
                      <a:pt x="32162" y="21171"/>
                      <a:pt x="32630" y="21091"/>
                      <a:pt x="33083" y="20945"/>
                    </a:cubicBezTo>
                    <a:cubicBezTo>
                      <a:pt x="33729" y="20735"/>
                      <a:pt x="34328" y="20380"/>
                      <a:pt x="34845" y="19943"/>
                    </a:cubicBezTo>
                    <a:cubicBezTo>
                      <a:pt x="35087" y="19733"/>
                      <a:pt x="35330" y="19507"/>
                      <a:pt x="35474" y="19216"/>
                    </a:cubicBezTo>
                    <a:cubicBezTo>
                      <a:pt x="35718" y="18763"/>
                      <a:pt x="36493" y="16646"/>
                      <a:pt x="33955" y="15790"/>
                    </a:cubicBezTo>
                    <a:cubicBezTo>
                      <a:pt x="33955" y="15790"/>
                      <a:pt x="36379" y="14174"/>
                      <a:pt x="35427" y="12250"/>
                    </a:cubicBezTo>
                    <a:cubicBezTo>
                      <a:pt x="34885" y="11147"/>
                      <a:pt x="33862" y="10915"/>
                      <a:pt x="33095" y="10915"/>
                    </a:cubicBezTo>
                    <a:cubicBezTo>
                      <a:pt x="32536" y="10915"/>
                      <a:pt x="32113" y="11038"/>
                      <a:pt x="32113" y="11038"/>
                    </a:cubicBezTo>
                    <a:cubicBezTo>
                      <a:pt x="32113" y="11038"/>
                      <a:pt x="34328" y="8856"/>
                      <a:pt x="32808" y="6852"/>
                    </a:cubicBezTo>
                    <a:cubicBezTo>
                      <a:pt x="32335" y="6228"/>
                      <a:pt x="31765" y="6013"/>
                      <a:pt x="31204" y="6013"/>
                    </a:cubicBezTo>
                    <a:cubicBezTo>
                      <a:pt x="29963" y="6013"/>
                      <a:pt x="28768" y="7063"/>
                      <a:pt x="28768" y="7063"/>
                    </a:cubicBezTo>
                    <a:cubicBezTo>
                      <a:pt x="28768" y="7063"/>
                      <a:pt x="30546" y="4040"/>
                      <a:pt x="28445" y="2828"/>
                    </a:cubicBezTo>
                    <a:cubicBezTo>
                      <a:pt x="28040" y="2594"/>
                      <a:pt x="27662" y="2500"/>
                      <a:pt x="27317" y="2500"/>
                    </a:cubicBezTo>
                    <a:cubicBezTo>
                      <a:pt x="25871" y="2500"/>
                      <a:pt x="24986" y="4154"/>
                      <a:pt x="24986" y="4154"/>
                    </a:cubicBezTo>
                    <a:cubicBezTo>
                      <a:pt x="24986" y="4154"/>
                      <a:pt x="25163" y="1034"/>
                      <a:pt x="23176" y="566"/>
                    </a:cubicBezTo>
                    <a:cubicBezTo>
                      <a:pt x="23037" y="533"/>
                      <a:pt x="22904" y="518"/>
                      <a:pt x="22775" y="518"/>
                    </a:cubicBezTo>
                    <a:cubicBezTo>
                      <a:pt x="21043" y="518"/>
                      <a:pt x="20203" y="3249"/>
                      <a:pt x="20203" y="3249"/>
                    </a:cubicBezTo>
                    <a:cubicBezTo>
                      <a:pt x="20203" y="3249"/>
                      <a:pt x="20522" y="0"/>
                      <a:pt x="18591" y="0"/>
                    </a:cubicBezTo>
                    <a:cubicBezTo>
                      <a:pt x="18483" y="0"/>
                      <a:pt x="18368" y="10"/>
                      <a:pt x="18246" y="32"/>
                    </a:cubicBezTo>
                    <a:cubicBezTo>
                      <a:pt x="18125" y="10"/>
                      <a:pt x="18012" y="0"/>
                      <a:pt x="17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0"/>
              <p:cNvSpPr/>
              <p:nvPr/>
            </p:nvSpPr>
            <p:spPr>
              <a:xfrm>
                <a:off x="1392650" y="1995175"/>
                <a:ext cx="115675" cy="74050"/>
              </a:xfrm>
              <a:custGeom>
                <a:avLst/>
                <a:gdLst/>
                <a:ahLst/>
                <a:cxnLst/>
                <a:rect l="l" t="t" r="r" b="b"/>
                <a:pathLst>
                  <a:path w="4627" h="2962" extrusionOk="0">
                    <a:moveTo>
                      <a:pt x="3797" y="1"/>
                    </a:moveTo>
                    <a:cubicBezTo>
                      <a:pt x="3771" y="1"/>
                      <a:pt x="3744" y="3"/>
                      <a:pt x="3718" y="8"/>
                    </a:cubicBezTo>
                    <a:cubicBezTo>
                      <a:pt x="3398" y="43"/>
                      <a:pt x="3226" y="279"/>
                      <a:pt x="3118" y="549"/>
                    </a:cubicBezTo>
                    <a:lnTo>
                      <a:pt x="3118" y="549"/>
                    </a:lnTo>
                    <a:cubicBezTo>
                      <a:pt x="2912" y="324"/>
                      <a:pt x="2634" y="108"/>
                      <a:pt x="2360" y="108"/>
                    </a:cubicBezTo>
                    <a:cubicBezTo>
                      <a:pt x="2322" y="108"/>
                      <a:pt x="2285" y="112"/>
                      <a:pt x="2248" y="121"/>
                    </a:cubicBezTo>
                    <a:cubicBezTo>
                      <a:pt x="1915" y="191"/>
                      <a:pt x="1815" y="462"/>
                      <a:pt x="1825" y="746"/>
                    </a:cubicBezTo>
                    <a:lnTo>
                      <a:pt x="1825" y="746"/>
                    </a:lnTo>
                    <a:cubicBezTo>
                      <a:pt x="1683" y="655"/>
                      <a:pt x="1529" y="589"/>
                      <a:pt x="1358" y="573"/>
                    </a:cubicBezTo>
                    <a:cubicBezTo>
                      <a:pt x="1315" y="567"/>
                      <a:pt x="1272" y="564"/>
                      <a:pt x="1229" y="564"/>
                    </a:cubicBezTo>
                    <a:cubicBezTo>
                      <a:pt x="942" y="564"/>
                      <a:pt x="683" y="701"/>
                      <a:pt x="485" y="913"/>
                    </a:cubicBezTo>
                    <a:cubicBezTo>
                      <a:pt x="1" y="1446"/>
                      <a:pt x="1" y="2271"/>
                      <a:pt x="356" y="2885"/>
                    </a:cubicBezTo>
                    <a:cubicBezTo>
                      <a:pt x="391" y="2939"/>
                      <a:pt x="442" y="2961"/>
                      <a:pt x="494" y="2961"/>
                    </a:cubicBezTo>
                    <a:cubicBezTo>
                      <a:pt x="610" y="2961"/>
                      <a:pt x="726" y="2846"/>
                      <a:pt x="647" y="2723"/>
                    </a:cubicBezTo>
                    <a:cubicBezTo>
                      <a:pt x="388" y="2254"/>
                      <a:pt x="341" y="1624"/>
                      <a:pt x="679" y="1204"/>
                    </a:cubicBezTo>
                    <a:cubicBezTo>
                      <a:pt x="812" y="1028"/>
                      <a:pt x="1010" y="892"/>
                      <a:pt x="1226" y="892"/>
                    </a:cubicBezTo>
                    <a:cubicBezTo>
                      <a:pt x="1248" y="892"/>
                      <a:pt x="1271" y="893"/>
                      <a:pt x="1293" y="896"/>
                    </a:cubicBezTo>
                    <a:cubicBezTo>
                      <a:pt x="1569" y="913"/>
                      <a:pt x="1795" y="1123"/>
                      <a:pt x="1972" y="1316"/>
                    </a:cubicBezTo>
                    <a:cubicBezTo>
                      <a:pt x="2004" y="1348"/>
                      <a:pt x="2045" y="1362"/>
                      <a:pt x="2086" y="1362"/>
                    </a:cubicBezTo>
                    <a:cubicBezTo>
                      <a:pt x="2190" y="1362"/>
                      <a:pt x="2294" y="1271"/>
                      <a:pt x="2248" y="1155"/>
                    </a:cubicBezTo>
                    <a:cubicBezTo>
                      <a:pt x="2198" y="1010"/>
                      <a:pt x="2134" y="864"/>
                      <a:pt x="2151" y="719"/>
                    </a:cubicBezTo>
                    <a:cubicBezTo>
                      <a:pt x="2151" y="570"/>
                      <a:pt x="2229" y="445"/>
                      <a:pt x="2367" y="445"/>
                    </a:cubicBezTo>
                    <a:cubicBezTo>
                      <a:pt x="2395" y="445"/>
                      <a:pt x="2425" y="450"/>
                      <a:pt x="2457" y="461"/>
                    </a:cubicBezTo>
                    <a:cubicBezTo>
                      <a:pt x="2683" y="558"/>
                      <a:pt x="2894" y="767"/>
                      <a:pt x="3039" y="978"/>
                    </a:cubicBezTo>
                    <a:cubicBezTo>
                      <a:pt x="3077" y="1030"/>
                      <a:pt x="3140" y="1058"/>
                      <a:pt x="3199" y="1058"/>
                    </a:cubicBezTo>
                    <a:cubicBezTo>
                      <a:pt x="3267" y="1058"/>
                      <a:pt x="3329" y="1022"/>
                      <a:pt x="3347" y="945"/>
                    </a:cubicBezTo>
                    <a:cubicBezTo>
                      <a:pt x="3388" y="765"/>
                      <a:pt x="3512" y="324"/>
                      <a:pt x="3751" y="324"/>
                    </a:cubicBezTo>
                    <a:cubicBezTo>
                      <a:pt x="3790" y="324"/>
                      <a:pt x="3833" y="336"/>
                      <a:pt x="3879" y="364"/>
                    </a:cubicBezTo>
                    <a:cubicBezTo>
                      <a:pt x="3976" y="428"/>
                      <a:pt x="4025" y="558"/>
                      <a:pt x="4090" y="654"/>
                    </a:cubicBezTo>
                    <a:cubicBezTo>
                      <a:pt x="4155" y="751"/>
                      <a:pt x="4219" y="832"/>
                      <a:pt x="4316" y="896"/>
                    </a:cubicBezTo>
                    <a:cubicBezTo>
                      <a:pt x="4347" y="919"/>
                      <a:pt x="4378" y="929"/>
                      <a:pt x="4406" y="929"/>
                    </a:cubicBezTo>
                    <a:cubicBezTo>
                      <a:pt x="4540" y="929"/>
                      <a:pt x="4627" y="712"/>
                      <a:pt x="4493" y="605"/>
                    </a:cubicBezTo>
                    <a:cubicBezTo>
                      <a:pt x="4349" y="508"/>
                      <a:pt x="4299" y="314"/>
                      <a:pt x="4187" y="185"/>
                    </a:cubicBezTo>
                    <a:cubicBezTo>
                      <a:pt x="4077" y="75"/>
                      <a:pt x="3944" y="1"/>
                      <a:pt x="37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77" name="Google Shape;3777;p40"/>
              <p:cNvSpPr/>
              <p:nvPr/>
            </p:nvSpPr>
            <p:spPr>
              <a:xfrm>
                <a:off x="1503350" y="2121425"/>
                <a:ext cx="78425" cy="53075"/>
              </a:xfrm>
              <a:custGeom>
                <a:avLst/>
                <a:gdLst/>
                <a:ahLst/>
                <a:cxnLst/>
                <a:rect l="l" t="t" r="r" b="b"/>
                <a:pathLst>
                  <a:path w="3137" h="2123" extrusionOk="0">
                    <a:moveTo>
                      <a:pt x="2151" y="0"/>
                    </a:moveTo>
                    <a:cubicBezTo>
                      <a:pt x="1925" y="16"/>
                      <a:pt x="1731" y="162"/>
                      <a:pt x="1601" y="356"/>
                    </a:cubicBezTo>
                    <a:cubicBezTo>
                      <a:pt x="1556" y="431"/>
                      <a:pt x="1525" y="511"/>
                      <a:pt x="1504" y="592"/>
                    </a:cubicBezTo>
                    <a:lnTo>
                      <a:pt x="1504" y="592"/>
                    </a:lnTo>
                    <a:cubicBezTo>
                      <a:pt x="1405" y="481"/>
                      <a:pt x="1285" y="390"/>
                      <a:pt x="1132" y="339"/>
                    </a:cubicBezTo>
                    <a:cubicBezTo>
                      <a:pt x="1072" y="321"/>
                      <a:pt x="1012" y="313"/>
                      <a:pt x="952" y="313"/>
                    </a:cubicBezTo>
                    <a:cubicBezTo>
                      <a:pt x="694" y="313"/>
                      <a:pt x="455" y="475"/>
                      <a:pt x="324" y="711"/>
                    </a:cubicBezTo>
                    <a:cubicBezTo>
                      <a:pt x="1" y="1261"/>
                      <a:pt x="324" y="1988"/>
                      <a:pt x="955" y="2117"/>
                    </a:cubicBezTo>
                    <a:cubicBezTo>
                      <a:pt x="969" y="2120"/>
                      <a:pt x="983" y="2122"/>
                      <a:pt x="996" y="2122"/>
                    </a:cubicBezTo>
                    <a:cubicBezTo>
                      <a:pt x="1161" y="2122"/>
                      <a:pt x="1230" y="1855"/>
                      <a:pt x="1035" y="1810"/>
                    </a:cubicBezTo>
                    <a:cubicBezTo>
                      <a:pt x="632" y="1713"/>
                      <a:pt x="405" y="1276"/>
                      <a:pt x="599" y="905"/>
                    </a:cubicBezTo>
                    <a:cubicBezTo>
                      <a:pt x="675" y="767"/>
                      <a:pt x="799" y="648"/>
                      <a:pt x="950" y="648"/>
                    </a:cubicBezTo>
                    <a:cubicBezTo>
                      <a:pt x="992" y="648"/>
                      <a:pt x="1038" y="658"/>
                      <a:pt x="1084" y="679"/>
                    </a:cubicBezTo>
                    <a:cubicBezTo>
                      <a:pt x="1310" y="776"/>
                      <a:pt x="1407" y="1035"/>
                      <a:pt x="1520" y="1229"/>
                    </a:cubicBezTo>
                    <a:cubicBezTo>
                      <a:pt x="1545" y="1284"/>
                      <a:pt x="1599" y="1309"/>
                      <a:pt x="1654" y="1309"/>
                    </a:cubicBezTo>
                    <a:cubicBezTo>
                      <a:pt x="1743" y="1309"/>
                      <a:pt x="1837" y="1246"/>
                      <a:pt x="1828" y="1147"/>
                    </a:cubicBezTo>
                    <a:cubicBezTo>
                      <a:pt x="1795" y="889"/>
                      <a:pt x="1779" y="371"/>
                      <a:pt x="2151" y="339"/>
                    </a:cubicBezTo>
                    <a:cubicBezTo>
                      <a:pt x="2160" y="338"/>
                      <a:pt x="2169" y="338"/>
                      <a:pt x="2177" y="338"/>
                    </a:cubicBezTo>
                    <a:cubicBezTo>
                      <a:pt x="2327" y="338"/>
                      <a:pt x="2447" y="459"/>
                      <a:pt x="2539" y="565"/>
                    </a:cubicBezTo>
                    <a:cubicBezTo>
                      <a:pt x="2636" y="679"/>
                      <a:pt x="2765" y="824"/>
                      <a:pt x="2781" y="986"/>
                    </a:cubicBezTo>
                    <a:cubicBezTo>
                      <a:pt x="2797" y="1067"/>
                      <a:pt x="2862" y="1147"/>
                      <a:pt x="2959" y="1147"/>
                    </a:cubicBezTo>
                    <a:cubicBezTo>
                      <a:pt x="3039" y="1147"/>
                      <a:pt x="3136" y="1067"/>
                      <a:pt x="3121" y="986"/>
                    </a:cubicBezTo>
                    <a:cubicBezTo>
                      <a:pt x="3088" y="727"/>
                      <a:pt x="2942" y="518"/>
                      <a:pt x="2765" y="324"/>
                    </a:cubicBezTo>
                    <a:cubicBezTo>
                      <a:pt x="2603" y="145"/>
                      <a:pt x="2409" y="0"/>
                      <a:pt x="21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78" name="Google Shape;3778;p40"/>
              <p:cNvSpPr/>
              <p:nvPr/>
            </p:nvSpPr>
            <p:spPr>
              <a:xfrm>
                <a:off x="1417325" y="2253050"/>
                <a:ext cx="113275" cy="231300"/>
              </a:xfrm>
              <a:custGeom>
                <a:avLst/>
                <a:gdLst/>
                <a:ahLst/>
                <a:cxnLst/>
                <a:rect l="l" t="t" r="r" b="b"/>
                <a:pathLst>
                  <a:path w="4531" h="9252" extrusionOk="0">
                    <a:moveTo>
                      <a:pt x="3489" y="1"/>
                    </a:moveTo>
                    <a:cubicBezTo>
                      <a:pt x="3301" y="1"/>
                      <a:pt x="3096" y="51"/>
                      <a:pt x="2941" y="149"/>
                    </a:cubicBezTo>
                    <a:cubicBezTo>
                      <a:pt x="2705" y="310"/>
                      <a:pt x="2561" y="571"/>
                      <a:pt x="2529" y="847"/>
                    </a:cubicBezTo>
                    <a:lnTo>
                      <a:pt x="2529" y="847"/>
                    </a:lnTo>
                    <a:cubicBezTo>
                      <a:pt x="2368" y="763"/>
                      <a:pt x="2184" y="722"/>
                      <a:pt x="1998" y="722"/>
                    </a:cubicBezTo>
                    <a:cubicBezTo>
                      <a:pt x="1914" y="722"/>
                      <a:pt x="1829" y="731"/>
                      <a:pt x="1745" y="747"/>
                    </a:cubicBezTo>
                    <a:cubicBezTo>
                      <a:pt x="1325" y="844"/>
                      <a:pt x="1018" y="1168"/>
                      <a:pt x="888" y="1571"/>
                    </a:cubicBezTo>
                    <a:cubicBezTo>
                      <a:pt x="611" y="2389"/>
                      <a:pt x="1118" y="3135"/>
                      <a:pt x="1809" y="3525"/>
                    </a:cubicBezTo>
                    <a:lnTo>
                      <a:pt x="1809" y="3525"/>
                    </a:lnTo>
                    <a:cubicBezTo>
                      <a:pt x="1525" y="3722"/>
                      <a:pt x="1338" y="4052"/>
                      <a:pt x="1373" y="4415"/>
                    </a:cubicBezTo>
                    <a:cubicBezTo>
                      <a:pt x="1408" y="4747"/>
                      <a:pt x="1628" y="5030"/>
                      <a:pt x="1919" y="5161"/>
                    </a:cubicBezTo>
                    <a:lnTo>
                      <a:pt x="1919" y="5161"/>
                    </a:lnTo>
                    <a:cubicBezTo>
                      <a:pt x="1791" y="5281"/>
                      <a:pt x="1692" y="5424"/>
                      <a:pt x="1664" y="5611"/>
                    </a:cubicBezTo>
                    <a:cubicBezTo>
                      <a:pt x="1657" y="5736"/>
                      <a:pt x="1683" y="5857"/>
                      <a:pt x="1741" y="5958"/>
                    </a:cubicBezTo>
                    <a:lnTo>
                      <a:pt x="1741" y="5958"/>
                    </a:lnTo>
                    <a:cubicBezTo>
                      <a:pt x="1454" y="6059"/>
                      <a:pt x="1183" y="6217"/>
                      <a:pt x="1099" y="6516"/>
                    </a:cubicBezTo>
                    <a:cubicBezTo>
                      <a:pt x="1047" y="6681"/>
                      <a:pt x="1064" y="6863"/>
                      <a:pt x="1141" y="7008"/>
                    </a:cubicBezTo>
                    <a:lnTo>
                      <a:pt x="1141" y="7008"/>
                    </a:lnTo>
                    <a:cubicBezTo>
                      <a:pt x="697" y="7139"/>
                      <a:pt x="300" y="7436"/>
                      <a:pt x="162" y="7891"/>
                    </a:cubicBezTo>
                    <a:cubicBezTo>
                      <a:pt x="0" y="8391"/>
                      <a:pt x="226" y="9022"/>
                      <a:pt x="727" y="9231"/>
                    </a:cubicBezTo>
                    <a:cubicBezTo>
                      <a:pt x="754" y="9245"/>
                      <a:pt x="780" y="9251"/>
                      <a:pt x="805" y="9251"/>
                    </a:cubicBezTo>
                    <a:cubicBezTo>
                      <a:pt x="959" y="9251"/>
                      <a:pt x="1055" y="9026"/>
                      <a:pt x="888" y="8957"/>
                    </a:cubicBezTo>
                    <a:cubicBezTo>
                      <a:pt x="533" y="8796"/>
                      <a:pt x="356" y="8359"/>
                      <a:pt x="485" y="7971"/>
                    </a:cubicBezTo>
                    <a:cubicBezTo>
                      <a:pt x="614" y="7551"/>
                      <a:pt x="1082" y="7309"/>
                      <a:pt x="1519" y="7277"/>
                    </a:cubicBezTo>
                    <a:cubicBezTo>
                      <a:pt x="1696" y="7260"/>
                      <a:pt x="1745" y="6986"/>
                      <a:pt x="1552" y="6953"/>
                    </a:cubicBezTo>
                    <a:cubicBezTo>
                      <a:pt x="1540" y="6950"/>
                      <a:pt x="1529" y="6946"/>
                      <a:pt x="1519" y="6941"/>
                    </a:cubicBezTo>
                    <a:lnTo>
                      <a:pt x="1519" y="6941"/>
                    </a:lnTo>
                    <a:cubicBezTo>
                      <a:pt x="1519" y="6940"/>
                      <a:pt x="1519" y="6938"/>
                      <a:pt x="1519" y="6937"/>
                    </a:cubicBezTo>
                    <a:lnTo>
                      <a:pt x="1519" y="6937"/>
                    </a:lnTo>
                    <a:cubicBezTo>
                      <a:pt x="1517" y="6937"/>
                      <a:pt x="1514" y="6937"/>
                      <a:pt x="1511" y="6937"/>
                    </a:cubicBezTo>
                    <a:lnTo>
                      <a:pt x="1511" y="6937"/>
                    </a:lnTo>
                    <a:cubicBezTo>
                      <a:pt x="1374" y="6863"/>
                      <a:pt x="1381" y="6635"/>
                      <a:pt x="1470" y="6516"/>
                    </a:cubicBezTo>
                    <a:cubicBezTo>
                      <a:pt x="1599" y="6307"/>
                      <a:pt x="1890" y="6242"/>
                      <a:pt x="2117" y="6193"/>
                    </a:cubicBezTo>
                    <a:cubicBezTo>
                      <a:pt x="2278" y="6145"/>
                      <a:pt x="2278" y="5919"/>
                      <a:pt x="2117" y="5870"/>
                    </a:cubicBezTo>
                    <a:cubicBezTo>
                      <a:pt x="1987" y="5822"/>
                      <a:pt x="1987" y="5644"/>
                      <a:pt x="2036" y="5547"/>
                    </a:cubicBezTo>
                    <a:cubicBezTo>
                      <a:pt x="2101" y="5402"/>
                      <a:pt x="2263" y="5305"/>
                      <a:pt x="2392" y="5223"/>
                    </a:cubicBezTo>
                    <a:cubicBezTo>
                      <a:pt x="2537" y="5143"/>
                      <a:pt x="2472" y="4917"/>
                      <a:pt x="2310" y="4917"/>
                    </a:cubicBezTo>
                    <a:cubicBezTo>
                      <a:pt x="2004" y="4917"/>
                      <a:pt x="1729" y="4674"/>
                      <a:pt x="1696" y="4368"/>
                    </a:cubicBezTo>
                    <a:cubicBezTo>
                      <a:pt x="1681" y="4028"/>
                      <a:pt x="1955" y="3753"/>
                      <a:pt x="2263" y="3689"/>
                    </a:cubicBezTo>
                    <a:cubicBezTo>
                      <a:pt x="2424" y="3640"/>
                      <a:pt x="2407" y="3413"/>
                      <a:pt x="2263" y="3366"/>
                    </a:cubicBezTo>
                    <a:cubicBezTo>
                      <a:pt x="1599" y="3122"/>
                      <a:pt x="1002" y="2508"/>
                      <a:pt x="1179" y="1765"/>
                    </a:cubicBezTo>
                    <a:cubicBezTo>
                      <a:pt x="1244" y="1442"/>
                      <a:pt x="1455" y="1168"/>
                      <a:pt x="1778" y="1086"/>
                    </a:cubicBezTo>
                    <a:cubicBezTo>
                      <a:pt x="1856" y="1061"/>
                      <a:pt x="1937" y="1049"/>
                      <a:pt x="2016" y="1049"/>
                    </a:cubicBezTo>
                    <a:cubicBezTo>
                      <a:pt x="2248" y="1049"/>
                      <a:pt x="2474" y="1152"/>
                      <a:pt x="2618" y="1345"/>
                    </a:cubicBezTo>
                    <a:cubicBezTo>
                      <a:pt x="2645" y="1380"/>
                      <a:pt x="2681" y="1395"/>
                      <a:pt x="2718" y="1395"/>
                    </a:cubicBezTo>
                    <a:cubicBezTo>
                      <a:pt x="2818" y="1395"/>
                      <a:pt x="2928" y="1289"/>
                      <a:pt x="2892" y="1183"/>
                    </a:cubicBezTo>
                    <a:cubicBezTo>
                      <a:pt x="2763" y="795"/>
                      <a:pt x="2989" y="375"/>
                      <a:pt x="3409" y="327"/>
                    </a:cubicBezTo>
                    <a:cubicBezTo>
                      <a:pt x="3424" y="326"/>
                      <a:pt x="3438" y="325"/>
                      <a:pt x="3452" y="325"/>
                    </a:cubicBezTo>
                    <a:cubicBezTo>
                      <a:pt x="3720" y="325"/>
                      <a:pt x="3935" y="551"/>
                      <a:pt x="4179" y="551"/>
                    </a:cubicBezTo>
                    <a:cubicBezTo>
                      <a:pt x="4238" y="551"/>
                      <a:pt x="4300" y="538"/>
                      <a:pt x="4364" y="504"/>
                    </a:cubicBezTo>
                    <a:cubicBezTo>
                      <a:pt x="4530" y="421"/>
                      <a:pt x="4422" y="194"/>
                      <a:pt x="4265" y="194"/>
                    </a:cubicBezTo>
                    <a:cubicBezTo>
                      <a:pt x="4239" y="194"/>
                      <a:pt x="4212" y="200"/>
                      <a:pt x="4185" y="213"/>
                    </a:cubicBezTo>
                    <a:cubicBezTo>
                      <a:pt x="4175" y="220"/>
                      <a:pt x="4163" y="223"/>
                      <a:pt x="4149" y="223"/>
                    </a:cubicBezTo>
                    <a:cubicBezTo>
                      <a:pt x="4060" y="223"/>
                      <a:pt x="3916" y="97"/>
                      <a:pt x="3846" y="69"/>
                    </a:cubicBezTo>
                    <a:cubicBezTo>
                      <a:pt x="3749" y="36"/>
                      <a:pt x="3668" y="20"/>
                      <a:pt x="3571" y="4"/>
                    </a:cubicBezTo>
                    <a:cubicBezTo>
                      <a:pt x="3544" y="2"/>
                      <a:pt x="3517" y="1"/>
                      <a:pt x="34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0"/>
              <p:cNvSpPr/>
              <p:nvPr/>
            </p:nvSpPr>
            <p:spPr>
              <a:xfrm>
                <a:off x="1279125" y="2373700"/>
                <a:ext cx="66650" cy="91625"/>
              </a:xfrm>
              <a:custGeom>
                <a:avLst/>
                <a:gdLst/>
                <a:ahLst/>
                <a:cxnLst/>
                <a:rect l="l" t="t" r="r" b="b"/>
                <a:pathLst>
                  <a:path w="2666" h="3665" extrusionOk="0">
                    <a:moveTo>
                      <a:pt x="1647" y="0"/>
                    </a:moveTo>
                    <a:cubicBezTo>
                      <a:pt x="1418" y="0"/>
                      <a:pt x="1191" y="63"/>
                      <a:pt x="1003" y="204"/>
                    </a:cubicBezTo>
                    <a:cubicBezTo>
                      <a:pt x="655" y="474"/>
                      <a:pt x="605" y="939"/>
                      <a:pt x="777" y="1313"/>
                    </a:cubicBezTo>
                    <a:lnTo>
                      <a:pt x="777" y="1313"/>
                    </a:lnTo>
                    <a:cubicBezTo>
                      <a:pt x="562" y="1385"/>
                      <a:pt x="394" y="1581"/>
                      <a:pt x="372" y="1820"/>
                    </a:cubicBezTo>
                    <a:cubicBezTo>
                      <a:pt x="365" y="1983"/>
                      <a:pt x="421" y="2128"/>
                      <a:pt x="515" y="2244"/>
                    </a:cubicBezTo>
                    <a:lnTo>
                      <a:pt x="515" y="2244"/>
                    </a:lnTo>
                    <a:cubicBezTo>
                      <a:pt x="273" y="2342"/>
                      <a:pt x="79" y="2529"/>
                      <a:pt x="33" y="2806"/>
                    </a:cubicBezTo>
                    <a:cubicBezTo>
                      <a:pt x="1" y="3016"/>
                      <a:pt x="49" y="3242"/>
                      <a:pt x="178" y="3403"/>
                    </a:cubicBezTo>
                    <a:cubicBezTo>
                      <a:pt x="372" y="3614"/>
                      <a:pt x="647" y="3614"/>
                      <a:pt x="906" y="3662"/>
                    </a:cubicBezTo>
                    <a:cubicBezTo>
                      <a:pt x="916" y="3664"/>
                      <a:pt x="927" y="3664"/>
                      <a:pt x="936" y="3664"/>
                    </a:cubicBezTo>
                    <a:cubicBezTo>
                      <a:pt x="1124" y="3664"/>
                      <a:pt x="1202" y="3386"/>
                      <a:pt x="1003" y="3339"/>
                    </a:cubicBezTo>
                    <a:cubicBezTo>
                      <a:pt x="727" y="3291"/>
                      <a:pt x="307" y="3307"/>
                      <a:pt x="356" y="2903"/>
                    </a:cubicBezTo>
                    <a:cubicBezTo>
                      <a:pt x="385" y="2635"/>
                      <a:pt x="658" y="2502"/>
                      <a:pt x="909" y="2494"/>
                    </a:cubicBezTo>
                    <a:lnTo>
                      <a:pt x="909" y="2494"/>
                    </a:lnTo>
                    <a:cubicBezTo>
                      <a:pt x="955" y="2506"/>
                      <a:pt x="1003" y="2513"/>
                      <a:pt x="1051" y="2515"/>
                    </a:cubicBezTo>
                    <a:cubicBezTo>
                      <a:pt x="1245" y="2515"/>
                      <a:pt x="1294" y="2208"/>
                      <a:pt x="1100" y="2175"/>
                    </a:cubicBezTo>
                    <a:cubicBezTo>
                      <a:pt x="1056" y="2169"/>
                      <a:pt x="1012" y="2165"/>
                      <a:pt x="967" y="2164"/>
                    </a:cubicBezTo>
                    <a:lnTo>
                      <a:pt x="967" y="2164"/>
                    </a:lnTo>
                    <a:cubicBezTo>
                      <a:pt x="833" y="2129"/>
                      <a:pt x="712" y="2016"/>
                      <a:pt x="712" y="1869"/>
                    </a:cubicBezTo>
                    <a:cubicBezTo>
                      <a:pt x="698" y="1730"/>
                      <a:pt x="826" y="1616"/>
                      <a:pt x="955" y="1616"/>
                    </a:cubicBezTo>
                    <a:cubicBezTo>
                      <a:pt x="976" y="1616"/>
                      <a:pt x="998" y="1619"/>
                      <a:pt x="1018" y="1626"/>
                    </a:cubicBezTo>
                    <a:cubicBezTo>
                      <a:pt x="1035" y="1631"/>
                      <a:pt x="1051" y="1633"/>
                      <a:pt x="1066" y="1633"/>
                    </a:cubicBezTo>
                    <a:cubicBezTo>
                      <a:pt x="1201" y="1633"/>
                      <a:pt x="1282" y="1453"/>
                      <a:pt x="1180" y="1352"/>
                    </a:cubicBezTo>
                    <a:cubicBezTo>
                      <a:pt x="938" y="1076"/>
                      <a:pt x="921" y="641"/>
                      <a:pt x="1245" y="447"/>
                    </a:cubicBezTo>
                    <a:cubicBezTo>
                      <a:pt x="1374" y="366"/>
                      <a:pt x="1517" y="331"/>
                      <a:pt x="1661" y="331"/>
                    </a:cubicBezTo>
                    <a:cubicBezTo>
                      <a:pt x="1895" y="331"/>
                      <a:pt x="2131" y="425"/>
                      <a:pt x="2311" y="576"/>
                    </a:cubicBezTo>
                    <a:cubicBezTo>
                      <a:pt x="2345" y="603"/>
                      <a:pt x="2381" y="614"/>
                      <a:pt x="2417" y="614"/>
                    </a:cubicBezTo>
                    <a:cubicBezTo>
                      <a:pt x="2550" y="614"/>
                      <a:pt x="2665" y="448"/>
                      <a:pt x="2538" y="333"/>
                    </a:cubicBezTo>
                    <a:cubicBezTo>
                      <a:pt x="2302" y="125"/>
                      <a:pt x="1971" y="0"/>
                      <a:pt x="16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80" name="Google Shape;3780;p40"/>
              <p:cNvSpPr/>
              <p:nvPr/>
            </p:nvSpPr>
            <p:spPr>
              <a:xfrm>
                <a:off x="1281950" y="2181125"/>
                <a:ext cx="99600" cy="71750"/>
              </a:xfrm>
              <a:custGeom>
                <a:avLst/>
                <a:gdLst/>
                <a:ahLst/>
                <a:cxnLst/>
                <a:rect l="l" t="t" r="r" b="b"/>
                <a:pathLst>
                  <a:path w="3984" h="2870" extrusionOk="0">
                    <a:moveTo>
                      <a:pt x="3297" y="1"/>
                    </a:moveTo>
                    <a:cubicBezTo>
                      <a:pt x="3248" y="1"/>
                      <a:pt x="3200" y="12"/>
                      <a:pt x="3152" y="37"/>
                    </a:cubicBezTo>
                    <a:cubicBezTo>
                      <a:pt x="2991" y="117"/>
                      <a:pt x="2909" y="311"/>
                      <a:pt x="2845" y="457"/>
                    </a:cubicBezTo>
                    <a:cubicBezTo>
                      <a:pt x="2813" y="535"/>
                      <a:pt x="2785" y="610"/>
                      <a:pt x="2763" y="685"/>
                    </a:cubicBezTo>
                    <a:lnTo>
                      <a:pt x="2763" y="685"/>
                    </a:lnTo>
                    <a:cubicBezTo>
                      <a:pt x="2616" y="551"/>
                      <a:pt x="2442" y="448"/>
                      <a:pt x="2262" y="448"/>
                    </a:cubicBezTo>
                    <a:cubicBezTo>
                      <a:pt x="2156" y="448"/>
                      <a:pt x="2047" y="483"/>
                      <a:pt x="1940" y="569"/>
                    </a:cubicBezTo>
                    <a:cubicBezTo>
                      <a:pt x="1788" y="698"/>
                      <a:pt x="1675" y="897"/>
                      <a:pt x="1634" y="1104"/>
                    </a:cubicBezTo>
                    <a:lnTo>
                      <a:pt x="1634" y="1104"/>
                    </a:lnTo>
                    <a:cubicBezTo>
                      <a:pt x="1445" y="960"/>
                      <a:pt x="1232" y="860"/>
                      <a:pt x="987" y="860"/>
                    </a:cubicBezTo>
                    <a:cubicBezTo>
                      <a:pt x="631" y="860"/>
                      <a:pt x="356" y="1086"/>
                      <a:pt x="243" y="1410"/>
                    </a:cubicBezTo>
                    <a:cubicBezTo>
                      <a:pt x="0" y="2185"/>
                      <a:pt x="744" y="2719"/>
                      <a:pt x="1407" y="2864"/>
                    </a:cubicBezTo>
                    <a:cubicBezTo>
                      <a:pt x="1422" y="2868"/>
                      <a:pt x="1437" y="2869"/>
                      <a:pt x="1451" y="2869"/>
                    </a:cubicBezTo>
                    <a:cubicBezTo>
                      <a:pt x="1627" y="2869"/>
                      <a:pt x="1682" y="2602"/>
                      <a:pt x="1487" y="2558"/>
                    </a:cubicBezTo>
                    <a:cubicBezTo>
                      <a:pt x="1035" y="2444"/>
                      <a:pt x="437" y="2138"/>
                      <a:pt x="550" y="1571"/>
                    </a:cubicBezTo>
                    <a:cubicBezTo>
                      <a:pt x="595" y="1350"/>
                      <a:pt x="747" y="1196"/>
                      <a:pt x="970" y="1196"/>
                    </a:cubicBezTo>
                    <a:cubicBezTo>
                      <a:pt x="991" y="1196"/>
                      <a:pt x="1013" y="1197"/>
                      <a:pt x="1035" y="1200"/>
                    </a:cubicBezTo>
                    <a:cubicBezTo>
                      <a:pt x="1342" y="1233"/>
                      <a:pt x="1569" y="1474"/>
                      <a:pt x="1763" y="1685"/>
                    </a:cubicBezTo>
                    <a:cubicBezTo>
                      <a:pt x="1798" y="1724"/>
                      <a:pt x="1839" y="1741"/>
                      <a:pt x="1878" y="1741"/>
                    </a:cubicBezTo>
                    <a:cubicBezTo>
                      <a:pt x="2002" y="1741"/>
                      <a:pt x="2115" y="1581"/>
                      <a:pt x="2004" y="1459"/>
                    </a:cubicBezTo>
                    <a:cubicBezTo>
                      <a:pt x="2004" y="1459"/>
                      <a:pt x="2004" y="1458"/>
                      <a:pt x="2004" y="1458"/>
                    </a:cubicBezTo>
                    <a:lnTo>
                      <a:pt x="2004" y="1458"/>
                    </a:lnTo>
                    <a:cubicBezTo>
                      <a:pt x="1860" y="1296"/>
                      <a:pt x="2005" y="957"/>
                      <a:pt x="2134" y="845"/>
                    </a:cubicBezTo>
                    <a:cubicBezTo>
                      <a:pt x="2184" y="805"/>
                      <a:pt x="2235" y="789"/>
                      <a:pt x="2285" y="789"/>
                    </a:cubicBezTo>
                    <a:cubicBezTo>
                      <a:pt x="2461" y="789"/>
                      <a:pt x="2628" y="993"/>
                      <a:pt x="2715" y="1119"/>
                    </a:cubicBezTo>
                    <a:cubicBezTo>
                      <a:pt x="2754" y="1170"/>
                      <a:pt x="2807" y="1193"/>
                      <a:pt x="2858" y="1193"/>
                    </a:cubicBezTo>
                    <a:cubicBezTo>
                      <a:pt x="2937" y="1193"/>
                      <a:pt x="3013" y="1137"/>
                      <a:pt x="3023" y="1039"/>
                    </a:cubicBezTo>
                    <a:cubicBezTo>
                      <a:pt x="3055" y="828"/>
                      <a:pt x="3120" y="569"/>
                      <a:pt x="3249" y="408"/>
                    </a:cubicBezTo>
                    <a:cubicBezTo>
                      <a:pt x="3276" y="375"/>
                      <a:pt x="3303" y="363"/>
                      <a:pt x="3329" y="363"/>
                    </a:cubicBezTo>
                    <a:cubicBezTo>
                      <a:pt x="3382" y="363"/>
                      <a:pt x="3432" y="414"/>
                      <a:pt x="3476" y="457"/>
                    </a:cubicBezTo>
                    <a:cubicBezTo>
                      <a:pt x="3556" y="537"/>
                      <a:pt x="3605" y="618"/>
                      <a:pt x="3637" y="715"/>
                    </a:cubicBezTo>
                    <a:cubicBezTo>
                      <a:pt x="3667" y="775"/>
                      <a:pt x="3713" y="799"/>
                      <a:pt x="3760" y="799"/>
                    </a:cubicBezTo>
                    <a:cubicBezTo>
                      <a:pt x="3868" y="799"/>
                      <a:pt x="3984" y="672"/>
                      <a:pt x="3928" y="537"/>
                    </a:cubicBezTo>
                    <a:cubicBezTo>
                      <a:pt x="3832" y="333"/>
                      <a:pt x="3563" y="1"/>
                      <a:pt x="32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81" name="Google Shape;3781;p40"/>
              <p:cNvSpPr/>
              <p:nvPr/>
            </p:nvSpPr>
            <p:spPr>
              <a:xfrm>
                <a:off x="1626600" y="2004850"/>
                <a:ext cx="113150" cy="61325"/>
              </a:xfrm>
              <a:custGeom>
                <a:avLst/>
                <a:gdLst/>
                <a:ahLst/>
                <a:cxnLst/>
                <a:rect l="l" t="t" r="r" b="b"/>
                <a:pathLst>
                  <a:path w="4526" h="2453" extrusionOk="0">
                    <a:moveTo>
                      <a:pt x="1158" y="0"/>
                    </a:moveTo>
                    <a:cubicBezTo>
                      <a:pt x="936" y="0"/>
                      <a:pt x="717" y="61"/>
                      <a:pt x="533" y="186"/>
                    </a:cubicBezTo>
                    <a:cubicBezTo>
                      <a:pt x="130" y="445"/>
                      <a:pt x="1" y="929"/>
                      <a:pt x="145" y="1366"/>
                    </a:cubicBezTo>
                    <a:cubicBezTo>
                      <a:pt x="307" y="1851"/>
                      <a:pt x="712" y="2239"/>
                      <a:pt x="1164" y="2433"/>
                    </a:cubicBezTo>
                    <a:cubicBezTo>
                      <a:pt x="1191" y="2447"/>
                      <a:pt x="1218" y="2453"/>
                      <a:pt x="1244" y="2453"/>
                    </a:cubicBezTo>
                    <a:cubicBezTo>
                      <a:pt x="1401" y="2453"/>
                      <a:pt x="1508" y="2228"/>
                      <a:pt x="1341" y="2158"/>
                    </a:cubicBezTo>
                    <a:cubicBezTo>
                      <a:pt x="1003" y="1996"/>
                      <a:pt x="679" y="1754"/>
                      <a:pt x="518" y="1414"/>
                    </a:cubicBezTo>
                    <a:cubicBezTo>
                      <a:pt x="356" y="1076"/>
                      <a:pt x="389" y="655"/>
                      <a:pt x="744" y="445"/>
                    </a:cubicBezTo>
                    <a:cubicBezTo>
                      <a:pt x="886" y="360"/>
                      <a:pt x="1026" y="323"/>
                      <a:pt x="1160" y="323"/>
                    </a:cubicBezTo>
                    <a:cubicBezTo>
                      <a:pt x="1648" y="323"/>
                      <a:pt x="2056" y="814"/>
                      <a:pt x="2199" y="1296"/>
                    </a:cubicBezTo>
                    <a:lnTo>
                      <a:pt x="2199" y="1296"/>
                    </a:lnTo>
                    <a:cubicBezTo>
                      <a:pt x="2199" y="1298"/>
                      <a:pt x="2199" y="1300"/>
                      <a:pt x="2199" y="1302"/>
                    </a:cubicBezTo>
                    <a:cubicBezTo>
                      <a:pt x="2199" y="1302"/>
                      <a:pt x="2200" y="1302"/>
                      <a:pt x="2201" y="1301"/>
                    </a:cubicBezTo>
                    <a:lnTo>
                      <a:pt x="2201" y="1301"/>
                    </a:lnTo>
                    <a:cubicBezTo>
                      <a:pt x="2206" y="1318"/>
                      <a:pt x="2210" y="1334"/>
                      <a:pt x="2214" y="1350"/>
                    </a:cubicBezTo>
                    <a:cubicBezTo>
                      <a:pt x="2235" y="1432"/>
                      <a:pt x="2294" y="1468"/>
                      <a:pt x="2356" y="1468"/>
                    </a:cubicBezTo>
                    <a:cubicBezTo>
                      <a:pt x="2440" y="1468"/>
                      <a:pt x="2528" y="1403"/>
                      <a:pt x="2537" y="1302"/>
                    </a:cubicBezTo>
                    <a:cubicBezTo>
                      <a:pt x="2552" y="1114"/>
                      <a:pt x="2682" y="1031"/>
                      <a:pt x="2820" y="1031"/>
                    </a:cubicBezTo>
                    <a:cubicBezTo>
                      <a:pt x="2980" y="1031"/>
                      <a:pt x="3151" y="1143"/>
                      <a:pt x="3168" y="1334"/>
                    </a:cubicBezTo>
                    <a:cubicBezTo>
                      <a:pt x="3187" y="1436"/>
                      <a:pt x="3280" y="1500"/>
                      <a:pt x="3362" y="1500"/>
                    </a:cubicBezTo>
                    <a:cubicBezTo>
                      <a:pt x="3423" y="1500"/>
                      <a:pt x="3478" y="1465"/>
                      <a:pt x="3491" y="1382"/>
                    </a:cubicBezTo>
                    <a:cubicBezTo>
                      <a:pt x="3533" y="1228"/>
                      <a:pt x="3660" y="1098"/>
                      <a:pt x="3819" y="1098"/>
                    </a:cubicBezTo>
                    <a:cubicBezTo>
                      <a:pt x="3844" y="1098"/>
                      <a:pt x="3869" y="1101"/>
                      <a:pt x="3895" y="1108"/>
                    </a:cubicBezTo>
                    <a:cubicBezTo>
                      <a:pt x="4073" y="1140"/>
                      <a:pt x="4153" y="1366"/>
                      <a:pt x="4106" y="1528"/>
                    </a:cubicBezTo>
                    <a:cubicBezTo>
                      <a:pt x="4066" y="1655"/>
                      <a:pt x="4170" y="1735"/>
                      <a:pt x="4272" y="1735"/>
                    </a:cubicBezTo>
                    <a:cubicBezTo>
                      <a:pt x="4338" y="1735"/>
                      <a:pt x="4403" y="1701"/>
                      <a:pt x="4429" y="1625"/>
                    </a:cubicBezTo>
                    <a:cubicBezTo>
                      <a:pt x="4526" y="1270"/>
                      <a:pt x="4332" y="882"/>
                      <a:pt x="3976" y="785"/>
                    </a:cubicBezTo>
                    <a:cubicBezTo>
                      <a:pt x="3925" y="771"/>
                      <a:pt x="3874" y="764"/>
                      <a:pt x="3823" y="764"/>
                    </a:cubicBezTo>
                    <a:cubicBezTo>
                      <a:pt x="3647" y="764"/>
                      <a:pt x="3479" y="842"/>
                      <a:pt x="3358" y="967"/>
                    </a:cubicBezTo>
                    <a:lnTo>
                      <a:pt x="3358" y="967"/>
                    </a:lnTo>
                    <a:cubicBezTo>
                      <a:pt x="3244" y="810"/>
                      <a:pt x="3072" y="697"/>
                      <a:pt x="2861" y="688"/>
                    </a:cubicBezTo>
                    <a:cubicBezTo>
                      <a:pt x="2678" y="688"/>
                      <a:pt x="2517" y="760"/>
                      <a:pt x="2399" y="876"/>
                    </a:cubicBezTo>
                    <a:lnTo>
                      <a:pt x="2399" y="876"/>
                    </a:lnTo>
                    <a:cubicBezTo>
                      <a:pt x="2259" y="577"/>
                      <a:pt x="2046" y="313"/>
                      <a:pt x="1762" y="154"/>
                    </a:cubicBezTo>
                    <a:cubicBezTo>
                      <a:pt x="1575" y="53"/>
                      <a:pt x="1365" y="0"/>
                      <a:pt x="11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0"/>
              <p:cNvSpPr/>
              <p:nvPr/>
            </p:nvSpPr>
            <p:spPr>
              <a:xfrm>
                <a:off x="1610825" y="2231600"/>
                <a:ext cx="74850" cy="3740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1496" extrusionOk="0">
                    <a:moveTo>
                      <a:pt x="1528" y="1"/>
                    </a:moveTo>
                    <a:cubicBezTo>
                      <a:pt x="1510" y="1"/>
                      <a:pt x="1491" y="2"/>
                      <a:pt x="1472" y="5"/>
                    </a:cubicBezTo>
                    <a:cubicBezTo>
                      <a:pt x="1259" y="24"/>
                      <a:pt x="1144" y="166"/>
                      <a:pt x="1087" y="338"/>
                    </a:cubicBezTo>
                    <a:lnTo>
                      <a:pt x="1087" y="338"/>
                    </a:lnTo>
                    <a:cubicBezTo>
                      <a:pt x="995" y="293"/>
                      <a:pt x="890" y="271"/>
                      <a:pt x="783" y="271"/>
                    </a:cubicBezTo>
                    <a:cubicBezTo>
                      <a:pt x="594" y="271"/>
                      <a:pt x="399" y="338"/>
                      <a:pt x="259" y="457"/>
                    </a:cubicBezTo>
                    <a:cubicBezTo>
                      <a:pt x="82" y="603"/>
                      <a:pt x="1" y="830"/>
                      <a:pt x="50" y="1056"/>
                    </a:cubicBezTo>
                    <a:cubicBezTo>
                      <a:pt x="82" y="1265"/>
                      <a:pt x="259" y="1459"/>
                      <a:pt x="486" y="1492"/>
                    </a:cubicBezTo>
                    <a:cubicBezTo>
                      <a:pt x="502" y="1494"/>
                      <a:pt x="517" y="1496"/>
                      <a:pt x="533" y="1496"/>
                    </a:cubicBezTo>
                    <a:cubicBezTo>
                      <a:pt x="608" y="1496"/>
                      <a:pt x="669" y="1460"/>
                      <a:pt x="696" y="1379"/>
                    </a:cubicBezTo>
                    <a:cubicBezTo>
                      <a:pt x="712" y="1298"/>
                      <a:pt x="664" y="1185"/>
                      <a:pt x="567" y="1168"/>
                    </a:cubicBezTo>
                    <a:cubicBezTo>
                      <a:pt x="324" y="1136"/>
                      <a:pt x="308" y="845"/>
                      <a:pt x="486" y="700"/>
                    </a:cubicBezTo>
                    <a:cubicBezTo>
                      <a:pt x="553" y="641"/>
                      <a:pt x="679" y="595"/>
                      <a:pt x="795" y="595"/>
                    </a:cubicBezTo>
                    <a:cubicBezTo>
                      <a:pt x="900" y="595"/>
                      <a:pt x="997" y="632"/>
                      <a:pt x="1035" y="733"/>
                    </a:cubicBezTo>
                    <a:cubicBezTo>
                      <a:pt x="1065" y="816"/>
                      <a:pt x="1138" y="856"/>
                      <a:pt x="1207" y="856"/>
                    </a:cubicBezTo>
                    <a:cubicBezTo>
                      <a:pt x="1285" y="856"/>
                      <a:pt x="1358" y="804"/>
                      <a:pt x="1358" y="700"/>
                    </a:cubicBezTo>
                    <a:cubicBezTo>
                      <a:pt x="1358" y="624"/>
                      <a:pt x="1373" y="323"/>
                      <a:pt x="1493" y="323"/>
                    </a:cubicBezTo>
                    <a:cubicBezTo>
                      <a:pt x="1501" y="323"/>
                      <a:pt x="1510" y="325"/>
                      <a:pt x="1520" y="328"/>
                    </a:cubicBezTo>
                    <a:cubicBezTo>
                      <a:pt x="1585" y="345"/>
                      <a:pt x="1634" y="474"/>
                      <a:pt x="1666" y="506"/>
                    </a:cubicBezTo>
                    <a:cubicBezTo>
                      <a:pt x="1698" y="587"/>
                      <a:pt x="1746" y="668"/>
                      <a:pt x="1778" y="748"/>
                    </a:cubicBezTo>
                    <a:cubicBezTo>
                      <a:pt x="1802" y="808"/>
                      <a:pt x="1850" y="832"/>
                      <a:pt x="1901" y="832"/>
                    </a:cubicBezTo>
                    <a:cubicBezTo>
                      <a:pt x="1989" y="832"/>
                      <a:pt x="2086" y="760"/>
                      <a:pt x="2086" y="668"/>
                    </a:cubicBezTo>
                    <a:cubicBezTo>
                      <a:pt x="2086" y="478"/>
                      <a:pt x="2225" y="372"/>
                      <a:pt x="2369" y="372"/>
                    </a:cubicBezTo>
                    <a:cubicBezTo>
                      <a:pt x="2471" y="372"/>
                      <a:pt x="2575" y="425"/>
                      <a:pt x="2636" y="539"/>
                    </a:cubicBezTo>
                    <a:cubicBezTo>
                      <a:pt x="2670" y="598"/>
                      <a:pt x="2720" y="623"/>
                      <a:pt x="2770" y="623"/>
                    </a:cubicBezTo>
                    <a:cubicBezTo>
                      <a:pt x="2882" y="623"/>
                      <a:pt x="2994" y="500"/>
                      <a:pt x="2927" y="377"/>
                    </a:cubicBezTo>
                    <a:cubicBezTo>
                      <a:pt x="2818" y="173"/>
                      <a:pt x="2596" y="39"/>
                      <a:pt x="2375" y="39"/>
                    </a:cubicBezTo>
                    <a:cubicBezTo>
                      <a:pt x="2332" y="39"/>
                      <a:pt x="2289" y="43"/>
                      <a:pt x="2248" y="54"/>
                    </a:cubicBezTo>
                    <a:cubicBezTo>
                      <a:pt x="2108" y="77"/>
                      <a:pt x="1991" y="152"/>
                      <a:pt x="1906" y="257"/>
                    </a:cubicBezTo>
                    <a:lnTo>
                      <a:pt x="1906" y="257"/>
                    </a:lnTo>
                    <a:cubicBezTo>
                      <a:pt x="1814" y="116"/>
                      <a:pt x="1694" y="1"/>
                      <a:pt x="15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83" name="Google Shape;3783;p40"/>
              <p:cNvSpPr/>
              <p:nvPr/>
            </p:nvSpPr>
            <p:spPr>
              <a:xfrm>
                <a:off x="1717100" y="2150850"/>
                <a:ext cx="69050" cy="44525"/>
              </a:xfrm>
              <a:custGeom>
                <a:avLst/>
                <a:gdLst/>
                <a:ahLst/>
                <a:cxnLst/>
                <a:rect l="l" t="t" r="r" b="b"/>
                <a:pathLst>
                  <a:path w="2762" h="1781" extrusionOk="0">
                    <a:moveTo>
                      <a:pt x="1858" y="0"/>
                    </a:moveTo>
                    <a:cubicBezTo>
                      <a:pt x="1790" y="0"/>
                      <a:pt x="1720" y="11"/>
                      <a:pt x="1649" y="35"/>
                    </a:cubicBezTo>
                    <a:cubicBezTo>
                      <a:pt x="1453" y="95"/>
                      <a:pt x="1316" y="248"/>
                      <a:pt x="1258" y="429"/>
                    </a:cubicBezTo>
                    <a:lnTo>
                      <a:pt x="1258" y="429"/>
                    </a:lnTo>
                    <a:cubicBezTo>
                      <a:pt x="1145" y="338"/>
                      <a:pt x="1019" y="270"/>
                      <a:pt x="874" y="246"/>
                    </a:cubicBezTo>
                    <a:cubicBezTo>
                      <a:pt x="833" y="239"/>
                      <a:pt x="793" y="235"/>
                      <a:pt x="753" y="235"/>
                    </a:cubicBezTo>
                    <a:cubicBezTo>
                      <a:pt x="509" y="235"/>
                      <a:pt x="292" y="364"/>
                      <a:pt x="195" y="601"/>
                    </a:cubicBezTo>
                    <a:cubicBezTo>
                      <a:pt x="1" y="1069"/>
                      <a:pt x="292" y="1748"/>
                      <a:pt x="841" y="1780"/>
                    </a:cubicBezTo>
                    <a:cubicBezTo>
                      <a:pt x="846" y="1781"/>
                      <a:pt x="851" y="1781"/>
                      <a:pt x="856" y="1781"/>
                    </a:cubicBezTo>
                    <a:cubicBezTo>
                      <a:pt x="1051" y="1781"/>
                      <a:pt x="1046" y="1457"/>
                      <a:pt x="841" y="1442"/>
                    </a:cubicBezTo>
                    <a:cubicBezTo>
                      <a:pt x="533" y="1425"/>
                      <a:pt x="404" y="972"/>
                      <a:pt x="501" y="730"/>
                    </a:cubicBezTo>
                    <a:cubicBezTo>
                      <a:pt x="548" y="613"/>
                      <a:pt x="646" y="564"/>
                      <a:pt x="752" y="564"/>
                    </a:cubicBezTo>
                    <a:cubicBezTo>
                      <a:pt x="792" y="564"/>
                      <a:pt x="833" y="571"/>
                      <a:pt x="874" y="584"/>
                    </a:cubicBezTo>
                    <a:cubicBezTo>
                      <a:pt x="1067" y="649"/>
                      <a:pt x="1212" y="827"/>
                      <a:pt x="1326" y="972"/>
                    </a:cubicBezTo>
                    <a:cubicBezTo>
                      <a:pt x="1360" y="1010"/>
                      <a:pt x="1400" y="1026"/>
                      <a:pt x="1440" y="1026"/>
                    </a:cubicBezTo>
                    <a:cubicBezTo>
                      <a:pt x="1551" y="1026"/>
                      <a:pt x="1656" y="898"/>
                      <a:pt x="1585" y="778"/>
                    </a:cubicBezTo>
                    <a:cubicBezTo>
                      <a:pt x="1488" y="601"/>
                      <a:pt x="1600" y="358"/>
                      <a:pt x="1811" y="343"/>
                    </a:cubicBezTo>
                    <a:cubicBezTo>
                      <a:pt x="1828" y="340"/>
                      <a:pt x="1844" y="339"/>
                      <a:pt x="1860" y="339"/>
                    </a:cubicBezTo>
                    <a:cubicBezTo>
                      <a:pt x="2094" y="339"/>
                      <a:pt x="2272" y="549"/>
                      <a:pt x="2393" y="730"/>
                    </a:cubicBezTo>
                    <a:cubicBezTo>
                      <a:pt x="2427" y="785"/>
                      <a:pt x="2478" y="807"/>
                      <a:pt x="2529" y="807"/>
                    </a:cubicBezTo>
                    <a:cubicBezTo>
                      <a:pt x="2645" y="807"/>
                      <a:pt x="2762" y="692"/>
                      <a:pt x="2684" y="569"/>
                    </a:cubicBezTo>
                    <a:cubicBezTo>
                      <a:pt x="2507" y="284"/>
                      <a:pt x="2207" y="0"/>
                      <a:pt x="18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84" name="Google Shape;3784;p40"/>
              <p:cNvSpPr/>
              <p:nvPr/>
            </p:nvSpPr>
            <p:spPr>
              <a:xfrm>
                <a:off x="1537725" y="1871975"/>
                <a:ext cx="112400" cy="59875"/>
              </a:xfrm>
              <a:custGeom>
                <a:avLst/>
                <a:gdLst/>
                <a:ahLst/>
                <a:cxnLst/>
                <a:rect l="l" t="t" r="r" b="b"/>
                <a:pathLst>
                  <a:path w="4496" h="2395" extrusionOk="0">
                    <a:moveTo>
                      <a:pt x="2420" y="1"/>
                    </a:moveTo>
                    <a:cubicBezTo>
                      <a:pt x="2081" y="1"/>
                      <a:pt x="1888" y="268"/>
                      <a:pt x="1801" y="573"/>
                    </a:cubicBezTo>
                    <a:lnTo>
                      <a:pt x="1801" y="573"/>
                    </a:lnTo>
                    <a:cubicBezTo>
                      <a:pt x="1607" y="426"/>
                      <a:pt x="1372" y="341"/>
                      <a:pt x="1138" y="341"/>
                    </a:cubicBezTo>
                    <a:cubicBezTo>
                      <a:pt x="905" y="341"/>
                      <a:pt x="673" y="426"/>
                      <a:pt x="485" y="620"/>
                    </a:cubicBezTo>
                    <a:cubicBezTo>
                      <a:pt x="0" y="1122"/>
                      <a:pt x="307" y="1946"/>
                      <a:pt x="759" y="2350"/>
                    </a:cubicBezTo>
                    <a:cubicBezTo>
                      <a:pt x="794" y="2382"/>
                      <a:pt x="833" y="2395"/>
                      <a:pt x="871" y="2395"/>
                    </a:cubicBezTo>
                    <a:cubicBezTo>
                      <a:pt x="1007" y="2395"/>
                      <a:pt x="1129" y="2225"/>
                      <a:pt x="1002" y="2124"/>
                    </a:cubicBezTo>
                    <a:cubicBezTo>
                      <a:pt x="694" y="1849"/>
                      <a:pt x="388" y="1284"/>
                      <a:pt x="679" y="911"/>
                    </a:cubicBezTo>
                    <a:cubicBezTo>
                      <a:pt x="803" y="746"/>
                      <a:pt x="974" y="675"/>
                      <a:pt x="1148" y="675"/>
                    </a:cubicBezTo>
                    <a:cubicBezTo>
                      <a:pt x="1382" y="675"/>
                      <a:pt x="1622" y="804"/>
                      <a:pt x="1761" y="1008"/>
                    </a:cubicBezTo>
                    <a:cubicBezTo>
                      <a:pt x="1799" y="1059"/>
                      <a:pt x="1855" y="1082"/>
                      <a:pt x="1908" y="1082"/>
                    </a:cubicBezTo>
                    <a:cubicBezTo>
                      <a:pt x="1991" y="1082"/>
                      <a:pt x="2069" y="1026"/>
                      <a:pt x="2069" y="928"/>
                    </a:cubicBezTo>
                    <a:cubicBezTo>
                      <a:pt x="2081" y="684"/>
                      <a:pt x="2196" y="329"/>
                      <a:pt x="2427" y="329"/>
                    </a:cubicBezTo>
                    <a:cubicBezTo>
                      <a:pt x="2488" y="329"/>
                      <a:pt x="2557" y="354"/>
                      <a:pt x="2634" y="411"/>
                    </a:cubicBezTo>
                    <a:cubicBezTo>
                      <a:pt x="2892" y="588"/>
                      <a:pt x="3054" y="944"/>
                      <a:pt x="3168" y="1219"/>
                    </a:cubicBezTo>
                    <a:cubicBezTo>
                      <a:pt x="3199" y="1273"/>
                      <a:pt x="3253" y="1298"/>
                      <a:pt x="3307" y="1298"/>
                    </a:cubicBezTo>
                    <a:cubicBezTo>
                      <a:pt x="3366" y="1298"/>
                      <a:pt x="3425" y="1269"/>
                      <a:pt x="3459" y="1219"/>
                    </a:cubicBezTo>
                    <a:cubicBezTo>
                      <a:pt x="3556" y="1073"/>
                      <a:pt x="3571" y="766"/>
                      <a:pt x="3717" y="685"/>
                    </a:cubicBezTo>
                    <a:cubicBezTo>
                      <a:pt x="3756" y="660"/>
                      <a:pt x="3793" y="648"/>
                      <a:pt x="3826" y="648"/>
                    </a:cubicBezTo>
                    <a:cubicBezTo>
                      <a:pt x="4026" y="648"/>
                      <a:pt x="4125" y="1048"/>
                      <a:pt x="4153" y="1187"/>
                    </a:cubicBezTo>
                    <a:cubicBezTo>
                      <a:pt x="4173" y="1272"/>
                      <a:pt x="4236" y="1309"/>
                      <a:pt x="4301" y="1309"/>
                    </a:cubicBezTo>
                    <a:cubicBezTo>
                      <a:pt x="4395" y="1309"/>
                      <a:pt x="4495" y="1230"/>
                      <a:pt x="4476" y="1105"/>
                    </a:cubicBezTo>
                    <a:cubicBezTo>
                      <a:pt x="4397" y="756"/>
                      <a:pt x="4224" y="329"/>
                      <a:pt x="3804" y="329"/>
                    </a:cubicBezTo>
                    <a:cubicBezTo>
                      <a:pt x="3797" y="329"/>
                      <a:pt x="3789" y="329"/>
                      <a:pt x="3782" y="329"/>
                    </a:cubicBezTo>
                    <a:cubicBezTo>
                      <a:pt x="3501" y="329"/>
                      <a:pt x="3401" y="531"/>
                      <a:pt x="3312" y="747"/>
                    </a:cubicBezTo>
                    <a:lnTo>
                      <a:pt x="3312" y="747"/>
                    </a:lnTo>
                    <a:cubicBezTo>
                      <a:pt x="3132" y="400"/>
                      <a:pt x="2875" y="44"/>
                      <a:pt x="2505" y="6"/>
                    </a:cubicBezTo>
                    <a:cubicBezTo>
                      <a:pt x="2476" y="3"/>
                      <a:pt x="2448" y="1"/>
                      <a:pt x="24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85" name="Google Shape;3785;p40"/>
              <p:cNvSpPr/>
              <p:nvPr/>
            </p:nvSpPr>
            <p:spPr>
              <a:xfrm>
                <a:off x="2242150" y="1850900"/>
                <a:ext cx="112925" cy="112775"/>
              </a:xfrm>
              <a:custGeom>
                <a:avLst/>
                <a:gdLst/>
                <a:ahLst/>
                <a:cxnLst/>
                <a:rect l="l" t="t" r="r" b="b"/>
                <a:pathLst>
                  <a:path w="4517" h="4511" extrusionOk="0">
                    <a:moveTo>
                      <a:pt x="3183" y="1"/>
                    </a:moveTo>
                    <a:cubicBezTo>
                      <a:pt x="2961" y="1"/>
                      <a:pt x="2733" y="88"/>
                      <a:pt x="2562" y="220"/>
                    </a:cubicBezTo>
                    <a:cubicBezTo>
                      <a:pt x="2381" y="357"/>
                      <a:pt x="2260" y="544"/>
                      <a:pt x="2167" y="751"/>
                    </a:cubicBezTo>
                    <a:lnTo>
                      <a:pt x="2167" y="751"/>
                    </a:lnTo>
                    <a:cubicBezTo>
                      <a:pt x="2078" y="572"/>
                      <a:pt x="1929" y="437"/>
                      <a:pt x="1689" y="429"/>
                    </a:cubicBezTo>
                    <a:cubicBezTo>
                      <a:pt x="1359" y="429"/>
                      <a:pt x="1233" y="673"/>
                      <a:pt x="1143" y="937"/>
                    </a:cubicBezTo>
                    <a:lnTo>
                      <a:pt x="1143" y="937"/>
                    </a:lnTo>
                    <a:cubicBezTo>
                      <a:pt x="1059" y="808"/>
                      <a:pt x="937" y="716"/>
                      <a:pt x="763" y="716"/>
                    </a:cubicBezTo>
                    <a:cubicBezTo>
                      <a:pt x="744" y="716"/>
                      <a:pt x="724" y="718"/>
                      <a:pt x="703" y="720"/>
                    </a:cubicBezTo>
                    <a:cubicBezTo>
                      <a:pt x="235" y="769"/>
                      <a:pt x="24" y="1399"/>
                      <a:pt x="9" y="1787"/>
                    </a:cubicBezTo>
                    <a:cubicBezTo>
                      <a:pt x="0" y="1892"/>
                      <a:pt x="81" y="1945"/>
                      <a:pt x="166" y="1945"/>
                    </a:cubicBezTo>
                    <a:cubicBezTo>
                      <a:pt x="251" y="1945"/>
                      <a:pt x="340" y="1892"/>
                      <a:pt x="347" y="1787"/>
                    </a:cubicBezTo>
                    <a:cubicBezTo>
                      <a:pt x="347" y="1560"/>
                      <a:pt x="444" y="1205"/>
                      <a:pt x="671" y="1075"/>
                    </a:cubicBezTo>
                    <a:cubicBezTo>
                      <a:pt x="702" y="1056"/>
                      <a:pt x="730" y="1048"/>
                      <a:pt x="756" y="1048"/>
                    </a:cubicBezTo>
                    <a:cubicBezTo>
                      <a:pt x="900" y="1048"/>
                      <a:pt x="951" y="1324"/>
                      <a:pt x="978" y="1448"/>
                    </a:cubicBezTo>
                    <a:cubicBezTo>
                      <a:pt x="988" y="1542"/>
                      <a:pt x="1082" y="1624"/>
                      <a:pt x="1168" y="1624"/>
                    </a:cubicBezTo>
                    <a:cubicBezTo>
                      <a:pt x="1213" y="1624"/>
                      <a:pt x="1257" y="1601"/>
                      <a:pt x="1285" y="1545"/>
                    </a:cubicBezTo>
                    <a:cubicBezTo>
                      <a:pt x="1382" y="1334"/>
                      <a:pt x="1382" y="995"/>
                      <a:pt x="1560" y="834"/>
                    </a:cubicBezTo>
                    <a:cubicBezTo>
                      <a:pt x="1604" y="790"/>
                      <a:pt x="1650" y="770"/>
                      <a:pt x="1695" y="770"/>
                    </a:cubicBezTo>
                    <a:cubicBezTo>
                      <a:pt x="1766" y="770"/>
                      <a:pt x="1833" y="819"/>
                      <a:pt x="1883" y="898"/>
                    </a:cubicBezTo>
                    <a:cubicBezTo>
                      <a:pt x="1963" y="1028"/>
                      <a:pt x="1963" y="1205"/>
                      <a:pt x="1963" y="1351"/>
                    </a:cubicBezTo>
                    <a:cubicBezTo>
                      <a:pt x="1963" y="1458"/>
                      <a:pt x="2048" y="1516"/>
                      <a:pt x="2131" y="1516"/>
                    </a:cubicBezTo>
                    <a:cubicBezTo>
                      <a:pt x="2199" y="1516"/>
                      <a:pt x="2265" y="1478"/>
                      <a:pt x="2287" y="1399"/>
                    </a:cubicBezTo>
                    <a:cubicBezTo>
                      <a:pt x="2368" y="1108"/>
                      <a:pt x="2465" y="785"/>
                      <a:pt x="2675" y="558"/>
                    </a:cubicBezTo>
                    <a:cubicBezTo>
                      <a:pt x="2791" y="432"/>
                      <a:pt x="2989" y="333"/>
                      <a:pt x="3175" y="333"/>
                    </a:cubicBezTo>
                    <a:cubicBezTo>
                      <a:pt x="3275" y="333"/>
                      <a:pt x="3371" y="361"/>
                      <a:pt x="3450" y="429"/>
                    </a:cubicBezTo>
                    <a:cubicBezTo>
                      <a:pt x="3677" y="640"/>
                      <a:pt x="3580" y="1060"/>
                      <a:pt x="3532" y="1334"/>
                    </a:cubicBezTo>
                    <a:cubicBezTo>
                      <a:pt x="3455" y="1668"/>
                      <a:pt x="3323" y="1988"/>
                      <a:pt x="3173" y="2293"/>
                    </a:cubicBezTo>
                    <a:lnTo>
                      <a:pt x="3173" y="2293"/>
                    </a:lnTo>
                    <a:cubicBezTo>
                      <a:pt x="3169" y="2297"/>
                      <a:pt x="3164" y="2300"/>
                      <a:pt x="3159" y="2304"/>
                    </a:cubicBezTo>
                    <a:cubicBezTo>
                      <a:pt x="3161" y="2305"/>
                      <a:pt x="3164" y="2307"/>
                      <a:pt x="3166" y="2309"/>
                    </a:cubicBezTo>
                    <a:lnTo>
                      <a:pt x="3166" y="2309"/>
                    </a:lnTo>
                    <a:cubicBezTo>
                      <a:pt x="3158" y="2324"/>
                      <a:pt x="3151" y="2338"/>
                      <a:pt x="3144" y="2353"/>
                    </a:cubicBezTo>
                    <a:cubicBezTo>
                      <a:pt x="3071" y="2475"/>
                      <a:pt x="3172" y="2587"/>
                      <a:pt x="3288" y="2587"/>
                    </a:cubicBezTo>
                    <a:cubicBezTo>
                      <a:pt x="3326" y="2587"/>
                      <a:pt x="3366" y="2575"/>
                      <a:pt x="3402" y="2547"/>
                    </a:cubicBezTo>
                    <a:cubicBezTo>
                      <a:pt x="3463" y="2497"/>
                      <a:pt x="3537" y="2475"/>
                      <a:pt x="3613" y="2475"/>
                    </a:cubicBezTo>
                    <a:cubicBezTo>
                      <a:pt x="3783" y="2475"/>
                      <a:pt x="3965" y="2585"/>
                      <a:pt x="4032" y="2741"/>
                    </a:cubicBezTo>
                    <a:cubicBezTo>
                      <a:pt x="4178" y="3030"/>
                      <a:pt x="3969" y="3352"/>
                      <a:pt x="3712" y="3482"/>
                    </a:cubicBezTo>
                    <a:lnTo>
                      <a:pt x="3712" y="3482"/>
                    </a:lnTo>
                    <a:cubicBezTo>
                      <a:pt x="3711" y="3483"/>
                      <a:pt x="3710" y="3484"/>
                      <a:pt x="3709" y="3484"/>
                    </a:cubicBezTo>
                    <a:cubicBezTo>
                      <a:pt x="3558" y="3580"/>
                      <a:pt x="3654" y="3795"/>
                      <a:pt x="3795" y="3795"/>
                    </a:cubicBezTo>
                    <a:cubicBezTo>
                      <a:pt x="3819" y="3795"/>
                      <a:pt x="3845" y="3789"/>
                      <a:pt x="3871" y="3775"/>
                    </a:cubicBezTo>
                    <a:cubicBezTo>
                      <a:pt x="3915" y="3760"/>
                      <a:pt x="4000" y="3692"/>
                      <a:pt x="4064" y="3692"/>
                    </a:cubicBezTo>
                    <a:cubicBezTo>
                      <a:pt x="4070" y="3692"/>
                      <a:pt x="4076" y="3692"/>
                      <a:pt x="4081" y="3694"/>
                    </a:cubicBezTo>
                    <a:cubicBezTo>
                      <a:pt x="4243" y="3710"/>
                      <a:pt x="4146" y="3855"/>
                      <a:pt x="4097" y="3920"/>
                    </a:cubicBezTo>
                    <a:cubicBezTo>
                      <a:pt x="4017" y="4034"/>
                      <a:pt x="3903" y="4131"/>
                      <a:pt x="3774" y="4178"/>
                    </a:cubicBezTo>
                    <a:cubicBezTo>
                      <a:pt x="3597" y="4237"/>
                      <a:pt x="3649" y="4510"/>
                      <a:pt x="3817" y="4510"/>
                    </a:cubicBezTo>
                    <a:cubicBezTo>
                      <a:pt x="3834" y="4510"/>
                      <a:pt x="3852" y="4507"/>
                      <a:pt x="3871" y="4502"/>
                    </a:cubicBezTo>
                    <a:cubicBezTo>
                      <a:pt x="4178" y="4372"/>
                      <a:pt x="4517" y="4081"/>
                      <a:pt x="4517" y="3726"/>
                    </a:cubicBezTo>
                    <a:cubicBezTo>
                      <a:pt x="4517" y="3576"/>
                      <a:pt x="4420" y="3441"/>
                      <a:pt x="4277" y="3383"/>
                    </a:cubicBezTo>
                    <a:lnTo>
                      <a:pt x="4277" y="3383"/>
                    </a:lnTo>
                    <a:cubicBezTo>
                      <a:pt x="4430" y="3121"/>
                      <a:pt x="4466" y="2798"/>
                      <a:pt x="4308" y="2530"/>
                    </a:cubicBezTo>
                    <a:cubicBezTo>
                      <a:pt x="4157" y="2281"/>
                      <a:pt x="3890" y="2148"/>
                      <a:pt x="3624" y="2148"/>
                    </a:cubicBezTo>
                    <a:cubicBezTo>
                      <a:pt x="3617" y="2148"/>
                      <a:pt x="3609" y="2149"/>
                      <a:pt x="3602" y="2149"/>
                    </a:cubicBezTo>
                    <a:lnTo>
                      <a:pt x="3602" y="2149"/>
                    </a:lnTo>
                    <a:cubicBezTo>
                      <a:pt x="3750" y="1819"/>
                      <a:pt x="3856" y="1472"/>
                      <a:pt x="3903" y="1108"/>
                    </a:cubicBezTo>
                    <a:cubicBezTo>
                      <a:pt x="3952" y="752"/>
                      <a:pt x="3903" y="317"/>
                      <a:pt x="3564" y="106"/>
                    </a:cubicBezTo>
                    <a:cubicBezTo>
                      <a:pt x="3448" y="33"/>
                      <a:pt x="3316" y="1"/>
                      <a:pt x="31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86" name="Google Shape;3786;p40"/>
              <p:cNvSpPr/>
              <p:nvPr/>
            </p:nvSpPr>
            <p:spPr>
              <a:xfrm>
                <a:off x="2115300" y="2001475"/>
                <a:ext cx="149275" cy="68850"/>
              </a:xfrm>
              <a:custGeom>
                <a:avLst/>
                <a:gdLst/>
                <a:ahLst/>
                <a:cxnLst/>
                <a:rect l="l" t="t" r="r" b="b"/>
                <a:pathLst>
                  <a:path w="5971" h="2754" extrusionOk="0">
                    <a:moveTo>
                      <a:pt x="4794" y="0"/>
                    </a:moveTo>
                    <a:cubicBezTo>
                      <a:pt x="4533" y="0"/>
                      <a:pt x="4275" y="101"/>
                      <a:pt x="4081" y="273"/>
                    </a:cubicBezTo>
                    <a:cubicBezTo>
                      <a:pt x="3855" y="458"/>
                      <a:pt x="3714" y="713"/>
                      <a:pt x="3633" y="991"/>
                    </a:cubicBezTo>
                    <a:lnTo>
                      <a:pt x="3633" y="991"/>
                    </a:lnTo>
                    <a:cubicBezTo>
                      <a:pt x="3521" y="910"/>
                      <a:pt x="3383" y="865"/>
                      <a:pt x="3242" y="865"/>
                    </a:cubicBezTo>
                    <a:cubicBezTo>
                      <a:pt x="3155" y="865"/>
                      <a:pt x="3066" y="882"/>
                      <a:pt x="2982" y="920"/>
                    </a:cubicBezTo>
                    <a:cubicBezTo>
                      <a:pt x="2711" y="1028"/>
                      <a:pt x="2552" y="1246"/>
                      <a:pt x="2469" y="1500"/>
                    </a:cubicBezTo>
                    <a:lnTo>
                      <a:pt x="2469" y="1500"/>
                    </a:lnTo>
                    <a:cubicBezTo>
                      <a:pt x="2375" y="1418"/>
                      <a:pt x="2263" y="1356"/>
                      <a:pt x="2141" y="1323"/>
                    </a:cubicBezTo>
                    <a:cubicBezTo>
                      <a:pt x="2062" y="1298"/>
                      <a:pt x="1982" y="1286"/>
                      <a:pt x="1903" y="1286"/>
                    </a:cubicBezTo>
                    <a:cubicBezTo>
                      <a:pt x="1702" y="1286"/>
                      <a:pt x="1505" y="1362"/>
                      <a:pt x="1336" y="1481"/>
                    </a:cubicBezTo>
                    <a:lnTo>
                      <a:pt x="1336" y="1481"/>
                    </a:lnTo>
                    <a:cubicBezTo>
                      <a:pt x="1294" y="1228"/>
                      <a:pt x="1168" y="995"/>
                      <a:pt x="928" y="871"/>
                    </a:cubicBezTo>
                    <a:cubicBezTo>
                      <a:pt x="836" y="827"/>
                      <a:pt x="733" y="805"/>
                      <a:pt x="630" y="805"/>
                    </a:cubicBezTo>
                    <a:cubicBezTo>
                      <a:pt x="393" y="805"/>
                      <a:pt x="158" y="920"/>
                      <a:pt x="56" y="1146"/>
                    </a:cubicBezTo>
                    <a:cubicBezTo>
                      <a:pt x="1" y="1289"/>
                      <a:pt x="120" y="1410"/>
                      <a:pt x="226" y="1410"/>
                    </a:cubicBezTo>
                    <a:cubicBezTo>
                      <a:pt x="275" y="1410"/>
                      <a:pt x="321" y="1384"/>
                      <a:pt x="347" y="1323"/>
                    </a:cubicBezTo>
                    <a:cubicBezTo>
                      <a:pt x="402" y="1202"/>
                      <a:pt x="518" y="1133"/>
                      <a:pt x="638" y="1133"/>
                    </a:cubicBezTo>
                    <a:cubicBezTo>
                      <a:pt x="693" y="1133"/>
                      <a:pt x="748" y="1148"/>
                      <a:pt x="799" y="1178"/>
                    </a:cubicBezTo>
                    <a:cubicBezTo>
                      <a:pt x="1010" y="1308"/>
                      <a:pt x="1042" y="1598"/>
                      <a:pt x="1010" y="1808"/>
                    </a:cubicBezTo>
                    <a:cubicBezTo>
                      <a:pt x="998" y="1913"/>
                      <a:pt x="1087" y="2027"/>
                      <a:pt x="1181" y="2027"/>
                    </a:cubicBezTo>
                    <a:cubicBezTo>
                      <a:pt x="1216" y="2027"/>
                      <a:pt x="1253" y="2010"/>
                      <a:pt x="1284" y="1970"/>
                    </a:cubicBezTo>
                    <a:cubicBezTo>
                      <a:pt x="1442" y="1784"/>
                      <a:pt x="1650" y="1623"/>
                      <a:pt x="1887" y="1623"/>
                    </a:cubicBezTo>
                    <a:cubicBezTo>
                      <a:pt x="1918" y="1623"/>
                      <a:pt x="1948" y="1625"/>
                      <a:pt x="1980" y="1631"/>
                    </a:cubicBezTo>
                    <a:cubicBezTo>
                      <a:pt x="2190" y="1657"/>
                      <a:pt x="2357" y="1800"/>
                      <a:pt x="2395" y="1991"/>
                    </a:cubicBezTo>
                    <a:lnTo>
                      <a:pt x="2395" y="1991"/>
                    </a:lnTo>
                    <a:cubicBezTo>
                      <a:pt x="2395" y="2039"/>
                      <a:pt x="2397" y="2085"/>
                      <a:pt x="2400" y="2131"/>
                    </a:cubicBezTo>
                    <a:cubicBezTo>
                      <a:pt x="2408" y="2236"/>
                      <a:pt x="2488" y="2289"/>
                      <a:pt x="2569" y="2289"/>
                    </a:cubicBezTo>
                    <a:cubicBezTo>
                      <a:pt x="2650" y="2289"/>
                      <a:pt x="2731" y="2236"/>
                      <a:pt x="2739" y="2131"/>
                    </a:cubicBezTo>
                    <a:cubicBezTo>
                      <a:pt x="2743" y="2074"/>
                      <a:pt x="2741" y="2018"/>
                      <a:pt x="2733" y="1964"/>
                    </a:cubicBezTo>
                    <a:lnTo>
                      <a:pt x="2733" y="1964"/>
                    </a:lnTo>
                    <a:cubicBezTo>
                      <a:pt x="2731" y="1738"/>
                      <a:pt x="2765" y="1507"/>
                      <a:pt x="2932" y="1340"/>
                    </a:cubicBezTo>
                    <a:cubicBezTo>
                      <a:pt x="3018" y="1254"/>
                      <a:pt x="3147" y="1203"/>
                      <a:pt x="3265" y="1203"/>
                    </a:cubicBezTo>
                    <a:cubicBezTo>
                      <a:pt x="3415" y="1203"/>
                      <a:pt x="3547" y="1286"/>
                      <a:pt x="3547" y="1485"/>
                    </a:cubicBezTo>
                    <a:cubicBezTo>
                      <a:pt x="3547" y="1590"/>
                      <a:pt x="3627" y="1643"/>
                      <a:pt x="3710" y="1643"/>
                    </a:cubicBezTo>
                    <a:cubicBezTo>
                      <a:pt x="3793" y="1643"/>
                      <a:pt x="3878" y="1590"/>
                      <a:pt x="3887" y="1485"/>
                    </a:cubicBezTo>
                    <a:cubicBezTo>
                      <a:pt x="3902" y="1146"/>
                      <a:pt x="3999" y="774"/>
                      <a:pt x="4258" y="547"/>
                    </a:cubicBezTo>
                    <a:cubicBezTo>
                      <a:pt x="4398" y="417"/>
                      <a:pt x="4596" y="335"/>
                      <a:pt x="4789" y="335"/>
                    </a:cubicBezTo>
                    <a:cubicBezTo>
                      <a:pt x="4931" y="335"/>
                      <a:pt x="5070" y="380"/>
                      <a:pt x="5180" y="483"/>
                    </a:cubicBezTo>
                    <a:cubicBezTo>
                      <a:pt x="5438" y="709"/>
                      <a:pt x="5551" y="1146"/>
                      <a:pt x="5583" y="1469"/>
                    </a:cubicBezTo>
                    <a:cubicBezTo>
                      <a:pt x="5615" y="1840"/>
                      <a:pt x="5567" y="2213"/>
                      <a:pt x="5421" y="2551"/>
                    </a:cubicBezTo>
                    <a:cubicBezTo>
                      <a:pt x="5381" y="2671"/>
                      <a:pt x="5484" y="2754"/>
                      <a:pt x="5587" y="2754"/>
                    </a:cubicBezTo>
                    <a:cubicBezTo>
                      <a:pt x="5650" y="2754"/>
                      <a:pt x="5714" y="2722"/>
                      <a:pt x="5745" y="2648"/>
                    </a:cubicBezTo>
                    <a:cubicBezTo>
                      <a:pt x="5938" y="2180"/>
                      <a:pt x="5971" y="1679"/>
                      <a:pt x="5874" y="1194"/>
                    </a:cubicBezTo>
                    <a:cubicBezTo>
                      <a:pt x="5777" y="774"/>
                      <a:pt x="5583" y="273"/>
                      <a:pt x="5180" y="79"/>
                    </a:cubicBezTo>
                    <a:cubicBezTo>
                      <a:pt x="5055" y="25"/>
                      <a:pt x="4924" y="0"/>
                      <a:pt x="4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87" name="Google Shape;3787;p40"/>
              <p:cNvSpPr/>
              <p:nvPr/>
            </p:nvSpPr>
            <p:spPr>
              <a:xfrm>
                <a:off x="2053150" y="2121725"/>
                <a:ext cx="38925" cy="50200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2008" extrusionOk="0">
                    <a:moveTo>
                      <a:pt x="618" y="0"/>
                    </a:moveTo>
                    <a:cubicBezTo>
                      <a:pt x="456" y="0"/>
                      <a:pt x="283" y="67"/>
                      <a:pt x="150" y="150"/>
                    </a:cubicBezTo>
                    <a:cubicBezTo>
                      <a:pt x="1" y="245"/>
                      <a:pt x="92" y="466"/>
                      <a:pt x="240" y="466"/>
                    </a:cubicBezTo>
                    <a:cubicBezTo>
                      <a:pt x="268" y="466"/>
                      <a:pt x="298" y="459"/>
                      <a:pt x="328" y="441"/>
                    </a:cubicBezTo>
                    <a:cubicBezTo>
                      <a:pt x="391" y="399"/>
                      <a:pt x="514" y="323"/>
                      <a:pt x="611" y="323"/>
                    </a:cubicBezTo>
                    <a:cubicBezTo>
                      <a:pt x="664" y="323"/>
                      <a:pt x="709" y="346"/>
                      <a:pt x="732" y="409"/>
                    </a:cubicBezTo>
                    <a:cubicBezTo>
                      <a:pt x="813" y="586"/>
                      <a:pt x="652" y="780"/>
                      <a:pt x="555" y="909"/>
                    </a:cubicBezTo>
                    <a:cubicBezTo>
                      <a:pt x="477" y="1002"/>
                      <a:pt x="562" y="1153"/>
                      <a:pt x="682" y="1153"/>
                    </a:cubicBezTo>
                    <a:cubicBezTo>
                      <a:pt x="688" y="1153"/>
                      <a:pt x="694" y="1153"/>
                      <a:pt x="699" y="1152"/>
                    </a:cubicBezTo>
                    <a:cubicBezTo>
                      <a:pt x="764" y="1152"/>
                      <a:pt x="829" y="1145"/>
                      <a:pt x="893" y="1145"/>
                    </a:cubicBezTo>
                    <a:cubicBezTo>
                      <a:pt x="926" y="1145"/>
                      <a:pt x="958" y="1146"/>
                      <a:pt x="990" y="1152"/>
                    </a:cubicBezTo>
                    <a:cubicBezTo>
                      <a:pt x="1072" y="1168"/>
                      <a:pt x="1152" y="1200"/>
                      <a:pt x="1169" y="1264"/>
                    </a:cubicBezTo>
                    <a:cubicBezTo>
                      <a:pt x="1201" y="1361"/>
                      <a:pt x="1136" y="1458"/>
                      <a:pt x="1087" y="1508"/>
                    </a:cubicBezTo>
                    <a:cubicBezTo>
                      <a:pt x="990" y="1605"/>
                      <a:pt x="861" y="1652"/>
                      <a:pt x="748" y="1701"/>
                    </a:cubicBezTo>
                    <a:cubicBezTo>
                      <a:pt x="667" y="1734"/>
                      <a:pt x="652" y="1863"/>
                      <a:pt x="684" y="1928"/>
                    </a:cubicBezTo>
                    <a:cubicBezTo>
                      <a:pt x="717" y="1983"/>
                      <a:pt x="772" y="2008"/>
                      <a:pt x="831" y="2008"/>
                    </a:cubicBezTo>
                    <a:cubicBezTo>
                      <a:pt x="857" y="2008"/>
                      <a:pt x="884" y="2003"/>
                      <a:pt x="910" y="1992"/>
                    </a:cubicBezTo>
                    <a:cubicBezTo>
                      <a:pt x="1087" y="1911"/>
                      <a:pt x="1249" y="1831"/>
                      <a:pt x="1363" y="1685"/>
                    </a:cubicBezTo>
                    <a:cubicBezTo>
                      <a:pt x="1492" y="1540"/>
                      <a:pt x="1557" y="1346"/>
                      <a:pt x="1492" y="1168"/>
                    </a:cubicBezTo>
                    <a:cubicBezTo>
                      <a:pt x="1404" y="936"/>
                      <a:pt x="1202" y="848"/>
                      <a:pt x="991" y="825"/>
                    </a:cubicBezTo>
                    <a:lnTo>
                      <a:pt x="991" y="825"/>
                    </a:lnTo>
                    <a:cubicBezTo>
                      <a:pt x="1090" y="631"/>
                      <a:pt x="1129" y="415"/>
                      <a:pt x="1007" y="215"/>
                    </a:cubicBezTo>
                    <a:cubicBezTo>
                      <a:pt x="913" y="58"/>
                      <a:pt x="770" y="0"/>
                      <a:pt x="6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88" name="Google Shape;3788;p40"/>
              <p:cNvSpPr/>
              <p:nvPr/>
            </p:nvSpPr>
            <p:spPr>
              <a:xfrm>
                <a:off x="2429075" y="2442550"/>
                <a:ext cx="49225" cy="55625"/>
              </a:xfrm>
              <a:custGeom>
                <a:avLst/>
                <a:gdLst/>
                <a:ahLst/>
                <a:cxnLst/>
                <a:rect l="l" t="t" r="r" b="b"/>
                <a:pathLst>
                  <a:path w="1969" h="2225" extrusionOk="0">
                    <a:moveTo>
                      <a:pt x="1354" y="1"/>
                    </a:moveTo>
                    <a:cubicBezTo>
                      <a:pt x="1338" y="1"/>
                      <a:pt x="1322" y="2"/>
                      <a:pt x="1307" y="3"/>
                    </a:cubicBezTo>
                    <a:cubicBezTo>
                      <a:pt x="1226" y="20"/>
                      <a:pt x="1145" y="68"/>
                      <a:pt x="1145" y="165"/>
                    </a:cubicBezTo>
                    <a:cubicBezTo>
                      <a:pt x="1145" y="246"/>
                      <a:pt x="1226" y="343"/>
                      <a:pt x="1307" y="343"/>
                    </a:cubicBezTo>
                    <a:cubicBezTo>
                      <a:pt x="1316" y="342"/>
                      <a:pt x="1325" y="342"/>
                      <a:pt x="1335" y="342"/>
                    </a:cubicBezTo>
                    <a:cubicBezTo>
                      <a:pt x="1501" y="342"/>
                      <a:pt x="1645" y="482"/>
                      <a:pt x="1614" y="649"/>
                    </a:cubicBezTo>
                    <a:cubicBezTo>
                      <a:pt x="1572" y="815"/>
                      <a:pt x="1378" y="898"/>
                      <a:pt x="1212" y="940"/>
                    </a:cubicBezTo>
                    <a:lnTo>
                      <a:pt x="1212" y="940"/>
                    </a:lnTo>
                    <a:cubicBezTo>
                      <a:pt x="1209" y="939"/>
                      <a:pt x="1206" y="939"/>
                      <a:pt x="1203" y="939"/>
                    </a:cubicBezTo>
                    <a:cubicBezTo>
                      <a:pt x="1195" y="939"/>
                      <a:pt x="1186" y="940"/>
                      <a:pt x="1177" y="940"/>
                    </a:cubicBezTo>
                    <a:cubicBezTo>
                      <a:pt x="1178" y="943"/>
                      <a:pt x="1178" y="945"/>
                      <a:pt x="1178" y="947"/>
                    </a:cubicBezTo>
                    <a:lnTo>
                      <a:pt x="1178" y="947"/>
                    </a:lnTo>
                    <a:cubicBezTo>
                      <a:pt x="1162" y="951"/>
                      <a:pt x="1145" y="954"/>
                      <a:pt x="1129" y="957"/>
                    </a:cubicBezTo>
                    <a:cubicBezTo>
                      <a:pt x="955" y="989"/>
                      <a:pt x="982" y="1281"/>
                      <a:pt x="1163" y="1281"/>
                    </a:cubicBezTo>
                    <a:cubicBezTo>
                      <a:pt x="1168" y="1281"/>
                      <a:pt x="1172" y="1281"/>
                      <a:pt x="1177" y="1280"/>
                    </a:cubicBezTo>
                    <a:cubicBezTo>
                      <a:pt x="1185" y="1279"/>
                      <a:pt x="1192" y="1279"/>
                      <a:pt x="1199" y="1279"/>
                    </a:cubicBezTo>
                    <a:cubicBezTo>
                      <a:pt x="1295" y="1279"/>
                      <a:pt x="1321" y="1384"/>
                      <a:pt x="1291" y="1474"/>
                    </a:cubicBezTo>
                    <a:cubicBezTo>
                      <a:pt x="1242" y="1587"/>
                      <a:pt x="1145" y="1684"/>
                      <a:pt x="1048" y="1748"/>
                    </a:cubicBezTo>
                    <a:cubicBezTo>
                      <a:pt x="907" y="1849"/>
                      <a:pt x="740" y="1900"/>
                      <a:pt x="572" y="1900"/>
                    </a:cubicBezTo>
                    <a:cubicBezTo>
                      <a:pt x="471" y="1900"/>
                      <a:pt x="369" y="1882"/>
                      <a:pt x="272" y="1845"/>
                    </a:cubicBezTo>
                    <a:cubicBezTo>
                      <a:pt x="255" y="1840"/>
                      <a:pt x="238" y="1837"/>
                      <a:pt x="222" y="1837"/>
                    </a:cubicBezTo>
                    <a:cubicBezTo>
                      <a:pt x="63" y="1837"/>
                      <a:pt x="0" y="2110"/>
                      <a:pt x="192" y="2169"/>
                    </a:cubicBezTo>
                    <a:cubicBezTo>
                      <a:pt x="310" y="2206"/>
                      <a:pt x="433" y="2225"/>
                      <a:pt x="556" y="2225"/>
                    </a:cubicBezTo>
                    <a:cubicBezTo>
                      <a:pt x="855" y="2225"/>
                      <a:pt x="1154" y="2116"/>
                      <a:pt x="1371" y="1910"/>
                    </a:cubicBezTo>
                    <a:cubicBezTo>
                      <a:pt x="1533" y="1765"/>
                      <a:pt x="1662" y="1539"/>
                      <a:pt x="1630" y="1313"/>
                    </a:cubicBezTo>
                    <a:cubicBezTo>
                      <a:pt x="1617" y="1258"/>
                      <a:pt x="1595" y="1205"/>
                      <a:pt x="1564" y="1157"/>
                    </a:cubicBezTo>
                    <a:lnTo>
                      <a:pt x="1564" y="1157"/>
                    </a:lnTo>
                    <a:cubicBezTo>
                      <a:pt x="1768" y="1057"/>
                      <a:pt x="1927" y="890"/>
                      <a:pt x="1938" y="649"/>
                    </a:cubicBezTo>
                    <a:cubicBezTo>
                      <a:pt x="1968" y="326"/>
                      <a:pt x="1689" y="1"/>
                      <a:pt x="13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89" name="Google Shape;3789;p40"/>
              <p:cNvSpPr/>
              <p:nvPr/>
            </p:nvSpPr>
            <p:spPr>
              <a:xfrm>
                <a:off x="2540575" y="2366250"/>
                <a:ext cx="69475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2779" h="4498" extrusionOk="0">
                    <a:moveTo>
                      <a:pt x="1006" y="1"/>
                    </a:moveTo>
                    <a:cubicBezTo>
                      <a:pt x="686" y="1"/>
                      <a:pt x="377" y="219"/>
                      <a:pt x="128" y="421"/>
                    </a:cubicBezTo>
                    <a:cubicBezTo>
                      <a:pt x="0" y="536"/>
                      <a:pt x="125" y="702"/>
                      <a:pt x="263" y="702"/>
                    </a:cubicBezTo>
                    <a:cubicBezTo>
                      <a:pt x="299" y="702"/>
                      <a:pt x="336" y="690"/>
                      <a:pt x="370" y="663"/>
                    </a:cubicBezTo>
                    <a:cubicBezTo>
                      <a:pt x="529" y="518"/>
                      <a:pt x="743" y="327"/>
                      <a:pt x="976" y="327"/>
                    </a:cubicBezTo>
                    <a:cubicBezTo>
                      <a:pt x="1027" y="327"/>
                      <a:pt x="1078" y="336"/>
                      <a:pt x="1130" y="357"/>
                    </a:cubicBezTo>
                    <a:cubicBezTo>
                      <a:pt x="1469" y="486"/>
                      <a:pt x="1227" y="922"/>
                      <a:pt x="1081" y="1132"/>
                    </a:cubicBezTo>
                    <a:cubicBezTo>
                      <a:pt x="1019" y="1225"/>
                      <a:pt x="1104" y="1375"/>
                      <a:pt x="1210" y="1375"/>
                    </a:cubicBezTo>
                    <a:cubicBezTo>
                      <a:pt x="1216" y="1375"/>
                      <a:pt x="1221" y="1375"/>
                      <a:pt x="1227" y="1374"/>
                    </a:cubicBezTo>
                    <a:cubicBezTo>
                      <a:pt x="1251" y="1371"/>
                      <a:pt x="1275" y="1370"/>
                      <a:pt x="1298" y="1370"/>
                    </a:cubicBezTo>
                    <a:cubicBezTo>
                      <a:pt x="1761" y="1370"/>
                      <a:pt x="1916" y="1967"/>
                      <a:pt x="1469" y="2182"/>
                    </a:cubicBezTo>
                    <a:cubicBezTo>
                      <a:pt x="1339" y="2247"/>
                      <a:pt x="1389" y="2458"/>
                      <a:pt x="1518" y="2490"/>
                    </a:cubicBezTo>
                    <a:cubicBezTo>
                      <a:pt x="1970" y="2603"/>
                      <a:pt x="2406" y="2975"/>
                      <a:pt x="2374" y="3492"/>
                    </a:cubicBezTo>
                    <a:cubicBezTo>
                      <a:pt x="2358" y="3701"/>
                      <a:pt x="2261" y="3912"/>
                      <a:pt x="2083" y="4042"/>
                    </a:cubicBezTo>
                    <a:cubicBezTo>
                      <a:pt x="1937" y="4139"/>
                      <a:pt x="1762" y="4172"/>
                      <a:pt x="1581" y="4172"/>
                    </a:cubicBezTo>
                    <a:cubicBezTo>
                      <a:pt x="1463" y="4172"/>
                      <a:pt x="1342" y="4157"/>
                      <a:pt x="1227" y="4138"/>
                    </a:cubicBezTo>
                    <a:cubicBezTo>
                      <a:pt x="1217" y="4137"/>
                      <a:pt x="1207" y="4136"/>
                      <a:pt x="1198" y="4136"/>
                    </a:cubicBezTo>
                    <a:cubicBezTo>
                      <a:pt x="1009" y="4136"/>
                      <a:pt x="946" y="4431"/>
                      <a:pt x="1145" y="4462"/>
                    </a:cubicBezTo>
                    <a:cubicBezTo>
                      <a:pt x="1286" y="4481"/>
                      <a:pt x="1435" y="4497"/>
                      <a:pt x="1583" y="4497"/>
                    </a:cubicBezTo>
                    <a:cubicBezTo>
                      <a:pt x="1809" y="4497"/>
                      <a:pt x="2034" y="4459"/>
                      <a:pt x="2229" y="4332"/>
                    </a:cubicBezTo>
                    <a:cubicBezTo>
                      <a:pt x="2488" y="4171"/>
                      <a:pt x="2649" y="3895"/>
                      <a:pt x="2697" y="3589"/>
                    </a:cubicBezTo>
                    <a:cubicBezTo>
                      <a:pt x="2779" y="2990"/>
                      <a:pt x="2402" y="2506"/>
                      <a:pt x="1896" y="2272"/>
                    </a:cubicBezTo>
                    <a:lnTo>
                      <a:pt x="1896" y="2272"/>
                    </a:lnTo>
                    <a:cubicBezTo>
                      <a:pt x="2048" y="2090"/>
                      <a:pt x="2123" y="1845"/>
                      <a:pt x="2067" y="1600"/>
                    </a:cubicBezTo>
                    <a:cubicBezTo>
                      <a:pt x="1994" y="1333"/>
                      <a:pt x="1765" y="1129"/>
                      <a:pt x="1498" y="1066"/>
                    </a:cubicBezTo>
                    <a:lnTo>
                      <a:pt x="1498" y="1066"/>
                    </a:lnTo>
                    <a:cubicBezTo>
                      <a:pt x="1655" y="729"/>
                      <a:pt x="1721" y="319"/>
                      <a:pt x="1356" y="98"/>
                    </a:cubicBezTo>
                    <a:cubicBezTo>
                      <a:pt x="1240" y="29"/>
                      <a:pt x="1122" y="1"/>
                      <a:pt x="10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90" name="Google Shape;3790;p40"/>
              <p:cNvSpPr/>
              <p:nvPr/>
            </p:nvSpPr>
            <p:spPr>
              <a:xfrm>
                <a:off x="2159600" y="1831025"/>
                <a:ext cx="36725" cy="56575"/>
              </a:xfrm>
              <a:custGeom>
                <a:avLst/>
                <a:gdLst/>
                <a:ahLst/>
                <a:cxnLst/>
                <a:rect l="l" t="t" r="r" b="b"/>
                <a:pathLst>
                  <a:path w="1469" h="2263" extrusionOk="0">
                    <a:moveTo>
                      <a:pt x="484" y="0"/>
                    </a:moveTo>
                    <a:cubicBezTo>
                      <a:pt x="384" y="0"/>
                      <a:pt x="281" y="18"/>
                      <a:pt x="191" y="45"/>
                    </a:cubicBezTo>
                    <a:cubicBezTo>
                      <a:pt x="0" y="104"/>
                      <a:pt x="63" y="377"/>
                      <a:pt x="222" y="377"/>
                    </a:cubicBezTo>
                    <a:cubicBezTo>
                      <a:pt x="238" y="377"/>
                      <a:pt x="255" y="374"/>
                      <a:pt x="272" y="368"/>
                    </a:cubicBezTo>
                    <a:cubicBezTo>
                      <a:pt x="333" y="353"/>
                      <a:pt x="422" y="327"/>
                      <a:pt x="498" y="327"/>
                    </a:cubicBezTo>
                    <a:cubicBezTo>
                      <a:pt x="583" y="327"/>
                      <a:pt x="652" y="360"/>
                      <a:pt x="643" y="481"/>
                    </a:cubicBezTo>
                    <a:cubicBezTo>
                      <a:pt x="628" y="578"/>
                      <a:pt x="579" y="659"/>
                      <a:pt x="531" y="739"/>
                    </a:cubicBezTo>
                    <a:cubicBezTo>
                      <a:pt x="466" y="836"/>
                      <a:pt x="402" y="933"/>
                      <a:pt x="369" y="1062"/>
                    </a:cubicBezTo>
                    <a:cubicBezTo>
                      <a:pt x="322" y="1180"/>
                      <a:pt x="428" y="1263"/>
                      <a:pt x="533" y="1263"/>
                    </a:cubicBezTo>
                    <a:cubicBezTo>
                      <a:pt x="573" y="1263"/>
                      <a:pt x="612" y="1251"/>
                      <a:pt x="643" y="1224"/>
                    </a:cubicBezTo>
                    <a:cubicBezTo>
                      <a:pt x="686" y="1182"/>
                      <a:pt x="733" y="1164"/>
                      <a:pt x="780" y="1164"/>
                    </a:cubicBezTo>
                    <a:cubicBezTo>
                      <a:pt x="896" y="1164"/>
                      <a:pt x="1008" y="1271"/>
                      <a:pt x="1031" y="1386"/>
                    </a:cubicBezTo>
                    <a:cubicBezTo>
                      <a:pt x="1080" y="1564"/>
                      <a:pt x="1016" y="1903"/>
                      <a:pt x="789" y="1935"/>
                    </a:cubicBezTo>
                    <a:cubicBezTo>
                      <a:pt x="708" y="1952"/>
                      <a:pt x="660" y="2064"/>
                      <a:pt x="676" y="2146"/>
                    </a:cubicBezTo>
                    <a:cubicBezTo>
                      <a:pt x="703" y="2227"/>
                      <a:pt x="764" y="2263"/>
                      <a:pt x="839" y="2263"/>
                    </a:cubicBezTo>
                    <a:cubicBezTo>
                      <a:pt x="854" y="2263"/>
                      <a:pt x="870" y="2261"/>
                      <a:pt x="886" y="2258"/>
                    </a:cubicBezTo>
                    <a:cubicBezTo>
                      <a:pt x="1307" y="2178"/>
                      <a:pt x="1468" y="1596"/>
                      <a:pt x="1339" y="1241"/>
                    </a:cubicBezTo>
                    <a:cubicBezTo>
                      <a:pt x="1255" y="1026"/>
                      <a:pt x="1057" y="876"/>
                      <a:pt x="846" y="844"/>
                    </a:cubicBezTo>
                    <a:lnTo>
                      <a:pt x="846" y="844"/>
                    </a:lnTo>
                    <a:cubicBezTo>
                      <a:pt x="867" y="810"/>
                      <a:pt x="886" y="776"/>
                      <a:pt x="902" y="739"/>
                    </a:cubicBezTo>
                    <a:cubicBezTo>
                      <a:pt x="967" y="610"/>
                      <a:pt x="999" y="448"/>
                      <a:pt x="951" y="303"/>
                    </a:cubicBezTo>
                    <a:cubicBezTo>
                      <a:pt x="886" y="75"/>
                      <a:pt x="690" y="0"/>
                      <a:pt x="4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91" name="Google Shape;3791;p40"/>
              <p:cNvSpPr/>
              <p:nvPr/>
            </p:nvSpPr>
            <p:spPr>
              <a:xfrm>
                <a:off x="1716675" y="2780775"/>
                <a:ext cx="108750" cy="403625"/>
              </a:xfrm>
              <a:custGeom>
                <a:avLst/>
                <a:gdLst/>
                <a:ahLst/>
                <a:cxnLst/>
                <a:rect l="l" t="t" r="r" b="b"/>
                <a:pathLst>
                  <a:path w="4350" h="16145" extrusionOk="0">
                    <a:moveTo>
                      <a:pt x="1" y="0"/>
                    </a:moveTo>
                    <a:lnTo>
                      <a:pt x="1" y="16145"/>
                    </a:lnTo>
                    <a:lnTo>
                      <a:pt x="4349" y="15175"/>
                    </a:lnTo>
                    <a:lnTo>
                      <a:pt x="4349" y="77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35C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92" name="Google Shape;3792;p40"/>
              <p:cNvSpPr/>
              <p:nvPr/>
            </p:nvSpPr>
            <p:spPr>
              <a:xfrm>
                <a:off x="1466175" y="2967425"/>
                <a:ext cx="441650" cy="329725"/>
              </a:xfrm>
              <a:custGeom>
                <a:avLst/>
                <a:gdLst/>
                <a:ahLst/>
                <a:cxnLst/>
                <a:rect l="l" t="t" r="r" b="b"/>
                <a:pathLst>
                  <a:path w="17666" h="13189" extrusionOk="0">
                    <a:moveTo>
                      <a:pt x="6902" y="1"/>
                    </a:moveTo>
                    <a:lnTo>
                      <a:pt x="6935" y="8146"/>
                    </a:lnTo>
                    <a:cubicBezTo>
                      <a:pt x="1" y="8146"/>
                      <a:pt x="550" y="13189"/>
                      <a:pt x="550" y="13189"/>
                    </a:cubicBezTo>
                    <a:lnTo>
                      <a:pt x="17472" y="13189"/>
                    </a:lnTo>
                    <a:cubicBezTo>
                      <a:pt x="17666" y="9358"/>
                      <a:pt x="16179" y="8679"/>
                      <a:pt x="16179" y="8679"/>
                    </a:cubicBezTo>
                    <a:lnTo>
                      <a:pt x="16841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93" name="Google Shape;3793;p40"/>
              <p:cNvSpPr/>
              <p:nvPr/>
            </p:nvSpPr>
            <p:spPr>
              <a:xfrm>
                <a:off x="1591450" y="3177175"/>
                <a:ext cx="50925" cy="76700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3068" extrusionOk="0">
                    <a:moveTo>
                      <a:pt x="248" y="0"/>
                    </a:moveTo>
                    <a:cubicBezTo>
                      <a:pt x="121" y="0"/>
                      <a:pt x="1" y="164"/>
                      <a:pt x="114" y="289"/>
                    </a:cubicBezTo>
                    <a:cubicBezTo>
                      <a:pt x="840" y="1049"/>
                      <a:pt x="1261" y="2002"/>
                      <a:pt x="1665" y="2956"/>
                    </a:cubicBezTo>
                    <a:cubicBezTo>
                      <a:pt x="1697" y="3034"/>
                      <a:pt x="1768" y="3067"/>
                      <a:pt x="1836" y="3067"/>
                    </a:cubicBezTo>
                    <a:cubicBezTo>
                      <a:pt x="1939" y="3067"/>
                      <a:pt x="2037" y="2991"/>
                      <a:pt x="1988" y="2875"/>
                    </a:cubicBezTo>
                    <a:cubicBezTo>
                      <a:pt x="1568" y="1873"/>
                      <a:pt x="1116" y="855"/>
                      <a:pt x="356" y="47"/>
                    </a:cubicBezTo>
                    <a:cubicBezTo>
                      <a:pt x="323" y="14"/>
                      <a:pt x="285" y="0"/>
                      <a:pt x="2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94" name="Google Shape;3794;p40"/>
              <p:cNvSpPr/>
              <p:nvPr/>
            </p:nvSpPr>
            <p:spPr>
              <a:xfrm>
                <a:off x="1639950" y="3174975"/>
                <a:ext cx="55125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2205" h="3048" extrusionOk="0">
                    <a:moveTo>
                      <a:pt x="244" y="1"/>
                    </a:moveTo>
                    <a:cubicBezTo>
                      <a:pt x="118" y="1"/>
                      <a:pt x="1" y="173"/>
                      <a:pt x="113" y="297"/>
                    </a:cubicBezTo>
                    <a:cubicBezTo>
                      <a:pt x="824" y="1088"/>
                      <a:pt x="1406" y="1993"/>
                      <a:pt x="1859" y="2963"/>
                    </a:cubicBezTo>
                    <a:cubicBezTo>
                      <a:pt x="1883" y="3023"/>
                      <a:pt x="1928" y="3047"/>
                      <a:pt x="1976" y="3047"/>
                    </a:cubicBezTo>
                    <a:cubicBezTo>
                      <a:pt x="2083" y="3047"/>
                      <a:pt x="2205" y="2925"/>
                      <a:pt x="2149" y="2801"/>
                    </a:cubicBezTo>
                    <a:cubicBezTo>
                      <a:pt x="1680" y="1799"/>
                      <a:pt x="1083" y="879"/>
                      <a:pt x="355" y="54"/>
                    </a:cubicBezTo>
                    <a:cubicBezTo>
                      <a:pt x="321" y="16"/>
                      <a:pt x="282" y="1"/>
                      <a:pt x="2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95" name="Google Shape;3795;p40"/>
              <p:cNvSpPr/>
              <p:nvPr/>
            </p:nvSpPr>
            <p:spPr>
              <a:xfrm>
                <a:off x="1648900" y="3144200"/>
                <a:ext cx="100075" cy="48200"/>
              </a:xfrm>
              <a:custGeom>
                <a:avLst/>
                <a:gdLst/>
                <a:ahLst/>
                <a:cxnLst/>
                <a:rect l="l" t="t" r="r" b="b"/>
                <a:pathLst>
                  <a:path w="4003" h="1928" extrusionOk="0">
                    <a:moveTo>
                      <a:pt x="219" y="0"/>
                    </a:moveTo>
                    <a:cubicBezTo>
                      <a:pt x="49" y="0"/>
                      <a:pt x="0" y="273"/>
                      <a:pt x="191" y="332"/>
                    </a:cubicBezTo>
                    <a:cubicBezTo>
                      <a:pt x="1404" y="655"/>
                      <a:pt x="2680" y="1011"/>
                      <a:pt x="3634" y="1883"/>
                    </a:cubicBezTo>
                    <a:cubicBezTo>
                      <a:pt x="3669" y="1915"/>
                      <a:pt x="3708" y="1928"/>
                      <a:pt x="3745" y="1928"/>
                    </a:cubicBezTo>
                    <a:cubicBezTo>
                      <a:pt x="3881" y="1928"/>
                      <a:pt x="4002" y="1755"/>
                      <a:pt x="3876" y="1640"/>
                    </a:cubicBezTo>
                    <a:cubicBezTo>
                      <a:pt x="2874" y="735"/>
                      <a:pt x="1548" y="347"/>
                      <a:pt x="272" y="9"/>
                    </a:cubicBezTo>
                    <a:cubicBezTo>
                      <a:pt x="253" y="3"/>
                      <a:pt x="235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96" name="Google Shape;3796;p40"/>
              <p:cNvSpPr/>
              <p:nvPr/>
            </p:nvSpPr>
            <p:spPr>
              <a:xfrm>
                <a:off x="1649050" y="3097550"/>
                <a:ext cx="103275" cy="15075"/>
              </a:xfrm>
              <a:custGeom>
                <a:avLst/>
                <a:gdLst/>
                <a:ahLst/>
                <a:cxnLst/>
                <a:rect l="l" t="t" r="r" b="b"/>
                <a:pathLst>
                  <a:path w="4131" h="603" extrusionOk="0">
                    <a:moveTo>
                      <a:pt x="1728" y="1"/>
                    </a:moveTo>
                    <a:cubicBezTo>
                      <a:pt x="1218" y="1"/>
                      <a:pt x="707" y="44"/>
                      <a:pt x="202" y="129"/>
                    </a:cubicBezTo>
                    <a:cubicBezTo>
                      <a:pt x="1" y="160"/>
                      <a:pt x="65" y="455"/>
                      <a:pt x="253" y="455"/>
                    </a:cubicBezTo>
                    <a:cubicBezTo>
                      <a:pt x="262" y="455"/>
                      <a:pt x="272" y="454"/>
                      <a:pt x="282" y="452"/>
                    </a:cubicBezTo>
                    <a:cubicBezTo>
                      <a:pt x="768" y="367"/>
                      <a:pt x="1256" y="324"/>
                      <a:pt x="1743" y="324"/>
                    </a:cubicBezTo>
                    <a:cubicBezTo>
                      <a:pt x="2455" y="324"/>
                      <a:pt x="3163" y="415"/>
                      <a:pt x="3854" y="597"/>
                    </a:cubicBezTo>
                    <a:cubicBezTo>
                      <a:pt x="3869" y="601"/>
                      <a:pt x="3883" y="602"/>
                      <a:pt x="3896" y="602"/>
                    </a:cubicBezTo>
                    <a:cubicBezTo>
                      <a:pt x="4074" y="602"/>
                      <a:pt x="4130" y="320"/>
                      <a:pt x="3934" y="274"/>
                    </a:cubicBezTo>
                    <a:cubicBezTo>
                      <a:pt x="3215" y="92"/>
                      <a:pt x="2473" y="1"/>
                      <a:pt x="17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97" name="Google Shape;3797;p40"/>
              <p:cNvSpPr/>
              <p:nvPr/>
            </p:nvSpPr>
            <p:spPr>
              <a:xfrm>
                <a:off x="1649050" y="3047725"/>
                <a:ext cx="10077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4031" h="460" extrusionOk="0">
                    <a:moveTo>
                      <a:pt x="2242" y="1"/>
                    </a:moveTo>
                    <a:cubicBezTo>
                      <a:pt x="1559" y="1"/>
                      <a:pt x="878" y="50"/>
                      <a:pt x="202" y="151"/>
                    </a:cubicBezTo>
                    <a:cubicBezTo>
                      <a:pt x="1" y="165"/>
                      <a:pt x="65" y="459"/>
                      <a:pt x="253" y="459"/>
                    </a:cubicBezTo>
                    <a:cubicBezTo>
                      <a:pt x="262" y="459"/>
                      <a:pt x="272" y="458"/>
                      <a:pt x="282" y="457"/>
                    </a:cubicBezTo>
                    <a:cubicBezTo>
                      <a:pt x="936" y="367"/>
                      <a:pt x="1590" y="323"/>
                      <a:pt x="2245" y="323"/>
                    </a:cubicBezTo>
                    <a:cubicBezTo>
                      <a:pt x="2770" y="323"/>
                      <a:pt x="3296" y="352"/>
                      <a:pt x="3822" y="409"/>
                    </a:cubicBezTo>
                    <a:cubicBezTo>
                      <a:pt x="3831" y="411"/>
                      <a:pt x="3840" y="411"/>
                      <a:pt x="3849" y="411"/>
                    </a:cubicBezTo>
                    <a:cubicBezTo>
                      <a:pt x="4031" y="411"/>
                      <a:pt x="4022" y="101"/>
                      <a:pt x="3822" y="86"/>
                    </a:cubicBezTo>
                    <a:cubicBezTo>
                      <a:pt x="3295" y="30"/>
                      <a:pt x="2768" y="1"/>
                      <a:pt x="22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98" name="Google Shape;3798;p40"/>
              <p:cNvSpPr/>
              <p:nvPr/>
            </p:nvSpPr>
            <p:spPr>
              <a:xfrm>
                <a:off x="1648000" y="3007025"/>
                <a:ext cx="22385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8954" h="340" extrusionOk="0">
                    <a:moveTo>
                      <a:pt x="211" y="1"/>
                    </a:moveTo>
                    <a:cubicBezTo>
                      <a:pt x="1" y="1"/>
                      <a:pt x="1" y="340"/>
                      <a:pt x="211" y="340"/>
                    </a:cubicBezTo>
                    <a:lnTo>
                      <a:pt x="8744" y="340"/>
                    </a:lnTo>
                    <a:cubicBezTo>
                      <a:pt x="8954" y="340"/>
                      <a:pt x="8954" y="1"/>
                      <a:pt x="87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799" name="Google Shape;3799;p40"/>
              <p:cNvSpPr/>
              <p:nvPr/>
            </p:nvSpPr>
            <p:spPr>
              <a:xfrm>
                <a:off x="1822550" y="3185100"/>
                <a:ext cx="40100" cy="101175"/>
              </a:xfrm>
              <a:custGeom>
                <a:avLst/>
                <a:gdLst/>
                <a:ahLst/>
                <a:cxnLst/>
                <a:rect l="l" t="t" r="r" b="b"/>
                <a:pathLst>
                  <a:path w="1604" h="4047" extrusionOk="0">
                    <a:moveTo>
                      <a:pt x="1364" y="0"/>
                    </a:moveTo>
                    <a:cubicBezTo>
                      <a:pt x="1327" y="0"/>
                      <a:pt x="1291" y="16"/>
                      <a:pt x="1261" y="53"/>
                    </a:cubicBezTo>
                    <a:cubicBezTo>
                      <a:pt x="420" y="1136"/>
                      <a:pt x="0" y="2525"/>
                      <a:pt x="146" y="3883"/>
                    </a:cubicBezTo>
                    <a:cubicBezTo>
                      <a:pt x="154" y="3990"/>
                      <a:pt x="246" y="4047"/>
                      <a:pt x="330" y="4047"/>
                    </a:cubicBezTo>
                    <a:cubicBezTo>
                      <a:pt x="412" y="4047"/>
                      <a:pt x="485" y="3994"/>
                      <a:pt x="470" y="3883"/>
                    </a:cubicBezTo>
                    <a:cubicBezTo>
                      <a:pt x="340" y="2607"/>
                      <a:pt x="711" y="1314"/>
                      <a:pt x="1504" y="295"/>
                    </a:cubicBezTo>
                    <a:cubicBezTo>
                      <a:pt x="1603" y="171"/>
                      <a:pt x="1483" y="0"/>
                      <a:pt x="13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00" name="Google Shape;3800;p40"/>
              <p:cNvSpPr/>
              <p:nvPr/>
            </p:nvSpPr>
            <p:spPr>
              <a:xfrm>
                <a:off x="1479925" y="3297125"/>
                <a:ext cx="423450" cy="62650"/>
              </a:xfrm>
              <a:custGeom>
                <a:avLst/>
                <a:gdLst/>
                <a:ahLst/>
                <a:cxnLst/>
                <a:rect l="l" t="t" r="r" b="b"/>
                <a:pathLst>
                  <a:path w="16938" h="2506" extrusionOk="0">
                    <a:moveTo>
                      <a:pt x="0" y="1"/>
                    </a:moveTo>
                    <a:lnTo>
                      <a:pt x="0" y="1018"/>
                    </a:lnTo>
                    <a:cubicBezTo>
                      <a:pt x="0" y="1843"/>
                      <a:pt x="664" y="2505"/>
                      <a:pt x="1487" y="2505"/>
                    </a:cubicBezTo>
                    <a:lnTo>
                      <a:pt x="15306" y="2505"/>
                    </a:lnTo>
                    <a:cubicBezTo>
                      <a:pt x="16211" y="2505"/>
                      <a:pt x="16938" y="1778"/>
                      <a:pt x="16938" y="873"/>
                    </a:cubicBezTo>
                    <a:lnTo>
                      <a:pt x="16938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01" name="Google Shape;3801;p40"/>
              <p:cNvSpPr/>
              <p:nvPr/>
            </p:nvSpPr>
            <p:spPr>
              <a:xfrm>
                <a:off x="1475875" y="3293100"/>
                <a:ext cx="431550" cy="70700"/>
              </a:xfrm>
              <a:custGeom>
                <a:avLst/>
                <a:gdLst/>
                <a:ahLst/>
                <a:cxnLst/>
                <a:rect l="l" t="t" r="r" b="b"/>
                <a:pathLst>
                  <a:path w="17262" h="2828" extrusionOk="0">
                    <a:moveTo>
                      <a:pt x="16938" y="323"/>
                    </a:moveTo>
                    <a:lnTo>
                      <a:pt x="16938" y="1034"/>
                    </a:lnTo>
                    <a:cubicBezTo>
                      <a:pt x="16938" y="1842"/>
                      <a:pt x="16276" y="2504"/>
                      <a:pt x="15468" y="2504"/>
                    </a:cubicBezTo>
                    <a:lnTo>
                      <a:pt x="1649" y="2504"/>
                    </a:lnTo>
                    <a:cubicBezTo>
                      <a:pt x="923" y="2504"/>
                      <a:pt x="324" y="1907"/>
                      <a:pt x="324" y="1179"/>
                    </a:cubicBezTo>
                    <a:lnTo>
                      <a:pt x="324" y="323"/>
                    </a:lnTo>
                    <a:close/>
                    <a:moveTo>
                      <a:pt x="1" y="0"/>
                    </a:moveTo>
                    <a:lnTo>
                      <a:pt x="1" y="1179"/>
                    </a:lnTo>
                    <a:cubicBezTo>
                      <a:pt x="1" y="2101"/>
                      <a:pt x="744" y="2828"/>
                      <a:pt x="1649" y="2828"/>
                    </a:cubicBezTo>
                    <a:lnTo>
                      <a:pt x="15468" y="2828"/>
                    </a:lnTo>
                    <a:cubicBezTo>
                      <a:pt x="16453" y="2828"/>
                      <a:pt x="17261" y="2036"/>
                      <a:pt x="17261" y="1034"/>
                    </a:cubicBezTo>
                    <a:lnTo>
                      <a:pt x="1726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02" name="Google Shape;3802;p40"/>
              <p:cNvSpPr/>
              <p:nvPr/>
            </p:nvSpPr>
            <p:spPr>
              <a:xfrm>
                <a:off x="1477500" y="3312475"/>
                <a:ext cx="425875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17035" h="340" extrusionOk="0">
                    <a:moveTo>
                      <a:pt x="211" y="1"/>
                    </a:moveTo>
                    <a:cubicBezTo>
                      <a:pt x="0" y="1"/>
                      <a:pt x="0" y="340"/>
                      <a:pt x="211" y="340"/>
                    </a:cubicBezTo>
                    <a:lnTo>
                      <a:pt x="16808" y="340"/>
                    </a:lnTo>
                    <a:cubicBezTo>
                      <a:pt x="17035" y="340"/>
                      <a:pt x="17035" y="1"/>
                      <a:pt x="16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03" name="Google Shape;3803;p40"/>
              <p:cNvSpPr/>
              <p:nvPr/>
            </p:nvSpPr>
            <p:spPr>
              <a:xfrm>
                <a:off x="1481150" y="3336725"/>
                <a:ext cx="416175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16647" h="340" extrusionOk="0">
                    <a:moveTo>
                      <a:pt x="210" y="0"/>
                    </a:moveTo>
                    <a:cubicBezTo>
                      <a:pt x="1" y="0"/>
                      <a:pt x="1" y="339"/>
                      <a:pt x="210" y="339"/>
                    </a:cubicBezTo>
                    <a:lnTo>
                      <a:pt x="16436" y="339"/>
                    </a:lnTo>
                    <a:cubicBezTo>
                      <a:pt x="16647" y="339"/>
                      <a:pt x="16647" y="0"/>
                      <a:pt x="164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04" name="Google Shape;3804;p40"/>
              <p:cNvSpPr/>
              <p:nvPr/>
            </p:nvSpPr>
            <p:spPr>
              <a:xfrm>
                <a:off x="2034250" y="2780775"/>
                <a:ext cx="108725" cy="403625"/>
              </a:xfrm>
              <a:custGeom>
                <a:avLst/>
                <a:gdLst/>
                <a:ahLst/>
                <a:cxnLst/>
                <a:rect l="l" t="t" r="r" b="b"/>
                <a:pathLst>
                  <a:path w="4349" h="16145" extrusionOk="0">
                    <a:moveTo>
                      <a:pt x="4349" y="0"/>
                    </a:moveTo>
                    <a:lnTo>
                      <a:pt x="1" y="776"/>
                    </a:lnTo>
                    <a:lnTo>
                      <a:pt x="1" y="15175"/>
                    </a:lnTo>
                    <a:lnTo>
                      <a:pt x="4349" y="16145"/>
                    </a:lnTo>
                    <a:lnTo>
                      <a:pt x="4349" y="0"/>
                    </a:lnTo>
                    <a:close/>
                  </a:path>
                </a:pathLst>
              </a:custGeom>
              <a:solidFill>
                <a:srgbClr val="935C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05" name="Google Shape;3805;p40"/>
              <p:cNvSpPr/>
              <p:nvPr/>
            </p:nvSpPr>
            <p:spPr>
              <a:xfrm>
                <a:off x="1951825" y="2967425"/>
                <a:ext cx="441250" cy="329725"/>
              </a:xfrm>
              <a:custGeom>
                <a:avLst/>
                <a:gdLst/>
                <a:ahLst/>
                <a:cxnLst/>
                <a:rect l="l" t="t" r="r" b="b"/>
                <a:pathLst>
                  <a:path w="17650" h="13189" extrusionOk="0">
                    <a:moveTo>
                      <a:pt x="826" y="1"/>
                    </a:moveTo>
                    <a:lnTo>
                      <a:pt x="1488" y="8679"/>
                    </a:lnTo>
                    <a:cubicBezTo>
                      <a:pt x="1488" y="8679"/>
                      <a:pt x="1" y="9358"/>
                      <a:pt x="195" y="13189"/>
                    </a:cubicBezTo>
                    <a:lnTo>
                      <a:pt x="17100" y="13189"/>
                    </a:lnTo>
                    <a:cubicBezTo>
                      <a:pt x="17100" y="13189"/>
                      <a:pt x="17649" y="8146"/>
                      <a:pt x="10717" y="8146"/>
                    </a:cubicBezTo>
                    <a:lnTo>
                      <a:pt x="10749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06" name="Google Shape;3806;p40"/>
              <p:cNvSpPr/>
              <p:nvPr/>
            </p:nvSpPr>
            <p:spPr>
              <a:xfrm>
                <a:off x="2217300" y="3177175"/>
                <a:ext cx="50500" cy="76700"/>
              </a:xfrm>
              <a:custGeom>
                <a:avLst/>
                <a:gdLst/>
                <a:ahLst/>
                <a:cxnLst/>
                <a:rect l="l" t="t" r="r" b="b"/>
                <a:pathLst>
                  <a:path w="2020" h="3068" extrusionOk="0">
                    <a:moveTo>
                      <a:pt x="1787" y="0"/>
                    </a:moveTo>
                    <a:cubicBezTo>
                      <a:pt x="1751" y="0"/>
                      <a:pt x="1714" y="14"/>
                      <a:pt x="1681" y="47"/>
                    </a:cubicBezTo>
                    <a:cubicBezTo>
                      <a:pt x="921" y="855"/>
                      <a:pt x="469" y="1873"/>
                      <a:pt x="48" y="2875"/>
                    </a:cubicBezTo>
                    <a:cubicBezTo>
                      <a:pt x="0" y="2991"/>
                      <a:pt x="98" y="3067"/>
                      <a:pt x="201" y="3067"/>
                    </a:cubicBezTo>
                    <a:cubicBezTo>
                      <a:pt x="269" y="3067"/>
                      <a:pt x="340" y="3034"/>
                      <a:pt x="372" y="2956"/>
                    </a:cubicBezTo>
                    <a:cubicBezTo>
                      <a:pt x="760" y="2002"/>
                      <a:pt x="1197" y="1049"/>
                      <a:pt x="1908" y="289"/>
                    </a:cubicBezTo>
                    <a:cubicBezTo>
                      <a:pt x="2020" y="164"/>
                      <a:pt x="1910" y="0"/>
                      <a:pt x="17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07" name="Google Shape;3807;p40"/>
              <p:cNvSpPr/>
              <p:nvPr/>
            </p:nvSpPr>
            <p:spPr>
              <a:xfrm>
                <a:off x="2164600" y="3174975"/>
                <a:ext cx="54700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3048" extrusionOk="0">
                    <a:moveTo>
                      <a:pt x="1958" y="1"/>
                    </a:moveTo>
                    <a:cubicBezTo>
                      <a:pt x="1922" y="1"/>
                      <a:pt x="1884" y="16"/>
                      <a:pt x="1850" y="54"/>
                    </a:cubicBezTo>
                    <a:cubicBezTo>
                      <a:pt x="1122" y="879"/>
                      <a:pt x="508" y="1799"/>
                      <a:pt x="55" y="2801"/>
                    </a:cubicBezTo>
                    <a:cubicBezTo>
                      <a:pt x="0" y="2925"/>
                      <a:pt x="114" y="3047"/>
                      <a:pt x="221" y="3047"/>
                    </a:cubicBezTo>
                    <a:cubicBezTo>
                      <a:pt x="270" y="3047"/>
                      <a:pt x="316" y="3023"/>
                      <a:pt x="346" y="2963"/>
                    </a:cubicBezTo>
                    <a:cubicBezTo>
                      <a:pt x="783" y="1993"/>
                      <a:pt x="1381" y="1088"/>
                      <a:pt x="2076" y="297"/>
                    </a:cubicBezTo>
                    <a:cubicBezTo>
                      <a:pt x="2187" y="173"/>
                      <a:pt x="2080" y="1"/>
                      <a:pt x="19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08" name="Google Shape;3808;p40"/>
              <p:cNvSpPr/>
              <p:nvPr/>
            </p:nvSpPr>
            <p:spPr>
              <a:xfrm>
                <a:off x="2110700" y="3144200"/>
                <a:ext cx="100075" cy="48200"/>
              </a:xfrm>
              <a:custGeom>
                <a:avLst/>
                <a:gdLst/>
                <a:ahLst/>
                <a:cxnLst/>
                <a:rect l="l" t="t" r="r" b="b"/>
                <a:pathLst>
                  <a:path w="4003" h="1928" extrusionOk="0">
                    <a:moveTo>
                      <a:pt x="3781" y="0"/>
                    </a:moveTo>
                    <a:cubicBezTo>
                      <a:pt x="3765" y="0"/>
                      <a:pt x="3748" y="3"/>
                      <a:pt x="3731" y="9"/>
                    </a:cubicBezTo>
                    <a:cubicBezTo>
                      <a:pt x="2454" y="347"/>
                      <a:pt x="1129" y="735"/>
                      <a:pt x="127" y="1640"/>
                    </a:cubicBezTo>
                    <a:cubicBezTo>
                      <a:pt x="1" y="1755"/>
                      <a:pt x="112" y="1928"/>
                      <a:pt x="244" y="1928"/>
                    </a:cubicBezTo>
                    <a:cubicBezTo>
                      <a:pt x="280" y="1928"/>
                      <a:pt x="319" y="1915"/>
                      <a:pt x="354" y="1883"/>
                    </a:cubicBezTo>
                    <a:cubicBezTo>
                      <a:pt x="1323" y="1011"/>
                      <a:pt x="2599" y="655"/>
                      <a:pt x="3812" y="332"/>
                    </a:cubicBezTo>
                    <a:cubicBezTo>
                      <a:pt x="4003" y="273"/>
                      <a:pt x="3940" y="0"/>
                      <a:pt x="37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09" name="Google Shape;3809;p40"/>
              <p:cNvSpPr/>
              <p:nvPr/>
            </p:nvSpPr>
            <p:spPr>
              <a:xfrm>
                <a:off x="2106975" y="3097550"/>
                <a:ext cx="103625" cy="15075"/>
              </a:xfrm>
              <a:custGeom>
                <a:avLst/>
                <a:gdLst/>
                <a:ahLst/>
                <a:cxnLst/>
                <a:rect l="l" t="t" r="r" b="b"/>
                <a:pathLst>
                  <a:path w="4145" h="603" extrusionOk="0">
                    <a:moveTo>
                      <a:pt x="2417" y="1"/>
                    </a:moveTo>
                    <a:cubicBezTo>
                      <a:pt x="1671" y="1"/>
                      <a:pt x="924" y="92"/>
                      <a:pt x="195" y="274"/>
                    </a:cubicBezTo>
                    <a:cubicBezTo>
                      <a:pt x="0" y="320"/>
                      <a:pt x="70" y="602"/>
                      <a:pt x="249" y="602"/>
                    </a:cubicBezTo>
                    <a:cubicBezTo>
                      <a:pt x="263" y="602"/>
                      <a:pt x="277" y="601"/>
                      <a:pt x="292" y="597"/>
                    </a:cubicBezTo>
                    <a:cubicBezTo>
                      <a:pt x="983" y="415"/>
                      <a:pt x="1691" y="324"/>
                      <a:pt x="2399" y="324"/>
                    </a:cubicBezTo>
                    <a:cubicBezTo>
                      <a:pt x="2884" y="324"/>
                      <a:pt x="3368" y="367"/>
                      <a:pt x="3847" y="452"/>
                    </a:cubicBezTo>
                    <a:cubicBezTo>
                      <a:pt x="3857" y="454"/>
                      <a:pt x="3867" y="455"/>
                      <a:pt x="3877" y="455"/>
                    </a:cubicBezTo>
                    <a:cubicBezTo>
                      <a:pt x="4067" y="455"/>
                      <a:pt x="4145" y="160"/>
                      <a:pt x="3944" y="129"/>
                    </a:cubicBezTo>
                    <a:cubicBezTo>
                      <a:pt x="3439" y="44"/>
                      <a:pt x="2928" y="1"/>
                      <a:pt x="24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10" name="Google Shape;3810;p40"/>
              <p:cNvSpPr/>
              <p:nvPr/>
            </p:nvSpPr>
            <p:spPr>
              <a:xfrm>
                <a:off x="2109450" y="3047725"/>
                <a:ext cx="101150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4046" h="460" extrusionOk="0">
                    <a:moveTo>
                      <a:pt x="1792" y="1"/>
                    </a:moveTo>
                    <a:cubicBezTo>
                      <a:pt x="1268" y="1"/>
                      <a:pt x="745" y="30"/>
                      <a:pt x="225" y="86"/>
                    </a:cubicBezTo>
                    <a:cubicBezTo>
                      <a:pt x="25" y="101"/>
                      <a:pt x="1" y="411"/>
                      <a:pt x="196" y="411"/>
                    </a:cubicBezTo>
                    <a:cubicBezTo>
                      <a:pt x="205" y="411"/>
                      <a:pt x="215" y="411"/>
                      <a:pt x="225" y="409"/>
                    </a:cubicBezTo>
                    <a:cubicBezTo>
                      <a:pt x="744" y="352"/>
                      <a:pt x="1268" y="323"/>
                      <a:pt x="1794" y="323"/>
                    </a:cubicBezTo>
                    <a:cubicBezTo>
                      <a:pt x="2448" y="323"/>
                      <a:pt x="3103" y="367"/>
                      <a:pt x="3748" y="457"/>
                    </a:cubicBezTo>
                    <a:cubicBezTo>
                      <a:pt x="3758" y="458"/>
                      <a:pt x="3768" y="459"/>
                      <a:pt x="3778" y="459"/>
                    </a:cubicBezTo>
                    <a:cubicBezTo>
                      <a:pt x="3968" y="459"/>
                      <a:pt x="4046" y="165"/>
                      <a:pt x="3845" y="151"/>
                    </a:cubicBezTo>
                    <a:cubicBezTo>
                      <a:pt x="3160" y="50"/>
                      <a:pt x="2475" y="1"/>
                      <a:pt x="17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11" name="Google Shape;3811;p40"/>
              <p:cNvSpPr/>
              <p:nvPr/>
            </p:nvSpPr>
            <p:spPr>
              <a:xfrm>
                <a:off x="1987800" y="3007025"/>
                <a:ext cx="223875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8955" h="340" extrusionOk="0">
                    <a:moveTo>
                      <a:pt x="210" y="1"/>
                    </a:moveTo>
                    <a:cubicBezTo>
                      <a:pt x="1" y="1"/>
                      <a:pt x="1" y="340"/>
                      <a:pt x="210" y="340"/>
                    </a:cubicBezTo>
                    <a:lnTo>
                      <a:pt x="8728" y="340"/>
                    </a:lnTo>
                    <a:cubicBezTo>
                      <a:pt x="8954" y="340"/>
                      <a:pt x="8954" y="1"/>
                      <a:pt x="87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12" name="Google Shape;3812;p40"/>
              <p:cNvSpPr/>
              <p:nvPr/>
            </p:nvSpPr>
            <p:spPr>
              <a:xfrm>
                <a:off x="1997025" y="3185100"/>
                <a:ext cx="39675" cy="101175"/>
              </a:xfrm>
              <a:custGeom>
                <a:avLst/>
                <a:gdLst/>
                <a:ahLst/>
                <a:cxnLst/>
                <a:rect l="l" t="t" r="r" b="b"/>
                <a:pathLst>
                  <a:path w="1587" h="4047" extrusionOk="0">
                    <a:moveTo>
                      <a:pt x="226" y="0"/>
                    </a:moveTo>
                    <a:cubicBezTo>
                      <a:pt x="111" y="0"/>
                      <a:pt x="1" y="171"/>
                      <a:pt x="100" y="295"/>
                    </a:cubicBezTo>
                    <a:cubicBezTo>
                      <a:pt x="892" y="1314"/>
                      <a:pt x="1248" y="2607"/>
                      <a:pt x="1119" y="3883"/>
                    </a:cubicBezTo>
                    <a:cubicBezTo>
                      <a:pt x="1111" y="3994"/>
                      <a:pt x="1188" y="4047"/>
                      <a:pt x="1271" y="4047"/>
                    </a:cubicBezTo>
                    <a:cubicBezTo>
                      <a:pt x="1358" y="4047"/>
                      <a:pt x="1450" y="3990"/>
                      <a:pt x="1457" y="3883"/>
                    </a:cubicBezTo>
                    <a:cubicBezTo>
                      <a:pt x="1587" y="2525"/>
                      <a:pt x="1183" y="1136"/>
                      <a:pt x="326" y="53"/>
                    </a:cubicBezTo>
                    <a:cubicBezTo>
                      <a:pt x="296" y="16"/>
                      <a:pt x="261" y="0"/>
                      <a:pt x="2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13" name="Google Shape;3813;p40"/>
              <p:cNvSpPr/>
              <p:nvPr/>
            </p:nvSpPr>
            <p:spPr>
              <a:xfrm>
                <a:off x="1956300" y="3297125"/>
                <a:ext cx="423025" cy="62650"/>
              </a:xfrm>
              <a:custGeom>
                <a:avLst/>
                <a:gdLst/>
                <a:ahLst/>
                <a:cxnLst/>
                <a:rect l="l" t="t" r="r" b="b"/>
                <a:pathLst>
                  <a:path w="16921" h="2506" extrusionOk="0">
                    <a:moveTo>
                      <a:pt x="0" y="1"/>
                    </a:moveTo>
                    <a:lnTo>
                      <a:pt x="0" y="873"/>
                    </a:lnTo>
                    <a:cubicBezTo>
                      <a:pt x="0" y="1778"/>
                      <a:pt x="727" y="2505"/>
                      <a:pt x="1632" y="2505"/>
                    </a:cubicBezTo>
                    <a:lnTo>
                      <a:pt x="15451" y="2505"/>
                    </a:lnTo>
                    <a:cubicBezTo>
                      <a:pt x="16259" y="2505"/>
                      <a:pt x="16921" y="1843"/>
                      <a:pt x="16921" y="1018"/>
                    </a:cubicBezTo>
                    <a:lnTo>
                      <a:pt x="1692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14" name="Google Shape;3814;p40"/>
              <p:cNvSpPr/>
              <p:nvPr/>
            </p:nvSpPr>
            <p:spPr>
              <a:xfrm>
                <a:off x="1951825" y="3293100"/>
                <a:ext cx="431975" cy="70700"/>
              </a:xfrm>
              <a:custGeom>
                <a:avLst/>
                <a:gdLst/>
                <a:ahLst/>
                <a:cxnLst/>
                <a:rect l="l" t="t" r="r" b="b"/>
                <a:pathLst>
                  <a:path w="17279" h="2828" extrusionOk="0">
                    <a:moveTo>
                      <a:pt x="16938" y="323"/>
                    </a:moveTo>
                    <a:lnTo>
                      <a:pt x="16938" y="1179"/>
                    </a:lnTo>
                    <a:cubicBezTo>
                      <a:pt x="16938" y="1907"/>
                      <a:pt x="16356" y="2504"/>
                      <a:pt x="15630" y="2504"/>
                    </a:cubicBezTo>
                    <a:lnTo>
                      <a:pt x="1811" y="2504"/>
                    </a:lnTo>
                    <a:cubicBezTo>
                      <a:pt x="1003" y="2504"/>
                      <a:pt x="341" y="1842"/>
                      <a:pt x="341" y="1034"/>
                    </a:cubicBezTo>
                    <a:lnTo>
                      <a:pt x="341" y="323"/>
                    </a:lnTo>
                    <a:close/>
                    <a:moveTo>
                      <a:pt x="1" y="0"/>
                    </a:moveTo>
                    <a:lnTo>
                      <a:pt x="1" y="1034"/>
                    </a:lnTo>
                    <a:cubicBezTo>
                      <a:pt x="1" y="2036"/>
                      <a:pt x="809" y="2828"/>
                      <a:pt x="1811" y="2828"/>
                    </a:cubicBezTo>
                    <a:lnTo>
                      <a:pt x="15630" y="2828"/>
                    </a:lnTo>
                    <a:cubicBezTo>
                      <a:pt x="16535" y="2828"/>
                      <a:pt x="17278" y="2101"/>
                      <a:pt x="17278" y="1179"/>
                    </a:cubicBezTo>
                    <a:lnTo>
                      <a:pt x="1727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15" name="Google Shape;3815;p40"/>
              <p:cNvSpPr/>
              <p:nvPr/>
            </p:nvSpPr>
            <p:spPr>
              <a:xfrm>
                <a:off x="1956300" y="3312475"/>
                <a:ext cx="425875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17035" h="340" extrusionOk="0">
                    <a:moveTo>
                      <a:pt x="210" y="1"/>
                    </a:moveTo>
                    <a:cubicBezTo>
                      <a:pt x="0" y="1"/>
                      <a:pt x="0" y="340"/>
                      <a:pt x="210" y="340"/>
                    </a:cubicBezTo>
                    <a:lnTo>
                      <a:pt x="16808" y="340"/>
                    </a:lnTo>
                    <a:cubicBezTo>
                      <a:pt x="17034" y="340"/>
                      <a:pt x="17034" y="1"/>
                      <a:pt x="16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16" name="Google Shape;3816;p40"/>
              <p:cNvSpPr/>
              <p:nvPr/>
            </p:nvSpPr>
            <p:spPr>
              <a:xfrm>
                <a:off x="1962350" y="3336725"/>
                <a:ext cx="416175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16647" h="340" extrusionOk="0">
                    <a:moveTo>
                      <a:pt x="211" y="0"/>
                    </a:moveTo>
                    <a:cubicBezTo>
                      <a:pt x="0" y="0"/>
                      <a:pt x="0" y="339"/>
                      <a:pt x="211" y="339"/>
                    </a:cubicBezTo>
                    <a:lnTo>
                      <a:pt x="16437" y="339"/>
                    </a:lnTo>
                    <a:cubicBezTo>
                      <a:pt x="16646" y="339"/>
                      <a:pt x="16646" y="0"/>
                      <a:pt x="164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17" name="Google Shape;3817;p40"/>
              <p:cNvSpPr/>
              <p:nvPr/>
            </p:nvSpPr>
            <p:spPr>
              <a:xfrm>
                <a:off x="2012200" y="1825725"/>
                <a:ext cx="670575" cy="730800"/>
              </a:xfrm>
              <a:custGeom>
                <a:avLst/>
                <a:gdLst/>
                <a:ahLst/>
                <a:cxnLst/>
                <a:rect l="l" t="t" r="r" b="b"/>
                <a:pathLst>
                  <a:path w="26823" h="29232" extrusionOk="0">
                    <a:moveTo>
                      <a:pt x="20978" y="0"/>
                    </a:moveTo>
                    <a:cubicBezTo>
                      <a:pt x="20122" y="0"/>
                      <a:pt x="19072" y="1267"/>
                      <a:pt x="18531" y="1776"/>
                    </a:cubicBezTo>
                    <a:cubicBezTo>
                      <a:pt x="16656" y="3521"/>
                      <a:pt x="14782" y="5267"/>
                      <a:pt x="12842" y="6948"/>
                    </a:cubicBezTo>
                    <a:cubicBezTo>
                      <a:pt x="11194" y="8370"/>
                      <a:pt x="9497" y="9727"/>
                      <a:pt x="7800" y="11085"/>
                    </a:cubicBezTo>
                    <a:cubicBezTo>
                      <a:pt x="5602" y="12863"/>
                      <a:pt x="3372" y="14640"/>
                      <a:pt x="867" y="15949"/>
                    </a:cubicBezTo>
                    <a:cubicBezTo>
                      <a:pt x="867" y="15949"/>
                      <a:pt x="0" y="29232"/>
                      <a:pt x="7123" y="29232"/>
                    </a:cubicBezTo>
                    <a:cubicBezTo>
                      <a:pt x="8366" y="29232"/>
                      <a:pt x="9853" y="28827"/>
                      <a:pt x="11631" y="27876"/>
                    </a:cubicBezTo>
                    <a:cubicBezTo>
                      <a:pt x="23590" y="21493"/>
                      <a:pt x="26822" y="12296"/>
                      <a:pt x="25901" y="11327"/>
                    </a:cubicBezTo>
                    <a:cubicBezTo>
                      <a:pt x="25667" y="11080"/>
                      <a:pt x="25409" y="10988"/>
                      <a:pt x="25156" y="10988"/>
                    </a:cubicBezTo>
                    <a:cubicBezTo>
                      <a:pt x="24413" y="10988"/>
                      <a:pt x="23703" y="11779"/>
                      <a:pt x="23703" y="11779"/>
                    </a:cubicBezTo>
                    <a:cubicBezTo>
                      <a:pt x="24511" y="9840"/>
                      <a:pt x="25530" y="5444"/>
                      <a:pt x="24366" y="4765"/>
                    </a:cubicBezTo>
                    <a:cubicBezTo>
                      <a:pt x="24175" y="4656"/>
                      <a:pt x="23991" y="4610"/>
                      <a:pt x="23817" y="4610"/>
                    </a:cubicBezTo>
                    <a:cubicBezTo>
                      <a:pt x="22912" y="4610"/>
                      <a:pt x="22265" y="5849"/>
                      <a:pt x="22265" y="5849"/>
                    </a:cubicBezTo>
                    <a:cubicBezTo>
                      <a:pt x="22499" y="1271"/>
                      <a:pt x="21835" y="0"/>
                      <a:pt x="2097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18" name="Google Shape;3818;p40"/>
              <p:cNvSpPr/>
              <p:nvPr/>
            </p:nvSpPr>
            <p:spPr>
              <a:xfrm>
                <a:off x="2001650" y="1862981"/>
                <a:ext cx="524214" cy="469231"/>
              </a:xfrm>
              <a:custGeom>
                <a:avLst/>
                <a:gdLst/>
                <a:ahLst/>
                <a:cxnLst/>
                <a:rect l="l" t="t" r="r" b="b"/>
                <a:pathLst>
                  <a:path w="24188" h="21651" extrusionOk="0">
                    <a:moveTo>
                      <a:pt x="23963" y="1"/>
                    </a:moveTo>
                    <a:cubicBezTo>
                      <a:pt x="23911" y="1"/>
                      <a:pt x="23858" y="24"/>
                      <a:pt x="23818" y="78"/>
                    </a:cubicBezTo>
                    <a:cubicBezTo>
                      <a:pt x="21377" y="3505"/>
                      <a:pt x="18533" y="6640"/>
                      <a:pt x="15527" y="9581"/>
                    </a:cubicBezTo>
                    <a:cubicBezTo>
                      <a:pt x="14024" y="11051"/>
                      <a:pt x="12456" y="12474"/>
                      <a:pt x="10889" y="13863"/>
                    </a:cubicBezTo>
                    <a:cubicBezTo>
                      <a:pt x="9338" y="15238"/>
                      <a:pt x="7769" y="16611"/>
                      <a:pt x="6121" y="17871"/>
                    </a:cubicBezTo>
                    <a:cubicBezTo>
                      <a:pt x="4295" y="19261"/>
                      <a:pt x="2324" y="20506"/>
                      <a:pt x="174" y="21330"/>
                    </a:cubicBezTo>
                    <a:cubicBezTo>
                      <a:pt x="1" y="21388"/>
                      <a:pt x="47" y="21650"/>
                      <a:pt x="196" y="21650"/>
                    </a:cubicBezTo>
                    <a:cubicBezTo>
                      <a:pt x="214" y="21650"/>
                      <a:pt x="234" y="21646"/>
                      <a:pt x="255" y="21638"/>
                    </a:cubicBezTo>
                    <a:cubicBezTo>
                      <a:pt x="4149" y="20151"/>
                      <a:pt x="7349" y="17403"/>
                      <a:pt x="10452" y="14688"/>
                    </a:cubicBezTo>
                    <a:cubicBezTo>
                      <a:pt x="13652" y="11876"/>
                      <a:pt x="16787" y="8967"/>
                      <a:pt x="19649" y="5783"/>
                    </a:cubicBezTo>
                    <a:cubicBezTo>
                      <a:pt x="21232" y="4022"/>
                      <a:pt x="22735" y="2179"/>
                      <a:pt x="24109" y="240"/>
                    </a:cubicBezTo>
                    <a:cubicBezTo>
                      <a:pt x="24187" y="116"/>
                      <a:pt x="24079" y="1"/>
                      <a:pt x="239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19" name="Google Shape;3819;p40"/>
              <p:cNvSpPr/>
              <p:nvPr/>
            </p:nvSpPr>
            <p:spPr>
              <a:xfrm>
                <a:off x="2014414" y="1887166"/>
                <a:ext cx="520899" cy="501003"/>
              </a:xfrm>
              <a:custGeom>
                <a:avLst/>
                <a:gdLst/>
                <a:ahLst/>
                <a:cxnLst/>
                <a:rect l="l" t="t" r="r" b="b"/>
                <a:pathLst>
                  <a:path w="24035" h="23117" extrusionOk="0">
                    <a:moveTo>
                      <a:pt x="23808" y="0"/>
                    </a:moveTo>
                    <a:cubicBezTo>
                      <a:pt x="23759" y="0"/>
                      <a:pt x="23711" y="23"/>
                      <a:pt x="23682" y="77"/>
                    </a:cubicBezTo>
                    <a:cubicBezTo>
                      <a:pt x="21452" y="3779"/>
                      <a:pt x="18849" y="7253"/>
                      <a:pt x="15908" y="10420"/>
                    </a:cubicBezTo>
                    <a:cubicBezTo>
                      <a:pt x="12998" y="13572"/>
                      <a:pt x="9751" y="16432"/>
                      <a:pt x="6260" y="18938"/>
                    </a:cubicBezTo>
                    <a:cubicBezTo>
                      <a:pt x="4304" y="20343"/>
                      <a:pt x="2267" y="21636"/>
                      <a:pt x="151" y="22817"/>
                    </a:cubicBezTo>
                    <a:cubicBezTo>
                      <a:pt x="1" y="22898"/>
                      <a:pt x="91" y="23117"/>
                      <a:pt x="230" y="23117"/>
                    </a:cubicBezTo>
                    <a:cubicBezTo>
                      <a:pt x="256" y="23117"/>
                      <a:pt x="284" y="23109"/>
                      <a:pt x="312" y="23091"/>
                    </a:cubicBezTo>
                    <a:cubicBezTo>
                      <a:pt x="4094" y="20990"/>
                      <a:pt x="7665" y="18501"/>
                      <a:pt x="10930" y="15689"/>
                    </a:cubicBezTo>
                    <a:cubicBezTo>
                      <a:pt x="14211" y="12861"/>
                      <a:pt x="17200" y="9709"/>
                      <a:pt x="19835" y="6283"/>
                    </a:cubicBezTo>
                    <a:cubicBezTo>
                      <a:pt x="21322" y="4344"/>
                      <a:pt x="22712" y="2340"/>
                      <a:pt x="23956" y="239"/>
                    </a:cubicBezTo>
                    <a:cubicBezTo>
                      <a:pt x="24035" y="116"/>
                      <a:pt x="23919" y="0"/>
                      <a:pt x="238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20" name="Google Shape;3820;p40"/>
              <p:cNvSpPr/>
              <p:nvPr/>
            </p:nvSpPr>
            <p:spPr>
              <a:xfrm>
                <a:off x="2030082" y="1950423"/>
                <a:ext cx="503170" cy="489668"/>
              </a:xfrm>
              <a:custGeom>
                <a:avLst/>
                <a:gdLst/>
                <a:ahLst/>
                <a:cxnLst/>
                <a:rect l="l" t="t" r="r" b="b"/>
                <a:pathLst>
                  <a:path w="23217" h="22594" extrusionOk="0">
                    <a:moveTo>
                      <a:pt x="22981" y="0"/>
                    </a:moveTo>
                    <a:cubicBezTo>
                      <a:pt x="22932" y="0"/>
                      <a:pt x="22882" y="20"/>
                      <a:pt x="22845" y="67"/>
                    </a:cubicBezTo>
                    <a:cubicBezTo>
                      <a:pt x="20502" y="3493"/>
                      <a:pt x="18143" y="6936"/>
                      <a:pt x="15443" y="10087"/>
                    </a:cubicBezTo>
                    <a:cubicBezTo>
                      <a:pt x="14102" y="11655"/>
                      <a:pt x="12663" y="13142"/>
                      <a:pt x="11129" y="14515"/>
                    </a:cubicBezTo>
                    <a:cubicBezTo>
                      <a:pt x="9496" y="15987"/>
                      <a:pt x="7767" y="17327"/>
                      <a:pt x="6022" y="18669"/>
                    </a:cubicBezTo>
                    <a:cubicBezTo>
                      <a:pt x="4212" y="20059"/>
                      <a:pt x="2352" y="21465"/>
                      <a:pt x="187" y="22257"/>
                    </a:cubicBezTo>
                    <a:cubicBezTo>
                      <a:pt x="0" y="22329"/>
                      <a:pt x="57" y="22593"/>
                      <a:pt x="209" y="22593"/>
                    </a:cubicBezTo>
                    <a:cubicBezTo>
                      <a:pt x="227" y="22593"/>
                      <a:pt x="247" y="22589"/>
                      <a:pt x="268" y="22580"/>
                    </a:cubicBezTo>
                    <a:cubicBezTo>
                      <a:pt x="2208" y="21869"/>
                      <a:pt x="3904" y="20689"/>
                      <a:pt x="5552" y="19445"/>
                    </a:cubicBezTo>
                    <a:cubicBezTo>
                      <a:pt x="7282" y="18135"/>
                      <a:pt x="9011" y="16795"/>
                      <a:pt x="10659" y="15372"/>
                    </a:cubicBezTo>
                    <a:cubicBezTo>
                      <a:pt x="13859" y="12625"/>
                      <a:pt x="16591" y="9408"/>
                      <a:pt x="19080" y="6014"/>
                    </a:cubicBezTo>
                    <a:cubicBezTo>
                      <a:pt x="20485" y="4124"/>
                      <a:pt x="21811" y="2185"/>
                      <a:pt x="23136" y="245"/>
                    </a:cubicBezTo>
                    <a:cubicBezTo>
                      <a:pt x="23217" y="119"/>
                      <a:pt x="23101" y="0"/>
                      <a:pt x="229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21" name="Google Shape;3821;p40"/>
              <p:cNvSpPr/>
              <p:nvPr/>
            </p:nvSpPr>
            <p:spPr>
              <a:xfrm>
                <a:off x="2020612" y="1947042"/>
                <a:ext cx="550438" cy="550828"/>
              </a:xfrm>
              <a:custGeom>
                <a:avLst/>
                <a:gdLst/>
                <a:ahLst/>
                <a:cxnLst/>
                <a:rect l="l" t="t" r="r" b="b"/>
                <a:pathLst>
                  <a:path w="25398" h="25416" extrusionOk="0">
                    <a:moveTo>
                      <a:pt x="25166" y="1"/>
                    </a:moveTo>
                    <a:cubicBezTo>
                      <a:pt x="25114" y="1"/>
                      <a:pt x="25062" y="23"/>
                      <a:pt x="25027" y="78"/>
                    </a:cubicBezTo>
                    <a:cubicBezTo>
                      <a:pt x="22620" y="4183"/>
                      <a:pt x="19856" y="8094"/>
                      <a:pt x="16770" y="11730"/>
                    </a:cubicBezTo>
                    <a:cubicBezTo>
                      <a:pt x="15234" y="13524"/>
                      <a:pt x="13618" y="15270"/>
                      <a:pt x="11937" y="16934"/>
                    </a:cubicBezTo>
                    <a:cubicBezTo>
                      <a:pt x="10321" y="18534"/>
                      <a:pt x="8640" y="20069"/>
                      <a:pt x="6814" y="21411"/>
                    </a:cubicBezTo>
                    <a:cubicBezTo>
                      <a:pt x="4778" y="22930"/>
                      <a:pt x="2580" y="24223"/>
                      <a:pt x="188" y="25079"/>
                    </a:cubicBezTo>
                    <a:cubicBezTo>
                      <a:pt x="1" y="25152"/>
                      <a:pt x="57" y="25415"/>
                      <a:pt x="208" y="25415"/>
                    </a:cubicBezTo>
                    <a:cubicBezTo>
                      <a:pt x="227" y="25415"/>
                      <a:pt x="247" y="25411"/>
                      <a:pt x="268" y="25402"/>
                    </a:cubicBezTo>
                    <a:cubicBezTo>
                      <a:pt x="4584" y="23851"/>
                      <a:pt x="8252" y="20959"/>
                      <a:pt x="11517" y="17807"/>
                    </a:cubicBezTo>
                    <a:cubicBezTo>
                      <a:pt x="14960" y="14494"/>
                      <a:pt x="18095" y="10857"/>
                      <a:pt x="20907" y="6978"/>
                    </a:cubicBezTo>
                    <a:cubicBezTo>
                      <a:pt x="22491" y="4813"/>
                      <a:pt x="23961" y="2567"/>
                      <a:pt x="25318" y="240"/>
                    </a:cubicBezTo>
                    <a:cubicBezTo>
                      <a:pt x="25397" y="116"/>
                      <a:pt x="25282" y="1"/>
                      <a:pt x="251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22" name="Google Shape;3822;p40"/>
              <p:cNvSpPr/>
              <p:nvPr/>
            </p:nvSpPr>
            <p:spPr>
              <a:xfrm>
                <a:off x="2062416" y="1942513"/>
                <a:ext cx="556008" cy="601867"/>
              </a:xfrm>
              <a:custGeom>
                <a:avLst/>
                <a:gdLst/>
                <a:ahLst/>
                <a:cxnLst/>
                <a:rect l="l" t="t" r="r" b="b"/>
                <a:pathLst>
                  <a:path w="25655" h="27771" extrusionOk="0">
                    <a:moveTo>
                      <a:pt x="25429" y="0"/>
                    </a:moveTo>
                    <a:cubicBezTo>
                      <a:pt x="25380" y="0"/>
                      <a:pt x="25331" y="23"/>
                      <a:pt x="25296" y="76"/>
                    </a:cubicBezTo>
                    <a:cubicBezTo>
                      <a:pt x="24068" y="2194"/>
                      <a:pt x="22775" y="4278"/>
                      <a:pt x="21402" y="6299"/>
                    </a:cubicBezTo>
                    <a:cubicBezTo>
                      <a:pt x="20028" y="8336"/>
                      <a:pt x="18573" y="10323"/>
                      <a:pt x="17039" y="12247"/>
                    </a:cubicBezTo>
                    <a:cubicBezTo>
                      <a:pt x="15519" y="14154"/>
                      <a:pt x="13903" y="15996"/>
                      <a:pt x="12206" y="17741"/>
                    </a:cubicBezTo>
                    <a:cubicBezTo>
                      <a:pt x="10509" y="19487"/>
                      <a:pt x="8732" y="21151"/>
                      <a:pt x="6857" y="22687"/>
                    </a:cubicBezTo>
                    <a:cubicBezTo>
                      <a:pt x="4965" y="24238"/>
                      <a:pt x="2994" y="25676"/>
                      <a:pt x="925" y="26986"/>
                    </a:cubicBezTo>
                    <a:lnTo>
                      <a:pt x="149" y="27471"/>
                    </a:lnTo>
                    <a:cubicBezTo>
                      <a:pt x="0" y="27552"/>
                      <a:pt x="91" y="27771"/>
                      <a:pt x="229" y="27771"/>
                    </a:cubicBezTo>
                    <a:cubicBezTo>
                      <a:pt x="255" y="27771"/>
                      <a:pt x="283" y="27763"/>
                      <a:pt x="311" y="27745"/>
                    </a:cubicBezTo>
                    <a:cubicBezTo>
                      <a:pt x="2412" y="26484"/>
                      <a:pt x="4416" y="25079"/>
                      <a:pt x="6323" y="23543"/>
                    </a:cubicBezTo>
                    <a:cubicBezTo>
                      <a:pt x="8230" y="22024"/>
                      <a:pt x="10040" y="20392"/>
                      <a:pt x="11770" y="18662"/>
                    </a:cubicBezTo>
                    <a:cubicBezTo>
                      <a:pt x="13515" y="16917"/>
                      <a:pt x="15147" y="15074"/>
                      <a:pt x="16715" y="13167"/>
                    </a:cubicBezTo>
                    <a:cubicBezTo>
                      <a:pt x="18267" y="11277"/>
                      <a:pt x="19737" y="9305"/>
                      <a:pt x="21127" y="7284"/>
                    </a:cubicBezTo>
                    <a:cubicBezTo>
                      <a:pt x="22533" y="5248"/>
                      <a:pt x="23859" y="3164"/>
                      <a:pt x="25119" y="1046"/>
                    </a:cubicBezTo>
                    <a:cubicBezTo>
                      <a:pt x="25281" y="772"/>
                      <a:pt x="25426" y="513"/>
                      <a:pt x="25587" y="255"/>
                    </a:cubicBezTo>
                    <a:cubicBezTo>
                      <a:pt x="25655" y="120"/>
                      <a:pt x="25542" y="0"/>
                      <a:pt x="254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23" name="Google Shape;3823;p40"/>
              <p:cNvSpPr/>
              <p:nvPr/>
            </p:nvSpPr>
            <p:spPr>
              <a:xfrm>
                <a:off x="2124113" y="2024212"/>
                <a:ext cx="494285" cy="523109"/>
              </a:xfrm>
              <a:custGeom>
                <a:avLst/>
                <a:gdLst/>
                <a:ahLst/>
                <a:cxnLst/>
                <a:rect l="l" t="t" r="r" b="b"/>
                <a:pathLst>
                  <a:path w="22807" h="24137" extrusionOk="0">
                    <a:moveTo>
                      <a:pt x="22582" y="1"/>
                    </a:moveTo>
                    <a:cubicBezTo>
                      <a:pt x="22531" y="1"/>
                      <a:pt x="22480" y="26"/>
                      <a:pt x="22449" y="88"/>
                    </a:cubicBezTo>
                    <a:cubicBezTo>
                      <a:pt x="20510" y="3887"/>
                      <a:pt x="17812" y="7232"/>
                      <a:pt x="15129" y="10545"/>
                    </a:cubicBezTo>
                    <a:cubicBezTo>
                      <a:pt x="13771" y="12209"/>
                      <a:pt x="12397" y="13858"/>
                      <a:pt x="10895" y="15394"/>
                    </a:cubicBezTo>
                    <a:cubicBezTo>
                      <a:pt x="9375" y="16928"/>
                      <a:pt x="7727" y="18335"/>
                      <a:pt x="6014" y="19643"/>
                    </a:cubicBezTo>
                    <a:cubicBezTo>
                      <a:pt x="4107" y="21115"/>
                      <a:pt x="2135" y="22472"/>
                      <a:pt x="147" y="23813"/>
                    </a:cubicBezTo>
                    <a:cubicBezTo>
                      <a:pt x="1" y="23920"/>
                      <a:pt x="85" y="24136"/>
                      <a:pt x="218" y="24136"/>
                    </a:cubicBezTo>
                    <a:cubicBezTo>
                      <a:pt x="247" y="24136"/>
                      <a:pt x="277" y="24127"/>
                      <a:pt x="308" y="24104"/>
                    </a:cubicBezTo>
                    <a:cubicBezTo>
                      <a:pt x="3864" y="21680"/>
                      <a:pt x="7436" y="19240"/>
                      <a:pt x="10522" y="16217"/>
                    </a:cubicBezTo>
                    <a:cubicBezTo>
                      <a:pt x="12091" y="14698"/>
                      <a:pt x="13513" y="13034"/>
                      <a:pt x="14903" y="11337"/>
                    </a:cubicBezTo>
                    <a:cubicBezTo>
                      <a:pt x="16243" y="9688"/>
                      <a:pt x="17601" y="8024"/>
                      <a:pt x="18878" y="6311"/>
                    </a:cubicBezTo>
                    <a:cubicBezTo>
                      <a:pt x="20301" y="4387"/>
                      <a:pt x="21641" y="2383"/>
                      <a:pt x="22740" y="250"/>
                    </a:cubicBezTo>
                    <a:cubicBezTo>
                      <a:pt x="22806" y="118"/>
                      <a:pt x="22692" y="1"/>
                      <a:pt x="225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24" name="Google Shape;3824;p40"/>
              <p:cNvSpPr/>
              <p:nvPr/>
            </p:nvSpPr>
            <p:spPr>
              <a:xfrm>
                <a:off x="2181477" y="2129402"/>
                <a:ext cx="423459" cy="425821"/>
              </a:xfrm>
              <a:custGeom>
                <a:avLst/>
                <a:gdLst/>
                <a:ahLst/>
                <a:cxnLst/>
                <a:rect l="l" t="t" r="r" b="b"/>
                <a:pathLst>
                  <a:path w="19539" h="19648" extrusionOk="0">
                    <a:moveTo>
                      <a:pt x="19308" y="1"/>
                    </a:moveTo>
                    <a:cubicBezTo>
                      <a:pt x="19260" y="1"/>
                      <a:pt x="19210" y="20"/>
                      <a:pt x="19173" y="67"/>
                    </a:cubicBezTo>
                    <a:cubicBezTo>
                      <a:pt x="16990" y="2895"/>
                      <a:pt x="14825" y="5707"/>
                      <a:pt x="12497" y="8406"/>
                    </a:cubicBezTo>
                    <a:cubicBezTo>
                      <a:pt x="10187" y="11072"/>
                      <a:pt x="7730" y="13626"/>
                      <a:pt x="4999" y="15873"/>
                    </a:cubicBezTo>
                    <a:cubicBezTo>
                      <a:pt x="3464" y="17134"/>
                      <a:pt x="1848" y="18297"/>
                      <a:pt x="150" y="19331"/>
                    </a:cubicBezTo>
                    <a:cubicBezTo>
                      <a:pt x="1" y="19426"/>
                      <a:pt x="92" y="19648"/>
                      <a:pt x="241" y="19648"/>
                    </a:cubicBezTo>
                    <a:cubicBezTo>
                      <a:pt x="268" y="19648"/>
                      <a:pt x="298" y="19640"/>
                      <a:pt x="329" y="19622"/>
                    </a:cubicBezTo>
                    <a:cubicBezTo>
                      <a:pt x="3367" y="17780"/>
                      <a:pt x="6130" y="15501"/>
                      <a:pt x="8651" y="13012"/>
                    </a:cubicBezTo>
                    <a:cubicBezTo>
                      <a:pt x="11205" y="10507"/>
                      <a:pt x="13516" y="7775"/>
                      <a:pt x="15747" y="4996"/>
                    </a:cubicBezTo>
                    <a:cubicBezTo>
                      <a:pt x="17007" y="3429"/>
                      <a:pt x="18235" y="1828"/>
                      <a:pt x="19447" y="244"/>
                    </a:cubicBezTo>
                    <a:cubicBezTo>
                      <a:pt x="19539" y="118"/>
                      <a:pt x="19427" y="1"/>
                      <a:pt x="193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25" name="Google Shape;3825;p40"/>
              <p:cNvSpPr/>
              <p:nvPr/>
            </p:nvSpPr>
            <p:spPr>
              <a:xfrm>
                <a:off x="1510625" y="1677375"/>
                <a:ext cx="826675" cy="1236325"/>
              </a:xfrm>
              <a:custGeom>
                <a:avLst/>
                <a:gdLst/>
                <a:ahLst/>
                <a:cxnLst/>
                <a:rect l="l" t="t" r="r" b="b"/>
                <a:pathLst>
                  <a:path w="33067" h="49453" extrusionOk="0">
                    <a:moveTo>
                      <a:pt x="9650" y="0"/>
                    </a:moveTo>
                    <a:cubicBezTo>
                      <a:pt x="9245" y="1536"/>
                      <a:pt x="8857" y="3071"/>
                      <a:pt x="8469" y="4607"/>
                    </a:cubicBezTo>
                    <a:cubicBezTo>
                      <a:pt x="8163" y="5851"/>
                      <a:pt x="7840" y="7111"/>
                      <a:pt x="7823" y="8404"/>
                    </a:cubicBezTo>
                    <a:cubicBezTo>
                      <a:pt x="7807" y="9682"/>
                      <a:pt x="8114" y="11022"/>
                      <a:pt x="8954" y="12009"/>
                    </a:cubicBezTo>
                    <a:cubicBezTo>
                      <a:pt x="9717" y="12924"/>
                      <a:pt x="10908" y="13459"/>
                      <a:pt x="12099" y="13459"/>
                    </a:cubicBezTo>
                    <a:cubicBezTo>
                      <a:pt x="12296" y="13459"/>
                      <a:pt x="12493" y="13444"/>
                      <a:pt x="12688" y="13414"/>
                    </a:cubicBezTo>
                    <a:lnTo>
                      <a:pt x="12688" y="13414"/>
                    </a:lnTo>
                    <a:lnTo>
                      <a:pt x="11751" y="23839"/>
                    </a:lnTo>
                    <a:cubicBezTo>
                      <a:pt x="11751" y="23839"/>
                      <a:pt x="4397" y="26037"/>
                      <a:pt x="2199" y="31920"/>
                    </a:cubicBezTo>
                    <a:cubicBezTo>
                      <a:pt x="1" y="37818"/>
                      <a:pt x="1423" y="49453"/>
                      <a:pt x="17019" y="49453"/>
                    </a:cubicBezTo>
                    <a:cubicBezTo>
                      <a:pt x="32614" y="49453"/>
                      <a:pt x="33067" y="38592"/>
                      <a:pt x="33067" y="35879"/>
                    </a:cubicBezTo>
                    <a:cubicBezTo>
                      <a:pt x="33067" y="31532"/>
                      <a:pt x="29996" y="26570"/>
                      <a:pt x="21657" y="23839"/>
                    </a:cubicBezTo>
                    <a:lnTo>
                      <a:pt x="20478" y="13414"/>
                    </a:lnTo>
                    <a:lnTo>
                      <a:pt x="20478" y="13414"/>
                    </a:lnTo>
                    <a:cubicBezTo>
                      <a:pt x="20673" y="13444"/>
                      <a:pt x="20869" y="13459"/>
                      <a:pt x="21066" y="13459"/>
                    </a:cubicBezTo>
                    <a:cubicBezTo>
                      <a:pt x="22257" y="13459"/>
                      <a:pt x="23451" y="12924"/>
                      <a:pt x="24227" y="12009"/>
                    </a:cubicBezTo>
                    <a:cubicBezTo>
                      <a:pt x="25051" y="11022"/>
                      <a:pt x="25359" y="9682"/>
                      <a:pt x="25342" y="8404"/>
                    </a:cubicBezTo>
                    <a:cubicBezTo>
                      <a:pt x="25342" y="7111"/>
                      <a:pt x="25018" y="5851"/>
                      <a:pt x="24695" y="4607"/>
                    </a:cubicBezTo>
                    <a:lnTo>
                      <a:pt x="23532" y="0"/>
                    </a:lnTo>
                    <a:cubicBezTo>
                      <a:pt x="23532" y="0"/>
                      <a:pt x="19847" y="664"/>
                      <a:pt x="16744" y="664"/>
                    </a:cubicBezTo>
                    <a:cubicBezTo>
                      <a:pt x="13625" y="664"/>
                      <a:pt x="9650" y="0"/>
                      <a:pt x="96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26" name="Google Shape;3826;p40"/>
              <p:cNvSpPr/>
              <p:nvPr/>
            </p:nvSpPr>
            <p:spPr>
              <a:xfrm>
                <a:off x="1849200" y="1944850"/>
                <a:ext cx="163275" cy="278050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11122" extrusionOk="0">
                    <a:moveTo>
                      <a:pt x="2216" y="0"/>
                    </a:moveTo>
                    <a:cubicBezTo>
                      <a:pt x="1552" y="1762"/>
                      <a:pt x="874" y="3540"/>
                      <a:pt x="195" y="5301"/>
                    </a:cubicBezTo>
                    <a:cubicBezTo>
                      <a:pt x="115" y="5527"/>
                      <a:pt x="18" y="5754"/>
                      <a:pt x="18" y="5997"/>
                    </a:cubicBezTo>
                    <a:cubicBezTo>
                      <a:pt x="1" y="6239"/>
                      <a:pt x="82" y="6497"/>
                      <a:pt x="292" y="6643"/>
                    </a:cubicBezTo>
                    <a:cubicBezTo>
                      <a:pt x="392" y="6716"/>
                      <a:pt x="511" y="6748"/>
                      <a:pt x="633" y="6748"/>
                    </a:cubicBezTo>
                    <a:cubicBezTo>
                      <a:pt x="808" y="6748"/>
                      <a:pt x="990" y="6683"/>
                      <a:pt x="1132" y="6579"/>
                    </a:cubicBezTo>
                    <a:cubicBezTo>
                      <a:pt x="1375" y="6417"/>
                      <a:pt x="1537" y="6142"/>
                      <a:pt x="1699" y="5900"/>
                    </a:cubicBezTo>
                    <a:lnTo>
                      <a:pt x="1699" y="5900"/>
                    </a:lnTo>
                    <a:cubicBezTo>
                      <a:pt x="1343" y="6982"/>
                      <a:pt x="1165" y="8113"/>
                      <a:pt x="1165" y="9261"/>
                    </a:cubicBezTo>
                    <a:cubicBezTo>
                      <a:pt x="1149" y="9455"/>
                      <a:pt x="1165" y="9649"/>
                      <a:pt x="1229" y="9826"/>
                    </a:cubicBezTo>
                    <a:cubicBezTo>
                      <a:pt x="1311" y="10005"/>
                      <a:pt x="1488" y="10166"/>
                      <a:pt x="1682" y="10166"/>
                    </a:cubicBezTo>
                    <a:cubicBezTo>
                      <a:pt x="1690" y="10167"/>
                      <a:pt x="1697" y="10167"/>
                      <a:pt x="1705" y="10167"/>
                    </a:cubicBezTo>
                    <a:cubicBezTo>
                      <a:pt x="1951" y="10167"/>
                      <a:pt x="2123" y="9934"/>
                      <a:pt x="2264" y="9729"/>
                    </a:cubicBezTo>
                    <a:cubicBezTo>
                      <a:pt x="2507" y="9326"/>
                      <a:pt x="2701" y="8889"/>
                      <a:pt x="2845" y="8436"/>
                    </a:cubicBezTo>
                    <a:lnTo>
                      <a:pt x="2845" y="8436"/>
                    </a:lnTo>
                    <a:cubicBezTo>
                      <a:pt x="2765" y="9115"/>
                      <a:pt x="2878" y="9826"/>
                      <a:pt x="3153" y="10473"/>
                    </a:cubicBezTo>
                    <a:cubicBezTo>
                      <a:pt x="3292" y="10782"/>
                      <a:pt x="3550" y="11121"/>
                      <a:pt x="3884" y="11121"/>
                    </a:cubicBezTo>
                    <a:cubicBezTo>
                      <a:pt x="3899" y="11121"/>
                      <a:pt x="3914" y="11121"/>
                      <a:pt x="3929" y="11119"/>
                    </a:cubicBezTo>
                    <a:cubicBezTo>
                      <a:pt x="4090" y="11104"/>
                      <a:pt x="4235" y="11007"/>
                      <a:pt x="4349" y="10877"/>
                    </a:cubicBezTo>
                    <a:cubicBezTo>
                      <a:pt x="4882" y="10343"/>
                      <a:pt x="4849" y="9471"/>
                      <a:pt x="4785" y="8712"/>
                    </a:cubicBezTo>
                    <a:cubicBezTo>
                      <a:pt x="4705" y="7904"/>
                      <a:pt x="4623" y="7096"/>
                      <a:pt x="4558" y="6288"/>
                    </a:cubicBezTo>
                    <a:lnTo>
                      <a:pt x="4558" y="6288"/>
                    </a:lnTo>
                    <a:cubicBezTo>
                      <a:pt x="4558" y="6288"/>
                      <a:pt x="4848" y="7133"/>
                      <a:pt x="5438" y="7133"/>
                    </a:cubicBezTo>
                    <a:cubicBezTo>
                      <a:pt x="5531" y="7133"/>
                      <a:pt x="5631" y="7112"/>
                      <a:pt x="5739" y="7063"/>
                    </a:cubicBezTo>
                    <a:cubicBezTo>
                      <a:pt x="6530" y="6708"/>
                      <a:pt x="6385" y="5172"/>
                      <a:pt x="5270" y="2861"/>
                    </a:cubicBezTo>
                    <a:cubicBezTo>
                      <a:pt x="4138" y="550"/>
                      <a:pt x="4155" y="0"/>
                      <a:pt x="4155" y="0"/>
                    </a:cubicBezTo>
                    <a:close/>
                  </a:path>
                </a:pathLst>
              </a:custGeom>
              <a:solidFill>
                <a:srgbClr val="FF4A7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27" name="Google Shape;3827;p40"/>
              <p:cNvSpPr/>
              <p:nvPr/>
            </p:nvSpPr>
            <p:spPr>
              <a:xfrm>
                <a:off x="1843975" y="1940800"/>
                <a:ext cx="166475" cy="286100"/>
              </a:xfrm>
              <a:custGeom>
                <a:avLst/>
                <a:gdLst/>
                <a:ahLst/>
                <a:cxnLst/>
                <a:rect l="l" t="t" r="r" b="b"/>
                <a:pathLst>
                  <a:path w="6659" h="11444" extrusionOk="0">
                    <a:moveTo>
                      <a:pt x="4537" y="207"/>
                    </a:moveTo>
                    <a:cubicBezTo>
                      <a:pt x="4539" y="211"/>
                      <a:pt x="4540" y="214"/>
                      <a:pt x="4541" y="214"/>
                    </a:cubicBezTo>
                    <a:cubicBezTo>
                      <a:pt x="4541" y="214"/>
                      <a:pt x="4541" y="213"/>
                      <a:pt x="4541" y="211"/>
                    </a:cubicBezTo>
                    <a:cubicBezTo>
                      <a:pt x="4540" y="210"/>
                      <a:pt x="4539" y="208"/>
                      <a:pt x="4537" y="207"/>
                    </a:cubicBezTo>
                    <a:close/>
                    <a:moveTo>
                      <a:pt x="4217" y="324"/>
                    </a:moveTo>
                    <a:lnTo>
                      <a:pt x="4217" y="324"/>
                    </a:lnTo>
                    <a:cubicBezTo>
                      <a:pt x="4239" y="453"/>
                      <a:pt x="4281" y="583"/>
                      <a:pt x="4315" y="696"/>
                    </a:cubicBezTo>
                    <a:cubicBezTo>
                      <a:pt x="4509" y="1358"/>
                      <a:pt x="4800" y="1989"/>
                      <a:pt x="5091" y="2619"/>
                    </a:cubicBezTo>
                    <a:cubicBezTo>
                      <a:pt x="5528" y="3556"/>
                      <a:pt x="5996" y="4478"/>
                      <a:pt x="6206" y="5495"/>
                    </a:cubicBezTo>
                    <a:cubicBezTo>
                      <a:pt x="6303" y="5932"/>
                      <a:pt x="6416" y="6691"/>
                      <a:pt x="5996" y="7015"/>
                    </a:cubicBezTo>
                    <a:cubicBezTo>
                      <a:pt x="5887" y="7098"/>
                      <a:pt x="5779" y="7134"/>
                      <a:pt x="5676" y="7134"/>
                    </a:cubicBezTo>
                    <a:cubicBezTo>
                      <a:pt x="5323" y="7134"/>
                      <a:pt x="5026" y="6714"/>
                      <a:pt x="4914" y="6401"/>
                    </a:cubicBezTo>
                    <a:cubicBezTo>
                      <a:pt x="4891" y="6325"/>
                      <a:pt x="4815" y="6285"/>
                      <a:pt x="4743" y="6285"/>
                    </a:cubicBezTo>
                    <a:cubicBezTo>
                      <a:pt x="4660" y="6285"/>
                      <a:pt x="4581" y="6337"/>
                      <a:pt x="4590" y="6450"/>
                    </a:cubicBezTo>
                    <a:cubicBezTo>
                      <a:pt x="4670" y="7209"/>
                      <a:pt x="4735" y="7952"/>
                      <a:pt x="4800" y="8712"/>
                    </a:cubicBezTo>
                    <a:cubicBezTo>
                      <a:pt x="4864" y="9277"/>
                      <a:pt x="4929" y="9891"/>
                      <a:pt x="4735" y="10441"/>
                    </a:cubicBezTo>
                    <a:cubicBezTo>
                      <a:pt x="4655" y="10699"/>
                      <a:pt x="4461" y="11023"/>
                      <a:pt x="4186" y="11104"/>
                    </a:cubicBezTo>
                    <a:cubicBezTo>
                      <a:pt x="4152" y="11113"/>
                      <a:pt x="4119" y="11117"/>
                      <a:pt x="4087" y="11117"/>
                    </a:cubicBezTo>
                    <a:cubicBezTo>
                      <a:pt x="3834" y="11117"/>
                      <a:pt x="3656" y="10853"/>
                      <a:pt x="3556" y="10652"/>
                    </a:cubicBezTo>
                    <a:cubicBezTo>
                      <a:pt x="3240" y="10051"/>
                      <a:pt x="3155" y="9310"/>
                      <a:pt x="3212" y="8642"/>
                    </a:cubicBezTo>
                    <a:lnTo>
                      <a:pt x="3212" y="8642"/>
                    </a:lnTo>
                    <a:cubicBezTo>
                      <a:pt x="3213" y="8638"/>
                      <a:pt x="3215" y="8635"/>
                      <a:pt x="3216" y="8631"/>
                    </a:cubicBezTo>
                    <a:cubicBezTo>
                      <a:pt x="3215" y="8631"/>
                      <a:pt x="3214" y="8631"/>
                      <a:pt x="3213" y="8631"/>
                    </a:cubicBezTo>
                    <a:lnTo>
                      <a:pt x="3213" y="8631"/>
                    </a:lnTo>
                    <a:cubicBezTo>
                      <a:pt x="3214" y="8620"/>
                      <a:pt x="3215" y="8609"/>
                      <a:pt x="3216" y="8598"/>
                    </a:cubicBezTo>
                    <a:cubicBezTo>
                      <a:pt x="3225" y="8491"/>
                      <a:pt x="3140" y="8433"/>
                      <a:pt x="3054" y="8433"/>
                    </a:cubicBezTo>
                    <a:cubicBezTo>
                      <a:pt x="2985" y="8433"/>
                      <a:pt x="2915" y="8471"/>
                      <a:pt x="2893" y="8551"/>
                    </a:cubicBezTo>
                    <a:cubicBezTo>
                      <a:pt x="2888" y="8567"/>
                      <a:pt x="2883" y="8583"/>
                      <a:pt x="2878" y="8599"/>
                    </a:cubicBezTo>
                    <a:lnTo>
                      <a:pt x="2878" y="8599"/>
                    </a:lnTo>
                    <a:cubicBezTo>
                      <a:pt x="2878" y="8599"/>
                      <a:pt x="2877" y="8598"/>
                      <a:pt x="2877" y="8598"/>
                    </a:cubicBezTo>
                    <a:lnTo>
                      <a:pt x="2877" y="8598"/>
                    </a:lnTo>
                    <a:cubicBezTo>
                      <a:pt x="2877" y="8599"/>
                      <a:pt x="2877" y="8600"/>
                      <a:pt x="2877" y="8601"/>
                    </a:cubicBezTo>
                    <a:lnTo>
                      <a:pt x="2877" y="8601"/>
                    </a:lnTo>
                    <a:cubicBezTo>
                      <a:pt x="2733" y="9055"/>
                      <a:pt x="2526" y="9550"/>
                      <a:pt x="2231" y="9940"/>
                    </a:cubicBezTo>
                    <a:cubicBezTo>
                      <a:pt x="2140" y="10062"/>
                      <a:pt x="2017" y="10157"/>
                      <a:pt x="1891" y="10157"/>
                    </a:cubicBezTo>
                    <a:cubicBezTo>
                      <a:pt x="1815" y="10157"/>
                      <a:pt x="1737" y="10123"/>
                      <a:pt x="1664" y="10037"/>
                    </a:cubicBezTo>
                    <a:cubicBezTo>
                      <a:pt x="1503" y="9844"/>
                      <a:pt x="1535" y="9520"/>
                      <a:pt x="1535" y="9262"/>
                    </a:cubicBezTo>
                    <a:cubicBezTo>
                      <a:pt x="1552" y="8178"/>
                      <a:pt x="1746" y="7128"/>
                      <a:pt x="2069" y="6094"/>
                    </a:cubicBezTo>
                    <a:cubicBezTo>
                      <a:pt x="2101" y="5976"/>
                      <a:pt x="1998" y="5894"/>
                      <a:pt x="1897" y="5894"/>
                    </a:cubicBezTo>
                    <a:cubicBezTo>
                      <a:pt x="1846" y="5894"/>
                      <a:pt x="1794" y="5915"/>
                      <a:pt x="1761" y="5965"/>
                    </a:cubicBezTo>
                    <a:cubicBezTo>
                      <a:pt x="1600" y="6223"/>
                      <a:pt x="1438" y="6530"/>
                      <a:pt x="1147" y="6659"/>
                    </a:cubicBezTo>
                    <a:cubicBezTo>
                      <a:pt x="1047" y="6710"/>
                      <a:pt x="942" y="6737"/>
                      <a:pt x="844" y="6737"/>
                    </a:cubicBezTo>
                    <a:cubicBezTo>
                      <a:pt x="658" y="6737"/>
                      <a:pt x="494" y="6639"/>
                      <a:pt x="421" y="6417"/>
                    </a:cubicBezTo>
                    <a:cubicBezTo>
                      <a:pt x="307" y="6094"/>
                      <a:pt x="485" y="5739"/>
                      <a:pt x="598" y="5431"/>
                    </a:cubicBezTo>
                    <a:cubicBezTo>
                      <a:pt x="727" y="5092"/>
                      <a:pt x="856" y="4737"/>
                      <a:pt x="986" y="4397"/>
                    </a:cubicBezTo>
                    <a:cubicBezTo>
                      <a:pt x="1505" y="3044"/>
                      <a:pt x="2024" y="1677"/>
                      <a:pt x="2543" y="324"/>
                    </a:cubicBezTo>
                    <a:close/>
                    <a:moveTo>
                      <a:pt x="2425" y="1"/>
                    </a:moveTo>
                    <a:cubicBezTo>
                      <a:pt x="2369" y="1"/>
                      <a:pt x="2328" y="23"/>
                      <a:pt x="2302" y="56"/>
                    </a:cubicBezTo>
                    <a:lnTo>
                      <a:pt x="2302" y="56"/>
                    </a:lnTo>
                    <a:cubicBezTo>
                      <a:pt x="2286" y="72"/>
                      <a:pt x="2273" y="91"/>
                      <a:pt x="2263" y="114"/>
                    </a:cubicBezTo>
                    <a:cubicBezTo>
                      <a:pt x="1778" y="1423"/>
                      <a:pt x="1277" y="2733"/>
                      <a:pt x="776" y="4041"/>
                    </a:cubicBezTo>
                    <a:cubicBezTo>
                      <a:pt x="647" y="4364"/>
                      <a:pt x="533" y="4672"/>
                      <a:pt x="404" y="4995"/>
                    </a:cubicBezTo>
                    <a:cubicBezTo>
                      <a:pt x="291" y="5302"/>
                      <a:pt x="145" y="5609"/>
                      <a:pt x="81" y="5932"/>
                    </a:cubicBezTo>
                    <a:cubicBezTo>
                      <a:pt x="0" y="6417"/>
                      <a:pt x="178" y="6982"/>
                      <a:pt x="727" y="7064"/>
                    </a:cubicBezTo>
                    <a:cubicBezTo>
                      <a:pt x="777" y="7071"/>
                      <a:pt x="825" y="7075"/>
                      <a:pt x="871" y="7075"/>
                    </a:cubicBezTo>
                    <a:cubicBezTo>
                      <a:pt x="1125" y="7075"/>
                      <a:pt x="1340" y="6968"/>
                      <a:pt x="1523" y="6810"/>
                    </a:cubicBezTo>
                    <a:lnTo>
                      <a:pt x="1523" y="6810"/>
                    </a:lnTo>
                    <a:cubicBezTo>
                      <a:pt x="1427" y="7209"/>
                      <a:pt x="1352" y="7610"/>
                      <a:pt x="1293" y="8017"/>
                    </a:cubicBezTo>
                    <a:cubicBezTo>
                      <a:pt x="1261" y="8357"/>
                      <a:pt x="1229" y="8695"/>
                      <a:pt x="1212" y="9035"/>
                    </a:cubicBezTo>
                    <a:cubicBezTo>
                      <a:pt x="1196" y="9326"/>
                      <a:pt x="1164" y="9682"/>
                      <a:pt x="1261" y="9973"/>
                    </a:cubicBezTo>
                    <a:cubicBezTo>
                      <a:pt x="1365" y="10294"/>
                      <a:pt x="1629" y="10489"/>
                      <a:pt x="1907" y="10489"/>
                    </a:cubicBezTo>
                    <a:cubicBezTo>
                      <a:pt x="2062" y="10489"/>
                      <a:pt x="2221" y="10429"/>
                      <a:pt x="2360" y="10296"/>
                    </a:cubicBezTo>
                    <a:cubicBezTo>
                      <a:pt x="2569" y="10102"/>
                      <a:pt x="2699" y="9827"/>
                      <a:pt x="2828" y="9585"/>
                    </a:cubicBezTo>
                    <a:cubicBezTo>
                      <a:pt x="2850" y="9544"/>
                      <a:pt x="2871" y="9502"/>
                      <a:pt x="2891" y="9460"/>
                    </a:cubicBezTo>
                    <a:lnTo>
                      <a:pt x="2891" y="9460"/>
                    </a:lnTo>
                    <a:cubicBezTo>
                      <a:pt x="2928" y="9806"/>
                      <a:pt x="3004" y="10147"/>
                      <a:pt x="3119" y="10473"/>
                    </a:cubicBezTo>
                    <a:cubicBezTo>
                      <a:pt x="3281" y="10878"/>
                      <a:pt x="3556" y="11443"/>
                      <a:pt x="4073" y="11443"/>
                    </a:cubicBezTo>
                    <a:cubicBezTo>
                      <a:pt x="4081" y="11443"/>
                      <a:pt x="4089" y="11443"/>
                      <a:pt x="4096" y="11443"/>
                    </a:cubicBezTo>
                    <a:cubicBezTo>
                      <a:pt x="4601" y="11443"/>
                      <a:pt x="4948" y="10904"/>
                      <a:pt x="5075" y="10473"/>
                    </a:cubicBezTo>
                    <a:cubicBezTo>
                      <a:pt x="5237" y="9940"/>
                      <a:pt x="5204" y="9374"/>
                      <a:pt x="5155" y="8842"/>
                    </a:cubicBezTo>
                    <a:cubicBezTo>
                      <a:pt x="5099" y="8272"/>
                      <a:pt x="5042" y="7710"/>
                      <a:pt x="4990" y="7151"/>
                    </a:cubicBezTo>
                    <a:lnTo>
                      <a:pt x="4990" y="7151"/>
                    </a:lnTo>
                    <a:cubicBezTo>
                      <a:pt x="5165" y="7337"/>
                      <a:pt x="5385" y="7467"/>
                      <a:pt x="5640" y="7467"/>
                    </a:cubicBezTo>
                    <a:cubicBezTo>
                      <a:pt x="6271" y="7467"/>
                      <a:pt x="6577" y="6870"/>
                      <a:pt x="6610" y="6320"/>
                    </a:cubicBezTo>
                    <a:cubicBezTo>
                      <a:pt x="6659" y="5448"/>
                      <a:pt x="6319" y="4543"/>
                      <a:pt x="5996" y="3767"/>
                    </a:cubicBezTo>
                    <a:cubicBezTo>
                      <a:pt x="5592" y="2813"/>
                      <a:pt x="5091" y="1924"/>
                      <a:pt x="4752" y="955"/>
                    </a:cubicBezTo>
                    <a:cubicBezTo>
                      <a:pt x="4670" y="744"/>
                      <a:pt x="4606" y="535"/>
                      <a:pt x="4558" y="308"/>
                    </a:cubicBezTo>
                    <a:cubicBezTo>
                      <a:pt x="4541" y="292"/>
                      <a:pt x="4541" y="259"/>
                      <a:pt x="4541" y="227"/>
                    </a:cubicBezTo>
                    <a:cubicBezTo>
                      <a:pt x="4539" y="217"/>
                      <a:pt x="4537" y="210"/>
                      <a:pt x="4536" y="205"/>
                    </a:cubicBezTo>
                    <a:lnTo>
                      <a:pt x="4536" y="205"/>
                    </a:lnTo>
                    <a:cubicBezTo>
                      <a:pt x="4536" y="206"/>
                      <a:pt x="4537" y="206"/>
                      <a:pt x="4537" y="207"/>
                    </a:cubicBezTo>
                    <a:lnTo>
                      <a:pt x="4537" y="207"/>
                    </a:lnTo>
                    <a:cubicBezTo>
                      <a:pt x="4536" y="202"/>
                      <a:pt x="4534" y="198"/>
                      <a:pt x="4534" y="198"/>
                    </a:cubicBezTo>
                    <a:lnTo>
                      <a:pt x="4534" y="198"/>
                    </a:lnTo>
                    <a:cubicBezTo>
                      <a:pt x="4534" y="198"/>
                      <a:pt x="4535" y="200"/>
                      <a:pt x="4536" y="205"/>
                    </a:cubicBezTo>
                    <a:lnTo>
                      <a:pt x="4536" y="205"/>
                    </a:lnTo>
                    <a:cubicBezTo>
                      <a:pt x="4526" y="191"/>
                      <a:pt x="4526" y="177"/>
                      <a:pt x="4526" y="162"/>
                    </a:cubicBezTo>
                    <a:cubicBezTo>
                      <a:pt x="4541" y="82"/>
                      <a:pt x="4461" y="1"/>
                      <a:pt x="43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28" name="Google Shape;3828;p40"/>
              <p:cNvSpPr/>
              <p:nvPr/>
            </p:nvSpPr>
            <p:spPr>
              <a:xfrm>
                <a:off x="1741725" y="1790125"/>
                <a:ext cx="114775" cy="115150"/>
              </a:xfrm>
              <a:custGeom>
                <a:avLst/>
                <a:gdLst/>
                <a:ahLst/>
                <a:cxnLst/>
                <a:rect l="l" t="t" r="r" b="b"/>
                <a:pathLst>
                  <a:path w="4591" h="4606" extrusionOk="0">
                    <a:moveTo>
                      <a:pt x="2296" y="0"/>
                    </a:moveTo>
                    <a:cubicBezTo>
                      <a:pt x="1020" y="0"/>
                      <a:pt x="1" y="1034"/>
                      <a:pt x="1" y="2295"/>
                    </a:cubicBezTo>
                    <a:cubicBezTo>
                      <a:pt x="1" y="3571"/>
                      <a:pt x="1020" y="4605"/>
                      <a:pt x="2296" y="4605"/>
                    </a:cubicBezTo>
                    <a:cubicBezTo>
                      <a:pt x="3556" y="4605"/>
                      <a:pt x="4591" y="3571"/>
                      <a:pt x="4591" y="2295"/>
                    </a:cubicBezTo>
                    <a:cubicBezTo>
                      <a:pt x="4591" y="1034"/>
                      <a:pt x="3556" y="0"/>
                      <a:pt x="22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29" name="Google Shape;3829;p40"/>
              <p:cNvSpPr/>
              <p:nvPr/>
            </p:nvSpPr>
            <p:spPr>
              <a:xfrm>
                <a:off x="1764775" y="1813125"/>
                <a:ext cx="68725" cy="69125"/>
              </a:xfrm>
              <a:custGeom>
                <a:avLst/>
                <a:gdLst/>
                <a:ahLst/>
                <a:cxnLst/>
                <a:rect l="l" t="t" r="r" b="b"/>
                <a:pathLst>
                  <a:path w="2749" h="2765" extrusionOk="0">
                    <a:moveTo>
                      <a:pt x="1374" y="1"/>
                    </a:moveTo>
                    <a:cubicBezTo>
                      <a:pt x="615" y="1"/>
                      <a:pt x="1" y="615"/>
                      <a:pt x="1" y="1375"/>
                    </a:cubicBezTo>
                    <a:cubicBezTo>
                      <a:pt x="1" y="2134"/>
                      <a:pt x="615" y="2765"/>
                      <a:pt x="1374" y="2765"/>
                    </a:cubicBezTo>
                    <a:cubicBezTo>
                      <a:pt x="2134" y="2765"/>
                      <a:pt x="2748" y="2134"/>
                      <a:pt x="2748" y="1375"/>
                    </a:cubicBezTo>
                    <a:cubicBezTo>
                      <a:pt x="2748" y="615"/>
                      <a:pt x="2134" y="1"/>
                      <a:pt x="13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30" name="Google Shape;3830;p40"/>
              <p:cNvSpPr/>
              <p:nvPr/>
            </p:nvSpPr>
            <p:spPr>
              <a:xfrm>
                <a:off x="1781750" y="1808275"/>
                <a:ext cx="34775" cy="34775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1391" extrusionOk="0">
                    <a:moveTo>
                      <a:pt x="695" y="1"/>
                    </a:moveTo>
                    <a:cubicBezTo>
                      <a:pt x="307" y="1"/>
                      <a:pt x="1" y="308"/>
                      <a:pt x="1" y="696"/>
                    </a:cubicBezTo>
                    <a:cubicBezTo>
                      <a:pt x="1" y="1067"/>
                      <a:pt x="307" y="1391"/>
                      <a:pt x="695" y="1391"/>
                    </a:cubicBezTo>
                    <a:cubicBezTo>
                      <a:pt x="1067" y="1391"/>
                      <a:pt x="1390" y="1067"/>
                      <a:pt x="1390" y="696"/>
                    </a:cubicBezTo>
                    <a:cubicBezTo>
                      <a:pt x="1390" y="308"/>
                      <a:pt x="1067" y="1"/>
                      <a:pt x="6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31" name="Google Shape;3831;p40"/>
              <p:cNvSpPr/>
              <p:nvPr/>
            </p:nvSpPr>
            <p:spPr>
              <a:xfrm>
                <a:off x="1737700" y="1786075"/>
                <a:ext cx="111525" cy="65875"/>
              </a:xfrm>
              <a:custGeom>
                <a:avLst/>
                <a:gdLst/>
                <a:ahLst/>
                <a:cxnLst/>
                <a:rect l="l" t="t" r="r" b="b"/>
                <a:pathLst>
                  <a:path w="4461" h="2635" extrusionOk="0">
                    <a:moveTo>
                      <a:pt x="2457" y="0"/>
                    </a:moveTo>
                    <a:cubicBezTo>
                      <a:pt x="1099" y="0"/>
                      <a:pt x="0" y="1099"/>
                      <a:pt x="0" y="2457"/>
                    </a:cubicBezTo>
                    <a:cubicBezTo>
                      <a:pt x="0" y="2554"/>
                      <a:pt x="65" y="2634"/>
                      <a:pt x="162" y="2634"/>
                    </a:cubicBezTo>
                    <a:cubicBezTo>
                      <a:pt x="243" y="2634"/>
                      <a:pt x="324" y="2554"/>
                      <a:pt x="324" y="2457"/>
                    </a:cubicBezTo>
                    <a:cubicBezTo>
                      <a:pt x="324" y="1293"/>
                      <a:pt x="1278" y="339"/>
                      <a:pt x="2457" y="339"/>
                    </a:cubicBezTo>
                    <a:cubicBezTo>
                      <a:pt x="3120" y="339"/>
                      <a:pt x="3734" y="630"/>
                      <a:pt x="4138" y="1164"/>
                    </a:cubicBezTo>
                    <a:cubicBezTo>
                      <a:pt x="4174" y="1200"/>
                      <a:pt x="4220" y="1221"/>
                      <a:pt x="4268" y="1221"/>
                    </a:cubicBezTo>
                    <a:cubicBezTo>
                      <a:pt x="4306" y="1221"/>
                      <a:pt x="4345" y="1208"/>
                      <a:pt x="4381" y="1180"/>
                    </a:cubicBezTo>
                    <a:cubicBezTo>
                      <a:pt x="4445" y="1132"/>
                      <a:pt x="4461" y="1018"/>
                      <a:pt x="4396" y="953"/>
                    </a:cubicBezTo>
                    <a:cubicBezTo>
                      <a:pt x="3928" y="339"/>
                      <a:pt x="3217" y="0"/>
                      <a:pt x="24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32" name="Google Shape;3832;p40"/>
              <p:cNvSpPr/>
              <p:nvPr/>
            </p:nvSpPr>
            <p:spPr>
              <a:xfrm>
                <a:off x="1992650" y="1790125"/>
                <a:ext cx="114775" cy="115150"/>
              </a:xfrm>
              <a:custGeom>
                <a:avLst/>
                <a:gdLst/>
                <a:ahLst/>
                <a:cxnLst/>
                <a:rect l="l" t="t" r="r" b="b"/>
                <a:pathLst>
                  <a:path w="4591" h="4606" extrusionOk="0">
                    <a:moveTo>
                      <a:pt x="2296" y="0"/>
                    </a:moveTo>
                    <a:cubicBezTo>
                      <a:pt x="1035" y="0"/>
                      <a:pt x="1" y="1034"/>
                      <a:pt x="1" y="2295"/>
                    </a:cubicBezTo>
                    <a:cubicBezTo>
                      <a:pt x="1" y="3571"/>
                      <a:pt x="1035" y="4605"/>
                      <a:pt x="2296" y="4605"/>
                    </a:cubicBezTo>
                    <a:cubicBezTo>
                      <a:pt x="3572" y="4605"/>
                      <a:pt x="4591" y="3571"/>
                      <a:pt x="4591" y="2295"/>
                    </a:cubicBezTo>
                    <a:cubicBezTo>
                      <a:pt x="4591" y="1034"/>
                      <a:pt x="3572" y="0"/>
                      <a:pt x="22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33" name="Google Shape;3833;p40"/>
              <p:cNvSpPr/>
              <p:nvPr/>
            </p:nvSpPr>
            <p:spPr>
              <a:xfrm>
                <a:off x="2015675" y="1813125"/>
                <a:ext cx="68700" cy="69125"/>
              </a:xfrm>
              <a:custGeom>
                <a:avLst/>
                <a:gdLst/>
                <a:ahLst/>
                <a:cxnLst/>
                <a:rect l="l" t="t" r="r" b="b"/>
                <a:pathLst>
                  <a:path w="2748" h="2765" extrusionOk="0">
                    <a:moveTo>
                      <a:pt x="1375" y="1"/>
                    </a:moveTo>
                    <a:cubicBezTo>
                      <a:pt x="615" y="1"/>
                      <a:pt x="0" y="615"/>
                      <a:pt x="0" y="1375"/>
                    </a:cubicBezTo>
                    <a:cubicBezTo>
                      <a:pt x="0" y="2134"/>
                      <a:pt x="615" y="2765"/>
                      <a:pt x="1375" y="2765"/>
                    </a:cubicBezTo>
                    <a:cubicBezTo>
                      <a:pt x="2134" y="2765"/>
                      <a:pt x="2748" y="2134"/>
                      <a:pt x="2748" y="1375"/>
                    </a:cubicBezTo>
                    <a:cubicBezTo>
                      <a:pt x="2748" y="615"/>
                      <a:pt x="2134" y="1"/>
                      <a:pt x="13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34" name="Google Shape;3834;p40"/>
              <p:cNvSpPr/>
              <p:nvPr/>
            </p:nvSpPr>
            <p:spPr>
              <a:xfrm>
                <a:off x="2033050" y="1808275"/>
                <a:ext cx="34375" cy="34775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1391" extrusionOk="0">
                    <a:moveTo>
                      <a:pt x="680" y="1"/>
                    </a:moveTo>
                    <a:cubicBezTo>
                      <a:pt x="307" y="1"/>
                      <a:pt x="1" y="308"/>
                      <a:pt x="1" y="696"/>
                    </a:cubicBezTo>
                    <a:cubicBezTo>
                      <a:pt x="1" y="1067"/>
                      <a:pt x="307" y="1391"/>
                      <a:pt x="680" y="1391"/>
                    </a:cubicBezTo>
                    <a:cubicBezTo>
                      <a:pt x="1068" y="1391"/>
                      <a:pt x="1374" y="1067"/>
                      <a:pt x="1374" y="696"/>
                    </a:cubicBezTo>
                    <a:cubicBezTo>
                      <a:pt x="1374" y="308"/>
                      <a:pt x="1068" y="1"/>
                      <a:pt x="6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35" name="Google Shape;3835;p40"/>
              <p:cNvSpPr/>
              <p:nvPr/>
            </p:nvSpPr>
            <p:spPr>
              <a:xfrm>
                <a:off x="1999925" y="1786075"/>
                <a:ext cx="111925" cy="65875"/>
              </a:xfrm>
              <a:custGeom>
                <a:avLst/>
                <a:gdLst/>
                <a:ahLst/>
                <a:cxnLst/>
                <a:rect l="l" t="t" r="r" b="b"/>
                <a:pathLst>
                  <a:path w="4477" h="2635" extrusionOk="0">
                    <a:moveTo>
                      <a:pt x="2005" y="0"/>
                    </a:moveTo>
                    <a:cubicBezTo>
                      <a:pt x="1245" y="0"/>
                      <a:pt x="533" y="339"/>
                      <a:pt x="65" y="953"/>
                    </a:cubicBezTo>
                    <a:cubicBezTo>
                      <a:pt x="1" y="1018"/>
                      <a:pt x="16" y="1132"/>
                      <a:pt x="98" y="1180"/>
                    </a:cubicBezTo>
                    <a:cubicBezTo>
                      <a:pt x="126" y="1208"/>
                      <a:pt x="164" y="1221"/>
                      <a:pt x="202" y="1221"/>
                    </a:cubicBezTo>
                    <a:cubicBezTo>
                      <a:pt x="249" y="1221"/>
                      <a:pt x="297" y="1200"/>
                      <a:pt x="324" y="1164"/>
                    </a:cubicBezTo>
                    <a:cubicBezTo>
                      <a:pt x="727" y="630"/>
                      <a:pt x="1341" y="339"/>
                      <a:pt x="2005" y="339"/>
                    </a:cubicBezTo>
                    <a:cubicBezTo>
                      <a:pt x="3184" y="339"/>
                      <a:pt x="4138" y="1293"/>
                      <a:pt x="4138" y="2457"/>
                    </a:cubicBezTo>
                    <a:cubicBezTo>
                      <a:pt x="4138" y="2554"/>
                      <a:pt x="4218" y="2634"/>
                      <a:pt x="4300" y="2634"/>
                    </a:cubicBezTo>
                    <a:cubicBezTo>
                      <a:pt x="4397" y="2634"/>
                      <a:pt x="4477" y="2554"/>
                      <a:pt x="4477" y="2457"/>
                    </a:cubicBezTo>
                    <a:cubicBezTo>
                      <a:pt x="4477" y="1099"/>
                      <a:pt x="3362" y="0"/>
                      <a:pt x="20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36" name="Google Shape;3836;p40"/>
              <p:cNvSpPr/>
              <p:nvPr/>
            </p:nvSpPr>
            <p:spPr>
              <a:xfrm>
                <a:off x="1857700" y="1841400"/>
                <a:ext cx="132950" cy="127325"/>
              </a:xfrm>
              <a:custGeom>
                <a:avLst/>
                <a:gdLst/>
                <a:ahLst/>
                <a:cxnLst/>
                <a:rect l="l" t="t" r="r" b="b"/>
                <a:pathLst>
                  <a:path w="5318" h="5093" extrusionOk="0">
                    <a:moveTo>
                      <a:pt x="2642" y="1"/>
                    </a:moveTo>
                    <a:cubicBezTo>
                      <a:pt x="1589" y="1"/>
                      <a:pt x="543" y="579"/>
                      <a:pt x="1" y="1505"/>
                    </a:cubicBezTo>
                    <a:cubicBezTo>
                      <a:pt x="1" y="1505"/>
                      <a:pt x="501" y="5092"/>
                      <a:pt x="2651" y="5092"/>
                    </a:cubicBezTo>
                    <a:cubicBezTo>
                      <a:pt x="4817" y="5092"/>
                      <a:pt x="5317" y="1505"/>
                      <a:pt x="5317" y="1505"/>
                    </a:cubicBezTo>
                    <a:cubicBezTo>
                      <a:pt x="4800" y="550"/>
                      <a:pt x="3766" y="33"/>
                      <a:pt x="2684" y="1"/>
                    </a:cubicBezTo>
                    <a:cubicBezTo>
                      <a:pt x="2670" y="1"/>
                      <a:pt x="2656" y="1"/>
                      <a:pt x="264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37" name="Google Shape;3837;p40"/>
              <p:cNvSpPr/>
              <p:nvPr/>
            </p:nvSpPr>
            <p:spPr>
              <a:xfrm>
                <a:off x="1848025" y="1869300"/>
                <a:ext cx="151925" cy="68300"/>
              </a:xfrm>
              <a:custGeom>
                <a:avLst/>
                <a:gdLst/>
                <a:ahLst/>
                <a:cxnLst/>
                <a:rect l="l" t="t" r="r" b="b"/>
                <a:pathLst>
                  <a:path w="6077" h="2732" extrusionOk="0">
                    <a:moveTo>
                      <a:pt x="242" y="1"/>
                    </a:moveTo>
                    <a:lnTo>
                      <a:pt x="0" y="242"/>
                    </a:lnTo>
                    <a:lnTo>
                      <a:pt x="2181" y="2376"/>
                    </a:lnTo>
                    <a:cubicBezTo>
                      <a:pt x="2424" y="2619"/>
                      <a:pt x="2731" y="2731"/>
                      <a:pt x="3038" y="2731"/>
                    </a:cubicBezTo>
                    <a:cubicBezTo>
                      <a:pt x="3345" y="2731"/>
                      <a:pt x="3653" y="2619"/>
                      <a:pt x="3894" y="2376"/>
                    </a:cubicBezTo>
                    <a:lnTo>
                      <a:pt x="6077" y="292"/>
                    </a:lnTo>
                    <a:lnTo>
                      <a:pt x="5834" y="49"/>
                    </a:lnTo>
                    <a:lnTo>
                      <a:pt x="3668" y="2134"/>
                    </a:lnTo>
                    <a:cubicBezTo>
                      <a:pt x="3490" y="2312"/>
                      <a:pt x="3264" y="2401"/>
                      <a:pt x="3040" y="2401"/>
                    </a:cubicBezTo>
                    <a:cubicBezTo>
                      <a:pt x="2816" y="2401"/>
                      <a:pt x="2594" y="2312"/>
                      <a:pt x="2424" y="2134"/>
                    </a:cubicBezTo>
                    <a:lnTo>
                      <a:pt x="242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38" name="Google Shape;3838;p40"/>
              <p:cNvSpPr/>
              <p:nvPr/>
            </p:nvSpPr>
            <p:spPr>
              <a:xfrm>
                <a:off x="1748625" y="1887075"/>
                <a:ext cx="84875" cy="84875"/>
              </a:xfrm>
              <a:custGeom>
                <a:avLst/>
                <a:gdLst/>
                <a:ahLst/>
                <a:cxnLst/>
                <a:rect l="l" t="t" r="r" b="b"/>
                <a:pathLst>
                  <a:path w="3395" h="3395" extrusionOk="0">
                    <a:moveTo>
                      <a:pt x="1697" y="1"/>
                    </a:moveTo>
                    <a:cubicBezTo>
                      <a:pt x="759" y="1"/>
                      <a:pt x="0" y="760"/>
                      <a:pt x="0" y="1697"/>
                    </a:cubicBezTo>
                    <a:cubicBezTo>
                      <a:pt x="0" y="2634"/>
                      <a:pt x="759" y="3395"/>
                      <a:pt x="1697" y="3395"/>
                    </a:cubicBezTo>
                    <a:cubicBezTo>
                      <a:pt x="2634" y="3395"/>
                      <a:pt x="3394" y="2634"/>
                      <a:pt x="3394" y="1697"/>
                    </a:cubicBezTo>
                    <a:cubicBezTo>
                      <a:pt x="3394" y="760"/>
                      <a:pt x="2634" y="1"/>
                      <a:pt x="16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39" name="Google Shape;3839;p40"/>
              <p:cNvSpPr/>
              <p:nvPr/>
            </p:nvSpPr>
            <p:spPr>
              <a:xfrm>
                <a:off x="2013675" y="1887075"/>
                <a:ext cx="84875" cy="84875"/>
              </a:xfrm>
              <a:custGeom>
                <a:avLst/>
                <a:gdLst/>
                <a:ahLst/>
                <a:cxnLst/>
                <a:rect l="l" t="t" r="r" b="b"/>
                <a:pathLst>
                  <a:path w="3395" h="3395" extrusionOk="0">
                    <a:moveTo>
                      <a:pt x="1697" y="1"/>
                    </a:moveTo>
                    <a:cubicBezTo>
                      <a:pt x="759" y="1"/>
                      <a:pt x="0" y="760"/>
                      <a:pt x="0" y="1697"/>
                    </a:cubicBezTo>
                    <a:cubicBezTo>
                      <a:pt x="0" y="2634"/>
                      <a:pt x="759" y="3395"/>
                      <a:pt x="1697" y="3395"/>
                    </a:cubicBezTo>
                    <a:cubicBezTo>
                      <a:pt x="2634" y="3395"/>
                      <a:pt x="3394" y="2634"/>
                      <a:pt x="3394" y="1697"/>
                    </a:cubicBezTo>
                    <a:cubicBezTo>
                      <a:pt x="3394" y="760"/>
                      <a:pt x="2634" y="1"/>
                      <a:pt x="16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40" name="Google Shape;3840;p40"/>
              <p:cNvSpPr/>
              <p:nvPr/>
            </p:nvSpPr>
            <p:spPr>
              <a:xfrm>
                <a:off x="1774875" y="2703375"/>
                <a:ext cx="216575" cy="64600"/>
              </a:xfrm>
              <a:custGeom>
                <a:avLst/>
                <a:gdLst/>
                <a:ahLst/>
                <a:cxnLst/>
                <a:rect l="l" t="t" r="r" b="b"/>
                <a:pathLst>
                  <a:path w="8663" h="2584" extrusionOk="0">
                    <a:moveTo>
                      <a:pt x="247" y="1"/>
                    </a:moveTo>
                    <a:cubicBezTo>
                      <a:pt x="162" y="1"/>
                      <a:pt x="73" y="57"/>
                      <a:pt x="65" y="171"/>
                    </a:cubicBezTo>
                    <a:cubicBezTo>
                      <a:pt x="0" y="834"/>
                      <a:pt x="211" y="1836"/>
                      <a:pt x="922" y="2127"/>
                    </a:cubicBezTo>
                    <a:cubicBezTo>
                      <a:pt x="1049" y="2178"/>
                      <a:pt x="1171" y="2201"/>
                      <a:pt x="1287" y="2201"/>
                    </a:cubicBezTo>
                    <a:cubicBezTo>
                      <a:pt x="1762" y="2201"/>
                      <a:pt x="2142" y="1818"/>
                      <a:pt x="2421" y="1412"/>
                    </a:cubicBezTo>
                    <a:lnTo>
                      <a:pt x="2421" y="1412"/>
                    </a:lnTo>
                    <a:cubicBezTo>
                      <a:pt x="2537" y="1900"/>
                      <a:pt x="2785" y="2369"/>
                      <a:pt x="3346" y="2369"/>
                    </a:cubicBezTo>
                    <a:cubicBezTo>
                      <a:pt x="3882" y="2369"/>
                      <a:pt x="4171" y="1863"/>
                      <a:pt x="4458" y="1467"/>
                    </a:cubicBezTo>
                    <a:lnTo>
                      <a:pt x="4458" y="1467"/>
                    </a:lnTo>
                    <a:cubicBezTo>
                      <a:pt x="4888" y="1937"/>
                      <a:pt x="5271" y="2520"/>
                      <a:pt x="5964" y="2579"/>
                    </a:cubicBezTo>
                    <a:cubicBezTo>
                      <a:pt x="5997" y="2582"/>
                      <a:pt x="6028" y="2584"/>
                      <a:pt x="6059" y="2584"/>
                    </a:cubicBezTo>
                    <a:cubicBezTo>
                      <a:pt x="6601" y="2584"/>
                      <a:pt x="6912" y="2132"/>
                      <a:pt x="7106" y="1663"/>
                    </a:cubicBezTo>
                    <a:lnTo>
                      <a:pt x="7106" y="1663"/>
                    </a:lnTo>
                    <a:cubicBezTo>
                      <a:pt x="7263" y="1758"/>
                      <a:pt x="7447" y="1808"/>
                      <a:pt x="7631" y="1808"/>
                    </a:cubicBezTo>
                    <a:cubicBezTo>
                      <a:pt x="7873" y="1808"/>
                      <a:pt x="8114" y="1722"/>
                      <a:pt x="8292" y="1545"/>
                    </a:cubicBezTo>
                    <a:cubicBezTo>
                      <a:pt x="8663" y="1173"/>
                      <a:pt x="8615" y="526"/>
                      <a:pt x="8243" y="171"/>
                    </a:cubicBezTo>
                    <a:cubicBezTo>
                      <a:pt x="8209" y="144"/>
                      <a:pt x="8172" y="132"/>
                      <a:pt x="8137" y="132"/>
                    </a:cubicBezTo>
                    <a:cubicBezTo>
                      <a:pt x="8003" y="132"/>
                      <a:pt x="7885" y="298"/>
                      <a:pt x="8001" y="414"/>
                    </a:cubicBezTo>
                    <a:cubicBezTo>
                      <a:pt x="8259" y="640"/>
                      <a:pt x="8292" y="1060"/>
                      <a:pt x="8049" y="1319"/>
                    </a:cubicBezTo>
                    <a:cubicBezTo>
                      <a:pt x="7940" y="1428"/>
                      <a:pt x="7795" y="1478"/>
                      <a:pt x="7647" y="1478"/>
                    </a:cubicBezTo>
                    <a:cubicBezTo>
                      <a:pt x="7468" y="1478"/>
                      <a:pt x="7285" y="1403"/>
                      <a:pt x="7160" y="1270"/>
                    </a:cubicBezTo>
                    <a:cubicBezTo>
                      <a:pt x="7127" y="1237"/>
                      <a:pt x="7089" y="1222"/>
                      <a:pt x="7051" y="1222"/>
                    </a:cubicBezTo>
                    <a:cubicBezTo>
                      <a:pt x="6977" y="1222"/>
                      <a:pt x="6906" y="1276"/>
                      <a:pt x="6885" y="1351"/>
                    </a:cubicBezTo>
                    <a:cubicBezTo>
                      <a:pt x="6732" y="1756"/>
                      <a:pt x="6505" y="2245"/>
                      <a:pt x="6050" y="2245"/>
                    </a:cubicBezTo>
                    <a:cubicBezTo>
                      <a:pt x="5979" y="2245"/>
                      <a:pt x="5902" y="2233"/>
                      <a:pt x="5818" y="2207"/>
                    </a:cubicBezTo>
                    <a:cubicBezTo>
                      <a:pt x="5269" y="2045"/>
                      <a:pt x="4962" y="1480"/>
                      <a:pt x="4558" y="1108"/>
                    </a:cubicBezTo>
                    <a:cubicBezTo>
                      <a:pt x="4534" y="1076"/>
                      <a:pt x="4490" y="1059"/>
                      <a:pt x="4445" y="1059"/>
                    </a:cubicBezTo>
                    <a:cubicBezTo>
                      <a:pt x="4401" y="1059"/>
                      <a:pt x="4356" y="1076"/>
                      <a:pt x="4331" y="1108"/>
                    </a:cubicBezTo>
                    <a:cubicBezTo>
                      <a:pt x="4090" y="1399"/>
                      <a:pt x="3879" y="1868"/>
                      <a:pt x="3508" y="2013"/>
                    </a:cubicBezTo>
                    <a:cubicBezTo>
                      <a:pt x="3443" y="2035"/>
                      <a:pt x="3384" y="2045"/>
                      <a:pt x="3328" y="2045"/>
                    </a:cubicBezTo>
                    <a:cubicBezTo>
                      <a:pt x="2858" y="2045"/>
                      <a:pt x="2710" y="1308"/>
                      <a:pt x="2667" y="946"/>
                    </a:cubicBezTo>
                    <a:cubicBezTo>
                      <a:pt x="2657" y="855"/>
                      <a:pt x="2576" y="789"/>
                      <a:pt x="2494" y="789"/>
                    </a:cubicBezTo>
                    <a:cubicBezTo>
                      <a:pt x="2445" y="789"/>
                      <a:pt x="2396" y="812"/>
                      <a:pt x="2360" y="866"/>
                    </a:cubicBezTo>
                    <a:cubicBezTo>
                      <a:pt x="2158" y="1243"/>
                      <a:pt x="1776" y="1868"/>
                      <a:pt x="1289" y="1868"/>
                    </a:cubicBezTo>
                    <a:cubicBezTo>
                      <a:pt x="1192" y="1868"/>
                      <a:pt x="1091" y="1843"/>
                      <a:pt x="987" y="1787"/>
                    </a:cubicBezTo>
                    <a:cubicBezTo>
                      <a:pt x="453" y="1513"/>
                      <a:pt x="340" y="688"/>
                      <a:pt x="405" y="171"/>
                    </a:cubicBezTo>
                    <a:cubicBezTo>
                      <a:pt x="413" y="57"/>
                      <a:pt x="332" y="1"/>
                      <a:pt x="2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41" name="Google Shape;3841;p40"/>
              <p:cNvSpPr/>
              <p:nvPr/>
            </p:nvSpPr>
            <p:spPr>
              <a:xfrm>
                <a:off x="2042975" y="2775875"/>
                <a:ext cx="152525" cy="71800"/>
              </a:xfrm>
              <a:custGeom>
                <a:avLst/>
                <a:gdLst/>
                <a:ahLst/>
                <a:cxnLst/>
                <a:rect l="l" t="t" r="r" b="b"/>
                <a:pathLst>
                  <a:path w="6101" h="2872" extrusionOk="0">
                    <a:moveTo>
                      <a:pt x="5719" y="1"/>
                    </a:moveTo>
                    <a:cubicBezTo>
                      <a:pt x="5595" y="1"/>
                      <a:pt x="5475" y="119"/>
                      <a:pt x="5567" y="244"/>
                    </a:cubicBezTo>
                    <a:cubicBezTo>
                      <a:pt x="5713" y="455"/>
                      <a:pt x="5696" y="778"/>
                      <a:pt x="5470" y="940"/>
                    </a:cubicBezTo>
                    <a:cubicBezTo>
                      <a:pt x="5394" y="999"/>
                      <a:pt x="5300" y="1025"/>
                      <a:pt x="5205" y="1025"/>
                    </a:cubicBezTo>
                    <a:cubicBezTo>
                      <a:pt x="5039" y="1025"/>
                      <a:pt x="4868" y="944"/>
                      <a:pt x="4776" y="811"/>
                    </a:cubicBezTo>
                    <a:cubicBezTo>
                      <a:pt x="4745" y="757"/>
                      <a:pt x="4687" y="729"/>
                      <a:pt x="4629" y="729"/>
                    </a:cubicBezTo>
                    <a:cubicBezTo>
                      <a:pt x="4565" y="729"/>
                      <a:pt x="4502" y="765"/>
                      <a:pt x="4485" y="843"/>
                    </a:cubicBezTo>
                    <a:cubicBezTo>
                      <a:pt x="4371" y="1263"/>
                      <a:pt x="4209" y="1813"/>
                      <a:pt x="3724" y="1925"/>
                    </a:cubicBezTo>
                    <a:cubicBezTo>
                      <a:pt x="3693" y="1932"/>
                      <a:pt x="3662" y="1935"/>
                      <a:pt x="3632" y="1935"/>
                    </a:cubicBezTo>
                    <a:cubicBezTo>
                      <a:pt x="3292" y="1935"/>
                      <a:pt x="3038" y="1539"/>
                      <a:pt x="2755" y="1376"/>
                    </a:cubicBezTo>
                    <a:cubicBezTo>
                      <a:pt x="2732" y="1358"/>
                      <a:pt x="2706" y="1350"/>
                      <a:pt x="2679" y="1350"/>
                    </a:cubicBezTo>
                    <a:cubicBezTo>
                      <a:pt x="2610" y="1350"/>
                      <a:pt x="2536" y="1403"/>
                      <a:pt x="2513" y="1473"/>
                    </a:cubicBezTo>
                    <a:cubicBezTo>
                      <a:pt x="2394" y="1950"/>
                      <a:pt x="2178" y="2537"/>
                      <a:pt x="1625" y="2537"/>
                    </a:cubicBezTo>
                    <a:cubicBezTo>
                      <a:pt x="1579" y="2537"/>
                      <a:pt x="1530" y="2532"/>
                      <a:pt x="1479" y="2524"/>
                    </a:cubicBezTo>
                    <a:cubicBezTo>
                      <a:pt x="848" y="2427"/>
                      <a:pt x="525" y="1813"/>
                      <a:pt x="363" y="1263"/>
                    </a:cubicBezTo>
                    <a:cubicBezTo>
                      <a:pt x="331" y="1180"/>
                      <a:pt x="264" y="1144"/>
                      <a:pt x="198" y="1144"/>
                    </a:cubicBezTo>
                    <a:cubicBezTo>
                      <a:pt x="97" y="1144"/>
                      <a:pt x="1" y="1226"/>
                      <a:pt x="40" y="1343"/>
                    </a:cubicBezTo>
                    <a:cubicBezTo>
                      <a:pt x="266" y="2039"/>
                      <a:pt x="686" y="2765"/>
                      <a:pt x="1479" y="2862"/>
                    </a:cubicBezTo>
                    <a:cubicBezTo>
                      <a:pt x="1529" y="2868"/>
                      <a:pt x="1577" y="2871"/>
                      <a:pt x="1624" y="2871"/>
                    </a:cubicBezTo>
                    <a:cubicBezTo>
                      <a:pt x="2257" y="2871"/>
                      <a:pt x="2583" y="2348"/>
                      <a:pt x="2767" y="1789"/>
                    </a:cubicBezTo>
                    <a:lnTo>
                      <a:pt x="2767" y="1789"/>
                    </a:lnTo>
                    <a:cubicBezTo>
                      <a:pt x="3040" y="2001"/>
                      <a:pt x="3280" y="2261"/>
                      <a:pt x="3628" y="2261"/>
                    </a:cubicBezTo>
                    <a:cubicBezTo>
                      <a:pt x="3707" y="2261"/>
                      <a:pt x="3793" y="2247"/>
                      <a:pt x="3886" y="2216"/>
                    </a:cubicBezTo>
                    <a:cubicBezTo>
                      <a:pt x="4360" y="2068"/>
                      <a:pt x="4573" y="1636"/>
                      <a:pt x="4715" y="1196"/>
                    </a:cubicBezTo>
                    <a:lnTo>
                      <a:pt x="4715" y="1196"/>
                    </a:lnTo>
                    <a:cubicBezTo>
                      <a:pt x="4861" y="1302"/>
                      <a:pt x="5037" y="1361"/>
                      <a:pt x="5216" y="1361"/>
                    </a:cubicBezTo>
                    <a:cubicBezTo>
                      <a:pt x="5364" y="1361"/>
                      <a:pt x="5514" y="1320"/>
                      <a:pt x="5648" y="1231"/>
                    </a:cubicBezTo>
                    <a:cubicBezTo>
                      <a:pt x="6019" y="988"/>
                      <a:pt x="6101" y="438"/>
                      <a:pt x="5858" y="67"/>
                    </a:cubicBezTo>
                    <a:cubicBezTo>
                      <a:pt x="5820" y="20"/>
                      <a:pt x="5769" y="1"/>
                      <a:pt x="57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42" name="Google Shape;3842;p40"/>
              <p:cNvSpPr/>
              <p:nvPr/>
            </p:nvSpPr>
            <p:spPr>
              <a:xfrm>
                <a:off x="1852050" y="2434300"/>
                <a:ext cx="113550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4542" h="1905" extrusionOk="0">
                    <a:moveTo>
                      <a:pt x="4282" y="0"/>
                    </a:moveTo>
                    <a:cubicBezTo>
                      <a:pt x="4189" y="0"/>
                      <a:pt x="4093" y="80"/>
                      <a:pt x="4121" y="204"/>
                    </a:cubicBezTo>
                    <a:cubicBezTo>
                      <a:pt x="4186" y="511"/>
                      <a:pt x="4186" y="964"/>
                      <a:pt x="3815" y="1061"/>
                    </a:cubicBezTo>
                    <a:cubicBezTo>
                      <a:pt x="3782" y="1071"/>
                      <a:pt x="3752" y="1075"/>
                      <a:pt x="3723" y="1075"/>
                    </a:cubicBezTo>
                    <a:cubicBezTo>
                      <a:pt x="3474" y="1075"/>
                      <a:pt x="3389" y="721"/>
                      <a:pt x="3201" y="576"/>
                    </a:cubicBezTo>
                    <a:cubicBezTo>
                      <a:pt x="3164" y="550"/>
                      <a:pt x="3121" y="537"/>
                      <a:pt x="3081" y="537"/>
                    </a:cubicBezTo>
                    <a:cubicBezTo>
                      <a:pt x="2999" y="537"/>
                      <a:pt x="2925" y="591"/>
                      <a:pt x="2925" y="689"/>
                    </a:cubicBezTo>
                    <a:cubicBezTo>
                      <a:pt x="2910" y="867"/>
                      <a:pt x="2877" y="1029"/>
                      <a:pt x="2796" y="1190"/>
                    </a:cubicBezTo>
                    <a:cubicBezTo>
                      <a:pt x="2731" y="1320"/>
                      <a:pt x="2634" y="1529"/>
                      <a:pt x="2490" y="1546"/>
                    </a:cubicBezTo>
                    <a:cubicBezTo>
                      <a:pt x="2481" y="1547"/>
                      <a:pt x="2472" y="1547"/>
                      <a:pt x="2463" y="1547"/>
                    </a:cubicBezTo>
                    <a:cubicBezTo>
                      <a:pt x="2199" y="1547"/>
                      <a:pt x="1970" y="1086"/>
                      <a:pt x="1908" y="867"/>
                    </a:cubicBezTo>
                    <a:cubicBezTo>
                      <a:pt x="1892" y="788"/>
                      <a:pt x="1830" y="752"/>
                      <a:pt x="1765" y="752"/>
                    </a:cubicBezTo>
                    <a:cubicBezTo>
                      <a:pt x="1697" y="752"/>
                      <a:pt x="1625" y="792"/>
                      <a:pt x="1600" y="867"/>
                    </a:cubicBezTo>
                    <a:cubicBezTo>
                      <a:pt x="1500" y="1155"/>
                      <a:pt x="1310" y="1532"/>
                      <a:pt x="984" y="1532"/>
                    </a:cubicBezTo>
                    <a:cubicBezTo>
                      <a:pt x="943" y="1532"/>
                      <a:pt x="901" y="1526"/>
                      <a:pt x="857" y="1513"/>
                    </a:cubicBezTo>
                    <a:cubicBezTo>
                      <a:pt x="421" y="1384"/>
                      <a:pt x="356" y="883"/>
                      <a:pt x="389" y="495"/>
                    </a:cubicBezTo>
                    <a:cubicBezTo>
                      <a:pt x="396" y="390"/>
                      <a:pt x="316" y="338"/>
                      <a:pt x="231" y="338"/>
                    </a:cubicBezTo>
                    <a:cubicBezTo>
                      <a:pt x="146" y="338"/>
                      <a:pt x="57" y="390"/>
                      <a:pt x="49" y="495"/>
                    </a:cubicBezTo>
                    <a:cubicBezTo>
                      <a:pt x="1" y="1044"/>
                      <a:pt x="210" y="1707"/>
                      <a:pt x="824" y="1837"/>
                    </a:cubicBezTo>
                    <a:cubicBezTo>
                      <a:pt x="879" y="1847"/>
                      <a:pt x="932" y="1852"/>
                      <a:pt x="983" y="1852"/>
                    </a:cubicBezTo>
                    <a:cubicBezTo>
                      <a:pt x="1332" y="1852"/>
                      <a:pt x="1588" y="1614"/>
                      <a:pt x="1753" y="1323"/>
                    </a:cubicBezTo>
                    <a:lnTo>
                      <a:pt x="1753" y="1323"/>
                    </a:lnTo>
                    <a:cubicBezTo>
                      <a:pt x="1806" y="1414"/>
                      <a:pt x="1868" y="1499"/>
                      <a:pt x="1940" y="1578"/>
                    </a:cubicBezTo>
                    <a:cubicBezTo>
                      <a:pt x="2074" y="1728"/>
                      <a:pt x="2265" y="1905"/>
                      <a:pt x="2471" y="1905"/>
                    </a:cubicBezTo>
                    <a:cubicBezTo>
                      <a:pt x="2488" y="1905"/>
                      <a:pt x="2505" y="1904"/>
                      <a:pt x="2522" y="1901"/>
                    </a:cubicBezTo>
                    <a:cubicBezTo>
                      <a:pt x="2764" y="1885"/>
                      <a:pt x="2925" y="1626"/>
                      <a:pt x="3039" y="1449"/>
                    </a:cubicBezTo>
                    <a:cubicBezTo>
                      <a:pt x="3104" y="1327"/>
                      <a:pt x="3153" y="1205"/>
                      <a:pt x="3187" y="1079"/>
                    </a:cubicBezTo>
                    <a:lnTo>
                      <a:pt x="3187" y="1079"/>
                    </a:lnTo>
                    <a:cubicBezTo>
                      <a:pt x="3246" y="1169"/>
                      <a:pt x="3309" y="1257"/>
                      <a:pt x="3410" y="1320"/>
                    </a:cubicBezTo>
                    <a:cubicBezTo>
                      <a:pt x="3507" y="1381"/>
                      <a:pt x="3618" y="1408"/>
                      <a:pt x="3727" y="1408"/>
                    </a:cubicBezTo>
                    <a:cubicBezTo>
                      <a:pt x="3819" y="1408"/>
                      <a:pt x="3911" y="1389"/>
                      <a:pt x="3992" y="1352"/>
                    </a:cubicBezTo>
                    <a:cubicBezTo>
                      <a:pt x="4494" y="1141"/>
                      <a:pt x="4541" y="576"/>
                      <a:pt x="4429" y="124"/>
                    </a:cubicBezTo>
                    <a:cubicBezTo>
                      <a:pt x="4409" y="38"/>
                      <a:pt x="4346" y="0"/>
                      <a:pt x="42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43" name="Google Shape;3843;p40"/>
              <p:cNvSpPr/>
              <p:nvPr/>
            </p:nvSpPr>
            <p:spPr>
              <a:xfrm>
                <a:off x="1836700" y="2576175"/>
                <a:ext cx="84250" cy="35300"/>
              </a:xfrm>
              <a:custGeom>
                <a:avLst/>
                <a:gdLst/>
                <a:ahLst/>
                <a:cxnLst/>
                <a:rect l="l" t="t" r="r" b="b"/>
                <a:pathLst>
                  <a:path w="3370" h="1412" extrusionOk="0">
                    <a:moveTo>
                      <a:pt x="365" y="1"/>
                    </a:moveTo>
                    <a:cubicBezTo>
                      <a:pt x="316" y="1"/>
                      <a:pt x="268" y="26"/>
                      <a:pt x="242" y="88"/>
                    </a:cubicBezTo>
                    <a:cubicBezTo>
                      <a:pt x="1" y="573"/>
                      <a:pt x="227" y="1187"/>
                      <a:pt x="759" y="1349"/>
                    </a:cubicBezTo>
                    <a:cubicBezTo>
                      <a:pt x="835" y="1368"/>
                      <a:pt x="912" y="1377"/>
                      <a:pt x="989" y="1377"/>
                    </a:cubicBezTo>
                    <a:cubicBezTo>
                      <a:pt x="1175" y="1377"/>
                      <a:pt x="1360" y="1323"/>
                      <a:pt x="1520" y="1220"/>
                    </a:cubicBezTo>
                    <a:cubicBezTo>
                      <a:pt x="1659" y="1118"/>
                      <a:pt x="1760" y="984"/>
                      <a:pt x="1840" y="836"/>
                    </a:cubicBezTo>
                    <a:lnTo>
                      <a:pt x="1840" y="836"/>
                    </a:lnTo>
                    <a:cubicBezTo>
                      <a:pt x="1991" y="1117"/>
                      <a:pt x="2178" y="1411"/>
                      <a:pt x="2479" y="1411"/>
                    </a:cubicBezTo>
                    <a:cubicBezTo>
                      <a:pt x="2532" y="1411"/>
                      <a:pt x="2590" y="1402"/>
                      <a:pt x="2651" y="1381"/>
                    </a:cubicBezTo>
                    <a:cubicBezTo>
                      <a:pt x="3104" y="1252"/>
                      <a:pt x="3362" y="767"/>
                      <a:pt x="3362" y="331"/>
                    </a:cubicBezTo>
                    <a:cubicBezTo>
                      <a:pt x="3370" y="226"/>
                      <a:pt x="3289" y="173"/>
                      <a:pt x="3206" y="173"/>
                    </a:cubicBezTo>
                    <a:cubicBezTo>
                      <a:pt x="3124" y="173"/>
                      <a:pt x="3039" y="226"/>
                      <a:pt x="3039" y="331"/>
                    </a:cubicBezTo>
                    <a:cubicBezTo>
                      <a:pt x="3022" y="622"/>
                      <a:pt x="2860" y="978"/>
                      <a:pt x="2570" y="1075"/>
                    </a:cubicBezTo>
                    <a:cubicBezTo>
                      <a:pt x="2544" y="1082"/>
                      <a:pt x="2520" y="1086"/>
                      <a:pt x="2498" y="1086"/>
                    </a:cubicBezTo>
                    <a:cubicBezTo>
                      <a:pt x="2382" y="1086"/>
                      <a:pt x="2315" y="989"/>
                      <a:pt x="2246" y="881"/>
                    </a:cubicBezTo>
                    <a:cubicBezTo>
                      <a:pt x="2149" y="702"/>
                      <a:pt x="2052" y="541"/>
                      <a:pt x="1972" y="364"/>
                    </a:cubicBezTo>
                    <a:cubicBezTo>
                      <a:pt x="1939" y="311"/>
                      <a:pt x="1889" y="287"/>
                      <a:pt x="1839" y="287"/>
                    </a:cubicBezTo>
                    <a:cubicBezTo>
                      <a:pt x="1767" y="287"/>
                      <a:pt x="1693" y="335"/>
                      <a:pt x="1665" y="411"/>
                    </a:cubicBezTo>
                    <a:cubicBezTo>
                      <a:pt x="1549" y="714"/>
                      <a:pt x="1358" y="1041"/>
                      <a:pt x="1021" y="1041"/>
                    </a:cubicBezTo>
                    <a:cubicBezTo>
                      <a:pt x="979" y="1041"/>
                      <a:pt x="935" y="1036"/>
                      <a:pt x="889" y="1026"/>
                    </a:cubicBezTo>
                    <a:cubicBezTo>
                      <a:pt x="550" y="961"/>
                      <a:pt x="372" y="558"/>
                      <a:pt x="518" y="250"/>
                    </a:cubicBezTo>
                    <a:cubicBezTo>
                      <a:pt x="584" y="118"/>
                      <a:pt x="470" y="1"/>
                      <a:pt x="3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44" name="Google Shape;3844;p40"/>
              <p:cNvSpPr/>
              <p:nvPr/>
            </p:nvSpPr>
            <p:spPr>
              <a:xfrm>
                <a:off x="1708225" y="2778675"/>
                <a:ext cx="57775" cy="33675"/>
              </a:xfrm>
              <a:custGeom>
                <a:avLst/>
                <a:gdLst/>
                <a:ahLst/>
                <a:cxnLst/>
                <a:rect l="l" t="t" r="r" b="b"/>
                <a:pathLst>
                  <a:path w="2311" h="1347" extrusionOk="0">
                    <a:moveTo>
                      <a:pt x="180" y="0"/>
                    </a:moveTo>
                    <a:cubicBezTo>
                      <a:pt x="169" y="0"/>
                      <a:pt x="157" y="1"/>
                      <a:pt x="145" y="3"/>
                    </a:cubicBezTo>
                    <a:cubicBezTo>
                      <a:pt x="65" y="35"/>
                      <a:pt x="0" y="132"/>
                      <a:pt x="33" y="214"/>
                    </a:cubicBezTo>
                    <a:cubicBezTo>
                      <a:pt x="226" y="731"/>
                      <a:pt x="550" y="1313"/>
                      <a:pt x="1179" y="1345"/>
                    </a:cubicBezTo>
                    <a:cubicBezTo>
                      <a:pt x="1196" y="1346"/>
                      <a:pt x="1212" y="1347"/>
                      <a:pt x="1228" y="1347"/>
                    </a:cubicBezTo>
                    <a:cubicBezTo>
                      <a:pt x="1735" y="1347"/>
                      <a:pt x="2075" y="862"/>
                      <a:pt x="2278" y="440"/>
                    </a:cubicBezTo>
                    <a:cubicBezTo>
                      <a:pt x="2311" y="359"/>
                      <a:pt x="2295" y="262"/>
                      <a:pt x="2214" y="214"/>
                    </a:cubicBezTo>
                    <a:cubicBezTo>
                      <a:pt x="2193" y="203"/>
                      <a:pt x="2166" y="198"/>
                      <a:pt x="2137" y="198"/>
                    </a:cubicBezTo>
                    <a:cubicBezTo>
                      <a:pt x="2077" y="198"/>
                      <a:pt x="2009" y="223"/>
                      <a:pt x="1987" y="278"/>
                    </a:cubicBezTo>
                    <a:cubicBezTo>
                      <a:pt x="1843" y="585"/>
                      <a:pt x="1600" y="1022"/>
                      <a:pt x="1196" y="1022"/>
                    </a:cubicBezTo>
                    <a:cubicBezTo>
                      <a:pt x="727" y="1022"/>
                      <a:pt x="485" y="505"/>
                      <a:pt x="356" y="132"/>
                    </a:cubicBezTo>
                    <a:cubicBezTo>
                      <a:pt x="327" y="47"/>
                      <a:pt x="261" y="0"/>
                      <a:pt x="1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45" name="Google Shape;3845;p40"/>
              <p:cNvSpPr/>
              <p:nvPr/>
            </p:nvSpPr>
            <p:spPr>
              <a:xfrm>
                <a:off x="1903775" y="2822575"/>
                <a:ext cx="60200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2408" h="1027" extrusionOk="0">
                    <a:moveTo>
                      <a:pt x="196" y="1"/>
                    </a:moveTo>
                    <a:cubicBezTo>
                      <a:pt x="180" y="1"/>
                      <a:pt x="163" y="3"/>
                      <a:pt x="145" y="9"/>
                    </a:cubicBezTo>
                    <a:cubicBezTo>
                      <a:pt x="65" y="25"/>
                      <a:pt x="0" y="122"/>
                      <a:pt x="33" y="203"/>
                    </a:cubicBezTo>
                    <a:cubicBezTo>
                      <a:pt x="210" y="688"/>
                      <a:pt x="679" y="1027"/>
                      <a:pt x="1196" y="1027"/>
                    </a:cubicBezTo>
                    <a:cubicBezTo>
                      <a:pt x="1713" y="1027"/>
                      <a:pt x="2181" y="688"/>
                      <a:pt x="2375" y="219"/>
                    </a:cubicBezTo>
                    <a:cubicBezTo>
                      <a:pt x="2408" y="122"/>
                      <a:pt x="2328" y="25"/>
                      <a:pt x="2246" y="9"/>
                    </a:cubicBezTo>
                    <a:cubicBezTo>
                      <a:pt x="2232" y="3"/>
                      <a:pt x="2217" y="1"/>
                      <a:pt x="2203" y="1"/>
                    </a:cubicBezTo>
                    <a:cubicBezTo>
                      <a:pt x="2138" y="1"/>
                      <a:pt x="2079" y="56"/>
                      <a:pt x="2052" y="122"/>
                    </a:cubicBezTo>
                    <a:cubicBezTo>
                      <a:pt x="1907" y="462"/>
                      <a:pt x="1552" y="688"/>
                      <a:pt x="1196" y="688"/>
                    </a:cubicBezTo>
                    <a:cubicBezTo>
                      <a:pt x="841" y="688"/>
                      <a:pt x="485" y="462"/>
                      <a:pt x="356" y="122"/>
                    </a:cubicBezTo>
                    <a:cubicBezTo>
                      <a:pt x="329" y="56"/>
                      <a:pt x="270" y="1"/>
                      <a:pt x="1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46" name="Google Shape;3846;p40"/>
              <p:cNvSpPr/>
              <p:nvPr/>
            </p:nvSpPr>
            <p:spPr>
              <a:xfrm>
                <a:off x="2267850" y="2582750"/>
                <a:ext cx="50475" cy="26400"/>
              </a:xfrm>
              <a:custGeom>
                <a:avLst/>
                <a:gdLst/>
                <a:ahLst/>
                <a:cxnLst/>
                <a:rect l="l" t="t" r="r" b="b"/>
                <a:pathLst>
                  <a:path w="2019" h="1056" extrusionOk="0">
                    <a:moveTo>
                      <a:pt x="1856" y="0"/>
                    </a:moveTo>
                    <a:cubicBezTo>
                      <a:pt x="1780" y="0"/>
                      <a:pt x="1693" y="47"/>
                      <a:pt x="1679" y="116"/>
                    </a:cubicBezTo>
                    <a:cubicBezTo>
                      <a:pt x="1631" y="407"/>
                      <a:pt x="1405" y="650"/>
                      <a:pt x="1114" y="715"/>
                    </a:cubicBezTo>
                    <a:cubicBezTo>
                      <a:pt x="1069" y="725"/>
                      <a:pt x="1024" y="730"/>
                      <a:pt x="979" y="730"/>
                    </a:cubicBezTo>
                    <a:cubicBezTo>
                      <a:pt x="743" y="730"/>
                      <a:pt x="506" y="597"/>
                      <a:pt x="370" y="407"/>
                    </a:cubicBezTo>
                    <a:cubicBezTo>
                      <a:pt x="336" y="353"/>
                      <a:pt x="284" y="330"/>
                      <a:pt x="233" y="330"/>
                    </a:cubicBezTo>
                    <a:cubicBezTo>
                      <a:pt x="116" y="330"/>
                      <a:pt x="1" y="446"/>
                      <a:pt x="80" y="569"/>
                    </a:cubicBezTo>
                    <a:cubicBezTo>
                      <a:pt x="285" y="871"/>
                      <a:pt x="631" y="1056"/>
                      <a:pt x="988" y="1056"/>
                    </a:cubicBezTo>
                    <a:cubicBezTo>
                      <a:pt x="1051" y="1056"/>
                      <a:pt x="1115" y="1050"/>
                      <a:pt x="1179" y="1038"/>
                    </a:cubicBezTo>
                    <a:cubicBezTo>
                      <a:pt x="1582" y="957"/>
                      <a:pt x="1922" y="618"/>
                      <a:pt x="2002" y="213"/>
                    </a:cubicBezTo>
                    <a:cubicBezTo>
                      <a:pt x="2019" y="116"/>
                      <a:pt x="1970" y="36"/>
                      <a:pt x="1890" y="4"/>
                    </a:cubicBezTo>
                    <a:cubicBezTo>
                      <a:pt x="1879" y="1"/>
                      <a:pt x="1868" y="0"/>
                      <a:pt x="18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47" name="Google Shape;3847;p40"/>
              <p:cNvSpPr/>
              <p:nvPr/>
            </p:nvSpPr>
            <p:spPr>
              <a:xfrm>
                <a:off x="2237500" y="2719975"/>
                <a:ext cx="40425" cy="23600"/>
              </a:xfrm>
              <a:custGeom>
                <a:avLst/>
                <a:gdLst/>
                <a:ahLst/>
                <a:cxnLst/>
                <a:rect l="l" t="t" r="r" b="b"/>
                <a:pathLst>
                  <a:path w="1617" h="944" extrusionOk="0">
                    <a:moveTo>
                      <a:pt x="1420" y="1"/>
                    </a:moveTo>
                    <a:cubicBezTo>
                      <a:pt x="1364" y="1"/>
                      <a:pt x="1310" y="30"/>
                      <a:pt x="1277" y="73"/>
                    </a:cubicBezTo>
                    <a:cubicBezTo>
                      <a:pt x="1197" y="202"/>
                      <a:pt x="1132" y="299"/>
                      <a:pt x="1035" y="396"/>
                    </a:cubicBezTo>
                    <a:lnTo>
                      <a:pt x="906" y="525"/>
                    </a:lnTo>
                    <a:cubicBezTo>
                      <a:pt x="873" y="541"/>
                      <a:pt x="841" y="558"/>
                      <a:pt x="792" y="573"/>
                    </a:cubicBezTo>
                    <a:cubicBezTo>
                      <a:pt x="792" y="590"/>
                      <a:pt x="792" y="590"/>
                      <a:pt x="776" y="590"/>
                    </a:cubicBezTo>
                    <a:cubicBezTo>
                      <a:pt x="776" y="590"/>
                      <a:pt x="760" y="590"/>
                      <a:pt x="744" y="606"/>
                    </a:cubicBezTo>
                    <a:lnTo>
                      <a:pt x="695" y="606"/>
                    </a:lnTo>
                    <a:cubicBezTo>
                      <a:pt x="694" y="606"/>
                      <a:pt x="694" y="606"/>
                      <a:pt x="693" y="606"/>
                    </a:cubicBezTo>
                    <a:lnTo>
                      <a:pt x="693" y="606"/>
                    </a:lnTo>
                    <a:cubicBezTo>
                      <a:pt x="690" y="606"/>
                      <a:pt x="686" y="606"/>
                      <a:pt x="679" y="606"/>
                    </a:cubicBezTo>
                    <a:lnTo>
                      <a:pt x="550" y="606"/>
                    </a:lnTo>
                    <a:cubicBezTo>
                      <a:pt x="533" y="606"/>
                      <a:pt x="518" y="590"/>
                      <a:pt x="501" y="590"/>
                    </a:cubicBezTo>
                    <a:cubicBezTo>
                      <a:pt x="501" y="590"/>
                      <a:pt x="491" y="585"/>
                      <a:pt x="485" y="583"/>
                    </a:cubicBezTo>
                    <a:lnTo>
                      <a:pt x="485" y="583"/>
                    </a:lnTo>
                    <a:cubicBezTo>
                      <a:pt x="479" y="578"/>
                      <a:pt x="469" y="573"/>
                      <a:pt x="469" y="573"/>
                    </a:cubicBezTo>
                    <a:cubicBezTo>
                      <a:pt x="453" y="573"/>
                      <a:pt x="436" y="558"/>
                      <a:pt x="421" y="558"/>
                    </a:cubicBezTo>
                    <a:cubicBezTo>
                      <a:pt x="419" y="557"/>
                      <a:pt x="417" y="556"/>
                      <a:pt x="416" y="555"/>
                    </a:cubicBezTo>
                    <a:lnTo>
                      <a:pt x="416" y="555"/>
                    </a:lnTo>
                    <a:cubicBezTo>
                      <a:pt x="416" y="554"/>
                      <a:pt x="413" y="550"/>
                      <a:pt x="404" y="541"/>
                    </a:cubicBezTo>
                    <a:lnTo>
                      <a:pt x="389" y="525"/>
                    </a:lnTo>
                    <a:cubicBezTo>
                      <a:pt x="377" y="513"/>
                      <a:pt x="373" y="502"/>
                      <a:pt x="372" y="502"/>
                    </a:cubicBezTo>
                    <a:cubicBezTo>
                      <a:pt x="372" y="502"/>
                      <a:pt x="372" y="504"/>
                      <a:pt x="372" y="509"/>
                    </a:cubicBezTo>
                    <a:cubicBezTo>
                      <a:pt x="372" y="509"/>
                      <a:pt x="356" y="493"/>
                      <a:pt x="356" y="476"/>
                    </a:cubicBezTo>
                    <a:cubicBezTo>
                      <a:pt x="356" y="476"/>
                      <a:pt x="353" y="468"/>
                      <a:pt x="351" y="460"/>
                    </a:cubicBezTo>
                    <a:lnTo>
                      <a:pt x="351" y="460"/>
                    </a:lnTo>
                    <a:cubicBezTo>
                      <a:pt x="352" y="461"/>
                      <a:pt x="354" y="461"/>
                      <a:pt x="356" y="461"/>
                    </a:cubicBezTo>
                    <a:cubicBezTo>
                      <a:pt x="352" y="453"/>
                      <a:pt x="350" y="450"/>
                      <a:pt x="349" y="450"/>
                    </a:cubicBezTo>
                    <a:lnTo>
                      <a:pt x="349" y="450"/>
                    </a:lnTo>
                    <a:cubicBezTo>
                      <a:pt x="348" y="450"/>
                      <a:pt x="349" y="454"/>
                      <a:pt x="351" y="460"/>
                    </a:cubicBezTo>
                    <a:lnTo>
                      <a:pt x="351" y="460"/>
                    </a:lnTo>
                    <a:cubicBezTo>
                      <a:pt x="339" y="457"/>
                      <a:pt x="339" y="442"/>
                      <a:pt x="339" y="428"/>
                    </a:cubicBezTo>
                    <a:cubicBezTo>
                      <a:pt x="327" y="352"/>
                      <a:pt x="253" y="305"/>
                      <a:pt x="183" y="305"/>
                    </a:cubicBezTo>
                    <a:cubicBezTo>
                      <a:pt x="165" y="305"/>
                      <a:pt x="147" y="308"/>
                      <a:pt x="130" y="315"/>
                    </a:cubicBezTo>
                    <a:cubicBezTo>
                      <a:pt x="48" y="331"/>
                      <a:pt x="1" y="428"/>
                      <a:pt x="16" y="509"/>
                    </a:cubicBezTo>
                    <a:cubicBezTo>
                      <a:pt x="85" y="796"/>
                      <a:pt x="361" y="944"/>
                      <a:pt x="630" y="944"/>
                    </a:cubicBezTo>
                    <a:cubicBezTo>
                      <a:pt x="679" y="944"/>
                      <a:pt x="729" y="939"/>
                      <a:pt x="776" y="929"/>
                    </a:cubicBezTo>
                    <a:cubicBezTo>
                      <a:pt x="1147" y="864"/>
                      <a:pt x="1374" y="525"/>
                      <a:pt x="1568" y="250"/>
                    </a:cubicBezTo>
                    <a:cubicBezTo>
                      <a:pt x="1617" y="170"/>
                      <a:pt x="1584" y="56"/>
                      <a:pt x="1503" y="24"/>
                    </a:cubicBezTo>
                    <a:cubicBezTo>
                      <a:pt x="1476" y="8"/>
                      <a:pt x="1448" y="1"/>
                      <a:pt x="14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48" name="Google Shape;3848;p40"/>
              <p:cNvSpPr/>
              <p:nvPr/>
            </p:nvSpPr>
            <p:spPr>
              <a:xfrm>
                <a:off x="1959850" y="2618600"/>
                <a:ext cx="44150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1766" h="782" extrusionOk="0">
                    <a:moveTo>
                      <a:pt x="1584" y="1"/>
                    </a:moveTo>
                    <a:cubicBezTo>
                      <a:pt x="1523" y="1"/>
                      <a:pt x="1464" y="34"/>
                      <a:pt x="1442" y="89"/>
                    </a:cubicBezTo>
                    <a:cubicBezTo>
                      <a:pt x="1345" y="281"/>
                      <a:pt x="1134" y="443"/>
                      <a:pt x="908" y="443"/>
                    </a:cubicBezTo>
                    <a:cubicBezTo>
                      <a:pt x="682" y="443"/>
                      <a:pt x="472" y="329"/>
                      <a:pt x="359" y="121"/>
                    </a:cubicBezTo>
                    <a:cubicBezTo>
                      <a:pt x="329" y="67"/>
                      <a:pt x="282" y="44"/>
                      <a:pt x="233" y="44"/>
                    </a:cubicBezTo>
                    <a:cubicBezTo>
                      <a:pt x="121" y="44"/>
                      <a:pt x="0" y="163"/>
                      <a:pt x="68" y="297"/>
                    </a:cubicBezTo>
                    <a:cubicBezTo>
                      <a:pt x="246" y="588"/>
                      <a:pt x="569" y="782"/>
                      <a:pt x="908" y="782"/>
                    </a:cubicBezTo>
                    <a:cubicBezTo>
                      <a:pt x="1248" y="766"/>
                      <a:pt x="1587" y="556"/>
                      <a:pt x="1733" y="249"/>
                    </a:cubicBezTo>
                    <a:cubicBezTo>
                      <a:pt x="1765" y="169"/>
                      <a:pt x="1749" y="72"/>
                      <a:pt x="1668" y="24"/>
                    </a:cubicBezTo>
                    <a:cubicBezTo>
                      <a:pt x="1642" y="8"/>
                      <a:pt x="1613" y="1"/>
                      <a:pt x="15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49" name="Google Shape;3849;p40"/>
              <p:cNvSpPr/>
              <p:nvPr/>
            </p:nvSpPr>
            <p:spPr>
              <a:xfrm>
                <a:off x="2202825" y="2448275"/>
                <a:ext cx="57725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2309" h="1237" extrusionOk="0">
                    <a:moveTo>
                      <a:pt x="2099" y="0"/>
                    </a:moveTo>
                    <a:cubicBezTo>
                      <a:pt x="2017" y="0"/>
                      <a:pt x="1937" y="65"/>
                      <a:pt x="1937" y="162"/>
                    </a:cubicBezTo>
                    <a:cubicBezTo>
                      <a:pt x="1953" y="340"/>
                      <a:pt x="1985" y="534"/>
                      <a:pt x="1920" y="711"/>
                    </a:cubicBezTo>
                    <a:cubicBezTo>
                      <a:pt x="1876" y="816"/>
                      <a:pt x="1776" y="907"/>
                      <a:pt x="1672" y="907"/>
                    </a:cubicBezTo>
                    <a:cubicBezTo>
                      <a:pt x="1663" y="907"/>
                      <a:pt x="1655" y="907"/>
                      <a:pt x="1646" y="905"/>
                    </a:cubicBezTo>
                    <a:cubicBezTo>
                      <a:pt x="1532" y="905"/>
                      <a:pt x="1500" y="793"/>
                      <a:pt x="1468" y="696"/>
                    </a:cubicBezTo>
                    <a:cubicBezTo>
                      <a:pt x="1420" y="550"/>
                      <a:pt x="1371" y="388"/>
                      <a:pt x="1209" y="324"/>
                    </a:cubicBezTo>
                    <a:cubicBezTo>
                      <a:pt x="1184" y="314"/>
                      <a:pt x="1159" y="310"/>
                      <a:pt x="1134" y="310"/>
                    </a:cubicBezTo>
                    <a:cubicBezTo>
                      <a:pt x="1030" y="310"/>
                      <a:pt x="941" y="387"/>
                      <a:pt x="967" y="517"/>
                    </a:cubicBezTo>
                    <a:cubicBezTo>
                      <a:pt x="996" y="619"/>
                      <a:pt x="857" y="682"/>
                      <a:pt x="757" y="682"/>
                    </a:cubicBezTo>
                    <a:cubicBezTo>
                      <a:pt x="746" y="682"/>
                      <a:pt x="735" y="681"/>
                      <a:pt x="724" y="679"/>
                    </a:cubicBezTo>
                    <a:cubicBezTo>
                      <a:pt x="547" y="631"/>
                      <a:pt x="433" y="453"/>
                      <a:pt x="353" y="308"/>
                    </a:cubicBezTo>
                    <a:cubicBezTo>
                      <a:pt x="323" y="248"/>
                      <a:pt x="275" y="224"/>
                      <a:pt x="226" y="224"/>
                    </a:cubicBezTo>
                    <a:cubicBezTo>
                      <a:pt x="115" y="224"/>
                      <a:pt x="0" y="346"/>
                      <a:pt x="78" y="470"/>
                    </a:cubicBezTo>
                    <a:cubicBezTo>
                      <a:pt x="207" y="728"/>
                      <a:pt x="450" y="1019"/>
                      <a:pt x="774" y="1019"/>
                    </a:cubicBezTo>
                    <a:cubicBezTo>
                      <a:pt x="926" y="1019"/>
                      <a:pt x="1075" y="951"/>
                      <a:pt x="1176" y="843"/>
                    </a:cubicBezTo>
                    <a:lnTo>
                      <a:pt x="1176" y="843"/>
                    </a:lnTo>
                    <a:cubicBezTo>
                      <a:pt x="1193" y="899"/>
                      <a:pt x="1211" y="951"/>
                      <a:pt x="1242" y="1002"/>
                    </a:cubicBezTo>
                    <a:cubicBezTo>
                      <a:pt x="1323" y="1165"/>
                      <a:pt x="1484" y="1236"/>
                      <a:pt x="1657" y="1236"/>
                    </a:cubicBezTo>
                    <a:cubicBezTo>
                      <a:pt x="1691" y="1236"/>
                      <a:pt x="1725" y="1234"/>
                      <a:pt x="1759" y="1229"/>
                    </a:cubicBezTo>
                    <a:cubicBezTo>
                      <a:pt x="1937" y="1196"/>
                      <a:pt x="2114" y="1067"/>
                      <a:pt x="2196" y="890"/>
                    </a:cubicBezTo>
                    <a:cubicBezTo>
                      <a:pt x="2308" y="664"/>
                      <a:pt x="2293" y="405"/>
                      <a:pt x="2276" y="162"/>
                    </a:cubicBezTo>
                    <a:cubicBezTo>
                      <a:pt x="2260" y="65"/>
                      <a:pt x="2196" y="0"/>
                      <a:pt x="20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50" name="Google Shape;3850;p40"/>
              <p:cNvSpPr/>
              <p:nvPr/>
            </p:nvSpPr>
            <p:spPr>
              <a:xfrm>
                <a:off x="1412475" y="2227675"/>
                <a:ext cx="406050" cy="684975"/>
              </a:xfrm>
              <a:custGeom>
                <a:avLst/>
                <a:gdLst/>
                <a:ahLst/>
                <a:cxnLst/>
                <a:rect l="l" t="t" r="r" b="b"/>
                <a:pathLst>
                  <a:path w="16242" h="27399" extrusionOk="0">
                    <a:moveTo>
                      <a:pt x="15774" y="0"/>
                    </a:moveTo>
                    <a:cubicBezTo>
                      <a:pt x="9519" y="1924"/>
                      <a:pt x="2489" y="6385"/>
                      <a:pt x="614" y="17082"/>
                    </a:cubicBezTo>
                    <a:cubicBezTo>
                      <a:pt x="614" y="17082"/>
                      <a:pt x="0" y="24581"/>
                      <a:pt x="1746" y="27037"/>
                    </a:cubicBezTo>
                    <a:cubicBezTo>
                      <a:pt x="1921" y="27286"/>
                      <a:pt x="2126" y="27398"/>
                      <a:pt x="2354" y="27398"/>
                    </a:cubicBezTo>
                    <a:cubicBezTo>
                      <a:pt x="4373" y="27398"/>
                      <a:pt x="8145" y="18602"/>
                      <a:pt x="8145" y="18601"/>
                    </a:cubicBezTo>
                    <a:lnTo>
                      <a:pt x="8145" y="18601"/>
                    </a:lnTo>
                    <a:cubicBezTo>
                      <a:pt x="8145" y="18601"/>
                      <a:pt x="7687" y="21582"/>
                      <a:pt x="8613" y="21582"/>
                    </a:cubicBezTo>
                    <a:cubicBezTo>
                      <a:pt x="8640" y="21582"/>
                      <a:pt x="8667" y="21580"/>
                      <a:pt x="8695" y="21575"/>
                    </a:cubicBezTo>
                    <a:cubicBezTo>
                      <a:pt x="9712" y="21413"/>
                      <a:pt x="11555" y="17470"/>
                      <a:pt x="12169" y="14562"/>
                    </a:cubicBezTo>
                    <a:lnTo>
                      <a:pt x="12169" y="14562"/>
                    </a:lnTo>
                    <a:cubicBezTo>
                      <a:pt x="12169" y="14562"/>
                      <a:pt x="12041" y="16736"/>
                      <a:pt x="12981" y="16736"/>
                    </a:cubicBezTo>
                    <a:cubicBezTo>
                      <a:pt x="13040" y="16736"/>
                      <a:pt x="13103" y="16728"/>
                      <a:pt x="13171" y="16710"/>
                    </a:cubicBezTo>
                    <a:cubicBezTo>
                      <a:pt x="14319" y="16403"/>
                      <a:pt x="15595" y="9552"/>
                      <a:pt x="15918" y="6385"/>
                    </a:cubicBezTo>
                    <a:cubicBezTo>
                      <a:pt x="16242" y="3217"/>
                      <a:pt x="15774" y="0"/>
                      <a:pt x="1577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51" name="Google Shape;3851;p40"/>
              <p:cNvSpPr/>
              <p:nvPr/>
            </p:nvSpPr>
            <p:spPr>
              <a:xfrm>
                <a:off x="1683101" y="2278773"/>
                <a:ext cx="87075" cy="358449"/>
              </a:xfrm>
              <a:custGeom>
                <a:avLst/>
                <a:gdLst/>
                <a:ahLst/>
                <a:cxnLst/>
                <a:rect l="l" t="t" r="r" b="b"/>
                <a:pathLst>
                  <a:path w="4357" h="19695" extrusionOk="0">
                    <a:moveTo>
                      <a:pt x="4159" y="1"/>
                    </a:moveTo>
                    <a:cubicBezTo>
                      <a:pt x="4093" y="1"/>
                      <a:pt x="4026" y="34"/>
                      <a:pt x="4000" y="112"/>
                    </a:cubicBezTo>
                    <a:cubicBezTo>
                      <a:pt x="2272" y="4977"/>
                      <a:pt x="1076" y="10019"/>
                      <a:pt x="429" y="15142"/>
                    </a:cubicBezTo>
                    <a:cubicBezTo>
                      <a:pt x="236" y="16595"/>
                      <a:pt x="106" y="18067"/>
                      <a:pt x="9" y="19537"/>
                    </a:cubicBezTo>
                    <a:cubicBezTo>
                      <a:pt x="1" y="19642"/>
                      <a:pt x="82" y="19695"/>
                      <a:pt x="167" y="19695"/>
                    </a:cubicBezTo>
                    <a:cubicBezTo>
                      <a:pt x="251" y="19695"/>
                      <a:pt x="340" y="19642"/>
                      <a:pt x="348" y="19537"/>
                    </a:cubicBezTo>
                    <a:cubicBezTo>
                      <a:pt x="671" y="14383"/>
                      <a:pt x="1561" y="9276"/>
                      <a:pt x="2983" y="4331"/>
                    </a:cubicBezTo>
                    <a:cubicBezTo>
                      <a:pt x="3386" y="2941"/>
                      <a:pt x="3823" y="1566"/>
                      <a:pt x="4308" y="193"/>
                    </a:cubicBezTo>
                    <a:cubicBezTo>
                      <a:pt x="4356" y="77"/>
                      <a:pt x="4259" y="1"/>
                      <a:pt x="4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52" name="Google Shape;3852;p40"/>
              <p:cNvSpPr/>
              <p:nvPr/>
            </p:nvSpPr>
            <p:spPr>
              <a:xfrm>
                <a:off x="1618518" y="2270275"/>
                <a:ext cx="150007" cy="445773"/>
              </a:xfrm>
              <a:custGeom>
                <a:avLst/>
                <a:gdLst/>
                <a:ahLst/>
                <a:cxnLst/>
                <a:rect l="l" t="t" r="r" b="b"/>
                <a:pathLst>
                  <a:path w="7506" h="24493" extrusionOk="0">
                    <a:moveTo>
                      <a:pt x="7274" y="1"/>
                    </a:moveTo>
                    <a:cubicBezTo>
                      <a:pt x="7222" y="1"/>
                      <a:pt x="7170" y="24"/>
                      <a:pt x="7136" y="79"/>
                    </a:cubicBezTo>
                    <a:cubicBezTo>
                      <a:pt x="5342" y="2858"/>
                      <a:pt x="3952" y="5880"/>
                      <a:pt x="2901" y="9015"/>
                    </a:cubicBezTo>
                    <a:cubicBezTo>
                      <a:pt x="1819" y="12183"/>
                      <a:pt x="1091" y="15447"/>
                      <a:pt x="606" y="18760"/>
                    </a:cubicBezTo>
                    <a:cubicBezTo>
                      <a:pt x="332" y="20602"/>
                      <a:pt x="138" y="22477"/>
                      <a:pt x="9" y="24335"/>
                    </a:cubicBezTo>
                    <a:cubicBezTo>
                      <a:pt x="1" y="24440"/>
                      <a:pt x="77" y="24493"/>
                      <a:pt x="158" y="24493"/>
                    </a:cubicBezTo>
                    <a:cubicBezTo>
                      <a:pt x="239" y="24493"/>
                      <a:pt x="324" y="24440"/>
                      <a:pt x="332" y="24335"/>
                    </a:cubicBezTo>
                    <a:cubicBezTo>
                      <a:pt x="574" y="21038"/>
                      <a:pt x="1011" y="17741"/>
                      <a:pt x="1722" y="14494"/>
                    </a:cubicBezTo>
                    <a:cubicBezTo>
                      <a:pt x="2433" y="11278"/>
                      <a:pt x="3418" y="8110"/>
                      <a:pt x="4793" y="5104"/>
                    </a:cubicBezTo>
                    <a:cubicBezTo>
                      <a:pt x="5552" y="3423"/>
                      <a:pt x="6424" y="1792"/>
                      <a:pt x="7426" y="240"/>
                    </a:cubicBezTo>
                    <a:cubicBezTo>
                      <a:pt x="7505" y="117"/>
                      <a:pt x="7390" y="1"/>
                      <a:pt x="72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53" name="Google Shape;3853;p40"/>
              <p:cNvSpPr/>
              <p:nvPr/>
            </p:nvSpPr>
            <p:spPr>
              <a:xfrm>
                <a:off x="1567283" y="2273368"/>
                <a:ext cx="187379" cy="433524"/>
              </a:xfrm>
              <a:custGeom>
                <a:avLst/>
                <a:gdLst/>
                <a:ahLst/>
                <a:cxnLst/>
                <a:rect l="l" t="t" r="r" b="b"/>
                <a:pathLst>
                  <a:path w="9376" h="23820" extrusionOk="0">
                    <a:moveTo>
                      <a:pt x="9139" y="0"/>
                    </a:moveTo>
                    <a:cubicBezTo>
                      <a:pt x="9104" y="0"/>
                      <a:pt x="9068" y="16"/>
                      <a:pt x="9038" y="53"/>
                    </a:cubicBezTo>
                    <a:cubicBezTo>
                      <a:pt x="7017" y="2510"/>
                      <a:pt x="5417" y="5290"/>
                      <a:pt x="4172" y="8199"/>
                    </a:cubicBezTo>
                    <a:cubicBezTo>
                      <a:pt x="2847" y="11302"/>
                      <a:pt x="1894" y="14551"/>
                      <a:pt x="1151" y="17846"/>
                    </a:cubicBezTo>
                    <a:cubicBezTo>
                      <a:pt x="731" y="19753"/>
                      <a:pt x="358" y="21676"/>
                      <a:pt x="19" y="23615"/>
                    </a:cubicBezTo>
                    <a:cubicBezTo>
                      <a:pt x="0" y="23740"/>
                      <a:pt x="106" y="23819"/>
                      <a:pt x="202" y="23819"/>
                    </a:cubicBezTo>
                    <a:cubicBezTo>
                      <a:pt x="268" y="23819"/>
                      <a:pt x="330" y="23782"/>
                      <a:pt x="343" y="23697"/>
                    </a:cubicBezTo>
                    <a:cubicBezTo>
                      <a:pt x="940" y="20303"/>
                      <a:pt x="1619" y="16925"/>
                      <a:pt x="2589" y="13629"/>
                    </a:cubicBezTo>
                    <a:cubicBezTo>
                      <a:pt x="3494" y="10526"/>
                      <a:pt x="4674" y="7504"/>
                      <a:pt x="6273" y="4692"/>
                    </a:cubicBezTo>
                    <a:cubicBezTo>
                      <a:pt x="7146" y="3141"/>
                      <a:pt x="8133" y="1669"/>
                      <a:pt x="9264" y="296"/>
                    </a:cubicBezTo>
                    <a:cubicBezTo>
                      <a:pt x="9375" y="172"/>
                      <a:pt x="9258" y="0"/>
                      <a:pt x="9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54" name="Google Shape;3854;p40"/>
              <p:cNvSpPr/>
              <p:nvPr/>
            </p:nvSpPr>
            <p:spPr>
              <a:xfrm>
                <a:off x="1491070" y="2285088"/>
                <a:ext cx="231986" cy="556228"/>
              </a:xfrm>
              <a:custGeom>
                <a:avLst/>
                <a:gdLst/>
                <a:ahLst/>
                <a:cxnLst/>
                <a:rect l="l" t="t" r="r" b="b"/>
                <a:pathLst>
                  <a:path w="11608" h="30562" extrusionOk="0">
                    <a:moveTo>
                      <a:pt x="11374" y="0"/>
                    </a:moveTo>
                    <a:cubicBezTo>
                      <a:pt x="11337" y="0"/>
                      <a:pt x="11299" y="17"/>
                      <a:pt x="11268" y="56"/>
                    </a:cubicBezTo>
                    <a:cubicBezTo>
                      <a:pt x="8762" y="3240"/>
                      <a:pt x="6823" y="6811"/>
                      <a:pt x="5304" y="10561"/>
                    </a:cubicBezTo>
                    <a:cubicBezTo>
                      <a:pt x="3672" y="14569"/>
                      <a:pt x="2524" y="18754"/>
                      <a:pt x="1571" y="22971"/>
                    </a:cubicBezTo>
                    <a:cubicBezTo>
                      <a:pt x="1005" y="25428"/>
                      <a:pt x="520" y="27901"/>
                      <a:pt x="19" y="30358"/>
                    </a:cubicBezTo>
                    <a:cubicBezTo>
                      <a:pt x="0" y="30482"/>
                      <a:pt x="100" y="30561"/>
                      <a:pt x="195" y="30561"/>
                    </a:cubicBezTo>
                    <a:cubicBezTo>
                      <a:pt x="260" y="30561"/>
                      <a:pt x="323" y="30524"/>
                      <a:pt x="343" y="30438"/>
                    </a:cubicBezTo>
                    <a:cubicBezTo>
                      <a:pt x="1215" y="26091"/>
                      <a:pt x="2088" y="21743"/>
                      <a:pt x="3300" y="17461"/>
                    </a:cubicBezTo>
                    <a:cubicBezTo>
                      <a:pt x="4431" y="13519"/>
                      <a:pt x="5853" y="9623"/>
                      <a:pt x="7792" y="5988"/>
                    </a:cubicBezTo>
                    <a:cubicBezTo>
                      <a:pt x="8876" y="3999"/>
                      <a:pt x="10104" y="2077"/>
                      <a:pt x="11510" y="299"/>
                    </a:cubicBezTo>
                    <a:cubicBezTo>
                      <a:pt x="11608" y="163"/>
                      <a:pt x="11492" y="0"/>
                      <a:pt x="113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55" name="Google Shape;3855;p40"/>
              <p:cNvSpPr/>
              <p:nvPr/>
            </p:nvSpPr>
            <p:spPr>
              <a:xfrm>
                <a:off x="1443971" y="2298955"/>
                <a:ext cx="258086" cy="585931"/>
              </a:xfrm>
              <a:custGeom>
                <a:avLst/>
                <a:gdLst/>
                <a:ahLst/>
                <a:cxnLst/>
                <a:rect l="l" t="t" r="r" b="b"/>
                <a:pathLst>
                  <a:path w="12914" h="32194" extrusionOk="0">
                    <a:moveTo>
                      <a:pt x="12659" y="0"/>
                    </a:moveTo>
                    <a:cubicBezTo>
                      <a:pt x="12625" y="0"/>
                      <a:pt x="12590" y="11"/>
                      <a:pt x="12558" y="37"/>
                    </a:cubicBezTo>
                    <a:cubicBezTo>
                      <a:pt x="9180" y="2737"/>
                      <a:pt x="7354" y="6825"/>
                      <a:pt x="5673" y="10688"/>
                    </a:cubicBezTo>
                    <a:cubicBezTo>
                      <a:pt x="3782" y="15034"/>
                      <a:pt x="2118" y="19494"/>
                      <a:pt x="1083" y="24133"/>
                    </a:cubicBezTo>
                    <a:cubicBezTo>
                      <a:pt x="502" y="26734"/>
                      <a:pt x="114" y="29369"/>
                      <a:pt x="0" y="32035"/>
                    </a:cubicBezTo>
                    <a:cubicBezTo>
                      <a:pt x="0" y="32141"/>
                      <a:pt x="81" y="32193"/>
                      <a:pt x="164" y="32193"/>
                    </a:cubicBezTo>
                    <a:cubicBezTo>
                      <a:pt x="247" y="32193"/>
                      <a:pt x="332" y="32141"/>
                      <a:pt x="340" y="32035"/>
                    </a:cubicBezTo>
                    <a:cubicBezTo>
                      <a:pt x="534" y="27333"/>
                      <a:pt x="1584" y="22711"/>
                      <a:pt x="3071" y="18250"/>
                    </a:cubicBezTo>
                    <a:cubicBezTo>
                      <a:pt x="3831" y="16020"/>
                      <a:pt x="4687" y="13807"/>
                      <a:pt x="5624" y="11626"/>
                    </a:cubicBezTo>
                    <a:cubicBezTo>
                      <a:pt x="6481" y="9622"/>
                      <a:pt x="7354" y="7618"/>
                      <a:pt x="8421" y="5710"/>
                    </a:cubicBezTo>
                    <a:cubicBezTo>
                      <a:pt x="9552" y="3674"/>
                      <a:pt x="10942" y="1750"/>
                      <a:pt x="12784" y="280"/>
                    </a:cubicBezTo>
                    <a:cubicBezTo>
                      <a:pt x="12914" y="177"/>
                      <a:pt x="12795" y="0"/>
                      <a:pt x="126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56" name="Google Shape;3856;p40"/>
              <p:cNvSpPr/>
              <p:nvPr/>
            </p:nvSpPr>
            <p:spPr>
              <a:xfrm>
                <a:off x="1428325" y="2312767"/>
                <a:ext cx="233964" cy="428428"/>
              </a:xfrm>
              <a:custGeom>
                <a:avLst/>
                <a:gdLst/>
                <a:ahLst/>
                <a:cxnLst/>
                <a:rect l="l" t="t" r="r" b="b"/>
                <a:pathLst>
                  <a:path w="11707" h="23540" extrusionOk="0">
                    <a:moveTo>
                      <a:pt x="11478" y="1"/>
                    </a:moveTo>
                    <a:cubicBezTo>
                      <a:pt x="11441" y="1"/>
                      <a:pt x="11403" y="16"/>
                      <a:pt x="11369" y="54"/>
                    </a:cubicBezTo>
                    <a:cubicBezTo>
                      <a:pt x="9316" y="2204"/>
                      <a:pt x="7555" y="4596"/>
                      <a:pt x="6101" y="7182"/>
                    </a:cubicBezTo>
                    <a:cubicBezTo>
                      <a:pt x="4436" y="10139"/>
                      <a:pt x="3192" y="13306"/>
                      <a:pt x="2108" y="16505"/>
                    </a:cubicBezTo>
                    <a:cubicBezTo>
                      <a:pt x="1349" y="18768"/>
                      <a:pt x="671" y="21047"/>
                      <a:pt x="40" y="23325"/>
                    </a:cubicBezTo>
                    <a:cubicBezTo>
                      <a:pt x="0" y="23453"/>
                      <a:pt x="105" y="23540"/>
                      <a:pt x="207" y="23540"/>
                    </a:cubicBezTo>
                    <a:cubicBezTo>
                      <a:pt x="273" y="23540"/>
                      <a:pt x="338" y="23504"/>
                      <a:pt x="363" y="23422"/>
                    </a:cubicBezTo>
                    <a:cubicBezTo>
                      <a:pt x="1397" y="19640"/>
                      <a:pt x="2545" y="15858"/>
                      <a:pt x="4048" y="12224"/>
                    </a:cubicBezTo>
                    <a:cubicBezTo>
                      <a:pt x="5228" y="9380"/>
                      <a:pt x="6650" y="6632"/>
                      <a:pt x="8444" y="4111"/>
                    </a:cubicBezTo>
                    <a:cubicBezTo>
                      <a:pt x="9398" y="2754"/>
                      <a:pt x="10464" y="1493"/>
                      <a:pt x="11596" y="280"/>
                    </a:cubicBezTo>
                    <a:cubicBezTo>
                      <a:pt x="11707" y="169"/>
                      <a:pt x="11600" y="1"/>
                      <a:pt x="114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57" name="Google Shape;3857;p40"/>
              <p:cNvSpPr/>
              <p:nvPr/>
            </p:nvSpPr>
            <p:spPr>
              <a:xfrm>
                <a:off x="1822150" y="1378275"/>
                <a:ext cx="191550" cy="129850"/>
              </a:xfrm>
              <a:custGeom>
                <a:avLst/>
                <a:gdLst/>
                <a:ahLst/>
                <a:cxnLst/>
                <a:rect l="l" t="t" r="r" b="b"/>
                <a:pathLst>
                  <a:path w="7662" h="5194" extrusionOk="0">
                    <a:moveTo>
                      <a:pt x="4037" y="0"/>
                    </a:moveTo>
                    <a:cubicBezTo>
                      <a:pt x="4012" y="0"/>
                      <a:pt x="3986" y="2"/>
                      <a:pt x="3960" y="5"/>
                    </a:cubicBezTo>
                    <a:cubicBezTo>
                      <a:pt x="3750" y="22"/>
                      <a:pt x="3572" y="134"/>
                      <a:pt x="3427" y="264"/>
                    </a:cubicBezTo>
                    <a:cubicBezTo>
                      <a:pt x="3119" y="539"/>
                      <a:pt x="2910" y="910"/>
                      <a:pt x="2828" y="1315"/>
                    </a:cubicBezTo>
                    <a:cubicBezTo>
                      <a:pt x="2527" y="916"/>
                      <a:pt x="2015" y="659"/>
                      <a:pt x="1512" y="659"/>
                    </a:cubicBezTo>
                    <a:cubicBezTo>
                      <a:pt x="1422" y="659"/>
                      <a:pt x="1332" y="667"/>
                      <a:pt x="1245" y="684"/>
                    </a:cubicBezTo>
                    <a:cubicBezTo>
                      <a:pt x="647" y="798"/>
                      <a:pt x="146" y="1315"/>
                      <a:pt x="98" y="1929"/>
                    </a:cubicBezTo>
                    <a:cubicBezTo>
                      <a:pt x="1" y="3205"/>
                      <a:pt x="1503" y="4385"/>
                      <a:pt x="2570" y="4789"/>
                    </a:cubicBezTo>
                    <a:lnTo>
                      <a:pt x="5819" y="5193"/>
                    </a:lnTo>
                    <a:cubicBezTo>
                      <a:pt x="6642" y="4272"/>
                      <a:pt x="7467" y="3254"/>
                      <a:pt x="7629" y="2026"/>
                    </a:cubicBezTo>
                    <a:cubicBezTo>
                      <a:pt x="7661" y="1750"/>
                      <a:pt x="7661" y="1444"/>
                      <a:pt x="7532" y="1201"/>
                    </a:cubicBezTo>
                    <a:cubicBezTo>
                      <a:pt x="7357" y="889"/>
                      <a:pt x="6998" y="722"/>
                      <a:pt x="6643" y="722"/>
                    </a:cubicBezTo>
                    <a:cubicBezTo>
                      <a:pt x="6538" y="722"/>
                      <a:pt x="6435" y="736"/>
                      <a:pt x="6336" y="765"/>
                    </a:cubicBezTo>
                    <a:cubicBezTo>
                      <a:pt x="5899" y="878"/>
                      <a:pt x="5543" y="1201"/>
                      <a:pt x="5269" y="1573"/>
                    </a:cubicBezTo>
                    <a:cubicBezTo>
                      <a:pt x="5205" y="1218"/>
                      <a:pt x="5075" y="878"/>
                      <a:pt x="4865" y="571"/>
                    </a:cubicBezTo>
                    <a:cubicBezTo>
                      <a:pt x="4684" y="285"/>
                      <a:pt x="4379" y="0"/>
                      <a:pt x="403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58" name="Google Shape;3858;p40"/>
              <p:cNvSpPr/>
              <p:nvPr/>
            </p:nvSpPr>
            <p:spPr>
              <a:xfrm>
                <a:off x="1812850" y="1373875"/>
                <a:ext cx="205700" cy="138700"/>
              </a:xfrm>
              <a:custGeom>
                <a:avLst/>
                <a:gdLst/>
                <a:ahLst/>
                <a:cxnLst/>
                <a:rect l="l" t="t" r="r" b="b"/>
                <a:pathLst>
                  <a:path w="8228" h="5548" extrusionOk="0">
                    <a:moveTo>
                      <a:pt x="4383" y="332"/>
                    </a:moveTo>
                    <a:cubicBezTo>
                      <a:pt x="4419" y="332"/>
                      <a:pt x="4456" y="336"/>
                      <a:pt x="4493" y="343"/>
                    </a:cubicBezTo>
                    <a:cubicBezTo>
                      <a:pt x="5092" y="472"/>
                      <a:pt x="5383" y="1280"/>
                      <a:pt x="5480" y="1797"/>
                    </a:cubicBezTo>
                    <a:cubicBezTo>
                      <a:pt x="5497" y="1875"/>
                      <a:pt x="5560" y="1911"/>
                      <a:pt x="5627" y="1911"/>
                    </a:cubicBezTo>
                    <a:cubicBezTo>
                      <a:pt x="5686" y="1911"/>
                      <a:pt x="5749" y="1883"/>
                      <a:pt x="5786" y="1829"/>
                    </a:cubicBezTo>
                    <a:cubicBezTo>
                      <a:pt x="6068" y="1445"/>
                      <a:pt x="6511" y="1060"/>
                      <a:pt x="7018" y="1060"/>
                    </a:cubicBezTo>
                    <a:cubicBezTo>
                      <a:pt x="7065" y="1060"/>
                      <a:pt x="7113" y="1064"/>
                      <a:pt x="7161" y="1071"/>
                    </a:cubicBezTo>
                    <a:cubicBezTo>
                      <a:pt x="7387" y="1103"/>
                      <a:pt x="7596" y="1215"/>
                      <a:pt x="7726" y="1409"/>
                    </a:cubicBezTo>
                    <a:cubicBezTo>
                      <a:pt x="7904" y="1685"/>
                      <a:pt x="7872" y="2040"/>
                      <a:pt x="7807" y="2331"/>
                    </a:cubicBezTo>
                    <a:cubicBezTo>
                      <a:pt x="7601" y="3453"/>
                      <a:pt x="6854" y="4374"/>
                      <a:pt x="6126" y="5200"/>
                    </a:cubicBezTo>
                    <a:lnTo>
                      <a:pt x="6126" y="5200"/>
                    </a:lnTo>
                    <a:cubicBezTo>
                      <a:pt x="5210" y="5088"/>
                      <a:pt x="4295" y="4962"/>
                      <a:pt x="3379" y="4852"/>
                    </a:cubicBezTo>
                    <a:cubicBezTo>
                      <a:pt x="3233" y="4835"/>
                      <a:pt x="3088" y="4835"/>
                      <a:pt x="2959" y="4803"/>
                    </a:cubicBezTo>
                    <a:cubicBezTo>
                      <a:pt x="2651" y="4706"/>
                      <a:pt x="2312" y="4480"/>
                      <a:pt x="2037" y="4286"/>
                    </a:cubicBezTo>
                    <a:cubicBezTo>
                      <a:pt x="1358" y="3818"/>
                      <a:pt x="599" y="3042"/>
                      <a:pt x="631" y="2153"/>
                    </a:cubicBezTo>
                    <a:cubicBezTo>
                      <a:pt x="664" y="1620"/>
                      <a:pt x="1084" y="1151"/>
                      <a:pt x="1601" y="1038"/>
                    </a:cubicBezTo>
                    <a:cubicBezTo>
                      <a:pt x="1705" y="1011"/>
                      <a:pt x="1809" y="999"/>
                      <a:pt x="1911" y="999"/>
                    </a:cubicBezTo>
                    <a:cubicBezTo>
                      <a:pt x="2367" y="999"/>
                      <a:pt x="2798" y="1248"/>
                      <a:pt x="3088" y="1603"/>
                    </a:cubicBezTo>
                    <a:cubicBezTo>
                      <a:pt x="3118" y="1639"/>
                      <a:pt x="3161" y="1655"/>
                      <a:pt x="3205" y="1655"/>
                    </a:cubicBezTo>
                    <a:cubicBezTo>
                      <a:pt x="3278" y="1655"/>
                      <a:pt x="3352" y="1610"/>
                      <a:pt x="3362" y="1539"/>
                    </a:cubicBezTo>
                    <a:cubicBezTo>
                      <a:pt x="3453" y="1084"/>
                      <a:pt x="3842" y="332"/>
                      <a:pt x="4383" y="332"/>
                    </a:cubicBezTo>
                    <a:close/>
                    <a:moveTo>
                      <a:pt x="4398" y="0"/>
                    </a:moveTo>
                    <a:cubicBezTo>
                      <a:pt x="3787" y="0"/>
                      <a:pt x="3323" y="603"/>
                      <a:pt x="3121" y="1157"/>
                    </a:cubicBezTo>
                    <a:lnTo>
                      <a:pt x="3121" y="1157"/>
                    </a:lnTo>
                    <a:cubicBezTo>
                      <a:pt x="2777" y="851"/>
                      <a:pt x="2333" y="684"/>
                      <a:pt x="1893" y="684"/>
                    </a:cubicBezTo>
                    <a:cubicBezTo>
                      <a:pt x="1439" y="684"/>
                      <a:pt x="990" y="862"/>
                      <a:pt x="664" y="1248"/>
                    </a:cubicBezTo>
                    <a:cubicBezTo>
                      <a:pt x="0" y="2040"/>
                      <a:pt x="373" y="3075"/>
                      <a:pt x="970" y="3786"/>
                    </a:cubicBezTo>
                    <a:cubicBezTo>
                      <a:pt x="1310" y="4174"/>
                      <a:pt x="1713" y="4480"/>
                      <a:pt x="2134" y="4755"/>
                    </a:cubicBezTo>
                    <a:cubicBezTo>
                      <a:pt x="2392" y="4900"/>
                      <a:pt x="2700" y="5094"/>
                      <a:pt x="2991" y="5126"/>
                    </a:cubicBezTo>
                    <a:cubicBezTo>
                      <a:pt x="3540" y="5208"/>
                      <a:pt x="4073" y="5272"/>
                      <a:pt x="4607" y="5337"/>
                    </a:cubicBezTo>
                    <a:cubicBezTo>
                      <a:pt x="5140" y="5402"/>
                      <a:pt x="5674" y="5466"/>
                      <a:pt x="6191" y="5547"/>
                    </a:cubicBezTo>
                    <a:cubicBezTo>
                      <a:pt x="6196" y="5547"/>
                      <a:pt x="6201" y="5547"/>
                      <a:pt x="6206" y="5547"/>
                    </a:cubicBezTo>
                    <a:cubicBezTo>
                      <a:pt x="6273" y="5547"/>
                      <a:pt x="6316" y="5511"/>
                      <a:pt x="6336" y="5462"/>
                    </a:cubicBezTo>
                    <a:lnTo>
                      <a:pt x="6336" y="5462"/>
                    </a:lnTo>
                    <a:cubicBezTo>
                      <a:pt x="6794" y="4940"/>
                      <a:pt x="7249" y="4402"/>
                      <a:pt x="7596" y="3818"/>
                    </a:cubicBezTo>
                    <a:cubicBezTo>
                      <a:pt x="7936" y="3219"/>
                      <a:pt x="8227" y="2508"/>
                      <a:pt x="8178" y="1814"/>
                    </a:cubicBezTo>
                    <a:cubicBezTo>
                      <a:pt x="8146" y="1183"/>
                      <a:pt x="7678" y="763"/>
                      <a:pt x="7064" y="730"/>
                    </a:cubicBezTo>
                    <a:cubicBezTo>
                      <a:pt x="7042" y="729"/>
                      <a:pt x="7020" y="729"/>
                      <a:pt x="6999" y="729"/>
                    </a:cubicBezTo>
                    <a:cubicBezTo>
                      <a:pt x="6490" y="729"/>
                      <a:pt x="6061" y="1022"/>
                      <a:pt x="5725" y="1388"/>
                    </a:cubicBezTo>
                    <a:lnTo>
                      <a:pt x="5725" y="1388"/>
                    </a:lnTo>
                    <a:cubicBezTo>
                      <a:pt x="5540" y="773"/>
                      <a:pt x="5138" y="72"/>
                      <a:pt x="4478" y="4"/>
                    </a:cubicBezTo>
                    <a:cubicBezTo>
                      <a:pt x="4451" y="2"/>
                      <a:pt x="4424" y="0"/>
                      <a:pt x="43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0"/>
              <p:cNvSpPr/>
              <p:nvPr/>
            </p:nvSpPr>
            <p:spPr>
              <a:xfrm>
                <a:off x="1857300" y="1432850"/>
                <a:ext cx="54150" cy="24975"/>
              </a:xfrm>
              <a:custGeom>
                <a:avLst/>
                <a:gdLst/>
                <a:ahLst/>
                <a:cxnLst/>
                <a:rect l="l" t="t" r="r" b="b"/>
                <a:pathLst>
                  <a:path w="2166" h="999" extrusionOk="0">
                    <a:moveTo>
                      <a:pt x="614" y="343"/>
                    </a:moveTo>
                    <a:cubicBezTo>
                      <a:pt x="614" y="346"/>
                      <a:pt x="613" y="347"/>
                      <a:pt x="611" y="347"/>
                    </a:cubicBezTo>
                    <a:cubicBezTo>
                      <a:pt x="611" y="347"/>
                      <a:pt x="611" y="347"/>
                      <a:pt x="611" y="347"/>
                    </a:cubicBezTo>
                    <a:lnTo>
                      <a:pt x="611" y="347"/>
                    </a:lnTo>
                    <a:lnTo>
                      <a:pt x="614" y="343"/>
                    </a:lnTo>
                    <a:close/>
                    <a:moveTo>
                      <a:pt x="2036" y="666"/>
                    </a:moveTo>
                    <a:lnTo>
                      <a:pt x="2036" y="666"/>
                    </a:lnTo>
                    <a:cubicBezTo>
                      <a:pt x="2046" y="676"/>
                      <a:pt x="2045" y="685"/>
                      <a:pt x="2042" y="685"/>
                    </a:cubicBezTo>
                    <a:cubicBezTo>
                      <a:pt x="2040" y="685"/>
                      <a:pt x="2036" y="680"/>
                      <a:pt x="2036" y="666"/>
                    </a:cubicBezTo>
                    <a:close/>
                    <a:moveTo>
                      <a:pt x="1486" y="0"/>
                    </a:moveTo>
                    <a:cubicBezTo>
                      <a:pt x="1289" y="0"/>
                      <a:pt x="1113" y="129"/>
                      <a:pt x="969" y="280"/>
                    </a:cubicBezTo>
                    <a:lnTo>
                      <a:pt x="969" y="280"/>
                    </a:lnTo>
                    <a:cubicBezTo>
                      <a:pt x="880" y="136"/>
                      <a:pt x="750" y="10"/>
                      <a:pt x="601" y="10"/>
                    </a:cubicBezTo>
                    <a:cubicBezTo>
                      <a:pt x="554" y="10"/>
                      <a:pt x="504" y="23"/>
                      <a:pt x="453" y="52"/>
                    </a:cubicBezTo>
                    <a:cubicBezTo>
                      <a:pt x="211" y="198"/>
                      <a:pt x="0" y="489"/>
                      <a:pt x="97" y="780"/>
                    </a:cubicBezTo>
                    <a:cubicBezTo>
                      <a:pt x="117" y="865"/>
                      <a:pt x="183" y="903"/>
                      <a:pt x="249" y="903"/>
                    </a:cubicBezTo>
                    <a:cubicBezTo>
                      <a:pt x="345" y="903"/>
                      <a:pt x="443" y="824"/>
                      <a:pt x="405" y="699"/>
                    </a:cubicBezTo>
                    <a:cubicBezTo>
                      <a:pt x="372" y="569"/>
                      <a:pt x="485" y="440"/>
                      <a:pt x="582" y="375"/>
                    </a:cubicBezTo>
                    <a:lnTo>
                      <a:pt x="596" y="362"/>
                    </a:lnTo>
                    <a:lnTo>
                      <a:pt x="596" y="362"/>
                    </a:lnTo>
                    <a:cubicBezTo>
                      <a:pt x="617" y="383"/>
                      <a:pt x="650" y="399"/>
                      <a:pt x="663" y="425"/>
                    </a:cubicBezTo>
                    <a:cubicBezTo>
                      <a:pt x="711" y="489"/>
                      <a:pt x="744" y="554"/>
                      <a:pt x="760" y="634"/>
                    </a:cubicBezTo>
                    <a:cubicBezTo>
                      <a:pt x="781" y="697"/>
                      <a:pt x="857" y="747"/>
                      <a:pt x="930" y="747"/>
                    </a:cubicBezTo>
                    <a:cubicBezTo>
                      <a:pt x="969" y="747"/>
                      <a:pt x="1007" y="733"/>
                      <a:pt x="1034" y="699"/>
                    </a:cubicBezTo>
                    <a:cubicBezTo>
                      <a:pt x="1131" y="586"/>
                      <a:pt x="1228" y="472"/>
                      <a:pt x="1342" y="392"/>
                    </a:cubicBezTo>
                    <a:cubicBezTo>
                      <a:pt x="1393" y="358"/>
                      <a:pt x="1440" y="337"/>
                      <a:pt x="1485" y="337"/>
                    </a:cubicBezTo>
                    <a:cubicBezTo>
                      <a:pt x="1524" y="337"/>
                      <a:pt x="1562" y="354"/>
                      <a:pt x="1601" y="392"/>
                    </a:cubicBezTo>
                    <a:cubicBezTo>
                      <a:pt x="1681" y="472"/>
                      <a:pt x="1681" y="586"/>
                      <a:pt x="1698" y="699"/>
                    </a:cubicBezTo>
                    <a:cubicBezTo>
                      <a:pt x="1730" y="828"/>
                      <a:pt x="1810" y="942"/>
                      <a:pt x="1940" y="990"/>
                    </a:cubicBezTo>
                    <a:cubicBezTo>
                      <a:pt x="1954" y="995"/>
                      <a:pt x="1969" y="998"/>
                      <a:pt x="1985" y="998"/>
                    </a:cubicBezTo>
                    <a:cubicBezTo>
                      <a:pt x="2054" y="998"/>
                      <a:pt x="2124" y="943"/>
                      <a:pt x="2150" y="877"/>
                    </a:cubicBezTo>
                    <a:cubicBezTo>
                      <a:pt x="2166" y="780"/>
                      <a:pt x="2118" y="699"/>
                      <a:pt x="2036" y="666"/>
                    </a:cubicBezTo>
                    <a:cubicBezTo>
                      <a:pt x="2036" y="634"/>
                      <a:pt x="2021" y="602"/>
                      <a:pt x="2021" y="569"/>
                    </a:cubicBezTo>
                    <a:lnTo>
                      <a:pt x="1972" y="375"/>
                    </a:lnTo>
                    <a:cubicBezTo>
                      <a:pt x="1907" y="231"/>
                      <a:pt x="1810" y="101"/>
                      <a:pt x="1665" y="37"/>
                    </a:cubicBezTo>
                    <a:cubicBezTo>
                      <a:pt x="1604" y="12"/>
                      <a:pt x="1544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0"/>
              <p:cNvSpPr/>
              <p:nvPr/>
            </p:nvSpPr>
            <p:spPr>
              <a:xfrm>
                <a:off x="1942550" y="1433650"/>
                <a:ext cx="46900" cy="26400"/>
              </a:xfrm>
              <a:custGeom>
                <a:avLst/>
                <a:gdLst/>
                <a:ahLst/>
                <a:cxnLst/>
                <a:rect l="l" t="t" r="r" b="b"/>
                <a:pathLst>
                  <a:path w="1876" h="1056" extrusionOk="0">
                    <a:moveTo>
                      <a:pt x="735" y="1"/>
                    </a:moveTo>
                    <a:cubicBezTo>
                      <a:pt x="717" y="1"/>
                      <a:pt x="699" y="2"/>
                      <a:pt x="680" y="5"/>
                    </a:cubicBezTo>
                    <a:cubicBezTo>
                      <a:pt x="566" y="20"/>
                      <a:pt x="453" y="102"/>
                      <a:pt x="356" y="182"/>
                    </a:cubicBezTo>
                    <a:cubicBezTo>
                      <a:pt x="259" y="263"/>
                      <a:pt x="162" y="343"/>
                      <a:pt x="65" y="440"/>
                    </a:cubicBezTo>
                    <a:cubicBezTo>
                      <a:pt x="16" y="522"/>
                      <a:pt x="1" y="619"/>
                      <a:pt x="65" y="684"/>
                    </a:cubicBezTo>
                    <a:cubicBezTo>
                      <a:pt x="100" y="709"/>
                      <a:pt x="149" y="726"/>
                      <a:pt x="196" y="726"/>
                    </a:cubicBezTo>
                    <a:cubicBezTo>
                      <a:pt x="237" y="726"/>
                      <a:pt x="277" y="713"/>
                      <a:pt x="307" y="684"/>
                    </a:cubicBezTo>
                    <a:cubicBezTo>
                      <a:pt x="404" y="554"/>
                      <a:pt x="534" y="440"/>
                      <a:pt x="680" y="360"/>
                    </a:cubicBezTo>
                    <a:cubicBezTo>
                      <a:pt x="686" y="353"/>
                      <a:pt x="695" y="347"/>
                      <a:pt x="705" y="341"/>
                    </a:cubicBezTo>
                    <a:lnTo>
                      <a:pt x="705" y="341"/>
                    </a:lnTo>
                    <a:lnTo>
                      <a:pt x="712" y="360"/>
                    </a:lnTo>
                    <a:cubicBezTo>
                      <a:pt x="744" y="440"/>
                      <a:pt x="744" y="537"/>
                      <a:pt x="727" y="619"/>
                    </a:cubicBezTo>
                    <a:cubicBezTo>
                      <a:pt x="717" y="720"/>
                      <a:pt x="816" y="790"/>
                      <a:pt x="909" y="790"/>
                    </a:cubicBezTo>
                    <a:cubicBezTo>
                      <a:pt x="950" y="790"/>
                      <a:pt x="989" y="777"/>
                      <a:pt x="1018" y="748"/>
                    </a:cubicBezTo>
                    <a:cubicBezTo>
                      <a:pt x="1067" y="667"/>
                      <a:pt x="1115" y="602"/>
                      <a:pt x="1197" y="554"/>
                    </a:cubicBezTo>
                    <a:cubicBezTo>
                      <a:pt x="1233" y="517"/>
                      <a:pt x="1278" y="499"/>
                      <a:pt x="1320" y="499"/>
                    </a:cubicBezTo>
                    <a:cubicBezTo>
                      <a:pt x="1333" y="499"/>
                      <a:pt x="1346" y="501"/>
                      <a:pt x="1358" y="505"/>
                    </a:cubicBezTo>
                    <a:cubicBezTo>
                      <a:pt x="1471" y="554"/>
                      <a:pt x="1520" y="684"/>
                      <a:pt x="1423" y="764"/>
                    </a:cubicBezTo>
                    <a:cubicBezTo>
                      <a:pt x="1374" y="828"/>
                      <a:pt x="1358" y="942"/>
                      <a:pt x="1423" y="1007"/>
                    </a:cubicBezTo>
                    <a:cubicBezTo>
                      <a:pt x="1455" y="1039"/>
                      <a:pt x="1500" y="1055"/>
                      <a:pt x="1544" y="1055"/>
                    </a:cubicBezTo>
                    <a:cubicBezTo>
                      <a:pt x="1588" y="1055"/>
                      <a:pt x="1632" y="1039"/>
                      <a:pt x="1665" y="1007"/>
                    </a:cubicBezTo>
                    <a:cubicBezTo>
                      <a:pt x="1876" y="764"/>
                      <a:pt x="1843" y="376"/>
                      <a:pt x="1552" y="231"/>
                    </a:cubicBezTo>
                    <a:cubicBezTo>
                      <a:pt x="1475" y="188"/>
                      <a:pt x="1393" y="168"/>
                      <a:pt x="1312" y="168"/>
                    </a:cubicBezTo>
                    <a:cubicBezTo>
                      <a:pt x="1240" y="168"/>
                      <a:pt x="1168" y="184"/>
                      <a:pt x="1100" y="214"/>
                    </a:cubicBezTo>
                    <a:cubicBezTo>
                      <a:pt x="1078" y="225"/>
                      <a:pt x="1057" y="237"/>
                      <a:pt x="1037" y="251"/>
                    </a:cubicBezTo>
                    <a:lnTo>
                      <a:pt x="1037" y="251"/>
                    </a:lnTo>
                    <a:cubicBezTo>
                      <a:pt x="992" y="112"/>
                      <a:pt x="899" y="1"/>
                      <a:pt x="7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0"/>
              <p:cNvSpPr/>
              <p:nvPr/>
            </p:nvSpPr>
            <p:spPr>
              <a:xfrm>
                <a:off x="1915075" y="1407100"/>
                <a:ext cx="10925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437" h="324" extrusionOk="0">
                    <a:moveTo>
                      <a:pt x="227" y="0"/>
                    </a:moveTo>
                    <a:cubicBezTo>
                      <a:pt x="1" y="0"/>
                      <a:pt x="1" y="323"/>
                      <a:pt x="227" y="323"/>
                    </a:cubicBezTo>
                    <a:cubicBezTo>
                      <a:pt x="437" y="323"/>
                      <a:pt x="437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0"/>
              <p:cNvSpPr/>
              <p:nvPr/>
            </p:nvSpPr>
            <p:spPr>
              <a:xfrm>
                <a:off x="1857700" y="1420400"/>
                <a:ext cx="8925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357" h="374" extrusionOk="0">
                    <a:moveTo>
                      <a:pt x="163" y="1"/>
                    </a:moveTo>
                    <a:cubicBezTo>
                      <a:pt x="130" y="1"/>
                      <a:pt x="113" y="18"/>
                      <a:pt x="98" y="18"/>
                    </a:cubicBezTo>
                    <a:cubicBezTo>
                      <a:pt x="81" y="33"/>
                      <a:pt x="66" y="33"/>
                      <a:pt x="49" y="50"/>
                    </a:cubicBezTo>
                    <a:cubicBezTo>
                      <a:pt x="33" y="65"/>
                      <a:pt x="33" y="82"/>
                      <a:pt x="16" y="82"/>
                    </a:cubicBezTo>
                    <a:cubicBezTo>
                      <a:pt x="1" y="115"/>
                      <a:pt x="1" y="147"/>
                      <a:pt x="1" y="179"/>
                    </a:cubicBezTo>
                    <a:lnTo>
                      <a:pt x="1" y="212"/>
                    </a:lnTo>
                    <a:cubicBezTo>
                      <a:pt x="1" y="244"/>
                      <a:pt x="16" y="276"/>
                      <a:pt x="49" y="292"/>
                    </a:cubicBezTo>
                    <a:cubicBezTo>
                      <a:pt x="49" y="292"/>
                      <a:pt x="66" y="308"/>
                      <a:pt x="66" y="324"/>
                    </a:cubicBezTo>
                    <a:cubicBezTo>
                      <a:pt x="81" y="341"/>
                      <a:pt x="98" y="341"/>
                      <a:pt x="130" y="356"/>
                    </a:cubicBezTo>
                    <a:cubicBezTo>
                      <a:pt x="146" y="356"/>
                      <a:pt x="163" y="373"/>
                      <a:pt x="195" y="373"/>
                    </a:cubicBezTo>
                    <a:cubicBezTo>
                      <a:pt x="210" y="373"/>
                      <a:pt x="227" y="356"/>
                      <a:pt x="260" y="356"/>
                    </a:cubicBezTo>
                    <a:cubicBezTo>
                      <a:pt x="275" y="341"/>
                      <a:pt x="292" y="341"/>
                      <a:pt x="307" y="324"/>
                    </a:cubicBezTo>
                    <a:cubicBezTo>
                      <a:pt x="307" y="308"/>
                      <a:pt x="324" y="292"/>
                      <a:pt x="324" y="292"/>
                    </a:cubicBezTo>
                    <a:cubicBezTo>
                      <a:pt x="340" y="259"/>
                      <a:pt x="356" y="227"/>
                      <a:pt x="356" y="195"/>
                    </a:cubicBezTo>
                    <a:lnTo>
                      <a:pt x="356" y="162"/>
                    </a:lnTo>
                    <a:cubicBezTo>
                      <a:pt x="340" y="130"/>
                      <a:pt x="324" y="98"/>
                      <a:pt x="307" y="82"/>
                    </a:cubicBezTo>
                    <a:lnTo>
                      <a:pt x="275" y="50"/>
                    </a:lnTo>
                    <a:cubicBezTo>
                      <a:pt x="260" y="33"/>
                      <a:pt x="243" y="33"/>
                      <a:pt x="227" y="18"/>
                    </a:cubicBezTo>
                    <a:cubicBezTo>
                      <a:pt x="210" y="18"/>
                      <a:pt x="17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0"/>
              <p:cNvSpPr/>
              <p:nvPr/>
            </p:nvSpPr>
            <p:spPr>
              <a:xfrm>
                <a:off x="1974450" y="1417600"/>
                <a:ext cx="8925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357" h="340" extrusionOk="0">
                    <a:moveTo>
                      <a:pt x="179" y="0"/>
                    </a:moveTo>
                    <a:cubicBezTo>
                      <a:pt x="147" y="0"/>
                      <a:pt x="130" y="0"/>
                      <a:pt x="115" y="16"/>
                    </a:cubicBezTo>
                    <a:cubicBezTo>
                      <a:pt x="82" y="16"/>
                      <a:pt x="66" y="33"/>
                      <a:pt x="50" y="48"/>
                    </a:cubicBezTo>
                    <a:cubicBezTo>
                      <a:pt x="33" y="65"/>
                      <a:pt x="33" y="80"/>
                      <a:pt x="18" y="97"/>
                    </a:cubicBezTo>
                    <a:cubicBezTo>
                      <a:pt x="18" y="130"/>
                      <a:pt x="1" y="145"/>
                      <a:pt x="1" y="162"/>
                    </a:cubicBezTo>
                    <a:cubicBezTo>
                      <a:pt x="18" y="177"/>
                      <a:pt x="18" y="194"/>
                      <a:pt x="18" y="210"/>
                    </a:cubicBezTo>
                    <a:cubicBezTo>
                      <a:pt x="18" y="242"/>
                      <a:pt x="33" y="259"/>
                      <a:pt x="50" y="291"/>
                    </a:cubicBezTo>
                    <a:cubicBezTo>
                      <a:pt x="66" y="291"/>
                      <a:pt x="82" y="307"/>
                      <a:pt x="98" y="307"/>
                    </a:cubicBezTo>
                    <a:cubicBezTo>
                      <a:pt x="115" y="324"/>
                      <a:pt x="147" y="339"/>
                      <a:pt x="179" y="339"/>
                    </a:cubicBezTo>
                    <a:lnTo>
                      <a:pt x="195" y="339"/>
                    </a:lnTo>
                    <a:cubicBezTo>
                      <a:pt x="212" y="339"/>
                      <a:pt x="244" y="324"/>
                      <a:pt x="260" y="324"/>
                    </a:cubicBezTo>
                    <a:cubicBezTo>
                      <a:pt x="276" y="307"/>
                      <a:pt x="292" y="307"/>
                      <a:pt x="309" y="291"/>
                    </a:cubicBezTo>
                    <a:cubicBezTo>
                      <a:pt x="324" y="274"/>
                      <a:pt x="341" y="259"/>
                      <a:pt x="341" y="227"/>
                    </a:cubicBezTo>
                    <a:cubicBezTo>
                      <a:pt x="356" y="210"/>
                      <a:pt x="356" y="194"/>
                      <a:pt x="356" y="162"/>
                    </a:cubicBezTo>
                    <a:lnTo>
                      <a:pt x="356" y="130"/>
                    </a:lnTo>
                    <a:cubicBezTo>
                      <a:pt x="341" y="97"/>
                      <a:pt x="324" y="65"/>
                      <a:pt x="309" y="48"/>
                    </a:cubicBezTo>
                    <a:cubicBezTo>
                      <a:pt x="292" y="48"/>
                      <a:pt x="292" y="33"/>
                      <a:pt x="276" y="33"/>
                    </a:cubicBezTo>
                    <a:cubicBezTo>
                      <a:pt x="244" y="16"/>
                      <a:pt x="227" y="0"/>
                      <a:pt x="195" y="0"/>
                    </a:cubicBez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0"/>
              <p:cNvSpPr/>
              <p:nvPr/>
            </p:nvSpPr>
            <p:spPr>
              <a:xfrm>
                <a:off x="1748200" y="1473725"/>
                <a:ext cx="359225" cy="203675"/>
              </a:xfrm>
              <a:custGeom>
                <a:avLst/>
                <a:gdLst/>
                <a:ahLst/>
                <a:cxnLst/>
                <a:rect l="l" t="t" r="r" b="b"/>
                <a:pathLst>
                  <a:path w="14369" h="8147" extrusionOk="0">
                    <a:moveTo>
                      <a:pt x="7345" y="1"/>
                    </a:moveTo>
                    <a:cubicBezTo>
                      <a:pt x="5352" y="1"/>
                      <a:pt x="3506" y="618"/>
                      <a:pt x="2102" y="2102"/>
                    </a:cubicBezTo>
                    <a:cubicBezTo>
                      <a:pt x="712" y="3557"/>
                      <a:pt x="147" y="5577"/>
                      <a:pt x="1" y="7517"/>
                    </a:cubicBezTo>
                    <a:cubicBezTo>
                      <a:pt x="1" y="7517"/>
                      <a:pt x="4349" y="8146"/>
                      <a:pt x="7419" y="8146"/>
                    </a:cubicBezTo>
                    <a:cubicBezTo>
                      <a:pt x="10473" y="8146"/>
                      <a:pt x="14369" y="7129"/>
                      <a:pt x="14369" y="7129"/>
                    </a:cubicBezTo>
                    <a:cubicBezTo>
                      <a:pt x="13738" y="503"/>
                      <a:pt x="8825" y="1"/>
                      <a:pt x="7419" y="1"/>
                    </a:cubicBezTo>
                    <a:cubicBezTo>
                      <a:pt x="7394" y="1"/>
                      <a:pt x="7370" y="1"/>
                      <a:pt x="7345" y="1"/>
                    </a:cubicBezTo>
                    <a:close/>
                  </a:path>
                </a:pathLst>
              </a:custGeom>
              <a:solidFill>
                <a:srgbClr val="6EC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0"/>
              <p:cNvSpPr/>
              <p:nvPr/>
            </p:nvSpPr>
            <p:spPr>
              <a:xfrm>
                <a:off x="1808650" y="1602771"/>
                <a:ext cx="246850" cy="29304"/>
              </a:xfrm>
              <a:custGeom>
                <a:avLst/>
                <a:gdLst/>
                <a:ahLst/>
                <a:cxnLst/>
                <a:rect l="l" t="t" r="r" b="b"/>
                <a:pathLst>
                  <a:path w="16764" h="1570" extrusionOk="0">
                    <a:moveTo>
                      <a:pt x="16529" y="0"/>
                    </a:moveTo>
                    <a:cubicBezTo>
                      <a:pt x="16512" y="0"/>
                      <a:pt x="16494" y="3"/>
                      <a:pt x="16475" y="9"/>
                    </a:cubicBezTo>
                    <a:cubicBezTo>
                      <a:pt x="13437" y="825"/>
                      <a:pt x="10291" y="1240"/>
                      <a:pt x="7144" y="1240"/>
                    </a:cubicBezTo>
                    <a:cubicBezTo>
                      <a:pt x="6057" y="1240"/>
                      <a:pt x="4969" y="1191"/>
                      <a:pt x="3886" y="1091"/>
                    </a:cubicBezTo>
                    <a:cubicBezTo>
                      <a:pt x="2673" y="978"/>
                      <a:pt x="1477" y="800"/>
                      <a:pt x="281" y="558"/>
                    </a:cubicBezTo>
                    <a:cubicBezTo>
                      <a:pt x="272" y="557"/>
                      <a:pt x="263" y="556"/>
                      <a:pt x="254" y="556"/>
                    </a:cubicBezTo>
                    <a:cubicBezTo>
                      <a:pt x="79" y="556"/>
                      <a:pt x="0" y="851"/>
                      <a:pt x="201" y="881"/>
                    </a:cubicBezTo>
                    <a:cubicBezTo>
                      <a:pt x="2503" y="1342"/>
                      <a:pt x="4849" y="1570"/>
                      <a:pt x="7193" y="1570"/>
                    </a:cubicBezTo>
                    <a:cubicBezTo>
                      <a:pt x="9128" y="1570"/>
                      <a:pt x="11061" y="1415"/>
                      <a:pt x="12968" y="1108"/>
                    </a:cubicBezTo>
                    <a:cubicBezTo>
                      <a:pt x="14180" y="897"/>
                      <a:pt x="15393" y="638"/>
                      <a:pt x="16572" y="332"/>
                    </a:cubicBezTo>
                    <a:cubicBezTo>
                      <a:pt x="16763" y="273"/>
                      <a:pt x="16700" y="0"/>
                      <a:pt x="165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0"/>
              <p:cNvSpPr/>
              <p:nvPr/>
            </p:nvSpPr>
            <p:spPr>
              <a:xfrm>
                <a:off x="1808650" y="1573562"/>
                <a:ext cx="246909" cy="29248"/>
              </a:xfrm>
              <a:custGeom>
                <a:avLst/>
                <a:gdLst/>
                <a:ahLst/>
                <a:cxnLst/>
                <a:rect l="l" t="t" r="r" b="b"/>
                <a:pathLst>
                  <a:path w="16768" h="1567" extrusionOk="0">
                    <a:moveTo>
                      <a:pt x="16518" y="0"/>
                    </a:moveTo>
                    <a:cubicBezTo>
                      <a:pt x="16504" y="0"/>
                      <a:pt x="16490" y="2"/>
                      <a:pt x="16475" y="5"/>
                    </a:cubicBezTo>
                    <a:cubicBezTo>
                      <a:pt x="13435" y="822"/>
                      <a:pt x="10288" y="1238"/>
                      <a:pt x="7140" y="1238"/>
                    </a:cubicBezTo>
                    <a:cubicBezTo>
                      <a:pt x="6054" y="1238"/>
                      <a:pt x="4968" y="1188"/>
                      <a:pt x="3886" y="1089"/>
                    </a:cubicBezTo>
                    <a:cubicBezTo>
                      <a:pt x="2673" y="975"/>
                      <a:pt x="1477" y="798"/>
                      <a:pt x="281" y="555"/>
                    </a:cubicBezTo>
                    <a:cubicBezTo>
                      <a:pt x="272" y="553"/>
                      <a:pt x="263" y="553"/>
                      <a:pt x="254" y="553"/>
                    </a:cubicBezTo>
                    <a:cubicBezTo>
                      <a:pt x="79" y="553"/>
                      <a:pt x="0" y="847"/>
                      <a:pt x="201" y="878"/>
                    </a:cubicBezTo>
                    <a:cubicBezTo>
                      <a:pt x="2503" y="1339"/>
                      <a:pt x="4849" y="1566"/>
                      <a:pt x="7193" y="1566"/>
                    </a:cubicBezTo>
                    <a:cubicBezTo>
                      <a:pt x="9128" y="1566"/>
                      <a:pt x="11061" y="1411"/>
                      <a:pt x="12968" y="1104"/>
                    </a:cubicBezTo>
                    <a:cubicBezTo>
                      <a:pt x="14180" y="910"/>
                      <a:pt x="15393" y="652"/>
                      <a:pt x="16572" y="329"/>
                    </a:cubicBezTo>
                    <a:cubicBezTo>
                      <a:pt x="16767" y="269"/>
                      <a:pt x="16698" y="0"/>
                      <a:pt x="165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0"/>
              <p:cNvSpPr/>
              <p:nvPr/>
            </p:nvSpPr>
            <p:spPr>
              <a:xfrm>
                <a:off x="1808708" y="1544315"/>
                <a:ext cx="246850" cy="29248"/>
              </a:xfrm>
              <a:custGeom>
                <a:avLst/>
                <a:gdLst/>
                <a:ahLst/>
                <a:cxnLst/>
                <a:rect l="l" t="t" r="r" b="b"/>
                <a:pathLst>
                  <a:path w="16764" h="1567" extrusionOk="0">
                    <a:moveTo>
                      <a:pt x="16513" y="0"/>
                    </a:moveTo>
                    <a:cubicBezTo>
                      <a:pt x="16500" y="0"/>
                      <a:pt x="16485" y="2"/>
                      <a:pt x="16471" y="5"/>
                    </a:cubicBezTo>
                    <a:cubicBezTo>
                      <a:pt x="13446" y="830"/>
                      <a:pt x="10315" y="1239"/>
                      <a:pt x="7182" y="1239"/>
                    </a:cubicBezTo>
                    <a:cubicBezTo>
                      <a:pt x="6081" y="1239"/>
                      <a:pt x="4979" y="1189"/>
                      <a:pt x="3882" y="1088"/>
                    </a:cubicBezTo>
                    <a:cubicBezTo>
                      <a:pt x="2669" y="975"/>
                      <a:pt x="1473" y="797"/>
                      <a:pt x="277" y="570"/>
                    </a:cubicBezTo>
                    <a:cubicBezTo>
                      <a:pt x="264" y="567"/>
                      <a:pt x="251" y="566"/>
                      <a:pt x="238" y="566"/>
                    </a:cubicBezTo>
                    <a:cubicBezTo>
                      <a:pt x="71" y="566"/>
                      <a:pt x="1" y="848"/>
                      <a:pt x="197" y="878"/>
                    </a:cubicBezTo>
                    <a:cubicBezTo>
                      <a:pt x="2499" y="1339"/>
                      <a:pt x="4845" y="1566"/>
                      <a:pt x="7189" y="1566"/>
                    </a:cubicBezTo>
                    <a:cubicBezTo>
                      <a:pt x="9124" y="1566"/>
                      <a:pt x="11057" y="1411"/>
                      <a:pt x="12964" y="1104"/>
                    </a:cubicBezTo>
                    <a:cubicBezTo>
                      <a:pt x="14176" y="910"/>
                      <a:pt x="15389" y="652"/>
                      <a:pt x="16568" y="329"/>
                    </a:cubicBezTo>
                    <a:cubicBezTo>
                      <a:pt x="16764" y="283"/>
                      <a:pt x="16694" y="0"/>
                      <a:pt x="165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0"/>
              <p:cNvSpPr/>
              <p:nvPr/>
            </p:nvSpPr>
            <p:spPr>
              <a:xfrm>
                <a:off x="1808708" y="1515050"/>
                <a:ext cx="246850" cy="29397"/>
              </a:xfrm>
              <a:custGeom>
                <a:avLst/>
                <a:gdLst/>
                <a:ahLst/>
                <a:cxnLst/>
                <a:rect l="l" t="t" r="r" b="b"/>
                <a:pathLst>
                  <a:path w="16764" h="1575" extrusionOk="0">
                    <a:moveTo>
                      <a:pt x="16512" y="0"/>
                    </a:moveTo>
                    <a:cubicBezTo>
                      <a:pt x="16499" y="0"/>
                      <a:pt x="16485" y="2"/>
                      <a:pt x="16471" y="5"/>
                    </a:cubicBezTo>
                    <a:cubicBezTo>
                      <a:pt x="13446" y="831"/>
                      <a:pt x="10314" y="1240"/>
                      <a:pt x="7181" y="1240"/>
                    </a:cubicBezTo>
                    <a:cubicBezTo>
                      <a:pt x="6080" y="1240"/>
                      <a:pt x="4979" y="1189"/>
                      <a:pt x="3882" y="1089"/>
                    </a:cubicBezTo>
                    <a:cubicBezTo>
                      <a:pt x="2669" y="975"/>
                      <a:pt x="1473" y="798"/>
                      <a:pt x="277" y="571"/>
                    </a:cubicBezTo>
                    <a:cubicBezTo>
                      <a:pt x="263" y="568"/>
                      <a:pt x="250" y="566"/>
                      <a:pt x="238" y="566"/>
                    </a:cubicBezTo>
                    <a:cubicBezTo>
                      <a:pt x="71" y="566"/>
                      <a:pt x="1" y="849"/>
                      <a:pt x="197" y="895"/>
                    </a:cubicBezTo>
                    <a:cubicBezTo>
                      <a:pt x="2499" y="1346"/>
                      <a:pt x="4844" y="1574"/>
                      <a:pt x="7188" y="1574"/>
                    </a:cubicBezTo>
                    <a:cubicBezTo>
                      <a:pt x="9123" y="1574"/>
                      <a:pt x="11057" y="1419"/>
                      <a:pt x="12964" y="1104"/>
                    </a:cubicBezTo>
                    <a:cubicBezTo>
                      <a:pt x="14176" y="910"/>
                      <a:pt x="15389" y="652"/>
                      <a:pt x="16568" y="328"/>
                    </a:cubicBezTo>
                    <a:cubicBezTo>
                      <a:pt x="16764" y="284"/>
                      <a:pt x="16693" y="0"/>
                      <a:pt x="16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0"/>
              <p:cNvSpPr/>
              <p:nvPr/>
            </p:nvSpPr>
            <p:spPr>
              <a:xfrm>
                <a:off x="1711025" y="1638525"/>
                <a:ext cx="433150" cy="91725"/>
              </a:xfrm>
              <a:custGeom>
                <a:avLst/>
                <a:gdLst/>
                <a:ahLst/>
                <a:cxnLst/>
                <a:rect l="l" t="t" r="r" b="b"/>
                <a:pathLst>
                  <a:path w="17326" h="3669" extrusionOk="0">
                    <a:moveTo>
                      <a:pt x="15789" y="1"/>
                    </a:moveTo>
                    <a:cubicBezTo>
                      <a:pt x="15710" y="1"/>
                      <a:pt x="15629" y="7"/>
                      <a:pt x="15548" y="20"/>
                    </a:cubicBezTo>
                    <a:cubicBezTo>
                      <a:pt x="13163" y="400"/>
                      <a:pt x="10747" y="590"/>
                      <a:pt x="8331" y="590"/>
                    </a:cubicBezTo>
                    <a:cubicBezTo>
                      <a:pt x="6129" y="590"/>
                      <a:pt x="3927" y="432"/>
                      <a:pt x="1746" y="117"/>
                    </a:cubicBezTo>
                    <a:cubicBezTo>
                      <a:pt x="1672" y="106"/>
                      <a:pt x="1598" y="101"/>
                      <a:pt x="1525" y="101"/>
                    </a:cubicBezTo>
                    <a:cubicBezTo>
                      <a:pt x="698" y="101"/>
                      <a:pt x="1" y="757"/>
                      <a:pt x="1" y="1619"/>
                    </a:cubicBezTo>
                    <a:cubicBezTo>
                      <a:pt x="1" y="2379"/>
                      <a:pt x="550" y="3009"/>
                      <a:pt x="1294" y="3123"/>
                    </a:cubicBezTo>
                    <a:cubicBezTo>
                      <a:pt x="3634" y="3487"/>
                      <a:pt x="6005" y="3669"/>
                      <a:pt x="8375" y="3669"/>
                    </a:cubicBezTo>
                    <a:cubicBezTo>
                      <a:pt x="10946" y="3669"/>
                      <a:pt x="13518" y="3454"/>
                      <a:pt x="16050" y="3026"/>
                    </a:cubicBezTo>
                    <a:cubicBezTo>
                      <a:pt x="16776" y="2896"/>
                      <a:pt x="17326" y="2266"/>
                      <a:pt x="17326" y="1522"/>
                    </a:cubicBezTo>
                    <a:cubicBezTo>
                      <a:pt x="17312" y="667"/>
                      <a:pt x="16611" y="1"/>
                      <a:pt x="15789" y="1"/>
                    </a:cubicBezTo>
                    <a:close/>
                  </a:path>
                </a:pathLst>
              </a:custGeom>
              <a:solidFill>
                <a:srgbClr val="6EC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0"/>
              <p:cNvSpPr/>
              <p:nvPr/>
            </p:nvSpPr>
            <p:spPr>
              <a:xfrm>
                <a:off x="1706600" y="1634550"/>
                <a:ext cx="444475" cy="99825"/>
              </a:xfrm>
              <a:custGeom>
                <a:avLst/>
                <a:gdLst/>
                <a:ahLst/>
                <a:cxnLst/>
                <a:rect l="l" t="t" r="r" b="b"/>
                <a:pathLst>
                  <a:path w="17779" h="3993" extrusionOk="0">
                    <a:moveTo>
                      <a:pt x="15938" y="332"/>
                    </a:moveTo>
                    <a:cubicBezTo>
                      <a:pt x="16353" y="332"/>
                      <a:pt x="16763" y="496"/>
                      <a:pt x="17035" y="825"/>
                    </a:cubicBezTo>
                    <a:cubicBezTo>
                      <a:pt x="17664" y="1616"/>
                      <a:pt x="17212" y="2797"/>
                      <a:pt x="16242" y="3006"/>
                    </a:cubicBezTo>
                    <a:cubicBezTo>
                      <a:pt x="15580" y="3152"/>
                      <a:pt x="14901" y="3217"/>
                      <a:pt x="14238" y="3314"/>
                    </a:cubicBezTo>
                    <a:cubicBezTo>
                      <a:pt x="13576" y="3394"/>
                      <a:pt x="12897" y="3459"/>
                      <a:pt x="12234" y="3508"/>
                    </a:cubicBezTo>
                    <a:cubicBezTo>
                      <a:pt x="10999" y="3613"/>
                      <a:pt x="9760" y="3666"/>
                      <a:pt x="8522" y="3666"/>
                    </a:cubicBezTo>
                    <a:cubicBezTo>
                      <a:pt x="7102" y="3666"/>
                      <a:pt x="5683" y="3597"/>
                      <a:pt x="4267" y="3459"/>
                    </a:cubicBezTo>
                    <a:cubicBezTo>
                      <a:pt x="3524" y="3394"/>
                      <a:pt x="2796" y="3314"/>
                      <a:pt x="2069" y="3200"/>
                    </a:cubicBezTo>
                    <a:cubicBezTo>
                      <a:pt x="1471" y="3120"/>
                      <a:pt x="889" y="3055"/>
                      <a:pt x="533" y="2489"/>
                    </a:cubicBezTo>
                    <a:cubicBezTo>
                      <a:pt x="259" y="2037"/>
                      <a:pt x="275" y="1472"/>
                      <a:pt x="566" y="1035"/>
                    </a:cubicBezTo>
                    <a:cubicBezTo>
                      <a:pt x="822" y="636"/>
                      <a:pt x="1267" y="426"/>
                      <a:pt x="1734" y="426"/>
                    </a:cubicBezTo>
                    <a:cubicBezTo>
                      <a:pt x="1770" y="426"/>
                      <a:pt x="1807" y="427"/>
                      <a:pt x="1844" y="430"/>
                    </a:cubicBezTo>
                    <a:lnTo>
                      <a:pt x="1844" y="430"/>
                    </a:lnTo>
                    <a:cubicBezTo>
                      <a:pt x="1854" y="433"/>
                      <a:pt x="1864" y="436"/>
                      <a:pt x="1875" y="437"/>
                    </a:cubicBezTo>
                    <a:cubicBezTo>
                      <a:pt x="4057" y="757"/>
                      <a:pt x="6260" y="911"/>
                      <a:pt x="8458" y="911"/>
                    </a:cubicBezTo>
                    <a:cubicBezTo>
                      <a:pt x="8931" y="911"/>
                      <a:pt x="9403" y="904"/>
                      <a:pt x="9875" y="890"/>
                    </a:cubicBezTo>
                    <a:cubicBezTo>
                      <a:pt x="11200" y="858"/>
                      <a:pt x="12509" y="761"/>
                      <a:pt x="13818" y="614"/>
                    </a:cubicBezTo>
                    <a:cubicBezTo>
                      <a:pt x="14464" y="534"/>
                      <a:pt x="15111" y="420"/>
                      <a:pt x="15774" y="340"/>
                    </a:cubicBezTo>
                    <a:cubicBezTo>
                      <a:pt x="15829" y="335"/>
                      <a:pt x="15883" y="332"/>
                      <a:pt x="15938" y="332"/>
                    </a:cubicBezTo>
                    <a:close/>
                    <a:moveTo>
                      <a:pt x="15984" y="0"/>
                    </a:moveTo>
                    <a:cubicBezTo>
                      <a:pt x="15677" y="0"/>
                      <a:pt x="15354" y="82"/>
                      <a:pt x="15046" y="114"/>
                    </a:cubicBezTo>
                    <a:cubicBezTo>
                      <a:pt x="14675" y="179"/>
                      <a:pt x="14303" y="227"/>
                      <a:pt x="13932" y="259"/>
                    </a:cubicBezTo>
                    <a:cubicBezTo>
                      <a:pt x="13221" y="356"/>
                      <a:pt x="12493" y="420"/>
                      <a:pt x="11766" y="470"/>
                    </a:cubicBezTo>
                    <a:cubicBezTo>
                      <a:pt x="10700" y="547"/>
                      <a:pt x="9631" y="585"/>
                      <a:pt x="8562" y="585"/>
                    </a:cubicBezTo>
                    <a:cubicBezTo>
                      <a:pt x="6730" y="585"/>
                      <a:pt x="4897" y="474"/>
                      <a:pt x="3071" y="259"/>
                    </a:cubicBezTo>
                    <a:cubicBezTo>
                      <a:pt x="2699" y="211"/>
                      <a:pt x="2328" y="162"/>
                      <a:pt x="1972" y="114"/>
                    </a:cubicBezTo>
                    <a:cubicBezTo>
                      <a:pt x="1962" y="113"/>
                      <a:pt x="1953" y="112"/>
                      <a:pt x="1943" y="112"/>
                    </a:cubicBezTo>
                    <a:cubicBezTo>
                      <a:pt x="1935" y="112"/>
                      <a:pt x="1926" y="112"/>
                      <a:pt x="1919" y="113"/>
                    </a:cubicBezTo>
                    <a:lnTo>
                      <a:pt x="1919" y="113"/>
                    </a:lnTo>
                    <a:cubicBezTo>
                      <a:pt x="1847" y="104"/>
                      <a:pt x="1775" y="100"/>
                      <a:pt x="1704" y="100"/>
                    </a:cubicBezTo>
                    <a:cubicBezTo>
                      <a:pt x="793" y="100"/>
                      <a:pt x="15" y="835"/>
                      <a:pt x="1" y="1778"/>
                    </a:cubicBezTo>
                    <a:cubicBezTo>
                      <a:pt x="1" y="2247"/>
                      <a:pt x="210" y="2715"/>
                      <a:pt x="550" y="3023"/>
                    </a:cubicBezTo>
                    <a:cubicBezTo>
                      <a:pt x="1003" y="3427"/>
                      <a:pt x="1568" y="3476"/>
                      <a:pt x="2134" y="3556"/>
                    </a:cubicBezTo>
                    <a:cubicBezTo>
                      <a:pt x="4279" y="3847"/>
                      <a:pt x="6451" y="3992"/>
                      <a:pt x="8617" y="3992"/>
                    </a:cubicBezTo>
                    <a:cubicBezTo>
                      <a:pt x="9339" y="3992"/>
                      <a:pt x="10060" y="3976"/>
                      <a:pt x="10780" y="3944"/>
                    </a:cubicBezTo>
                    <a:cubicBezTo>
                      <a:pt x="12234" y="3864"/>
                      <a:pt x="13689" y="3734"/>
                      <a:pt x="15111" y="3523"/>
                    </a:cubicBezTo>
                    <a:cubicBezTo>
                      <a:pt x="15483" y="3476"/>
                      <a:pt x="15839" y="3411"/>
                      <a:pt x="16194" y="3346"/>
                    </a:cubicBezTo>
                    <a:cubicBezTo>
                      <a:pt x="16453" y="3314"/>
                      <a:pt x="16695" y="3233"/>
                      <a:pt x="16905" y="3088"/>
                    </a:cubicBezTo>
                    <a:cubicBezTo>
                      <a:pt x="17326" y="2797"/>
                      <a:pt x="17584" y="2360"/>
                      <a:pt x="17649" y="1875"/>
                    </a:cubicBezTo>
                    <a:cubicBezTo>
                      <a:pt x="17778" y="890"/>
                      <a:pt x="16970" y="0"/>
                      <a:pt x="159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0"/>
              <p:cNvSpPr/>
              <p:nvPr/>
            </p:nvSpPr>
            <p:spPr>
              <a:xfrm>
                <a:off x="1731225" y="1653875"/>
                <a:ext cx="14575" cy="39300"/>
              </a:xfrm>
              <a:custGeom>
                <a:avLst/>
                <a:gdLst/>
                <a:ahLst/>
                <a:cxnLst/>
                <a:rect l="l" t="t" r="r" b="b"/>
                <a:pathLst>
                  <a:path w="583" h="1572" extrusionOk="0">
                    <a:moveTo>
                      <a:pt x="417" y="0"/>
                    </a:moveTo>
                    <a:cubicBezTo>
                      <a:pt x="337" y="0"/>
                      <a:pt x="272" y="46"/>
                      <a:pt x="244" y="117"/>
                    </a:cubicBezTo>
                    <a:cubicBezTo>
                      <a:pt x="115" y="537"/>
                      <a:pt x="33" y="973"/>
                      <a:pt x="18" y="1410"/>
                    </a:cubicBezTo>
                    <a:cubicBezTo>
                      <a:pt x="1" y="1507"/>
                      <a:pt x="98" y="1571"/>
                      <a:pt x="179" y="1571"/>
                    </a:cubicBezTo>
                    <a:cubicBezTo>
                      <a:pt x="276" y="1571"/>
                      <a:pt x="341" y="1507"/>
                      <a:pt x="341" y="1410"/>
                    </a:cubicBezTo>
                    <a:cubicBezTo>
                      <a:pt x="356" y="1005"/>
                      <a:pt x="438" y="602"/>
                      <a:pt x="567" y="214"/>
                    </a:cubicBezTo>
                    <a:cubicBezTo>
                      <a:pt x="583" y="132"/>
                      <a:pt x="535" y="35"/>
                      <a:pt x="453" y="3"/>
                    </a:cubicBezTo>
                    <a:cubicBezTo>
                      <a:pt x="441" y="1"/>
                      <a:pt x="429" y="0"/>
                      <a:pt x="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0"/>
              <p:cNvSpPr/>
              <p:nvPr/>
            </p:nvSpPr>
            <p:spPr>
              <a:xfrm>
                <a:off x="1779725" y="1662450"/>
                <a:ext cx="11325" cy="388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1552" extrusionOk="0">
                    <a:moveTo>
                      <a:pt x="276" y="0"/>
                    </a:moveTo>
                    <a:cubicBezTo>
                      <a:pt x="179" y="0"/>
                      <a:pt x="114" y="80"/>
                      <a:pt x="114" y="177"/>
                    </a:cubicBezTo>
                    <a:lnTo>
                      <a:pt x="17" y="1390"/>
                    </a:lnTo>
                    <a:cubicBezTo>
                      <a:pt x="0" y="1470"/>
                      <a:pt x="97" y="1552"/>
                      <a:pt x="179" y="1552"/>
                    </a:cubicBezTo>
                    <a:cubicBezTo>
                      <a:pt x="276" y="1552"/>
                      <a:pt x="340" y="1470"/>
                      <a:pt x="340" y="1390"/>
                    </a:cubicBezTo>
                    <a:lnTo>
                      <a:pt x="437" y="177"/>
                    </a:lnTo>
                    <a:cubicBezTo>
                      <a:pt x="453" y="80"/>
                      <a:pt x="356" y="0"/>
                      <a:pt x="2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0"/>
              <p:cNvSpPr/>
              <p:nvPr/>
            </p:nvSpPr>
            <p:spPr>
              <a:xfrm>
                <a:off x="1835075" y="1666875"/>
                <a:ext cx="8925" cy="39225"/>
              </a:xfrm>
              <a:custGeom>
                <a:avLst/>
                <a:gdLst/>
                <a:ahLst/>
                <a:cxnLst/>
                <a:rect l="l" t="t" r="r" b="b"/>
                <a:pathLst>
                  <a:path w="357" h="1569" extrusionOk="0">
                    <a:moveTo>
                      <a:pt x="195" y="0"/>
                    </a:moveTo>
                    <a:cubicBezTo>
                      <a:pt x="98" y="0"/>
                      <a:pt x="33" y="82"/>
                      <a:pt x="33" y="162"/>
                    </a:cubicBezTo>
                    <a:cubicBezTo>
                      <a:pt x="16" y="582"/>
                      <a:pt x="1" y="987"/>
                      <a:pt x="1" y="1407"/>
                    </a:cubicBezTo>
                    <a:cubicBezTo>
                      <a:pt x="1" y="1504"/>
                      <a:pt x="81" y="1569"/>
                      <a:pt x="163" y="1569"/>
                    </a:cubicBezTo>
                    <a:cubicBezTo>
                      <a:pt x="259" y="1569"/>
                      <a:pt x="324" y="1504"/>
                      <a:pt x="324" y="1407"/>
                    </a:cubicBezTo>
                    <a:cubicBezTo>
                      <a:pt x="340" y="987"/>
                      <a:pt x="340" y="582"/>
                      <a:pt x="356" y="162"/>
                    </a:cubicBezTo>
                    <a:cubicBezTo>
                      <a:pt x="356" y="82"/>
                      <a:pt x="275" y="0"/>
                      <a:pt x="1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0"/>
              <p:cNvSpPr/>
              <p:nvPr/>
            </p:nvSpPr>
            <p:spPr>
              <a:xfrm>
                <a:off x="1878300" y="1666225"/>
                <a:ext cx="12575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503" h="1707" extrusionOk="0">
                    <a:moveTo>
                      <a:pt x="310" y="1"/>
                    </a:moveTo>
                    <a:cubicBezTo>
                      <a:pt x="248" y="1"/>
                      <a:pt x="175" y="47"/>
                      <a:pt x="162" y="123"/>
                    </a:cubicBezTo>
                    <a:cubicBezTo>
                      <a:pt x="82" y="593"/>
                      <a:pt x="33" y="1061"/>
                      <a:pt x="1" y="1545"/>
                    </a:cubicBezTo>
                    <a:cubicBezTo>
                      <a:pt x="1" y="1642"/>
                      <a:pt x="82" y="1707"/>
                      <a:pt x="179" y="1707"/>
                    </a:cubicBezTo>
                    <a:cubicBezTo>
                      <a:pt x="259" y="1707"/>
                      <a:pt x="341" y="1642"/>
                      <a:pt x="341" y="1545"/>
                    </a:cubicBezTo>
                    <a:cubicBezTo>
                      <a:pt x="356" y="1093"/>
                      <a:pt x="405" y="657"/>
                      <a:pt x="485" y="205"/>
                    </a:cubicBezTo>
                    <a:cubicBezTo>
                      <a:pt x="502" y="123"/>
                      <a:pt x="453" y="26"/>
                      <a:pt x="356" y="11"/>
                    </a:cubicBezTo>
                    <a:cubicBezTo>
                      <a:pt x="342" y="4"/>
                      <a:pt x="327" y="1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0"/>
              <p:cNvSpPr/>
              <p:nvPr/>
            </p:nvSpPr>
            <p:spPr>
              <a:xfrm>
                <a:off x="1924775" y="1669700"/>
                <a:ext cx="10125" cy="39200"/>
              </a:xfrm>
              <a:custGeom>
                <a:avLst/>
                <a:gdLst/>
                <a:ahLst/>
                <a:cxnLst/>
                <a:rect l="l" t="t" r="r" b="b"/>
                <a:pathLst>
                  <a:path w="405" h="1568" extrusionOk="0">
                    <a:moveTo>
                      <a:pt x="227" y="1"/>
                    </a:moveTo>
                    <a:cubicBezTo>
                      <a:pt x="130" y="1"/>
                      <a:pt x="81" y="81"/>
                      <a:pt x="65" y="178"/>
                    </a:cubicBezTo>
                    <a:cubicBezTo>
                      <a:pt x="16" y="583"/>
                      <a:pt x="1" y="1003"/>
                      <a:pt x="16" y="1406"/>
                    </a:cubicBezTo>
                    <a:cubicBezTo>
                      <a:pt x="16" y="1503"/>
                      <a:pt x="81" y="1568"/>
                      <a:pt x="178" y="1568"/>
                    </a:cubicBezTo>
                    <a:cubicBezTo>
                      <a:pt x="275" y="1568"/>
                      <a:pt x="356" y="1503"/>
                      <a:pt x="339" y="1406"/>
                    </a:cubicBezTo>
                    <a:cubicBezTo>
                      <a:pt x="324" y="1003"/>
                      <a:pt x="339" y="583"/>
                      <a:pt x="389" y="178"/>
                    </a:cubicBezTo>
                    <a:cubicBezTo>
                      <a:pt x="404" y="81"/>
                      <a:pt x="307" y="1"/>
                      <a:pt x="2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0"/>
              <p:cNvSpPr/>
              <p:nvPr/>
            </p:nvSpPr>
            <p:spPr>
              <a:xfrm>
                <a:off x="1974075" y="1664050"/>
                <a:ext cx="97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389" h="1859" extrusionOk="0">
                    <a:moveTo>
                      <a:pt x="210" y="1"/>
                    </a:moveTo>
                    <a:cubicBezTo>
                      <a:pt x="113" y="1"/>
                      <a:pt x="65" y="81"/>
                      <a:pt x="48" y="162"/>
                    </a:cubicBezTo>
                    <a:cubicBezTo>
                      <a:pt x="16" y="680"/>
                      <a:pt x="0" y="1180"/>
                      <a:pt x="33" y="1697"/>
                    </a:cubicBezTo>
                    <a:cubicBezTo>
                      <a:pt x="48" y="1778"/>
                      <a:pt x="113" y="1859"/>
                      <a:pt x="210" y="1859"/>
                    </a:cubicBezTo>
                    <a:cubicBezTo>
                      <a:pt x="291" y="1859"/>
                      <a:pt x="371" y="1778"/>
                      <a:pt x="371" y="1697"/>
                    </a:cubicBezTo>
                    <a:cubicBezTo>
                      <a:pt x="339" y="1180"/>
                      <a:pt x="339" y="680"/>
                      <a:pt x="388" y="162"/>
                    </a:cubicBezTo>
                    <a:cubicBezTo>
                      <a:pt x="388" y="81"/>
                      <a:pt x="307" y="1"/>
                      <a:pt x="2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0"/>
              <p:cNvSpPr/>
              <p:nvPr/>
            </p:nvSpPr>
            <p:spPr>
              <a:xfrm>
                <a:off x="2020125" y="1665675"/>
                <a:ext cx="10125" cy="39200"/>
              </a:xfrm>
              <a:custGeom>
                <a:avLst/>
                <a:gdLst/>
                <a:ahLst/>
                <a:cxnLst/>
                <a:rect l="l" t="t" r="r" b="b"/>
                <a:pathLst>
                  <a:path w="405" h="1568" extrusionOk="0">
                    <a:moveTo>
                      <a:pt x="162" y="0"/>
                    </a:moveTo>
                    <a:cubicBezTo>
                      <a:pt x="81" y="0"/>
                      <a:pt x="1" y="65"/>
                      <a:pt x="1" y="162"/>
                    </a:cubicBezTo>
                    <a:cubicBezTo>
                      <a:pt x="16" y="565"/>
                      <a:pt x="33" y="986"/>
                      <a:pt x="65" y="1390"/>
                    </a:cubicBezTo>
                    <a:cubicBezTo>
                      <a:pt x="65" y="1487"/>
                      <a:pt x="130" y="1567"/>
                      <a:pt x="227" y="1567"/>
                    </a:cubicBezTo>
                    <a:cubicBezTo>
                      <a:pt x="307" y="1567"/>
                      <a:pt x="404" y="1487"/>
                      <a:pt x="389" y="1390"/>
                    </a:cubicBezTo>
                    <a:cubicBezTo>
                      <a:pt x="356" y="986"/>
                      <a:pt x="340" y="565"/>
                      <a:pt x="324" y="162"/>
                    </a:cubicBezTo>
                    <a:cubicBezTo>
                      <a:pt x="324" y="65"/>
                      <a:pt x="259" y="0"/>
                      <a:pt x="1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0"/>
              <p:cNvSpPr/>
              <p:nvPr/>
            </p:nvSpPr>
            <p:spPr>
              <a:xfrm>
                <a:off x="2059725" y="1662825"/>
                <a:ext cx="10525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421" h="1617" extrusionOk="0">
                    <a:moveTo>
                      <a:pt x="242" y="1"/>
                    </a:moveTo>
                    <a:cubicBezTo>
                      <a:pt x="145" y="1"/>
                      <a:pt x="81" y="65"/>
                      <a:pt x="81" y="162"/>
                    </a:cubicBezTo>
                    <a:cubicBezTo>
                      <a:pt x="65" y="599"/>
                      <a:pt x="33" y="1019"/>
                      <a:pt x="16" y="1455"/>
                    </a:cubicBezTo>
                    <a:cubicBezTo>
                      <a:pt x="1" y="1537"/>
                      <a:pt x="98" y="1617"/>
                      <a:pt x="178" y="1617"/>
                    </a:cubicBezTo>
                    <a:cubicBezTo>
                      <a:pt x="275" y="1617"/>
                      <a:pt x="339" y="1537"/>
                      <a:pt x="339" y="1455"/>
                    </a:cubicBezTo>
                    <a:cubicBezTo>
                      <a:pt x="372" y="1019"/>
                      <a:pt x="389" y="599"/>
                      <a:pt x="404" y="162"/>
                    </a:cubicBezTo>
                    <a:cubicBezTo>
                      <a:pt x="421" y="65"/>
                      <a:pt x="339" y="1"/>
                      <a:pt x="2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0"/>
              <p:cNvSpPr/>
              <p:nvPr/>
            </p:nvSpPr>
            <p:spPr>
              <a:xfrm>
                <a:off x="2098900" y="1659600"/>
                <a:ext cx="12575" cy="36375"/>
              </a:xfrm>
              <a:custGeom>
                <a:avLst/>
                <a:gdLst/>
                <a:ahLst/>
                <a:cxnLst/>
                <a:rect l="l" t="t" r="r" b="b"/>
                <a:pathLst>
                  <a:path w="503" h="1455" extrusionOk="0">
                    <a:moveTo>
                      <a:pt x="179" y="0"/>
                    </a:moveTo>
                    <a:cubicBezTo>
                      <a:pt x="98" y="0"/>
                      <a:pt x="1" y="82"/>
                      <a:pt x="17" y="179"/>
                    </a:cubicBezTo>
                    <a:cubicBezTo>
                      <a:pt x="65" y="550"/>
                      <a:pt x="114" y="922"/>
                      <a:pt x="147" y="1293"/>
                    </a:cubicBezTo>
                    <a:cubicBezTo>
                      <a:pt x="162" y="1390"/>
                      <a:pt x="227" y="1455"/>
                      <a:pt x="324" y="1455"/>
                    </a:cubicBezTo>
                    <a:cubicBezTo>
                      <a:pt x="405" y="1455"/>
                      <a:pt x="502" y="1390"/>
                      <a:pt x="485" y="1293"/>
                    </a:cubicBezTo>
                    <a:lnTo>
                      <a:pt x="341" y="179"/>
                    </a:lnTo>
                    <a:cubicBezTo>
                      <a:pt x="341" y="82"/>
                      <a:pt x="276" y="0"/>
                      <a:pt x="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0"/>
              <p:cNvSpPr/>
              <p:nvPr/>
            </p:nvSpPr>
            <p:spPr>
              <a:xfrm>
                <a:off x="1957500" y="2309275"/>
                <a:ext cx="318825" cy="457975"/>
              </a:xfrm>
              <a:custGeom>
                <a:avLst/>
                <a:gdLst/>
                <a:ahLst/>
                <a:cxnLst/>
                <a:rect l="l" t="t" r="r" b="b"/>
                <a:pathLst>
                  <a:path w="12753" h="18319" extrusionOk="0">
                    <a:moveTo>
                      <a:pt x="3831" y="1"/>
                    </a:moveTo>
                    <a:lnTo>
                      <a:pt x="0" y="1440"/>
                    </a:lnTo>
                    <a:cubicBezTo>
                      <a:pt x="437" y="1634"/>
                      <a:pt x="696" y="2069"/>
                      <a:pt x="905" y="2490"/>
                    </a:cubicBezTo>
                    <a:cubicBezTo>
                      <a:pt x="1601" y="3896"/>
                      <a:pt x="2036" y="5431"/>
                      <a:pt x="2166" y="6982"/>
                    </a:cubicBezTo>
                    <a:cubicBezTo>
                      <a:pt x="2247" y="7984"/>
                      <a:pt x="2215" y="8986"/>
                      <a:pt x="2360" y="9973"/>
                    </a:cubicBezTo>
                    <a:cubicBezTo>
                      <a:pt x="2554" y="11363"/>
                      <a:pt x="3071" y="12687"/>
                      <a:pt x="3653" y="13963"/>
                    </a:cubicBezTo>
                    <a:cubicBezTo>
                      <a:pt x="4073" y="14885"/>
                      <a:pt x="4525" y="15805"/>
                      <a:pt x="5172" y="16598"/>
                    </a:cubicBezTo>
                    <a:cubicBezTo>
                      <a:pt x="5818" y="17389"/>
                      <a:pt x="6675" y="18036"/>
                      <a:pt x="7661" y="18262"/>
                    </a:cubicBezTo>
                    <a:cubicBezTo>
                      <a:pt x="7797" y="18296"/>
                      <a:pt x="7943" y="18319"/>
                      <a:pt x="8086" y="18319"/>
                    </a:cubicBezTo>
                    <a:cubicBezTo>
                      <a:pt x="8281" y="18319"/>
                      <a:pt x="8472" y="18277"/>
                      <a:pt x="8630" y="18165"/>
                    </a:cubicBezTo>
                    <a:cubicBezTo>
                      <a:pt x="8834" y="18022"/>
                      <a:pt x="8922" y="17729"/>
                      <a:pt x="8844" y="17514"/>
                    </a:cubicBezTo>
                    <a:lnTo>
                      <a:pt x="8844" y="17514"/>
                    </a:lnTo>
                    <a:cubicBezTo>
                      <a:pt x="8961" y="17609"/>
                      <a:pt x="9116" y="17658"/>
                      <a:pt x="9273" y="17658"/>
                    </a:cubicBezTo>
                    <a:cubicBezTo>
                      <a:pt x="9461" y="17658"/>
                      <a:pt x="9651" y="17587"/>
                      <a:pt x="9778" y="17438"/>
                    </a:cubicBezTo>
                    <a:cubicBezTo>
                      <a:pt x="10053" y="17115"/>
                      <a:pt x="9923" y="16549"/>
                      <a:pt x="9552" y="16339"/>
                    </a:cubicBezTo>
                    <a:lnTo>
                      <a:pt x="9552" y="16339"/>
                    </a:lnTo>
                    <a:cubicBezTo>
                      <a:pt x="9794" y="16452"/>
                      <a:pt x="10037" y="16566"/>
                      <a:pt x="10311" y="16581"/>
                    </a:cubicBezTo>
                    <a:cubicBezTo>
                      <a:pt x="10570" y="16581"/>
                      <a:pt x="10861" y="16484"/>
                      <a:pt x="10990" y="16258"/>
                    </a:cubicBezTo>
                    <a:cubicBezTo>
                      <a:pt x="11265" y="15805"/>
                      <a:pt x="10828" y="15273"/>
                      <a:pt x="10699" y="14771"/>
                    </a:cubicBezTo>
                    <a:lnTo>
                      <a:pt x="10699" y="14771"/>
                    </a:lnTo>
                    <a:cubicBezTo>
                      <a:pt x="10845" y="15033"/>
                      <a:pt x="11136" y="15173"/>
                      <a:pt x="11426" y="15173"/>
                    </a:cubicBezTo>
                    <a:cubicBezTo>
                      <a:pt x="11619" y="15173"/>
                      <a:pt x="11811" y="15111"/>
                      <a:pt x="11960" y="14982"/>
                    </a:cubicBezTo>
                    <a:cubicBezTo>
                      <a:pt x="12279" y="14676"/>
                      <a:pt x="12259" y="14109"/>
                      <a:pt x="11958" y="13798"/>
                    </a:cubicBezTo>
                    <a:lnTo>
                      <a:pt x="11958" y="13798"/>
                    </a:lnTo>
                    <a:cubicBezTo>
                      <a:pt x="12022" y="13833"/>
                      <a:pt x="12096" y="13849"/>
                      <a:pt x="12173" y="13849"/>
                    </a:cubicBezTo>
                    <a:cubicBezTo>
                      <a:pt x="12315" y="13849"/>
                      <a:pt x="12464" y="13791"/>
                      <a:pt x="12558" y="13689"/>
                    </a:cubicBezTo>
                    <a:cubicBezTo>
                      <a:pt x="12735" y="13495"/>
                      <a:pt x="12752" y="13187"/>
                      <a:pt x="12655" y="12929"/>
                    </a:cubicBezTo>
                    <a:cubicBezTo>
                      <a:pt x="12574" y="12670"/>
                      <a:pt x="12397" y="12462"/>
                      <a:pt x="12218" y="12268"/>
                    </a:cubicBezTo>
                    <a:cubicBezTo>
                      <a:pt x="10990" y="10846"/>
                      <a:pt x="9617" y="9488"/>
                      <a:pt x="9035" y="7710"/>
                    </a:cubicBezTo>
                    <a:cubicBezTo>
                      <a:pt x="8533" y="6224"/>
                      <a:pt x="8647" y="4558"/>
                      <a:pt x="8049" y="3104"/>
                    </a:cubicBezTo>
                    <a:cubicBezTo>
                      <a:pt x="7354" y="1407"/>
                      <a:pt x="5657" y="147"/>
                      <a:pt x="3831" y="1"/>
                    </a:cubicBezTo>
                    <a:close/>
                  </a:path>
                </a:pathLst>
              </a:custGeom>
              <a:solidFill>
                <a:srgbClr val="6EC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0"/>
              <p:cNvSpPr/>
              <p:nvPr/>
            </p:nvSpPr>
            <p:spPr>
              <a:xfrm>
                <a:off x="2081550" y="2366050"/>
                <a:ext cx="34775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659" extrusionOk="0">
                    <a:moveTo>
                      <a:pt x="182" y="1"/>
                    </a:moveTo>
                    <a:cubicBezTo>
                      <a:pt x="113" y="1"/>
                      <a:pt x="45" y="56"/>
                      <a:pt x="33" y="122"/>
                    </a:cubicBezTo>
                    <a:cubicBezTo>
                      <a:pt x="0" y="219"/>
                      <a:pt x="48" y="300"/>
                      <a:pt x="145" y="332"/>
                    </a:cubicBezTo>
                    <a:cubicBezTo>
                      <a:pt x="485" y="429"/>
                      <a:pt x="824" y="542"/>
                      <a:pt x="1164" y="656"/>
                    </a:cubicBezTo>
                    <a:cubicBezTo>
                      <a:pt x="1174" y="658"/>
                      <a:pt x="1185" y="659"/>
                      <a:pt x="1196" y="659"/>
                    </a:cubicBezTo>
                    <a:cubicBezTo>
                      <a:pt x="1271" y="659"/>
                      <a:pt x="1360" y="613"/>
                      <a:pt x="1373" y="542"/>
                    </a:cubicBezTo>
                    <a:cubicBezTo>
                      <a:pt x="1390" y="445"/>
                      <a:pt x="1341" y="365"/>
                      <a:pt x="1261" y="332"/>
                    </a:cubicBezTo>
                    <a:cubicBezTo>
                      <a:pt x="905" y="219"/>
                      <a:pt x="565" y="122"/>
                      <a:pt x="227" y="9"/>
                    </a:cubicBezTo>
                    <a:cubicBezTo>
                      <a:pt x="212" y="3"/>
                      <a:pt x="197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0"/>
              <p:cNvSpPr/>
              <p:nvPr/>
            </p:nvSpPr>
            <p:spPr>
              <a:xfrm>
                <a:off x="2084350" y="2358175"/>
                <a:ext cx="23075" cy="31300"/>
              </a:xfrm>
              <a:custGeom>
                <a:avLst/>
                <a:gdLst/>
                <a:ahLst/>
                <a:cxnLst/>
                <a:rect l="l" t="t" r="r" b="b"/>
                <a:pathLst>
                  <a:path w="923" h="1252" extrusionOk="0">
                    <a:moveTo>
                      <a:pt x="754" y="1"/>
                    </a:moveTo>
                    <a:cubicBezTo>
                      <a:pt x="696" y="1"/>
                      <a:pt x="632" y="26"/>
                      <a:pt x="599" y="81"/>
                    </a:cubicBezTo>
                    <a:cubicBezTo>
                      <a:pt x="453" y="404"/>
                      <a:pt x="276" y="712"/>
                      <a:pt x="50" y="1003"/>
                    </a:cubicBezTo>
                    <a:cubicBezTo>
                      <a:pt x="1" y="1068"/>
                      <a:pt x="50" y="1197"/>
                      <a:pt x="115" y="1229"/>
                    </a:cubicBezTo>
                    <a:cubicBezTo>
                      <a:pt x="146" y="1244"/>
                      <a:pt x="175" y="1252"/>
                      <a:pt x="202" y="1252"/>
                    </a:cubicBezTo>
                    <a:cubicBezTo>
                      <a:pt x="260" y="1252"/>
                      <a:pt x="307" y="1219"/>
                      <a:pt x="341" y="1165"/>
                    </a:cubicBezTo>
                    <a:cubicBezTo>
                      <a:pt x="567" y="889"/>
                      <a:pt x="744" y="583"/>
                      <a:pt x="890" y="243"/>
                    </a:cubicBezTo>
                    <a:cubicBezTo>
                      <a:pt x="923" y="163"/>
                      <a:pt x="923" y="66"/>
                      <a:pt x="826" y="16"/>
                    </a:cubicBezTo>
                    <a:cubicBezTo>
                      <a:pt x="805" y="6"/>
                      <a:pt x="780" y="1"/>
                      <a:pt x="7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0"/>
              <p:cNvSpPr/>
              <p:nvPr/>
            </p:nvSpPr>
            <p:spPr>
              <a:xfrm>
                <a:off x="2034675" y="2449100"/>
                <a:ext cx="33550" cy="15450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618" extrusionOk="0">
                    <a:moveTo>
                      <a:pt x="195" y="1"/>
                    </a:moveTo>
                    <a:cubicBezTo>
                      <a:pt x="138" y="1"/>
                      <a:pt x="82" y="26"/>
                      <a:pt x="48" y="81"/>
                    </a:cubicBezTo>
                    <a:cubicBezTo>
                      <a:pt x="1" y="146"/>
                      <a:pt x="16" y="275"/>
                      <a:pt x="113" y="307"/>
                    </a:cubicBezTo>
                    <a:cubicBezTo>
                      <a:pt x="436" y="452"/>
                      <a:pt x="760" y="549"/>
                      <a:pt x="1115" y="614"/>
                    </a:cubicBezTo>
                    <a:cubicBezTo>
                      <a:pt x="1129" y="617"/>
                      <a:pt x="1143" y="618"/>
                      <a:pt x="1157" y="618"/>
                    </a:cubicBezTo>
                    <a:cubicBezTo>
                      <a:pt x="1227" y="618"/>
                      <a:pt x="1299" y="582"/>
                      <a:pt x="1326" y="501"/>
                    </a:cubicBezTo>
                    <a:cubicBezTo>
                      <a:pt x="1341" y="420"/>
                      <a:pt x="1294" y="307"/>
                      <a:pt x="1197" y="291"/>
                    </a:cubicBezTo>
                    <a:cubicBezTo>
                      <a:pt x="1035" y="258"/>
                      <a:pt x="873" y="226"/>
                      <a:pt x="712" y="178"/>
                    </a:cubicBezTo>
                    <a:cubicBezTo>
                      <a:pt x="647" y="161"/>
                      <a:pt x="566" y="129"/>
                      <a:pt x="485" y="97"/>
                    </a:cubicBezTo>
                    <a:cubicBezTo>
                      <a:pt x="453" y="81"/>
                      <a:pt x="404" y="81"/>
                      <a:pt x="372" y="64"/>
                    </a:cubicBezTo>
                    <a:cubicBezTo>
                      <a:pt x="324" y="49"/>
                      <a:pt x="324" y="32"/>
                      <a:pt x="275" y="16"/>
                    </a:cubicBezTo>
                    <a:cubicBezTo>
                      <a:pt x="249" y="6"/>
                      <a:pt x="222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0"/>
              <p:cNvSpPr/>
              <p:nvPr/>
            </p:nvSpPr>
            <p:spPr>
              <a:xfrm>
                <a:off x="2040975" y="2434625"/>
                <a:ext cx="20150" cy="41075"/>
              </a:xfrm>
              <a:custGeom>
                <a:avLst/>
                <a:gdLst/>
                <a:ahLst/>
                <a:cxnLst/>
                <a:rect l="l" t="t" r="r" b="b"/>
                <a:pathLst>
                  <a:path w="806" h="1643" extrusionOk="0">
                    <a:moveTo>
                      <a:pt x="612" y="0"/>
                    </a:moveTo>
                    <a:cubicBezTo>
                      <a:pt x="548" y="0"/>
                      <a:pt x="485" y="34"/>
                      <a:pt x="460" y="111"/>
                    </a:cubicBezTo>
                    <a:cubicBezTo>
                      <a:pt x="314" y="563"/>
                      <a:pt x="169" y="999"/>
                      <a:pt x="40" y="1436"/>
                    </a:cubicBezTo>
                    <a:cubicBezTo>
                      <a:pt x="0" y="1563"/>
                      <a:pt x="104" y="1643"/>
                      <a:pt x="206" y="1643"/>
                    </a:cubicBezTo>
                    <a:cubicBezTo>
                      <a:pt x="272" y="1643"/>
                      <a:pt x="337" y="1609"/>
                      <a:pt x="363" y="1533"/>
                    </a:cubicBezTo>
                    <a:cubicBezTo>
                      <a:pt x="492" y="1096"/>
                      <a:pt x="637" y="643"/>
                      <a:pt x="766" y="208"/>
                    </a:cubicBezTo>
                    <a:cubicBezTo>
                      <a:pt x="805" y="80"/>
                      <a:pt x="708" y="0"/>
                      <a:pt x="6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0"/>
              <p:cNvSpPr/>
              <p:nvPr/>
            </p:nvSpPr>
            <p:spPr>
              <a:xfrm>
                <a:off x="2110625" y="2487600"/>
                <a:ext cx="38400" cy="17375"/>
              </a:xfrm>
              <a:custGeom>
                <a:avLst/>
                <a:gdLst/>
                <a:ahLst/>
                <a:cxnLst/>
                <a:rect l="l" t="t" r="r" b="b"/>
                <a:pathLst>
                  <a:path w="1536" h="695" extrusionOk="0">
                    <a:moveTo>
                      <a:pt x="177" y="0"/>
                    </a:moveTo>
                    <a:cubicBezTo>
                      <a:pt x="121" y="0"/>
                      <a:pt x="69" y="26"/>
                      <a:pt x="49" y="76"/>
                    </a:cubicBezTo>
                    <a:cubicBezTo>
                      <a:pt x="1" y="157"/>
                      <a:pt x="16" y="270"/>
                      <a:pt x="98" y="302"/>
                    </a:cubicBezTo>
                    <a:cubicBezTo>
                      <a:pt x="486" y="513"/>
                      <a:pt x="889" y="642"/>
                      <a:pt x="1309" y="690"/>
                    </a:cubicBezTo>
                    <a:cubicBezTo>
                      <a:pt x="1323" y="693"/>
                      <a:pt x="1337" y="694"/>
                      <a:pt x="1351" y="694"/>
                    </a:cubicBezTo>
                    <a:cubicBezTo>
                      <a:pt x="1421" y="694"/>
                      <a:pt x="1490" y="658"/>
                      <a:pt x="1503" y="577"/>
                    </a:cubicBezTo>
                    <a:cubicBezTo>
                      <a:pt x="1536" y="496"/>
                      <a:pt x="1488" y="383"/>
                      <a:pt x="1391" y="383"/>
                    </a:cubicBezTo>
                    <a:cubicBezTo>
                      <a:pt x="1003" y="319"/>
                      <a:pt x="615" y="205"/>
                      <a:pt x="275" y="28"/>
                    </a:cubicBezTo>
                    <a:cubicBezTo>
                      <a:pt x="245" y="9"/>
                      <a:pt x="210" y="0"/>
                      <a:pt x="1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0"/>
              <p:cNvSpPr/>
              <p:nvPr/>
            </p:nvSpPr>
            <p:spPr>
              <a:xfrm>
                <a:off x="2119525" y="2480200"/>
                <a:ext cx="22650" cy="33125"/>
              </a:xfrm>
              <a:custGeom>
                <a:avLst/>
                <a:gdLst/>
                <a:ahLst/>
                <a:cxnLst/>
                <a:rect l="l" t="t" r="r" b="b"/>
                <a:pathLst>
                  <a:path w="906" h="1325" extrusionOk="0">
                    <a:moveTo>
                      <a:pt x="729" y="1"/>
                    </a:moveTo>
                    <a:cubicBezTo>
                      <a:pt x="671" y="1"/>
                      <a:pt x="615" y="26"/>
                      <a:pt x="582" y="81"/>
                    </a:cubicBezTo>
                    <a:cubicBezTo>
                      <a:pt x="404" y="421"/>
                      <a:pt x="227" y="744"/>
                      <a:pt x="48" y="1083"/>
                    </a:cubicBezTo>
                    <a:cubicBezTo>
                      <a:pt x="1" y="1147"/>
                      <a:pt x="33" y="1261"/>
                      <a:pt x="113" y="1309"/>
                    </a:cubicBezTo>
                    <a:cubicBezTo>
                      <a:pt x="134" y="1319"/>
                      <a:pt x="159" y="1325"/>
                      <a:pt x="186" y="1325"/>
                    </a:cubicBezTo>
                    <a:cubicBezTo>
                      <a:pt x="243" y="1325"/>
                      <a:pt x="307" y="1300"/>
                      <a:pt x="339" y="1244"/>
                    </a:cubicBezTo>
                    <a:cubicBezTo>
                      <a:pt x="518" y="906"/>
                      <a:pt x="695" y="582"/>
                      <a:pt x="873" y="242"/>
                    </a:cubicBezTo>
                    <a:cubicBezTo>
                      <a:pt x="906" y="178"/>
                      <a:pt x="889" y="65"/>
                      <a:pt x="809" y="16"/>
                    </a:cubicBezTo>
                    <a:cubicBezTo>
                      <a:pt x="783" y="6"/>
                      <a:pt x="756" y="1"/>
                      <a:pt x="7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0"/>
              <p:cNvSpPr/>
              <p:nvPr/>
            </p:nvSpPr>
            <p:spPr>
              <a:xfrm>
                <a:off x="2050025" y="2561000"/>
                <a:ext cx="38400" cy="23950"/>
              </a:xfrm>
              <a:custGeom>
                <a:avLst/>
                <a:gdLst/>
                <a:ahLst/>
                <a:cxnLst/>
                <a:rect l="l" t="t" r="r" b="b"/>
                <a:pathLst>
                  <a:path w="1536" h="958" extrusionOk="0">
                    <a:moveTo>
                      <a:pt x="179" y="0"/>
                    </a:moveTo>
                    <a:cubicBezTo>
                      <a:pt x="138" y="0"/>
                      <a:pt x="98" y="16"/>
                      <a:pt x="65" y="49"/>
                    </a:cubicBezTo>
                    <a:cubicBezTo>
                      <a:pt x="1" y="113"/>
                      <a:pt x="1" y="210"/>
                      <a:pt x="65" y="275"/>
                    </a:cubicBezTo>
                    <a:cubicBezTo>
                      <a:pt x="404" y="615"/>
                      <a:pt x="841" y="841"/>
                      <a:pt x="1294" y="954"/>
                    </a:cubicBezTo>
                    <a:cubicBezTo>
                      <a:pt x="1306" y="956"/>
                      <a:pt x="1319" y="957"/>
                      <a:pt x="1331" y="957"/>
                    </a:cubicBezTo>
                    <a:cubicBezTo>
                      <a:pt x="1414" y="957"/>
                      <a:pt x="1490" y="909"/>
                      <a:pt x="1503" y="825"/>
                    </a:cubicBezTo>
                    <a:cubicBezTo>
                      <a:pt x="1535" y="744"/>
                      <a:pt x="1471" y="647"/>
                      <a:pt x="1391" y="631"/>
                    </a:cubicBezTo>
                    <a:cubicBezTo>
                      <a:pt x="970" y="534"/>
                      <a:pt x="598" y="340"/>
                      <a:pt x="292" y="49"/>
                    </a:cubicBezTo>
                    <a:cubicBezTo>
                      <a:pt x="259" y="16"/>
                      <a:pt x="219" y="0"/>
                      <a:pt x="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0"/>
              <p:cNvSpPr/>
              <p:nvPr/>
            </p:nvSpPr>
            <p:spPr>
              <a:xfrm>
                <a:off x="2060925" y="2555100"/>
                <a:ext cx="24275" cy="30725"/>
              </a:xfrm>
              <a:custGeom>
                <a:avLst/>
                <a:gdLst/>
                <a:ahLst/>
                <a:cxnLst/>
                <a:rect l="l" t="t" r="r" b="b"/>
                <a:pathLst>
                  <a:path w="971" h="1229" extrusionOk="0">
                    <a:moveTo>
                      <a:pt x="762" y="0"/>
                    </a:moveTo>
                    <a:cubicBezTo>
                      <a:pt x="723" y="0"/>
                      <a:pt x="686" y="13"/>
                      <a:pt x="664" y="43"/>
                    </a:cubicBezTo>
                    <a:cubicBezTo>
                      <a:pt x="421" y="334"/>
                      <a:pt x="211" y="640"/>
                      <a:pt x="33" y="980"/>
                    </a:cubicBezTo>
                    <a:cubicBezTo>
                      <a:pt x="0" y="1061"/>
                      <a:pt x="17" y="1157"/>
                      <a:pt x="97" y="1207"/>
                    </a:cubicBezTo>
                    <a:cubicBezTo>
                      <a:pt x="123" y="1222"/>
                      <a:pt x="153" y="1229"/>
                      <a:pt x="181" y="1229"/>
                    </a:cubicBezTo>
                    <a:cubicBezTo>
                      <a:pt x="242" y="1229"/>
                      <a:pt x="302" y="1197"/>
                      <a:pt x="324" y="1142"/>
                    </a:cubicBezTo>
                    <a:cubicBezTo>
                      <a:pt x="405" y="996"/>
                      <a:pt x="502" y="834"/>
                      <a:pt x="599" y="689"/>
                    </a:cubicBezTo>
                    <a:cubicBezTo>
                      <a:pt x="647" y="608"/>
                      <a:pt x="696" y="543"/>
                      <a:pt x="744" y="479"/>
                    </a:cubicBezTo>
                    <a:cubicBezTo>
                      <a:pt x="776" y="431"/>
                      <a:pt x="793" y="399"/>
                      <a:pt x="825" y="366"/>
                    </a:cubicBezTo>
                    <a:cubicBezTo>
                      <a:pt x="825" y="366"/>
                      <a:pt x="830" y="356"/>
                      <a:pt x="834" y="350"/>
                    </a:cubicBezTo>
                    <a:lnTo>
                      <a:pt x="834" y="350"/>
                    </a:lnTo>
                    <a:cubicBezTo>
                      <a:pt x="834" y="352"/>
                      <a:pt x="834" y="354"/>
                      <a:pt x="835" y="354"/>
                    </a:cubicBezTo>
                    <a:cubicBezTo>
                      <a:pt x="836" y="354"/>
                      <a:pt x="838" y="353"/>
                      <a:pt x="841" y="349"/>
                    </a:cubicBezTo>
                    <a:cubicBezTo>
                      <a:pt x="841" y="346"/>
                      <a:pt x="840" y="345"/>
                      <a:pt x="839" y="345"/>
                    </a:cubicBezTo>
                    <a:cubicBezTo>
                      <a:pt x="838" y="345"/>
                      <a:pt x="836" y="347"/>
                      <a:pt x="834" y="350"/>
                    </a:cubicBezTo>
                    <a:lnTo>
                      <a:pt x="834" y="350"/>
                    </a:lnTo>
                    <a:cubicBezTo>
                      <a:pt x="836" y="344"/>
                      <a:pt x="841" y="334"/>
                      <a:pt x="841" y="334"/>
                    </a:cubicBezTo>
                    <a:lnTo>
                      <a:pt x="890" y="285"/>
                    </a:lnTo>
                    <a:cubicBezTo>
                      <a:pt x="955" y="205"/>
                      <a:pt x="970" y="108"/>
                      <a:pt x="890" y="43"/>
                    </a:cubicBezTo>
                    <a:cubicBezTo>
                      <a:pt x="855" y="17"/>
                      <a:pt x="807" y="0"/>
                      <a:pt x="7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0"/>
              <p:cNvSpPr/>
              <p:nvPr/>
            </p:nvSpPr>
            <p:spPr>
              <a:xfrm>
                <a:off x="2157500" y="2565775"/>
                <a:ext cx="35975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540" extrusionOk="0">
                    <a:moveTo>
                      <a:pt x="178" y="1"/>
                    </a:moveTo>
                    <a:cubicBezTo>
                      <a:pt x="106" y="1"/>
                      <a:pt x="31" y="47"/>
                      <a:pt x="16" y="116"/>
                    </a:cubicBezTo>
                    <a:cubicBezTo>
                      <a:pt x="1" y="198"/>
                      <a:pt x="33" y="310"/>
                      <a:pt x="130" y="327"/>
                    </a:cubicBezTo>
                    <a:cubicBezTo>
                      <a:pt x="486" y="392"/>
                      <a:pt x="857" y="456"/>
                      <a:pt x="1229" y="537"/>
                    </a:cubicBezTo>
                    <a:cubicBezTo>
                      <a:pt x="1240" y="539"/>
                      <a:pt x="1250" y="540"/>
                      <a:pt x="1261" y="540"/>
                    </a:cubicBezTo>
                    <a:cubicBezTo>
                      <a:pt x="1333" y="540"/>
                      <a:pt x="1408" y="494"/>
                      <a:pt x="1423" y="424"/>
                    </a:cubicBezTo>
                    <a:cubicBezTo>
                      <a:pt x="1438" y="327"/>
                      <a:pt x="1406" y="230"/>
                      <a:pt x="1309" y="213"/>
                    </a:cubicBezTo>
                    <a:cubicBezTo>
                      <a:pt x="954" y="149"/>
                      <a:pt x="582" y="69"/>
                      <a:pt x="210" y="4"/>
                    </a:cubicBezTo>
                    <a:cubicBezTo>
                      <a:pt x="200" y="2"/>
                      <a:pt x="189" y="1"/>
                      <a:pt x="178" y="1"/>
                    </a:cubicBez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0"/>
              <p:cNvSpPr/>
              <p:nvPr/>
            </p:nvSpPr>
            <p:spPr>
              <a:xfrm>
                <a:off x="2163150" y="2554050"/>
                <a:ext cx="23475" cy="38475"/>
              </a:xfrm>
              <a:custGeom>
                <a:avLst/>
                <a:gdLst/>
                <a:ahLst/>
                <a:cxnLst/>
                <a:rect l="l" t="t" r="r" b="b"/>
                <a:pathLst>
                  <a:path w="939" h="1539" extrusionOk="0">
                    <a:moveTo>
                      <a:pt x="742" y="1"/>
                    </a:moveTo>
                    <a:cubicBezTo>
                      <a:pt x="664" y="1"/>
                      <a:pt x="611" y="46"/>
                      <a:pt x="583" y="117"/>
                    </a:cubicBezTo>
                    <a:cubicBezTo>
                      <a:pt x="421" y="521"/>
                      <a:pt x="243" y="909"/>
                      <a:pt x="49" y="1281"/>
                    </a:cubicBezTo>
                    <a:cubicBezTo>
                      <a:pt x="1" y="1361"/>
                      <a:pt x="16" y="1475"/>
                      <a:pt x="98" y="1523"/>
                    </a:cubicBezTo>
                    <a:cubicBezTo>
                      <a:pt x="123" y="1533"/>
                      <a:pt x="152" y="1538"/>
                      <a:pt x="181" y="1538"/>
                    </a:cubicBezTo>
                    <a:cubicBezTo>
                      <a:pt x="242" y="1538"/>
                      <a:pt x="302" y="1514"/>
                      <a:pt x="324" y="1458"/>
                    </a:cubicBezTo>
                    <a:cubicBezTo>
                      <a:pt x="534" y="1055"/>
                      <a:pt x="728" y="634"/>
                      <a:pt x="889" y="214"/>
                    </a:cubicBezTo>
                    <a:cubicBezTo>
                      <a:pt x="938" y="133"/>
                      <a:pt x="857" y="36"/>
                      <a:pt x="777" y="4"/>
                    </a:cubicBezTo>
                    <a:cubicBezTo>
                      <a:pt x="764" y="2"/>
                      <a:pt x="753" y="1"/>
                      <a:pt x="742" y="1"/>
                    </a:cubicBez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0"/>
              <p:cNvSpPr/>
              <p:nvPr/>
            </p:nvSpPr>
            <p:spPr>
              <a:xfrm>
                <a:off x="2140925" y="2632375"/>
                <a:ext cx="35575" cy="9925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397" extrusionOk="0">
                    <a:moveTo>
                      <a:pt x="1235" y="1"/>
                    </a:moveTo>
                    <a:cubicBezTo>
                      <a:pt x="1222" y="1"/>
                      <a:pt x="1209" y="2"/>
                      <a:pt x="1196" y="5"/>
                    </a:cubicBezTo>
                    <a:cubicBezTo>
                      <a:pt x="858" y="54"/>
                      <a:pt x="502" y="69"/>
                      <a:pt x="162" y="69"/>
                    </a:cubicBezTo>
                    <a:cubicBezTo>
                      <a:pt x="82" y="69"/>
                      <a:pt x="0" y="134"/>
                      <a:pt x="0" y="231"/>
                    </a:cubicBezTo>
                    <a:cubicBezTo>
                      <a:pt x="0" y="328"/>
                      <a:pt x="82" y="392"/>
                      <a:pt x="162" y="392"/>
                    </a:cubicBezTo>
                    <a:cubicBezTo>
                      <a:pt x="230" y="395"/>
                      <a:pt x="297" y="397"/>
                      <a:pt x="365" y="397"/>
                    </a:cubicBezTo>
                    <a:cubicBezTo>
                      <a:pt x="669" y="397"/>
                      <a:pt x="973" y="368"/>
                      <a:pt x="1278" y="328"/>
                    </a:cubicBezTo>
                    <a:cubicBezTo>
                      <a:pt x="1358" y="312"/>
                      <a:pt x="1423" y="199"/>
                      <a:pt x="1390" y="118"/>
                    </a:cubicBezTo>
                    <a:cubicBezTo>
                      <a:pt x="1363" y="37"/>
                      <a:pt x="1302" y="1"/>
                      <a:pt x="12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0"/>
              <p:cNvSpPr/>
              <p:nvPr/>
            </p:nvSpPr>
            <p:spPr>
              <a:xfrm>
                <a:off x="2149425" y="2619900"/>
                <a:ext cx="14575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583" h="1429" extrusionOk="0">
                    <a:moveTo>
                      <a:pt x="411" y="0"/>
                    </a:moveTo>
                    <a:cubicBezTo>
                      <a:pt x="341" y="0"/>
                      <a:pt x="272" y="36"/>
                      <a:pt x="259" y="117"/>
                    </a:cubicBezTo>
                    <a:cubicBezTo>
                      <a:pt x="178" y="488"/>
                      <a:pt x="97" y="844"/>
                      <a:pt x="16" y="1215"/>
                    </a:cubicBezTo>
                    <a:cubicBezTo>
                      <a:pt x="0" y="1296"/>
                      <a:pt x="33" y="1409"/>
                      <a:pt x="130" y="1425"/>
                    </a:cubicBezTo>
                    <a:cubicBezTo>
                      <a:pt x="140" y="1427"/>
                      <a:pt x="150" y="1428"/>
                      <a:pt x="161" y="1428"/>
                    </a:cubicBezTo>
                    <a:cubicBezTo>
                      <a:pt x="233" y="1428"/>
                      <a:pt x="311" y="1383"/>
                      <a:pt x="339" y="1312"/>
                    </a:cubicBezTo>
                    <a:cubicBezTo>
                      <a:pt x="421" y="941"/>
                      <a:pt x="485" y="568"/>
                      <a:pt x="565" y="197"/>
                    </a:cubicBezTo>
                    <a:cubicBezTo>
                      <a:pt x="582" y="117"/>
                      <a:pt x="550" y="20"/>
                      <a:pt x="453" y="5"/>
                    </a:cubicBezTo>
                    <a:cubicBezTo>
                      <a:pt x="439" y="2"/>
                      <a:pt x="425" y="0"/>
                      <a:pt x="4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0"/>
              <p:cNvSpPr/>
              <p:nvPr/>
            </p:nvSpPr>
            <p:spPr>
              <a:xfrm>
                <a:off x="2117900" y="2696575"/>
                <a:ext cx="34775" cy="16800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672" extrusionOk="0">
                    <a:moveTo>
                      <a:pt x="192" y="0"/>
                    </a:moveTo>
                    <a:cubicBezTo>
                      <a:pt x="131" y="0"/>
                      <a:pt x="71" y="32"/>
                      <a:pt x="49" y="87"/>
                    </a:cubicBezTo>
                    <a:cubicBezTo>
                      <a:pt x="1" y="168"/>
                      <a:pt x="33" y="249"/>
                      <a:pt x="98" y="313"/>
                    </a:cubicBezTo>
                    <a:cubicBezTo>
                      <a:pt x="437" y="540"/>
                      <a:pt x="824" y="669"/>
                      <a:pt x="1229" y="669"/>
                    </a:cubicBezTo>
                    <a:cubicBezTo>
                      <a:pt x="1236" y="670"/>
                      <a:pt x="1243" y="671"/>
                      <a:pt x="1250" y="671"/>
                    </a:cubicBezTo>
                    <a:cubicBezTo>
                      <a:pt x="1323" y="671"/>
                      <a:pt x="1391" y="596"/>
                      <a:pt x="1391" y="507"/>
                    </a:cubicBezTo>
                    <a:cubicBezTo>
                      <a:pt x="1391" y="410"/>
                      <a:pt x="1309" y="346"/>
                      <a:pt x="1229" y="346"/>
                    </a:cubicBezTo>
                    <a:cubicBezTo>
                      <a:pt x="1132" y="346"/>
                      <a:pt x="1068" y="330"/>
                      <a:pt x="986" y="313"/>
                    </a:cubicBezTo>
                    <a:cubicBezTo>
                      <a:pt x="889" y="298"/>
                      <a:pt x="809" y="281"/>
                      <a:pt x="727" y="249"/>
                    </a:cubicBezTo>
                    <a:cubicBezTo>
                      <a:pt x="566" y="201"/>
                      <a:pt x="421" y="119"/>
                      <a:pt x="275" y="22"/>
                    </a:cubicBezTo>
                    <a:cubicBezTo>
                      <a:pt x="249" y="7"/>
                      <a:pt x="220" y="0"/>
                      <a:pt x="192" y="0"/>
                    </a:cubicBez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0"/>
              <p:cNvSpPr/>
              <p:nvPr/>
            </p:nvSpPr>
            <p:spPr>
              <a:xfrm>
                <a:off x="2126800" y="2693025"/>
                <a:ext cx="21025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841" h="1303" extrusionOk="0">
                    <a:moveTo>
                      <a:pt x="659" y="0"/>
                    </a:moveTo>
                    <a:cubicBezTo>
                      <a:pt x="605" y="0"/>
                      <a:pt x="548" y="23"/>
                      <a:pt x="518" y="84"/>
                    </a:cubicBezTo>
                    <a:cubicBezTo>
                      <a:pt x="371" y="407"/>
                      <a:pt x="210" y="731"/>
                      <a:pt x="33" y="1054"/>
                    </a:cubicBezTo>
                    <a:cubicBezTo>
                      <a:pt x="0" y="1134"/>
                      <a:pt x="16" y="1231"/>
                      <a:pt x="97" y="1280"/>
                    </a:cubicBezTo>
                    <a:cubicBezTo>
                      <a:pt x="123" y="1295"/>
                      <a:pt x="150" y="1303"/>
                      <a:pt x="177" y="1303"/>
                    </a:cubicBezTo>
                    <a:cubicBezTo>
                      <a:pt x="235" y="1303"/>
                      <a:pt x="290" y="1270"/>
                      <a:pt x="324" y="1216"/>
                    </a:cubicBezTo>
                    <a:cubicBezTo>
                      <a:pt x="501" y="908"/>
                      <a:pt x="662" y="585"/>
                      <a:pt x="808" y="246"/>
                    </a:cubicBezTo>
                    <a:cubicBezTo>
                      <a:pt x="841" y="164"/>
                      <a:pt x="841" y="67"/>
                      <a:pt x="744" y="20"/>
                    </a:cubicBezTo>
                    <a:cubicBezTo>
                      <a:pt x="720" y="8"/>
                      <a:pt x="690" y="0"/>
                      <a:pt x="659" y="0"/>
                    </a:cubicBezTo>
                    <a:close/>
                  </a:path>
                </a:pathLst>
              </a:custGeom>
              <a:solidFill>
                <a:srgbClr val="35353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0"/>
              <p:cNvSpPr/>
              <p:nvPr/>
            </p:nvSpPr>
            <p:spPr>
              <a:xfrm>
                <a:off x="2215675" y="2626275"/>
                <a:ext cx="33550" cy="9100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364" extrusionOk="0">
                    <a:moveTo>
                      <a:pt x="900" y="0"/>
                    </a:moveTo>
                    <a:cubicBezTo>
                      <a:pt x="659" y="0"/>
                      <a:pt x="414" y="16"/>
                      <a:pt x="178" y="39"/>
                    </a:cubicBezTo>
                    <a:cubicBezTo>
                      <a:pt x="81" y="39"/>
                      <a:pt x="1" y="104"/>
                      <a:pt x="1" y="201"/>
                    </a:cubicBezTo>
                    <a:cubicBezTo>
                      <a:pt x="15" y="275"/>
                      <a:pt x="72" y="364"/>
                      <a:pt x="158" y="364"/>
                    </a:cubicBezTo>
                    <a:cubicBezTo>
                      <a:pt x="164" y="364"/>
                      <a:pt x="171" y="363"/>
                      <a:pt x="178" y="362"/>
                    </a:cubicBezTo>
                    <a:cubicBezTo>
                      <a:pt x="369" y="343"/>
                      <a:pt x="566" y="335"/>
                      <a:pt x="762" y="335"/>
                    </a:cubicBezTo>
                    <a:cubicBezTo>
                      <a:pt x="897" y="335"/>
                      <a:pt x="1032" y="339"/>
                      <a:pt x="1165" y="346"/>
                    </a:cubicBezTo>
                    <a:cubicBezTo>
                      <a:pt x="1262" y="346"/>
                      <a:pt x="1342" y="265"/>
                      <a:pt x="1342" y="184"/>
                    </a:cubicBezTo>
                    <a:cubicBezTo>
                      <a:pt x="1326" y="87"/>
                      <a:pt x="1262" y="22"/>
                      <a:pt x="1165" y="7"/>
                    </a:cubicBezTo>
                    <a:cubicBezTo>
                      <a:pt x="1077" y="2"/>
                      <a:pt x="989" y="0"/>
                      <a:pt x="9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0"/>
              <p:cNvSpPr/>
              <p:nvPr/>
            </p:nvSpPr>
            <p:spPr>
              <a:xfrm>
                <a:off x="2222950" y="2616350"/>
                <a:ext cx="13775" cy="30150"/>
              </a:xfrm>
              <a:custGeom>
                <a:avLst/>
                <a:gdLst/>
                <a:ahLst/>
                <a:cxnLst/>
                <a:rect l="l" t="t" r="r" b="b"/>
                <a:pathLst>
                  <a:path w="551" h="1206" extrusionOk="0">
                    <a:moveTo>
                      <a:pt x="372" y="0"/>
                    </a:moveTo>
                    <a:cubicBezTo>
                      <a:pt x="275" y="17"/>
                      <a:pt x="227" y="82"/>
                      <a:pt x="210" y="179"/>
                    </a:cubicBezTo>
                    <a:lnTo>
                      <a:pt x="210" y="211"/>
                    </a:lnTo>
                    <a:cubicBezTo>
                      <a:pt x="210" y="227"/>
                      <a:pt x="210" y="243"/>
                      <a:pt x="195" y="259"/>
                    </a:cubicBezTo>
                    <a:cubicBezTo>
                      <a:pt x="195" y="291"/>
                      <a:pt x="195" y="322"/>
                      <a:pt x="178" y="355"/>
                    </a:cubicBezTo>
                    <a:cubicBezTo>
                      <a:pt x="178" y="436"/>
                      <a:pt x="162" y="501"/>
                      <a:pt x="146" y="581"/>
                    </a:cubicBezTo>
                    <a:cubicBezTo>
                      <a:pt x="113" y="710"/>
                      <a:pt x="81" y="856"/>
                      <a:pt x="33" y="1001"/>
                    </a:cubicBezTo>
                    <a:cubicBezTo>
                      <a:pt x="1" y="1083"/>
                      <a:pt x="65" y="1180"/>
                      <a:pt x="146" y="1195"/>
                    </a:cubicBezTo>
                    <a:cubicBezTo>
                      <a:pt x="166" y="1202"/>
                      <a:pt x="186" y="1205"/>
                      <a:pt x="204" y="1205"/>
                    </a:cubicBezTo>
                    <a:cubicBezTo>
                      <a:pt x="275" y="1205"/>
                      <a:pt x="331" y="1159"/>
                      <a:pt x="356" y="1083"/>
                    </a:cubicBezTo>
                    <a:cubicBezTo>
                      <a:pt x="437" y="792"/>
                      <a:pt x="501" y="484"/>
                      <a:pt x="550" y="179"/>
                    </a:cubicBezTo>
                    <a:cubicBezTo>
                      <a:pt x="550" y="82"/>
                      <a:pt x="453" y="0"/>
                      <a:pt x="3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0"/>
              <p:cNvSpPr/>
              <p:nvPr/>
            </p:nvSpPr>
            <p:spPr>
              <a:xfrm>
                <a:off x="2066575" y="2629575"/>
                <a:ext cx="35575" cy="1435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574" extrusionOk="0">
                    <a:moveTo>
                      <a:pt x="195" y="1"/>
                    </a:moveTo>
                    <a:cubicBezTo>
                      <a:pt x="123" y="1"/>
                      <a:pt x="48" y="49"/>
                      <a:pt x="33" y="133"/>
                    </a:cubicBezTo>
                    <a:cubicBezTo>
                      <a:pt x="1" y="214"/>
                      <a:pt x="50" y="295"/>
                      <a:pt x="147" y="327"/>
                    </a:cubicBezTo>
                    <a:cubicBezTo>
                      <a:pt x="486" y="440"/>
                      <a:pt x="841" y="521"/>
                      <a:pt x="1197" y="569"/>
                    </a:cubicBezTo>
                    <a:cubicBezTo>
                      <a:pt x="1213" y="572"/>
                      <a:pt x="1229" y="573"/>
                      <a:pt x="1245" y="573"/>
                    </a:cubicBezTo>
                    <a:cubicBezTo>
                      <a:pt x="1324" y="573"/>
                      <a:pt x="1393" y="537"/>
                      <a:pt x="1407" y="457"/>
                    </a:cubicBezTo>
                    <a:cubicBezTo>
                      <a:pt x="1423" y="375"/>
                      <a:pt x="1375" y="278"/>
                      <a:pt x="1294" y="263"/>
                    </a:cubicBezTo>
                    <a:cubicBezTo>
                      <a:pt x="938" y="198"/>
                      <a:pt x="583" y="117"/>
                      <a:pt x="227" y="4"/>
                    </a:cubicBezTo>
                    <a:cubicBezTo>
                      <a:pt x="217" y="2"/>
                      <a:pt x="206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0"/>
              <p:cNvSpPr/>
              <p:nvPr/>
            </p:nvSpPr>
            <p:spPr>
              <a:xfrm>
                <a:off x="2075475" y="2617075"/>
                <a:ext cx="18225" cy="37875"/>
              </a:xfrm>
              <a:custGeom>
                <a:avLst/>
                <a:gdLst/>
                <a:ahLst/>
                <a:cxnLst/>
                <a:rect l="l" t="t" r="r" b="b"/>
                <a:pathLst>
                  <a:path w="729" h="1515" extrusionOk="0">
                    <a:moveTo>
                      <a:pt x="552" y="1"/>
                    </a:moveTo>
                    <a:cubicBezTo>
                      <a:pt x="479" y="1"/>
                      <a:pt x="401" y="48"/>
                      <a:pt x="373" y="133"/>
                    </a:cubicBezTo>
                    <a:cubicBezTo>
                      <a:pt x="259" y="520"/>
                      <a:pt x="146" y="907"/>
                      <a:pt x="17" y="1295"/>
                    </a:cubicBezTo>
                    <a:cubicBezTo>
                      <a:pt x="0" y="1392"/>
                      <a:pt x="49" y="1489"/>
                      <a:pt x="146" y="1506"/>
                    </a:cubicBezTo>
                    <a:cubicBezTo>
                      <a:pt x="161" y="1512"/>
                      <a:pt x="176" y="1515"/>
                      <a:pt x="191" y="1515"/>
                    </a:cubicBezTo>
                    <a:cubicBezTo>
                      <a:pt x="259" y="1515"/>
                      <a:pt x="327" y="1459"/>
                      <a:pt x="340" y="1392"/>
                    </a:cubicBezTo>
                    <a:cubicBezTo>
                      <a:pt x="470" y="1004"/>
                      <a:pt x="582" y="601"/>
                      <a:pt x="696" y="214"/>
                    </a:cubicBezTo>
                    <a:cubicBezTo>
                      <a:pt x="728" y="133"/>
                      <a:pt x="664" y="36"/>
                      <a:pt x="582" y="4"/>
                    </a:cubicBezTo>
                    <a:cubicBezTo>
                      <a:pt x="572" y="2"/>
                      <a:pt x="562" y="1"/>
                      <a:pt x="5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0"/>
              <p:cNvSpPr/>
              <p:nvPr/>
            </p:nvSpPr>
            <p:spPr>
              <a:xfrm>
                <a:off x="2108225" y="2418575"/>
                <a:ext cx="31100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542" extrusionOk="0">
                    <a:moveTo>
                      <a:pt x="180" y="1"/>
                    </a:moveTo>
                    <a:cubicBezTo>
                      <a:pt x="107" y="1"/>
                      <a:pt x="29" y="56"/>
                      <a:pt x="16" y="122"/>
                    </a:cubicBezTo>
                    <a:cubicBezTo>
                      <a:pt x="0" y="219"/>
                      <a:pt x="48" y="300"/>
                      <a:pt x="129" y="332"/>
                    </a:cubicBezTo>
                    <a:cubicBezTo>
                      <a:pt x="453" y="429"/>
                      <a:pt x="759" y="494"/>
                      <a:pt x="1082" y="542"/>
                    </a:cubicBezTo>
                    <a:cubicBezTo>
                      <a:pt x="1164" y="542"/>
                      <a:pt x="1244" y="445"/>
                      <a:pt x="1244" y="365"/>
                    </a:cubicBezTo>
                    <a:cubicBezTo>
                      <a:pt x="1244" y="268"/>
                      <a:pt x="1164" y="219"/>
                      <a:pt x="1082" y="203"/>
                    </a:cubicBezTo>
                    <a:lnTo>
                      <a:pt x="1050" y="203"/>
                    </a:lnTo>
                    <a:cubicBezTo>
                      <a:pt x="1034" y="203"/>
                      <a:pt x="1002" y="186"/>
                      <a:pt x="985" y="186"/>
                    </a:cubicBezTo>
                    <a:cubicBezTo>
                      <a:pt x="953" y="186"/>
                      <a:pt x="921" y="186"/>
                      <a:pt x="888" y="171"/>
                    </a:cubicBezTo>
                    <a:cubicBezTo>
                      <a:pt x="808" y="154"/>
                      <a:pt x="743" y="138"/>
                      <a:pt x="662" y="122"/>
                    </a:cubicBezTo>
                    <a:cubicBezTo>
                      <a:pt x="517" y="89"/>
                      <a:pt x="371" y="57"/>
                      <a:pt x="226" y="9"/>
                    </a:cubicBezTo>
                    <a:cubicBezTo>
                      <a:pt x="212" y="3"/>
                      <a:pt x="196" y="1"/>
                      <a:pt x="1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0"/>
              <p:cNvSpPr/>
              <p:nvPr/>
            </p:nvSpPr>
            <p:spPr>
              <a:xfrm>
                <a:off x="2109825" y="2411125"/>
                <a:ext cx="23050" cy="30150"/>
              </a:xfrm>
              <a:custGeom>
                <a:avLst/>
                <a:gdLst/>
                <a:ahLst/>
                <a:cxnLst/>
                <a:rect l="l" t="t" r="r" b="b"/>
                <a:pathLst>
                  <a:path w="922" h="1206" extrusionOk="0">
                    <a:moveTo>
                      <a:pt x="741" y="1"/>
                    </a:moveTo>
                    <a:cubicBezTo>
                      <a:pt x="680" y="1"/>
                      <a:pt x="620" y="25"/>
                      <a:pt x="598" y="81"/>
                    </a:cubicBezTo>
                    <a:cubicBezTo>
                      <a:pt x="518" y="243"/>
                      <a:pt x="436" y="387"/>
                      <a:pt x="356" y="533"/>
                    </a:cubicBezTo>
                    <a:cubicBezTo>
                      <a:pt x="307" y="598"/>
                      <a:pt x="259" y="663"/>
                      <a:pt x="210" y="743"/>
                    </a:cubicBezTo>
                    <a:cubicBezTo>
                      <a:pt x="195" y="760"/>
                      <a:pt x="195" y="775"/>
                      <a:pt x="178" y="792"/>
                    </a:cubicBezTo>
                    <a:lnTo>
                      <a:pt x="162" y="808"/>
                    </a:lnTo>
                    <a:cubicBezTo>
                      <a:pt x="162" y="808"/>
                      <a:pt x="153" y="826"/>
                      <a:pt x="148" y="828"/>
                    </a:cubicBezTo>
                    <a:lnTo>
                      <a:pt x="148" y="828"/>
                    </a:lnTo>
                    <a:cubicBezTo>
                      <a:pt x="152" y="824"/>
                      <a:pt x="153" y="819"/>
                      <a:pt x="152" y="819"/>
                    </a:cubicBezTo>
                    <a:cubicBezTo>
                      <a:pt x="151" y="819"/>
                      <a:pt x="149" y="821"/>
                      <a:pt x="145" y="824"/>
                    </a:cubicBezTo>
                    <a:cubicBezTo>
                      <a:pt x="145" y="827"/>
                      <a:pt x="146" y="829"/>
                      <a:pt x="147" y="829"/>
                    </a:cubicBezTo>
                    <a:cubicBezTo>
                      <a:pt x="147" y="829"/>
                      <a:pt x="148" y="828"/>
                      <a:pt x="148" y="828"/>
                    </a:cubicBezTo>
                    <a:lnTo>
                      <a:pt x="148" y="828"/>
                    </a:lnTo>
                    <a:cubicBezTo>
                      <a:pt x="144" y="834"/>
                      <a:pt x="137" y="840"/>
                      <a:pt x="130" y="840"/>
                    </a:cubicBezTo>
                    <a:cubicBezTo>
                      <a:pt x="130" y="857"/>
                      <a:pt x="130" y="857"/>
                      <a:pt x="113" y="872"/>
                    </a:cubicBezTo>
                    <a:lnTo>
                      <a:pt x="65" y="921"/>
                    </a:lnTo>
                    <a:cubicBezTo>
                      <a:pt x="16" y="986"/>
                      <a:pt x="1" y="1098"/>
                      <a:pt x="65" y="1163"/>
                    </a:cubicBezTo>
                    <a:cubicBezTo>
                      <a:pt x="100" y="1189"/>
                      <a:pt x="148" y="1206"/>
                      <a:pt x="195" y="1206"/>
                    </a:cubicBezTo>
                    <a:cubicBezTo>
                      <a:pt x="236" y="1206"/>
                      <a:pt x="277" y="1193"/>
                      <a:pt x="307" y="1163"/>
                    </a:cubicBezTo>
                    <a:cubicBezTo>
                      <a:pt x="533" y="872"/>
                      <a:pt x="727" y="581"/>
                      <a:pt x="889" y="243"/>
                    </a:cubicBezTo>
                    <a:cubicBezTo>
                      <a:pt x="921" y="161"/>
                      <a:pt x="906" y="64"/>
                      <a:pt x="824" y="16"/>
                    </a:cubicBezTo>
                    <a:cubicBezTo>
                      <a:pt x="799" y="6"/>
                      <a:pt x="770" y="1"/>
                      <a:pt x="7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0"/>
              <p:cNvSpPr/>
              <p:nvPr/>
            </p:nvSpPr>
            <p:spPr>
              <a:xfrm>
                <a:off x="2043950" y="2502825"/>
                <a:ext cx="3477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501" extrusionOk="0">
                    <a:moveTo>
                      <a:pt x="197" y="1"/>
                    </a:moveTo>
                    <a:cubicBezTo>
                      <a:pt x="138" y="1"/>
                      <a:pt x="83" y="26"/>
                      <a:pt x="50" y="81"/>
                    </a:cubicBezTo>
                    <a:cubicBezTo>
                      <a:pt x="1" y="146"/>
                      <a:pt x="18" y="275"/>
                      <a:pt x="98" y="307"/>
                    </a:cubicBezTo>
                    <a:cubicBezTo>
                      <a:pt x="376" y="434"/>
                      <a:pt x="675" y="501"/>
                      <a:pt x="978" y="501"/>
                    </a:cubicBezTo>
                    <a:cubicBezTo>
                      <a:pt x="1062" y="501"/>
                      <a:pt x="1145" y="496"/>
                      <a:pt x="1229" y="486"/>
                    </a:cubicBezTo>
                    <a:cubicBezTo>
                      <a:pt x="1310" y="486"/>
                      <a:pt x="1391" y="421"/>
                      <a:pt x="1391" y="324"/>
                    </a:cubicBezTo>
                    <a:cubicBezTo>
                      <a:pt x="1391" y="249"/>
                      <a:pt x="1322" y="160"/>
                      <a:pt x="1248" y="160"/>
                    </a:cubicBezTo>
                    <a:cubicBezTo>
                      <a:pt x="1242" y="160"/>
                      <a:pt x="1235" y="161"/>
                      <a:pt x="1229" y="162"/>
                    </a:cubicBezTo>
                    <a:cubicBezTo>
                      <a:pt x="1162" y="169"/>
                      <a:pt x="1095" y="172"/>
                      <a:pt x="1029" y="172"/>
                    </a:cubicBezTo>
                    <a:cubicBezTo>
                      <a:pt x="763" y="172"/>
                      <a:pt x="509" y="120"/>
                      <a:pt x="276" y="16"/>
                    </a:cubicBezTo>
                    <a:cubicBezTo>
                      <a:pt x="250" y="6"/>
                      <a:pt x="223" y="1"/>
                      <a:pt x="1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0"/>
              <p:cNvSpPr/>
              <p:nvPr/>
            </p:nvSpPr>
            <p:spPr>
              <a:xfrm>
                <a:off x="2054450" y="2494125"/>
                <a:ext cx="19425" cy="37625"/>
              </a:xfrm>
              <a:custGeom>
                <a:avLst/>
                <a:gdLst/>
                <a:ahLst/>
                <a:cxnLst/>
                <a:rect l="l" t="t" r="r" b="b"/>
                <a:pathLst>
                  <a:path w="777" h="1505" extrusionOk="0">
                    <a:moveTo>
                      <a:pt x="581" y="0"/>
                    </a:moveTo>
                    <a:cubicBezTo>
                      <a:pt x="507" y="0"/>
                      <a:pt x="448" y="56"/>
                      <a:pt x="421" y="122"/>
                    </a:cubicBezTo>
                    <a:cubicBezTo>
                      <a:pt x="276" y="510"/>
                      <a:pt x="130" y="898"/>
                      <a:pt x="18" y="1302"/>
                    </a:cubicBezTo>
                    <a:cubicBezTo>
                      <a:pt x="1" y="1383"/>
                      <a:pt x="50" y="1480"/>
                      <a:pt x="130" y="1496"/>
                    </a:cubicBezTo>
                    <a:cubicBezTo>
                      <a:pt x="148" y="1501"/>
                      <a:pt x="165" y="1504"/>
                      <a:pt x="181" y="1504"/>
                    </a:cubicBezTo>
                    <a:cubicBezTo>
                      <a:pt x="255" y="1504"/>
                      <a:pt x="314" y="1449"/>
                      <a:pt x="341" y="1383"/>
                    </a:cubicBezTo>
                    <a:cubicBezTo>
                      <a:pt x="453" y="995"/>
                      <a:pt x="600" y="590"/>
                      <a:pt x="744" y="219"/>
                    </a:cubicBezTo>
                    <a:cubicBezTo>
                      <a:pt x="777" y="122"/>
                      <a:pt x="712" y="25"/>
                      <a:pt x="632" y="9"/>
                    </a:cubicBezTo>
                    <a:cubicBezTo>
                      <a:pt x="614" y="3"/>
                      <a:pt x="597" y="0"/>
                      <a:pt x="5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0"/>
              <p:cNvSpPr/>
              <p:nvPr/>
            </p:nvSpPr>
            <p:spPr>
              <a:xfrm>
                <a:off x="2015275" y="2387100"/>
                <a:ext cx="37600" cy="9475"/>
              </a:xfrm>
              <a:custGeom>
                <a:avLst/>
                <a:gdLst/>
                <a:ahLst/>
                <a:cxnLst/>
                <a:rect l="l" t="t" r="r" b="b"/>
                <a:pathLst>
                  <a:path w="1504" h="379" extrusionOk="0">
                    <a:moveTo>
                      <a:pt x="815" y="1"/>
                    </a:moveTo>
                    <a:cubicBezTo>
                      <a:pt x="599" y="1"/>
                      <a:pt x="384" y="13"/>
                      <a:pt x="178" y="40"/>
                    </a:cubicBezTo>
                    <a:cubicBezTo>
                      <a:pt x="81" y="55"/>
                      <a:pt x="1" y="105"/>
                      <a:pt x="1" y="201"/>
                    </a:cubicBezTo>
                    <a:cubicBezTo>
                      <a:pt x="1" y="282"/>
                      <a:pt x="81" y="379"/>
                      <a:pt x="178" y="379"/>
                    </a:cubicBezTo>
                    <a:cubicBezTo>
                      <a:pt x="382" y="352"/>
                      <a:pt x="596" y="341"/>
                      <a:pt x="811" y="341"/>
                    </a:cubicBezTo>
                    <a:cubicBezTo>
                      <a:pt x="988" y="341"/>
                      <a:pt x="1167" y="349"/>
                      <a:pt x="1342" y="363"/>
                    </a:cubicBezTo>
                    <a:cubicBezTo>
                      <a:pt x="1423" y="363"/>
                      <a:pt x="1503" y="266"/>
                      <a:pt x="1503" y="185"/>
                    </a:cubicBezTo>
                    <a:cubicBezTo>
                      <a:pt x="1503" y="88"/>
                      <a:pt x="1423" y="23"/>
                      <a:pt x="1342" y="23"/>
                    </a:cubicBezTo>
                    <a:cubicBezTo>
                      <a:pt x="1168" y="9"/>
                      <a:pt x="991" y="1"/>
                      <a:pt x="8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0"/>
              <p:cNvSpPr/>
              <p:nvPr/>
            </p:nvSpPr>
            <p:spPr>
              <a:xfrm>
                <a:off x="2025800" y="2373850"/>
                <a:ext cx="18175" cy="4152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1661" extrusionOk="0">
                    <a:moveTo>
                      <a:pt x="566" y="1"/>
                    </a:moveTo>
                    <a:cubicBezTo>
                      <a:pt x="490" y="1"/>
                      <a:pt x="402" y="46"/>
                      <a:pt x="388" y="117"/>
                    </a:cubicBezTo>
                    <a:cubicBezTo>
                      <a:pt x="306" y="570"/>
                      <a:pt x="177" y="1022"/>
                      <a:pt x="32" y="1458"/>
                    </a:cubicBezTo>
                    <a:cubicBezTo>
                      <a:pt x="0" y="1540"/>
                      <a:pt x="65" y="1637"/>
                      <a:pt x="145" y="1652"/>
                    </a:cubicBezTo>
                    <a:cubicBezTo>
                      <a:pt x="162" y="1658"/>
                      <a:pt x="179" y="1661"/>
                      <a:pt x="196" y="1661"/>
                    </a:cubicBezTo>
                    <a:cubicBezTo>
                      <a:pt x="270" y="1661"/>
                      <a:pt x="329" y="1605"/>
                      <a:pt x="356" y="1540"/>
                    </a:cubicBezTo>
                    <a:cubicBezTo>
                      <a:pt x="500" y="1103"/>
                      <a:pt x="614" y="667"/>
                      <a:pt x="711" y="214"/>
                    </a:cubicBezTo>
                    <a:cubicBezTo>
                      <a:pt x="727" y="117"/>
                      <a:pt x="679" y="20"/>
                      <a:pt x="597" y="4"/>
                    </a:cubicBezTo>
                    <a:cubicBezTo>
                      <a:pt x="587" y="2"/>
                      <a:pt x="577" y="1"/>
                      <a:pt x="5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0"/>
              <p:cNvSpPr/>
              <p:nvPr/>
            </p:nvSpPr>
            <p:spPr>
              <a:xfrm>
                <a:off x="1747000" y="2210475"/>
                <a:ext cx="347900" cy="176925"/>
              </a:xfrm>
              <a:custGeom>
                <a:avLst/>
                <a:gdLst/>
                <a:ahLst/>
                <a:cxnLst/>
                <a:rect l="l" t="t" r="r" b="b"/>
                <a:pathLst>
                  <a:path w="13916" h="7077" extrusionOk="0">
                    <a:moveTo>
                      <a:pt x="1901" y="1"/>
                    </a:moveTo>
                    <a:cubicBezTo>
                      <a:pt x="1778" y="1"/>
                      <a:pt x="1654" y="22"/>
                      <a:pt x="1535" y="59"/>
                    </a:cubicBezTo>
                    <a:cubicBezTo>
                      <a:pt x="857" y="268"/>
                      <a:pt x="356" y="882"/>
                      <a:pt x="178" y="1578"/>
                    </a:cubicBezTo>
                    <a:cubicBezTo>
                      <a:pt x="1" y="2256"/>
                      <a:pt x="130" y="3000"/>
                      <a:pt x="404" y="3646"/>
                    </a:cubicBezTo>
                    <a:cubicBezTo>
                      <a:pt x="889" y="4778"/>
                      <a:pt x="1811" y="5698"/>
                      <a:pt x="2893" y="6264"/>
                    </a:cubicBezTo>
                    <a:cubicBezTo>
                      <a:pt x="4089" y="6894"/>
                      <a:pt x="5528" y="7040"/>
                      <a:pt x="6869" y="7073"/>
                    </a:cubicBezTo>
                    <a:cubicBezTo>
                      <a:pt x="6972" y="7075"/>
                      <a:pt x="7075" y="7076"/>
                      <a:pt x="7179" y="7076"/>
                    </a:cubicBezTo>
                    <a:cubicBezTo>
                      <a:pt x="8492" y="7076"/>
                      <a:pt x="9854" y="6878"/>
                      <a:pt x="11023" y="6264"/>
                    </a:cubicBezTo>
                    <a:cubicBezTo>
                      <a:pt x="12122" y="5698"/>
                      <a:pt x="13042" y="4778"/>
                      <a:pt x="13527" y="3646"/>
                    </a:cubicBezTo>
                    <a:cubicBezTo>
                      <a:pt x="13803" y="3000"/>
                      <a:pt x="13915" y="2256"/>
                      <a:pt x="13753" y="1578"/>
                    </a:cubicBezTo>
                    <a:cubicBezTo>
                      <a:pt x="13576" y="882"/>
                      <a:pt x="13075" y="268"/>
                      <a:pt x="12396" y="59"/>
                    </a:cubicBezTo>
                    <a:cubicBezTo>
                      <a:pt x="12278" y="22"/>
                      <a:pt x="12149" y="1"/>
                      <a:pt x="12021" y="1"/>
                    </a:cubicBezTo>
                    <a:cubicBezTo>
                      <a:pt x="11923" y="1"/>
                      <a:pt x="11825" y="14"/>
                      <a:pt x="11734" y="42"/>
                    </a:cubicBezTo>
                    <a:cubicBezTo>
                      <a:pt x="11458" y="123"/>
                      <a:pt x="11232" y="333"/>
                      <a:pt x="11006" y="527"/>
                    </a:cubicBezTo>
                    <a:cubicBezTo>
                      <a:pt x="9875" y="1545"/>
                      <a:pt x="8420" y="2046"/>
                      <a:pt x="6966" y="2063"/>
                    </a:cubicBezTo>
                    <a:cubicBezTo>
                      <a:pt x="6940" y="2063"/>
                      <a:pt x="6915" y="2063"/>
                      <a:pt x="6889" y="2063"/>
                    </a:cubicBezTo>
                    <a:cubicBezTo>
                      <a:pt x="5481" y="2063"/>
                      <a:pt x="4180" y="1638"/>
                      <a:pt x="2910" y="527"/>
                    </a:cubicBezTo>
                    <a:cubicBezTo>
                      <a:pt x="2699" y="333"/>
                      <a:pt x="2473" y="123"/>
                      <a:pt x="2182" y="42"/>
                    </a:cubicBezTo>
                    <a:cubicBezTo>
                      <a:pt x="2091" y="14"/>
                      <a:pt x="1996" y="1"/>
                      <a:pt x="1901" y="1"/>
                    </a:cubicBezTo>
                    <a:close/>
                  </a:path>
                </a:pathLst>
              </a:custGeom>
              <a:solidFill>
                <a:srgbClr val="6EC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0"/>
              <p:cNvSpPr/>
              <p:nvPr/>
            </p:nvSpPr>
            <p:spPr>
              <a:xfrm>
                <a:off x="1740125" y="2206350"/>
                <a:ext cx="363650" cy="185100"/>
              </a:xfrm>
              <a:custGeom>
                <a:avLst/>
                <a:gdLst/>
                <a:ahLst/>
                <a:cxnLst/>
                <a:rect l="l" t="t" r="r" b="b"/>
                <a:pathLst>
                  <a:path w="14546" h="7404" extrusionOk="0">
                    <a:moveTo>
                      <a:pt x="12300" y="333"/>
                    </a:moveTo>
                    <a:cubicBezTo>
                      <a:pt x="12688" y="333"/>
                      <a:pt x="13081" y="562"/>
                      <a:pt x="13350" y="853"/>
                    </a:cubicBezTo>
                    <a:cubicBezTo>
                      <a:pt x="14207" y="1743"/>
                      <a:pt x="14013" y="3133"/>
                      <a:pt x="13463" y="4135"/>
                    </a:cubicBezTo>
                    <a:cubicBezTo>
                      <a:pt x="12946" y="5087"/>
                      <a:pt x="12106" y="5848"/>
                      <a:pt x="11152" y="6333"/>
                    </a:cubicBezTo>
                    <a:cubicBezTo>
                      <a:pt x="10053" y="6882"/>
                      <a:pt x="8792" y="7059"/>
                      <a:pt x="7564" y="7076"/>
                    </a:cubicBezTo>
                    <a:cubicBezTo>
                      <a:pt x="7485" y="7077"/>
                      <a:pt x="7407" y="7077"/>
                      <a:pt x="7328" y="7077"/>
                    </a:cubicBezTo>
                    <a:cubicBezTo>
                      <a:pt x="6207" y="7077"/>
                      <a:pt x="5065" y="6969"/>
                      <a:pt x="4008" y="6607"/>
                    </a:cubicBezTo>
                    <a:cubicBezTo>
                      <a:pt x="2959" y="6251"/>
                      <a:pt x="2004" y="5572"/>
                      <a:pt x="1358" y="4684"/>
                    </a:cubicBezTo>
                    <a:cubicBezTo>
                      <a:pt x="696" y="3762"/>
                      <a:pt x="227" y="2454"/>
                      <a:pt x="761" y="1370"/>
                    </a:cubicBezTo>
                    <a:cubicBezTo>
                      <a:pt x="1035" y="838"/>
                      <a:pt x="1552" y="336"/>
                      <a:pt x="2183" y="336"/>
                    </a:cubicBezTo>
                    <a:cubicBezTo>
                      <a:pt x="2194" y="336"/>
                      <a:pt x="2206" y="335"/>
                      <a:pt x="2217" y="335"/>
                    </a:cubicBezTo>
                    <a:cubicBezTo>
                      <a:pt x="2554" y="335"/>
                      <a:pt x="2788" y="554"/>
                      <a:pt x="3023" y="773"/>
                    </a:cubicBezTo>
                    <a:cubicBezTo>
                      <a:pt x="3282" y="999"/>
                      <a:pt x="3540" y="1193"/>
                      <a:pt x="3814" y="1387"/>
                    </a:cubicBezTo>
                    <a:cubicBezTo>
                      <a:pt x="4811" y="2051"/>
                      <a:pt x="5961" y="2390"/>
                      <a:pt x="7160" y="2390"/>
                    </a:cubicBezTo>
                    <a:cubicBezTo>
                      <a:pt x="7179" y="2390"/>
                      <a:pt x="7198" y="2390"/>
                      <a:pt x="7217" y="2389"/>
                    </a:cubicBezTo>
                    <a:lnTo>
                      <a:pt x="7217" y="2389"/>
                    </a:lnTo>
                    <a:cubicBezTo>
                      <a:pt x="7220" y="2390"/>
                      <a:pt x="7224" y="2390"/>
                      <a:pt x="7227" y="2390"/>
                    </a:cubicBezTo>
                    <a:cubicBezTo>
                      <a:pt x="7231" y="2390"/>
                      <a:pt x="7236" y="2390"/>
                      <a:pt x="7241" y="2389"/>
                    </a:cubicBezTo>
                    <a:cubicBezTo>
                      <a:pt x="7243" y="2389"/>
                      <a:pt x="7245" y="2389"/>
                      <a:pt x="7247" y="2389"/>
                    </a:cubicBezTo>
                    <a:lnTo>
                      <a:pt x="7247" y="2389"/>
                    </a:lnTo>
                    <a:cubicBezTo>
                      <a:pt x="8361" y="2371"/>
                      <a:pt x="9457" y="2097"/>
                      <a:pt x="10425" y="1532"/>
                    </a:cubicBezTo>
                    <a:cubicBezTo>
                      <a:pt x="10651" y="1403"/>
                      <a:pt x="10878" y="1241"/>
                      <a:pt x="11087" y="1079"/>
                    </a:cubicBezTo>
                    <a:cubicBezTo>
                      <a:pt x="11330" y="902"/>
                      <a:pt x="11540" y="659"/>
                      <a:pt x="11798" y="482"/>
                    </a:cubicBezTo>
                    <a:cubicBezTo>
                      <a:pt x="11957" y="378"/>
                      <a:pt x="12128" y="333"/>
                      <a:pt x="12300" y="333"/>
                    </a:cubicBezTo>
                    <a:close/>
                    <a:moveTo>
                      <a:pt x="2169" y="1"/>
                    </a:moveTo>
                    <a:cubicBezTo>
                      <a:pt x="1663" y="1"/>
                      <a:pt x="1174" y="298"/>
                      <a:pt x="841" y="659"/>
                    </a:cubicBezTo>
                    <a:cubicBezTo>
                      <a:pt x="0" y="1597"/>
                      <a:pt x="97" y="2954"/>
                      <a:pt x="599" y="4053"/>
                    </a:cubicBezTo>
                    <a:cubicBezTo>
                      <a:pt x="1084" y="5104"/>
                      <a:pt x="1957" y="5960"/>
                      <a:pt x="2974" y="6510"/>
                    </a:cubicBezTo>
                    <a:cubicBezTo>
                      <a:pt x="4090" y="7124"/>
                      <a:pt x="5383" y="7335"/>
                      <a:pt x="6643" y="7382"/>
                    </a:cubicBezTo>
                    <a:cubicBezTo>
                      <a:pt x="6914" y="7396"/>
                      <a:pt x="7186" y="7404"/>
                      <a:pt x="7459" y="7404"/>
                    </a:cubicBezTo>
                    <a:cubicBezTo>
                      <a:pt x="8493" y="7404"/>
                      <a:pt x="9537" y="7291"/>
                      <a:pt x="10522" y="6947"/>
                    </a:cubicBezTo>
                    <a:cubicBezTo>
                      <a:pt x="11637" y="6559"/>
                      <a:pt x="12655" y="5863"/>
                      <a:pt x="13366" y="4910"/>
                    </a:cubicBezTo>
                    <a:cubicBezTo>
                      <a:pt x="14078" y="3956"/>
                      <a:pt x="14546" y="2599"/>
                      <a:pt x="14093" y="1435"/>
                    </a:cubicBezTo>
                    <a:cubicBezTo>
                      <a:pt x="13808" y="698"/>
                      <a:pt x="13077" y="5"/>
                      <a:pt x="12305" y="5"/>
                    </a:cubicBezTo>
                    <a:cubicBezTo>
                      <a:pt x="12027" y="5"/>
                      <a:pt x="11744" y="94"/>
                      <a:pt x="11475" y="304"/>
                    </a:cubicBezTo>
                    <a:cubicBezTo>
                      <a:pt x="11233" y="514"/>
                      <a:pt x="11007" y="741"/>
                      <a:pt x="10748" y="935"/>
                    </a:cubicBezTo>
                    <a:cubicBezTo>
                      <a:pt x="10490" y="1112"/>
                      <a:pt x="10231" y="1273"/>
                      <a:pt x="9956" y="1403"/>
                    </a:cubicBezTo>
                    <a:cubicBezTo>
                      <a:pt x="9391" y="1694"/>
                      <a:pt x="8792" y="1888"/>
                      <a:pt x="8162" y="1984"/>
                    </a:cubicBezTo>
                    <a:cubicBezTo>
                      <a:pt x="7855" y="2034"/>
                      <a:pt x="7548" y="2066"/>
                      <a:pt x="7241" y="2066"/>
                    </a:cubicBezTo>
                    <a:cubicBezTo>
                      <a:pt x="5997" y="2066"/>
                      <a:pt x="4833" y="1710"/>
                      <a:pt x="3831" y="999"/>
                    </a:cubicBezTo>
                    <a:cubicBezTo>
                      <a:pt x="3556" y="805"/>
                      <a:pt x="3314" y="579"/>
                      <a:pt x="3071" y="368"/>
                    </a:cubicBezTo>
                    <a:cubicBezTo>
                      <a:pt x="2862" y="191"/>
                      <a:pt x="2618" y="45"/>
                      <a:pt x="2344" y="13"/>
                    </a:cubicBezTo>
                    <a:cubicBezTo>
                      <a:pt x="2286" y="4"/>
                      <a:pt x="2227" y="1"/>
                      <a:pt x="21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0"/>
              <p:cNvSpPr/>
              <p:nvPr/>
            </p:nvSpPr>
            <p:spPr>
              <a:xfrm>
                <a:off x="1770025" y="2262200"/>
                <a:ext cx="33575" cy="13600"/>
              </a:xfrm>
              <a:custGeom>
                <a:avLst/>
                <a:gdLst/>
                <a:ahLst/>
                <a:cxnLst/>
                <a:rect l="l" t="t" r="r" b="b"/>
                <a:pathLst>
                  <a:path w="1343" h="544" extrusionOk="0">
                    <a:moveTo>
                      <a:pt x="166" y="1"/>
                    </a:moveTo>
                    <a:cubicBezTo>
                      <a:pt x="97" y="1"/>
                      <a:pt x="30" y="56"/>
                      <a:pt x="17" y="123"/>
                    </a:cubicBezTo>
                    <a:cubicBezTo>
                      <a:pt x="0" y="220"/>
                      <a:pt x="49" y="300"/>
                      <a:pt x="130" y="332"/>
                    </a:cubicBezTo>
                    <a:cubicBezTo>
                      <a:pt x="470" y="446"/>
                      <a:pt x="825" y="511"/>
                      <a:pt x="1164" y="543"/>
                    </a:cubicBezTo>
                    <a:cubicBezTo>
                      <a:pt x="1261" y="543"/>
                      <a:pt x="1342" y="462"/>
                      <a:pt x="1342" y="381"/>
                    </a:cubicBezTo>
                    <a:cubicBezTo>
                      <a:pt x="1326" y="284"/>
                      <a:pt x="1261" y="220"/>
                      <a:pt x="1164" y="203"/>
                    </a:cubicBezTo>
                    <a:cubicBezTo>
                      <a:pt x="857" y="187"/>
                      <a:pt x="534" y="106"/>
                      <a:pt x="211" y="9"/>
                    </a:cubicBezTo>
                    <a:cubicBezTo>
                      <a:pt x="196" y="3"/>
                      <a:pt x="181" y="1"/>
                      <a:pt x="1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0"/>
              <p:cNvSpPr/>
              <p:nvPr/>
            </p:nvSpPr>
            <p:spPr>
              <a:xfrm>
                <a:off x="1780525" y="2244850"/>
                <a:ext cx="16600" cy="39900"/>
              </a:xfrm>
              <a:custGeom>
                <a:avLst/>
                <a:gdLst/>
                <a:ahLst/>
                <a:cxnLst/>
                <a:rect l="l" t="t" r="r" b="b"/>
                <a:pathLst>
                  <a:path w="664" h="1596" extrusionOk="0">
                    <a:moveTo>
                      <a:pt x="473" y="0"/>
                    </a:moveTo>
                    <a:cubicBezTo>
                      <a:pt x="405" y="0"/>
                      <a:pt x="337" y="56"/>
                      <a:pt x="324" y="121"/>
                    </a:cubicBezTo>
                    <a:cubicBezTo>
                      <a:pt x="211" y="541"/>
                      <a:pt x="114" y="962"/>
                      <a:pt x="17" y="1382"/>
                    </a:cubicBezTo>
                    <a:cubicBezTo>
                      <a:pt x="0" y="1479"/>
                      <a:pt x="50" y="1560"/>
                      <a:pt x="130" y="1593"/>
                    </a:cubicBezTo>
                    <a:cubicBezTo>
                      <a:pt x="142" y="1595"/>
                      <a:pt x="154" y="1595"/>
                      <a:pt x="166" y="1595"/>
                    </a:cubicBezTo>
                    <a:cubicBezTo>
                      <a:pt x="250" y="1595"/>
                      <a:pt x="326" y="1550"/>
                      <a:pt x="341" y="1479"/>
                    </a:cubicBezTo>
                    <a:cubicBezTo>
                      <a:pt x="437" y="1059"/>
                      <a:pt x="534" y="638"/>
                      <a:pt x="631" y="203"/>
                    </a:cubicBezTo>
                    <a:cubicBezTo>
                      <a:pt x="664" y="121"/>
                      <a:pt x="615" y="24"/>
                      <a:pt x="518" y="9"/>
                    </a:cubicBezTo>
                    <a:cubicBezTo>
                      <a:pt x="503" y="3"/>
                      <a:pt x="488" y="0"/>
                      <a:pt x="4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0"/>
              <p:cNvSpPr/>
              <p:nvPr/>
            </p:nvSpPr>
            <p:spPr>
              <a:xfrm>
                <a:off x="1835475" y="2329500"/>
                <a:ext cx="37625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1505" h="926" extrusionOk="0">
                    <a:moveTo>
                      <a:pt x="189" y="0"/>
                    </a:moveTo>
                    <a:cubicBezTo>
                      <a:pt x="146" y="0"/>
                      <a:pt x="106" y="17"/>
                      <a:pt x="82" y="49"/>
                    </a:cubicBezTo>
                    <a:cubicBezTo>
                      <a:pt x="0" y="114"/>
                      <a:pt x="17" y="211"/>
                      <a:pt x="82" y="275"/>
                    </a:cubicBezTo>
                    <a:cubicBezTo>
                      <a:pt x="373" y="631"/>
                      <a:pt x="808" y="857"/>
                      <a:pt x="1278" y="922"/>
                    </a:cubicBezTo>
                    <a:cubicBezTo>
                      <a:pt x="1290" y="924"/>
                      <a:pt x="1304" y="925"/>
                      <a:pt x="1317" y="925"/>
                    </a:cubicBezTo>
                    <a:cubicBezTo>
                      <a:pt x="1387" y="925"/>
                      <a:pt x="1458" y="890"/>
                      <a:pt x="1472" y="808"/>
                    </a:cubicBezTo>
                    <a:cubicBezTo>
                      <a:pt x="1504" y="728"/>
                      <a:pt x="1455" y="614"/>
                      <a:pt x="1358" y="614"/>
                    </a:cubicBezTo>
                    <a:cubicBezTo>
                      <a:pt x="1149" y="582"/>
                      <a:pt x="955" y="517"/>
                      <a:pt x="776" y="420"/>
                    </a:cubicBezTo>
                    <a:cubicBezTo>
                      <a:pt x="599" y="323"/>
                      <a:pt x="453" y="211"/>
                      <a:pt x="308" y="49"/>
                    </a:cubicBezTo>
                    <a:cubicBezTo>
                      <a:pt x="276" y="17"/>
                      <a:pt x="231" y="0"/>
                      <a:pt x="1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0"/>
              <p:cNvSpPr/>
              <p:nvPr/>
            </p:nvSpPr>
            <p:spPr>
              <a:xfrm>
                <a:off x="1841950" y="2329725"/>
                <a:ext cx="20225" cy="30700"/>
              </a:xfrm>
              <a:custGeom>
                <a:avLst/>
                <a:gdLst/>
                <a:ahLst/>
                <a:cxnLst/>
                <a:rect l="l" t="t" r="r" b="b"/>
                <a:pathLst>
                  <a:path w="809" h="1228" extrusionOk="0">
                    <a:moveTo>
                      <a:pt x="631" y="1"/>
                    </a:moveTo>
                    <a:cubicBezTo>
                      <a:pt x="574" y="1"/>
                      <a:pt x="518" y="33"/>
                      <a:pt x="485" y="88"/>
                    </a:cubicBezTo>
                    <a:cubicBezTo>
                      <a:pt x="291" y="379"/>
                      <a:pt x="146" y="686"/>
                      <a:pt x="32" y="1025"/>
                    </a:cubicBezTo>
                    <a:cubicBezTo>
                      <a:pt x="0" y="1107"/>
                      <a:pt x="65" y="1204"/>
                      <a:pt x="146" y="1219"/>
                    </a:cubicBezTo>
                    <a:cubicBezTo>
                      <a:pt x="164" y="1225"/>
                      <a:pt x="181" y="1228"/>
                      <a:pt x="197" y="1228"/>
                    </a:cubicBezTo>
                    <a:cubicBezTo>
                      <a:pt x="270" y="1228"/>
                      <a:pt x="329" y="1172"/>
                      <a:pt x="356" y="1107"/>
                    </a:cubicBezTo>
                    <a:cubicBezTo>
                      <a:pt x="405" y="945"/>
                      <a:pt x="453" y="831"/>
                      <a:pt x="534" y="686"/>
                    </a:cubicBezTo>
                    <a:cubicBezTo>
                      <a:pt x="599" y="525"/>
                      <a:pt x="679" y="396"/>
                      <a:pt x="760" y="249"/>
                    </a:cubicBezTo>
                    <a:cubicBezTo>
                      <a:pt x="808" y="169"/>
                      <a:pt x="776" y="55"/>
                      <a:pt x="711" y="23"/>
                    </a:cubicBezTo>
                    <a:cubicBezTo>
                      <a:pt x="686" y="8"/>
                      <a:pt x="658" y="1"/>
                      <a:pt x="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0"/>
              <p:cNvSpPr/>
              <p:nvPr/>
            </p:nvSpPr>
            <p:spPr>
              <a:xfrm>
                <a:off x="1899300" y="2294075"/>
                <a:ext cx="3477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755" extrusionOk="0">
                    <a:moveTo>
                      <a:pt x="187" y="1"/>
                    </a:moveTo>
                    <a:cubicBezTo>
                      <a:pt x="150" y="1"/>
                      <a:pt x="113" y="14"/>
                      <a:pt x="82" y="44"/>
                    </a:cubicBezTo>
                    <a:cubicBezTo>
                      <a:pt x="18" y="108"/>
                      <a:pt x="1" y="221"/>
                      <a:pt x="82" y="270"/>
                    </a:cubicBezTo>
                    <a:cubicBezTo>
                      <a:pt x="406" y="544"/>
                      <a:pt x="793" y="690"/>
                      <a:pt x="1214" y="755"/>
                    </a:cubicBezTo>
                    <a:cubicBezTo>
                      <a:pt x="1311" y="755"/>
                      <a:pt x="1391" y="673"/>
                      <a:pt x="1391" y="576"/>
                    </a:cubicBezTo>
                    <a:cubicBezTo>
                      <a:pt x="1375" y="479"/>
                      <a:pt x="1311" y="432"/>
                      <a:pt x="1214" y="415"/>
                    </a:cubicBezTo>
                    <a:lnTo>
                      <a:pt x="1181" y="415"/>
                    </a:lnTo>
                    <a:cubicBezTo>
                      <a:pt x="1149" y="415"/>
                      <a:pt x="1132" y="399"/>
                      <a:pt x="1100" y="399"/>
                    </a:cubicBezTo>
                    <a:cubicBezTo>
                      <a:pt x="1068" y="399"/>
                      <a:pt x="1020" y="383"/>
                      <a:pt x="987" y="367"/>
                    </a:cubicBezTo>
                    <a:cubicBezTo>
                      <a:pt x="906" y="350"/>
                      <a:pt x="809" y="318"/>
                      <a:pt x="729" y="286"/>
                    </a:cubicBezTo>
                    <a:cubicBezTo>
                      <a:pt x="712" y="286"/>
                      <a:pt x="712" y="270"/>
                      <a:pt x="697" y="270"/>
                    </a:cubicBezTo>
                    <a:cubicBezTo>
                      <a:pt x="680" y="253"/>
                      <a:pt x="647" y="253"/>
                      <a:pt x="632" y="238"/>
                    </a:cubicBezTo>
                    <a:cubicBezTo>
                      <a:pt x="600" y="221"/>
                      <a:pt x="550" y="205"/>
                      <a:pt x="518" y="173"/>
                    </a:cubicBezTo>
                    <a:cubicBezTo>
                      <a:pt x="470" y="156"/>
                      <a:pt x="438" y="141"/>
                      <a:pt x="406" y="108"/>
                    </a:cubicBezTo>
                    <a:cubicBezTo>
                      <a:pt x="389" y="92"/>
                      <a:pt x="356" y="76"/>
                      <a:pt x="341" y="76"/>
                    </a:cubicBezTo>
                    <a:cubicBezTo>
                      <a:pt x="341" y="63"/>
                      <a:pt x="309" y="39"/>
                      <a:pt x="305" y="39"/>
                    </a:cubicBezTo>
                    <a:cubicBezTo>
                      <a:pt x="305" y="39"/>
                      <a:pt x="305" y="40"/>
                      <a:pt x="309" y="44"/>
                    </a:cubicBezTo>
                    <a:cubicBezTo>
                      <a:pt x="274" y="18"/>
                      <a:pt x="230" y="1"/>
                      <a:pt x="1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0"/>
              <p:cNvSpPr/>
              <p:nvPr/>
            </p:nvSpPr>
            <p:spPr>
              <a:xfrm>
                <a:off x="1904975" y="2286675"/>
                <a:ext cx="23075" cy="34625"/>
              </a:xfrm>
              <a:custGeom>
                <a:avLst/>
                <a:gdLst/>
                <a:ahLst/>
                <a:cxnLst/>
                <a:rect l="l" t="t" r="r" b="b"/>
                <a:pathLst>
                  <a:path w="923" h="1385" extrusionOk="0">
                    <a:moveTo>
                      <a:pt x="741" y="1"/>
                    </a:moveTo>
                    <a:cubicBezTo>
                      <a:pt x="680" y="1"/>
                      <a:pt x="621" y="26"/>
                      <a:pt x="599" y="81"/>
                    </a:cubicBezTo>
                    <a:cubicBezTo>
                      <a:pt x="420" y="437"/>
                      <a:pt x="226" y="775"/>
                      <a:pt x="49" y="1131"/>
                    </a:cubicBezTo>
                    <a:cubicBezTo>
                      <a:pt x="0" y="1212"/>
                      <a:pt x="17" y="1325"/>
                      <a:pt x="114" y="1357"/>
                    </a:cubicBezTo>
                    <a:cubicBezTo>
                      <a:pt x="138" y="1376"/>
                      <a:pt x="169" y="1385"/>
                      <a:pt x="201" y="1385"/>
                    </a:cubicBezTo>
                    <a:cubicBezTo>
                      <a:pt x="254" y="1385"/>
                      <a:pt x="310" y="1360"/>
                      <a:pt x="340" y="1309"/>
                    </a:cubicBezTo>
                    <a:cubicBezTo>
                      <a:pt x="517" y="954"/>
                      <a:pt x="696" y="598"/>
                      <a:pt x="890" y="243"/>
                    </a:cubicBezTo>
                    <a:cubicBezTo>
                      <a:pt x="922" y="178"/>
                      <a:pt x="905" y="64"/>
                      <a:pt x="825" y="17"/>
                    </a:cubicBezTo>
                    <a:cubicBezTo>
                      <a:pt x="799" y="6"/>
                      <a:pt x="770" y="1"/>
                      <a:pt x="7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0"/>
              <p:cNvSpPr/>
              <p:nvPr/>
            </p:nvSpPr>
            <p:spPr>
              <a:xfrm>
                <a:off x="1976500" y="2324250"/>
                <a:ext cx="41225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882" extrusionOk="0">
                    <a:moveTo>
                      <a:pt x="196" y="0"/>
                    </a:moveTo>
                    <a:cubicBezTo>
                      <a:pt x="138" y="0"/>
                      <a:pt x="82" y="26"/>
                      <a:pt x="48" y="81"/>
                    </a:cubicBezTo>
                    <a:cubicBezTo>
                      <a:pt x="0" y="162"/>
                      <a:pt x="33" y="274"/>
                      <a:pt x="97" y="307"/>
                    </a:cubicBezTo>
                    <a:cubicBezTo>
                      <a:pt x="533" y="533"/>
                      <a:pt x="970" y="711"/>
                      <a:pt x="1423" y="873"/>
                    </a:cubicBezTo>
                    <a:cubicBezTo>
                      <a:pt x="1437" y="879"/>
                      <a:pt x="1452" y="882"/>
                      <a:pt x="1467" y="882"/>
                    </a:cubicBezTo>
                    <a:cubicBezTo>
                      <a:pt x="1535" y="882"/>
                      <a:pt x="1603" y="826"/>
                      <a:pt x="1617" y="759"/>
                    </a:cubicBezTo>
                    <a:cubicBezTo>
                      <a:pt x="1649" y="662"/>
                      <a:pt x="1584" y="582"/>
                      <a:pt x="1503" y="550"/>
                    </a:cubicBezTo>
                    <a:cubicBezTo>
                      <a:pt x="1083" y="404"/>
                      <a:pt x="662" y="227"/>
                      <a:pt x="274" y="16"/>
                    </a:cubicBezTo>
                    <a:cubicBezTo>
                      <a:pt x="249" y="6"/>
                      <a:pt x="222" y="0"/>
                      <a:pt x="1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14" name="Google Shape;3914;p40"/>
              <p:cNvSpPr/>
              <p:nvPr/>
            </p:nvSpPr>
            <p:spPr>
              <a:xfrm>
                <a:off x="1990225" y="2318200"/>
                <a:ext cx="22250" cy="37975"/>
              </a:xfrm>
              <a:custGeom>
                <a:avLst/>
                <a:gdLst/>
                <a:ahLst/>
                <a:cxnLst/>
                <a:rect l="l" t="t" r="r" b="b"/>
                <a:pathLst>
                  <a:path w="890" h="1519" extrusionOk="0">
                    <a:moveTo>
                      <a:pt x="716" y="0"/>
                    </a:moveTo>
                    <a:cubicBezTo>
                      <a:pt x="655" y="0"/>
                      <a:pt x="588" y="25"/>
                      <a:pt x="566" y="81"/>
                    </a:cubicBezTo>
                    <a:cubicBezTo>
                      <a:pt x="389" y="469"/>
                      <a:pt x="210" y="872"/>
                      <a:pt x="33" y="1277"/>
                    </a:cubicBezTo>
                    <a:cubicBezTo>
                      <a:pt x="1" y="1357"/>
                      <a:pt x="16" y="1454"/>
                      <a:pt x="98" y="1503"/>
                    </a:cubicBezTo>
                    <a:cubicBezTo>
                      <a:pt x="118" y="1513"/>
                      <a:pt x="145" y="1518"/>
                      <a:pt x="173" y="1518"/>
                    </a:cubicBezTo>
                    <a:cubicBezTo>
                      <a:pt x="234" y="1518"/>
                      <a:pt x="302" y="1493"/>
                      <a:pt x="324" y="1438"/>
                    </a:cubicBezTo>
                    <a:cubicBezTo>
                      <a:pt x="501" y="1050"/>
                      <a:pt x="680" y="646"/>
                      <a:pt x="857" y="242"/>
                    </a:cubicBezTo>
                    <a:cubicBezTo>
                      <a:pt x="889" y="161"/>
                      <a:pt x="874" y="64"/>
                      <a:pt x="792" y="16"/>
                    </a:cubicBezTo>
                    <a:cubicBezTo>
                      <a:pt x="772" y="6"/>
                      <a:pt x="744" y="0"/>
                      <a:pt x="7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15" name="Google Shape;3915;p40"/>
              <p:cNvSpPr/>
              <p:nvPr/>
            </p:nvSpPr>
            <p:spPr>
              <a:xfrm>
                <a:off x="2009200" y="2270275"/>
                <a:ext cx="38825" cy="14800"/>
              </a:xfrm>
              <a:custGeom>
                <a:avLst/>
                <a:gdLst/>
                <a:ahLst/>
                <a:cxnLst/>
                <a:rect l="l" t="t" r="r" b="b"/>
                <a:pathLst>
                  <a:path w="1553" h="592" extrusionOk="0">
                    <a:moveTo>
                      <a:pt x="183" y="1"/>
                    </a:moveTo>
                    <a:cubicBezTo>
                      <a:pt x="115" y="1"/>
                      <a:pt x="47" y="56"/>
                      <a:pt x="33" y="123"/>
                    </a:cubicBezTo>
                    <a:cubicBezTo>
                      <a:pt x="1" y="220"/>
                      <a:pt x="65" y="300"/>
                      <a:pt x="147" y="333"/>
                    </a:cubicBezTo>
                    <a:cubicBezTo>
                      <a:pt x="550" y="479"/>
                      <a:pt x="955" y="559"/>
                      <a:pt x="1375" y="591"/>
                    </a:cubicBezTo>
                    <a:cubicBezTo>
                      <a:pt x="1472" y="591"/>
                      <a:pt x="1552" y="511"/>
                      <a:pt x="1552" y="429"/>
                    </a:cubicBezTo>
                    <a:cubicBezTo>
                      <a:pt x="1552" y="333"/>
                      <a:pt x="1472" y="268"/>
                      <a:pt x="1375" y="252"/>
                    </a:cubicBezTo>
                    <a:cubicBezTo>
                      <a:pt x="987" y="220"/>
                      <a:pt x="599" y="139"/>
                      <a:pt x="227" y="9"/>
                    </a:cubicBezTo>
                    <a:cubicBezTo>
                      <a:pt x="213" y="3"/>
                      <a:pt x="198" y="1"/>
                      <a:pt x="1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16" name="Google Shape;3916;p40"/>
              <p:cNvSpPr/>
              <p:nvPr/>
            </p:nvSpPr>
            <p:spPr>
              <a:xfrm>
                <a:off x="2021750" y="2260700"/>
                <a:ext cx="16175" cy="32525"/>
              </a:xfrm>
              <a:custGeom>
                <a:avLst/>
                <a:gdLst/>
                <a:ahLst/>
                <a:cxnLst/>
                <a:rect l="l" t="t" r="r" b="b"/>
                <a:pathLst>
                  <a:path w="647" h="1301" extrusionOk="0">
                    <a:moveTo>
                      <a:pt x="462" y="1"/>
                    </a:moveTo>
                    <a:cubicBezTo>
                      <a:pt x="392" y="1"/>
                      <a:pt x="321" y="37"/>
                      <a:pt x="307" y="118"/>
                    </a:cubicBezTo>
                    <a:cubicBezTo>
                      <a:pt x="210" y="441"/>
                      <a:pt x="113" y="765"/>
                      <a:pt x="33" y="1088"/>
                    </a:cubicBezTo>
                    <a:cubicBezTo>
                      <a:pt x="0" y="1168"/>
                      <a:pt x="65" y="1265"/>
                      <a:pt x="145" y="1297"/>
                    </a:cubicBezTo>
                    <a:cubicBezTo>
                      <a:pt x="156" y="1300"/>
                      <a:pt x="167" y="1301"/>
                      <a:pt x="178" y="1301"/>
                    </a:cubicBezTo>
                    <a:cubicBezTo>
                      <a:pt x="251" y="1301"/>
                      <a:pt x="328" y="1254"/>
                      <a:pt x="356" y="1185"/>
                    </a:cubicBezTo>
                    <a:cubicBezTo>
                      <a:pt x="436" y="862"/>
                      <a:pt x="533" y="522"/>
                      <a:pt x="630" y="198"/>
                    </a:cubicBezTo>
                    <a:cubicBezTo>
                      <a:pt x="647" y="118"/>
                      <a:pt x="598" y="21"/>
                      <a:pt x="501" y="4"/>
                    </a:cubicBezTo>
                    <a:cubicBezTo>
                      <a:pt x="488" y="2"/>
                      <a:pt x="475" y="1"/>
                      <a:pt x="4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917" name="Google Shape;3917;p40"/>
          <p:cNvGrpSpPr/>
          <p:nvPr/>
        </p:nvGrpSpPr>
        <p:grpSpPr>
          <a:xfrm rot="-5400000">
            <a:off x="7155979" y="198532"/>
            <a:ext cx="1933919" cy="2554271"/>
            <a:chOff x="4027650" y="2008513"/>
            <a:chExt cx="792200" cy="1046275"/>
          </a:xfrm>
        </p:grpSpPr>
        <p:sp>
          <p:nvSpPr>
            <p:cNvPr id="3918" name="Google Shape;3918;p40"/>
            <p:cNvSpPr/>
            <p:nvPr/>
          </p:nvSpPr>
          <p:spPr>
            <a:xfrm>
              <a:off x="4027675" y="2008513"/>
              <a:ext cx="792150" cy="1046275"/>
            </a:xfrm>
            <a:custGeom>
              <a:avLst/>
              <a:gdLst/>
              <a:ahLst/>
              <a:cxnLst/>
              <a:rect l="l" t="t" r="r" b="b"/>
              <a:pathLst>
                <a:path w="31686" h="41851" extrusionOk="0">
                  <a:moveTo>
                    <a:pt x="15787" y="27097"/>
                  </a:moveTo>
                  <a:cubicBezTo>
                    <a:pt x="15668" y="27316"/>
                    <a:pt x="15570" y="27533"/>
                    <a:pt x="15451" y="27752"/>
                  </a:cubicBezTo>
                  <a:cubicBezTo>
                    <a:pt x="15510" y="27554"/>
                    <a:pt x="15549" y="27335"/>
                    <a:pt x="15570" y="27097"/>
                  </a:cubicBezTo>
                  <a:close/>
                  <a:moveTo>
                    <a:pt x="10337" y="34471"/>
                  </a:moveTo>
                  <a:cubicBezTo>
                    <a:pt x="10514" y="34492"/>
                    <a:pt x="10713" y="34531"/>
                    <a:pt x="10911" y="34550"/>
                  </a:cubicBezTo>
                  <a:cubicBezTo>
                    <a:pt x="10752" y="34729"/>
                    <a:pt x="10594" y="34907"/>
                    <a:pt x="10416" y="35105"/>
                  </a:cubicBezTo>
                  <a:lnTo>
                    <a:pt x="10197" y="35324"/>
                  </a:lnTo>
                  <a:cubicBezTo>
                    <a:pt x="10258" y="35066"/>
                    <a:pt x="10297" y="34769"/>
                    <a:pt x="10337" y="34471"/>
                  </a:cubicBezTo>
                  <a:close/>
                  <a:moveTo>
                    <a:pt x="23003" y="0"/>
                  </a:moveTo>
                  <a:cubicBezTo>
                    <a:pt x="21536" y="1388"/>
                    <a:pt x="19990" y="2675"/>
                    <a:pt x="18900" y="4380"/>
                  </a:cubicBezTo>
                  <a:cubicBezTo>
                    <a:pt x="18385" y="5213"/>
                    <a:pt x="17949" y="6125"/>
                    <a:pt x="17830" y="7097"/>
                  </a:cubicBezTo>
                  <a:cubicBezTo>
                    <a:pt x="17592" y="9058"/>
                    <a:pt x="18900" y="11952"/>
                    <a:pt x="20407" y="13221"/>
                  </a:cubicBezTo>
                  <a:cubicBezTo>
                    <a:pt x="19990" y="15005"/>
                    <a:pt x="19535" y="16789"/>
                    <a:pt x="19038" y="18554"/>
                  </a:cubicBezTo>
                  <a:cubicBezTo>
                    <a:pt x="19038" y="18613"/>
                    <a:pt x="19019" y="18673"/>
                    <a:pt x="18999" y="18732"/>
                  </a:cubicBezTo>
                  <a:cubicBezTo>
                    <a:pt x="19336" y="16789"/>
                    <a:pt x="18821" y="14233"/>
                    <a:pt x="17671" y="12885"/>
                  </a:cubicBezTo>
                  <a:cubicBezTo>
                    <a:pt x="17037" y="12132"/>
                    <a:pt x="16184" y="11616"/>
                    <a:pt x="15293" y="11199"/>
                  </a:cubicBezTo>
                  <a:cubicBezTo>
                    <a:pt x="13448" y="10367"/>
                    <a:pt x="11447" y="10129"/>
                    <a:pt x="9484" y="9772"/>
                  </a:cubicBezTo>
                  <a:lnTo>
                    <a:pt x="9484" y="9772"/>
                  </a:lnTo>
                  <a:cubicBezTo>
                    <a:pt x="9742" y="11754"/>
                    <a:pt x="9861" y="13776"/>
                    <a:pt x="10614" y="15660"/>
                  </a:cubicBezTo>
                  <a:cubicBezTo>
                    <a:pt x="10971" y="16572"/>
                    <a:pt x="11447" y="17444"/>
                    <a:pt x="12161" y="18137"/>
                  </a:cubicBezTo>
                  <a:cubicBezTo>
                    <a:pt x="13280" y="19181"/>
                    <a:pt x="15411" y="19809"/>
                    <a:pt x="17199" y="19809"/>
                  </a:cubicBezTo>
                  <a:cubicBezTo>
                    <a:pt x="17720" y="19809"/>
                    <a:pt x="18212" y="19756"/>
                    <a:pt x="18642" y="19644"/>
                  </a:cubicBezTo>
                  <a:lnTo>
                    <a:pt x="18721" y="19723"/>
                  </a:lnTo>
                  <a:cubicBezTo>
                    <a:pt x="18702" y="19744"/>
                    <a:pt x="18702" y="19763"/>
                    <a:pt x="18702" y="19783"/>
                  </a:cubicBezTo>
                  <a:cubicBezTo>
                    <a:pt x="18483" y="19842"/>
                    <a:pt x="18285" y="19921"/>
                    <a:pt x="18068" y="19981"/>
                  </a:cubicBezTo>
                  <a:cubicBezTo>
                    <a:pt x="17959" y="20018"/>
                    <a:pt x="17983" y="20203"/>
                    <a:pt x="18094" y="20203"/>
                  </a:cubicBezTo>
                  <a:cubicBezTo>
                    <a:pt x="18104" y="20203"/>
                    <a:pt x="18115" y="20202"/>
                    <a:pt x="18126" y="20199"/>
                  </a:cubicBezTo>
                  <a:cubicBezTo>
                    <a:pt x="18285" y="20140"/>
                    <a:pt x="18464" y="20080"/>
                    <a:pt x="18623" y="20021"/>
                  </a:cubicBezTo>
                  <a:lnTo>
                    <a:pt x="18623" y="20021"/>
                  </a:lnTo>
                  <a:cubicBezTo>
                    <a:pt x="18425" y="20714"/>
                    <a:pt x="18206" y="21409"/>
                    <a:pt x="17968" y="22083"/>
                  </a:cubicBezTo>
                  <a:cubicBezTo>
                    <a:pt x="17492" y="23431"/>
                    <a:pt x="16897" y="24739"/>
                    <a:pt x="16303" y="26027"/>
                  </a:cubicBezTo>
                  <a:cubicBezTo>
                    <a:pt x="16165" y="26304"/>
                    <a:pt x="16025" y="26602"/>
                    <a:pt x="15887" y="26880"/>
                  </a:cubicBezTo>
                  <a:lnTo>
                    <a:pt x="15610" y="26880"/>
                  </a:lnTo>
                  <a:cubicBezTo>
                    <a:pt x="15808" y="25016"/>
                    <a:pt x="15272" y="22696"/>
                    <a:pt x="14222" y="21448"/>
                  </a:cubicBezTo>
                  <a:cubicBezTo>
                    <a:pt x="13588" y="20695"/>
                    <a:pt x="12735" y="20180"/>
                    <a:pt x="11843" y="19763"/>
                  </a:cubicBezTo>
                  <a:cubicBezTo>
                    <a:pt x="9999" y="18930"/>
                    <a:pt x="7998" y="18692"/>
                    <a:pt x="6035" y="18335"/>
                  </a:cubicBezTo>
                  <a:lnTo>
                    <a:pt x="6035" y="18335"/>
                  </a:lnTo>
                  <a:cubicBezTo>
                    <a:pt x="6272" y="20318"/>
                    <a:pt x="6412" y="22339"/>
                    <a:pt x="7145" y="24223"/>
                  </a:cubicBezTo>
                  <a:cubicBezTo>
                    <a:pt x="7501" y="25135"/>
                    <a:pt x="7977" y="26007"/>
                    <a:pt x="8711" y="26681"/>
                  </a:cubicBezTo>
                  <a:cubicBezTo>
                    <a:pt x="9832" y="27741"/>
                    <a:pt x="11964" y="28372"/>
                    <a:pt x="13753" y="28372"/>
                  </a:cubicBezTo>
                  <a:cubicBezTo>
                    <a:pt x="14273" y="28372"/>
                    <a:pt x="14764" y="28319"/>
                    <a:pt x="15193" y="28207"/>
                  </a:cubicBezTo>
                  <a:cubicBezTo>
                    <a:pt x="15193" y="28207"/>
                    <a:pt x="15213" y="28207"/>
                    <a:pt x="15213" y="28228"/>
                  </a:cubicBezTo>
                  <a:cubicBezTo>
                    <a:pt x="14043" y="30408"/>
                    <a:pt x="12716" y="32489"/>
                    <a:pt x="11090" y="34352"/>
                  </a:cubicBezTo>
                  <a:cubicBezTo>
                    <a:pt x="10832" y="34333"/>
                    <a:pt x="10594" y="34293"/>
                    <a:pt x="10337" y="34273"/>
                  </a:cubicBezTo>
                  <a:cubicBezTo>
                    <a:pt x="10456" y="32449"/>
                    <a:pt x="9940" y="30329"/>
                    <a:pt x="8949" y="29139"/>
                  </a:cubicBezTo>
                  <a:cubicBezTo>
                    <a:pt x="8294" y="28386"/>
                    <a:pt x="7443" y="27871"/>
                    <a:pt x="6571" y="27474"/>
                  </a:cubicBezTo>
                  <a:cubicBezTo>
                    <a:pt x="4726" y="26621"/>
                    <a:pt x="2704" y="26383"/>
                    <a:pt x="743" y="26027"/>
                  </a:cubicBezTo>
                  <a:lnTo>
                    <a:pt x="743" y="26027"/>
                  </a:lnTo>
                  <a:cubicBezTo>
                    <a:pt x="1000" y="28029"/>
                    <a:pt x="1139" y="30031"/>
                    <a:pt x="1872" y="31915"/>
                  </a:cubicBezTo>
                  <a:cubicBezTo>
                    <a:pt x="2229" y="32827"/>
                    <a:pt x="2704" y="33718"/>
                    <a:pt x="3418" y="34392"/>
                  </a:cubicBezTo>
                  <a:cubicBezTo>
                    <a:pt x="4556" y="35447"/>
                    <a:pt x="6695" y="36077"/>
                    <a:pt x="8488" y="36077"/>
                  </a:cubicBezTo>
                  <a:cubicBezTo>
                    <a:pt x="8851" y="36077"/>
                    <a:pt x="9200" y="36052"/>
                    <a:pt x="9523" y="35998"/>
                  </a:cubicBezTo>
                  <a:lnTo>
                    <a:pt x="9523" y="35998"/>
                  </a:lnTo>
                  <a:cubicBezTo>
                    <a:pt x="7184" y="38218"/>
                    <a:pt x="4409" y="39982"/>
                    <a:pt x="1396" y="41171"/>
                  </a:cubicBezTo>
                  <a:cubicBezTo>
                    <a:pt x="981" y="41330"/>
                    <a:pt x="544" y="41488"/>
                    <a:pt x="108" y="41647"/>
                  </a:cubicBezTo>
                  <a:cubicBezTo>
                    <a:pt x="0" y="41683"/>
                    <a:pt x="39" y="41850"/>
                    <a:pt x="136" y="41850"/>
                  </a:cubicBezTo>
                  <a:cubicBezTo>
                    <a:pt x="146" y="41850"/>
                    <a:pt x="156" y="41849"/>
                    <a:pt x="167" y="41845"/>
                  </a:cubicBezTo>
                  <a:cubicBezTo>
                    <a:pt x="3637" y="40695"/>
                    <a:pt x="6827" y="38792"/>
                    <a:pt x="9504" y="36295"/>
                  </a:cubicBezTo>
                  <a:cubicBezTo>
                    <a:pt x="9642" y="36176"/>
                    <a:pt x="9782" y="36038"/>
                    <a:pt x="9920" y="35919"/>
                  </a:cubicBezTo>
                  <a:cubicBezTo>
                    <a:pt x="10099" y="36117"/>
                    <a:pt x="10297" y="36315"/>
                    <a:pt x="10495" y="36514"/>
                  </a:cubicBezTo>
                  <a:cubicBezTo>
                    <a:pt x="10519" y="36537"/>
                    <a:pt x="10545" y="36547"/>
                    <a:pt x="10570" y="36547"/>
                  </a:cubicBezTo>
                  <a:cubicBezTo>
                    <a:pt x="10647" y="36547"/>
                    <a:pt x="10709" y="36450"/>
                    <a:pt x="10633" y="36374"/>
                  </a:cubicBezTo>
                  <a:cubicBezTo>
                    <a:pt x="10456" y="36176"/>
                    <a:pt x="10258" y="35978"/>
                    <a:pt x="10078" y="35779"/>
                  </a:cubicBezTo>
                  <a:lnTo>
                    <a:pt x="10078" y="35740"/>
                  </a:lnTo>
                  <a:cubicBezTo>
                    <a:pt x="10456" y="35383"/>
                    <a:pt x="10792" y="35007"/>
                    <a:pt x="11149" y="34611"/>
                  </a:cubicBezTo>
                  <a:cubicBezTo>
                    <a:pt x="11902" y="36434"/>
                    <a:pt x="14281" y="38515"/>
                    <a:pt x="16223" y="38872"/>
                  </a:cubicBezTo>
                  <a:cubicBezTo>
                    <a:pt x="16508" y="38918"/>
                    <a:pt x="16794" y="38939"/>
                    <a:pt x="17081" y="38939"/>
                  </a:cubicBezTo>
                  <a:cubicBezTo>
                    <a:pt x="17773" y="38939"/>
                    <a:pt x="18465" y="38817"/>
                    <a:pt x="19138" y="38634"/>
                  </a:cubicBezTo>
                  <a:cubicBezTo>
                    <a:pt x="21081" y="38099"/>
                    <a:pt x="22786" y="37008"/>
                    <a:pt x="24530" y="36017"/>
                  </a:cubicBezTo>
                  <a:cubicBezTo>
                    <a:pt x="23063" y="34650"/>
                    <a:pt x="21675" y="33183"/>
                    <a:pt x="19910" y="32211"/>
                  </a:cubicBezTo>
                  <a:cubicBezTo>
                    <a:pt x="19038" y="31735"/>
                    <a:pt x="18107" y="31360"/>
                    <a:pt x="17135" y="31299"/>
                  </a:cubicBezTo>
                  <a:cubicBezTo>
                    <a:pt x="17066" y="31296"/>
                    <a:pt x="16996" y="31294"/>
                    <a:pt x="16925" y="31294"/>
                  </a:cubicBezTo>
                  <a:cubicBezTo>
                    <a:pt x="15490" y="31294"/>
                    <a:pt x="13701" y="32045"/>
                    <a:pt x="12398" y="33083"/>
                  </a:cubicBezTo>
                  <a:cubicBezTo>
                    <a:pt x="13509" y="31598"/>
                    <a:pt x="14479" y="30012"/>
                    <a:pt x="15351" y="28386"/>
                  </a:cubicBezTo>
                  <a:cubicBezTo>
                    <a:pt x="15491" y="28524"/>
                    <a:pt x="15629" y="28683"/>
                    <a:pt x="15787" y="28822"/>
                  </a:cubicBezTo>
                  <a:cubicBezTo>
                    <a:pt x="15805" y="28844"/>
                    <a:pt x="15826" y="28853"/>
                    <a:pt x="15848" y="28853"/>
                  </a:cubicBezTo>
                  <a:cubicBezTo>
                    <a:pt x="15924" y="28853"/>
                    <a:pt x="16003" y="28740"/>
                    <a:pt x="15927" y="28664"/>
                  </a:cubicBezTo>
                  <a:cubicBezTo>
                    <a:pt x="15768" y="28505"/>
                    <a:pt x="15610" y="28347"/>
                    <a:pt x="15470" y="28188"/>
                  </a:cubicBezTo>
                  <a:cubicBezTo>
                    <a:pt x="15589" y="27950"/>
                    <a:pt x="15708" y="27712"/>
                    <a:pt x="15827" y="27493"/>
                  </a:cubicBezTo>
                  <a:cubicBezTo>
                    <a:pt x="15867" y="27374"/>
                    <a:pt x="15927" y="27276"/>
                    <a:pt x="15986" y="27176"/>
                  </a:cubicBezTo>
                  <a:cubicBezTo>
                    <a:pt x="17037" y="28841"/>
                    <a:pt x="19673" y="30506"/>
                    <a:pt x="21615" y="30546"/>
                  </a:cubicBezTo>
                  <a:cubicBezTo>
                    <a:pt x="21675" y="30548"/>
                    <a:pt x="21734" y="30550"/>
                    <a:pt x="21794" y="30550"/>
                  </a:cubicBezTo>
                  <a:cubicBezTo>
                    <a:pt x="22721" y="30550"/>
                    <a:pt x="23613" y="30265"/>
                    <a:pt x="24470" y="29893"/>
                  </a:cubicBezTo>
                  <a:cubicBezTo>
                    <a:pt x="26314" y="29060"/>
                    <a:pt x="27821" y="27712"/>
                    <a:pt x="29406" y="26483"/>
                  </a:cubicBezTo>
                  <a:cubicBezTo>
                    <a:pt x="27741" y="25353"/>
                    <a:pt x="26135" y="24105"/>
                    <a:pt x="24232" y="23410"/>
                  </a:cubicBezTo>
                  <a:cubicBezTo>
                    <a:pt x="23471" y="23129"/>
                    <a:pt x="22669" y="22930"/>
                    <a:pt x="21848" y="22930"/>
                  </a:cubicBezTo>
                  <a:cubicBezTo>
                    <a:pt x="21686" y="22930"/>
                    <a:pt x="21522" y="22938"/>
                    <a:pt x="21358" y="22955"/>
                  </a:cubicBezTo>
                  <a:cubicBezTo>
                    <a:pt x="19792" y="23093"/>
                    <a:pt x="17869" y="24303"/>
                    <a:pt x="16680" y="25730"/>
                  </a:cubicBezTo>
                  <a:cubicBezTo>
                    <a:pt x="17096" y="24837"/>
                    <a:pt x="17492" y="23925"/>
                    <a:pt x="17849" y="23013"/>
                  </a:cubicBezTo>
                  <a:cubicBezTo>
                    <a:pt x="18245" y="22003"/>
                    <a:pt x="18563" y="20973"/>
                    <a:pt x="18861" y="19942"/>
                  </a:cubicBezTo>
                  <a:lnTo>
                    <a:pt x="18919" y="19942"/>
                  </a:lnTo>
                  <a:cubicBezTo>
                    <a:pt x="19019" y="20040"/>
                    <a:pt x="19118" y="20159"/>
                    <a:pt x="19236" y="20259"/>
                  </a:cubicBezTo>
                  <a:cubicBezTo>
                    <a:pt x="19260" y="20282"/>
                    <a:pt x="19283" y="20292"/>
                    <a:pt x="19306" y="20292"/>
                  </a:cubicBezTo>
                  <a:cubicBezTo>
                    <a:pt x="19322" y="20292"/>
                    <a:pt x="19339" y="20287"/>
                    <a:pt x="19355" y="20278"/>
                  </a:cubicBezTo>
                  <a:cubicBezTo>
                    <a:pt x="20585" y="21166"/>
                    <a:pt x="22511" y="21796"/>
                    <a:pt x="24126" y="21796"/>
                  </a:cubicBezTo>
                  <a:cubicBezTo>
                    <a:pt x="24568" y="21796"/>
                    <a:pt x="24987" y="21749"/>
                    <a:pt x="25362" y="21646"/>
                  </a:cubicBezTo>
                  <a:cubicBezTo>
                    <a:pt x="26314" y="21409"/>
                    <a:pt x="27166" y="20854"/>
                    <a:pt x="27900" y="20219"/>
                  </a:cubicBezTo>
                  <a:cubicBezTo>
                    <a:pt x="29446" y="18911"/>
                    <a:pt x="30516" y="17186"/>
                    <a:pt x="31685" y="15560"/>
                  </a:cubicBezTo>
                  <a:cubicBezTo>
                    <a:pt x="29782" y="14946"/>
                    <a:pt x="27900" y="14212"/>
                    <a:pt x="25878" y="14074"/>
                  </a:cubicBezTo>
                  <a:cubicBezTo>
                    <a:pt x="25668" y="14061"/>
                    <a:pt x="25456" y="14054"/>
                    <a:pt x="25244" y="14054"/>
                  </a:cubicBezTo>
                  <a:cubicBezTo>
                    <a:pt x="24474" y="14054"/>
                    <a:pt x="23699" y="14151"/>
                    <a:pt x="22984" y="14431"/>
                  </a:cubicBezTo>
                  <a:cubicBezTo>
                    <a:pt x="21576" y="14986"/>
                    <a:pt x="20148" y="16551"/>
                    <a:pt x="19376" y="18158"/>
                  </a:cubicBezTo>
                  <a:cubicBezTo>
                    <a:pt x="19831" y="16551"/>
                    <a:pt x="20228" y="14926"/>
                    <a:pt x="20605" y="13300"/>
                  </a:cubicBezTo>
                  <a:cubicBezTo>
                    <a:pt x="22606" y="12666"/>
                    <a:pt x="24847" y="10427"/>
                    <a:pt x="25323" y="8464"/>
                  </a:cubicBezTo>
                  <a:cubicBezTo>
                    <a:pt x="25561" y="7493"/>
                    <a:pt x="25481" y="6502"/>
                    <a:pt x="25283" y="5550"/>
                  </a:cubicBezTo>
                  <a:cubicBezTo>
                    <a:pt x="24866" y="3568"/>
                    <a:pt x="23875" y="1803"/>
                    <a:pt x="23003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7150" dist="19050" dir="5400000" algn="bl" rotWithShape="0">
                <a:srgbClr val="000000">
                  <a:alpha val="5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defTabSz="914378">
                <a:buClr>
                  <a:srgbClr val="000000"/>
                </a:buClr>
                <a:defRPr/>
              </a:pPr>
              <a:endParaRPr sz="1400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grpSp>
          <p:nvGrpSpPr>
            <p:cNvPr id="3919" name="Google Shape;3919;p40"/>
            <p:cNvGrpSpPr/>
            <p:nvPr/>
          </p:nvGrpSpPr>
          <p:grpSpPr>
            <a:xfrm>
              <a:off x="4027650" y="2008763"/>
              <a:ext cx="792200" cy="1045800"/>
              <a:chOff x="5261600" y="1784375"/>
              <a:chExt cx="792200" cy="1045800"/>
            </a:xfrm>
          </p:grpSpPr>
          <p:sp>
            <p:nvSpPr>
              <p:cNvPr id="3920" name="Google Shape;3920;p40"/>
              <p:cNvSpPr/>
              <p:nvPr/>
            </p:nvSpPr>
            <p:spPr>
              <a:xfrm>
                <a:off x="5498750" y="2028200"/>
                <a:ext cx="249775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1" h="1005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57" y="2003"/>
                      <a:pt x="376" y="4025"/>
                      <a:pt x="1129" y="5908"/>
                    </a:cubicBezTo>
                    <a:cubicBezTo>
                      <a:pt x="1486" y="6820"/>
                      <a:pt x="1962" y="7692"/>
                      <a:pt x="2675" y="8366"/>
                    </a:cubicBezTo>
                    <a:cubicBezTo>
                      <a:pt x="3805" y="9419"/>
                      <a:pt x="5938" y="10050"/>
                      <a:pt x="7733" y="10050"/>
                    </a:cubicBezTo>
                    <a:cubicBezTo>
                      <a:pt x="8303" y="10050"/>
                      <a:pt x="8838" y="9987"/>
                      <a:pt x="9296" y="9853"/>
                    </a:cubicBezTo>
                    <a:cubicBezTo>
                      <a:pt x="9991" y="7890"/>
                      <a:pt x="9515" y="4699"/>
                      <a:pt x="8186" y="3133"/>
                    </a:cubicBezTo>
                    <a:cubicBezTo>
                      <a:pt x="7552" y="2379"/>
                      <a:pt x="6700" y="1845"/>
                      <a:pt x="5807" y="1448"/>
                    </a:cubicBezTo>
                    <a:cubicBezTo>
                      <a:pt x="3965" y="616"/>
                      <a:pt x="1962" y="357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21" name="Google Shape;3921;p40"/>
              <p:cNvSpPr/>
              <p:nvPr/>
            </p:nvSpPr>
            <p:spPr>
              <a:xfrm>
                <a:off x="5570575" y="2105025"/>
                <a:ext cx="170500" cy="171325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3" extrusionOk="0">
                    <a:moveTo>
                      <a:pt x="1" y="1"/>
                    </a:moveTo>
                    <a:cubicBezTo>
                      <a:pt x="180" y="1349"/>
                      <a:pt x="259" y="2716"/>
                      <a:pt x="774" y="4005"/>
                    </a:cubicBezTo>
                    <a:cubicBezTo>
                      <a:pt x="1012" y="4639"/>
                      <a:pt x="1329" y="5234"/>
                      <a:pt x="1824" y="5689"/>
                    </a:cubicBezTo>
                    <a:cubicBezTo>
                      <a:pt x="2595" y="6414"/>
                      <a:pt x="4057" y="6852"/>
                      <a:pt x="5288" y="6852"/>
                    </a:cubicBezTo>
                    <a:cubicBezTo>
                      <a:pt x="5671" y="6852"/>
                      <a:pt x="6033" y="6810"/>
                      <a:pt x="6344" y="6720"/>
                    </a:cubicBezTo>
                    <a:cubicBezTo>
                      <a:pt x="6820" y="5372"/>
                      <a:pt x="6483" y="3192"/>
                      <a:pt x="5591" y="2121"/>
                    </a:cubicBezTo>
                    <a:cubicBezTo>
                      <a:pt x="5154" y="1606"/>
                      <a:pt x="4580" y="1249"/>
                      <a:pt x="3965" y="971"/>
                    </a:cubicBezTo>
                    <a:cubicBezTo>
                      <a:pt x="2717" y="397"/>
                      <a:pt x="1348" y="239"/>
                      <a:pt x="1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22" name="Google Shape;3922;p40"/>
              <p:cNvSpPr/>
              <p:nvPr/>
            </p:nvSpPr>
            <p:spPr>
              <a:xfrm>
                <a:off x="5528400" y="2060625"/>
                <a:ext cx="219575" cy="231050"/>
              </a:xfrm>
              <a:custGeom>
                <a:avLst/>
                <a:gdLst/>
                <a:ahLst/>
                <a:cxnLst/>
                <a:rect l="l" t="t" r="r" b="b"/>
                <a:pathLst>
                  <a:path w="8783" h="9242" extrusionOk="0">
                    <a:moveTo>
                      <a:pt x="151" y="1"/>
                    </a:moveTo>
                    <a:cubicBezTo>
                      <a:pt x="71" y="1"/>
                      <a:pt x="1" y="114"/>
                      <a:pt x="62" y="191"/>
                    </a:cubicBezTo>
                    <a:cubicBezTo>
                      <a:pt x="1074" y="1341"/>
                      <a:pt x="2124" y="2451"/>
                      <a:pt x="3194" y="3561"/>
                    </a:cubicBezTo>
                    <a:cubicBezTo>
                      <a:pt x="4383" y="4849"/>
                      <a:pt x="5612" y="6117"/>
                      <a:pt x="6822" y="7386"/>
                    </a:cubicBezTo>
                    <a:cubicBezTo>
                      <a:pt x="7396" y="8001"/>
                      <a:pt x="7991" y="8596"/>
                      <a:pt x="8567" y="9210"/>
                    </a:cubicBezTo>
                    <a:cubicBezTo>
                      <a:pt x="8585" y="9232"/>
                      <a:pt x="8606" y="9241"/>
                      <a:pt x="8628" y="9241"/>
                    </a:cubicBezTo>
                    <a:cubicBezTo>
                      <a:pt x="8704" y="9241"/>
                      <a:pt x="8782" y="9129"/>
                      <a:pt x="8705" y="9051"/>
                    </a:cubicBezTo>
                    <a:cubicBezTo>
                      <a:pt x="7615" y="7901"/>
                      <a:pt x="6505" y="6752"/>
                      <a:pt x="5414" y="5602"/>
                    </a:cubicBezTo>
                    <a:cubicBezTo>
                      <a:pt x="4206" y="4333"/>
                      <a:pt x="2996" y="3065"/>
                      <a:pt x="1827" y="1796"/>
                    </a:cubicBezTo>
                    <a:cubicBezTo>
                      <a:pt x="1272" y="1222"/>
                      <a:pt x="736" y="627"/>
                      <a:pt x="221" y="32"/>
                    </a:cubicBezTo>
                    <a:cubicBezTo>
                      <a:pt x="199" y="10"/>
                      <a:pt x="175" y="1"/>
                      <a:pt x="1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23" name="Google Shape;3923;p40"/>
              <p:cNvSpPr/>
              <p:nvPr/>
            </p:nvSpPr>
            <p:spPr>
              <a:xfrm>
                <a:off x="5528475" y="2062425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0"/>
                    </a:moveTo>
                    <a:cubicBezTo>
                      <a:pt x="1407" y="0"/>
                      <a:pt x="1348" y="59"/>
                      <a:pt x="1348" y="119"/>
                    </a:cubicBezTo>
                    <a:cubicBezTo>
                      <a:pt x="1388" y="397"/>
                      <a:pt x="1269" y="693"/>
                      <a:pt x="1050" y="891"/>
                    </a:cubicBezTo>
                    <a:cubicBezTo>
                      <a:pt x="931" y="991"/>
                      <a:pt x="773" y="1071"/>
                      <a:pt x="635" y="1129"/>
                    </a:cubicBezTo>
                    <a:cubicBezTo>
                      <a:pt x="500" y="1175"/>
                      <a:pt x="366" y="1197"/>
                      <a:pt x="231" y="1197"/>
                    </a:cubicBezTo>
                    <a:cubicBezTo>
                      <a:pt x="187" y="1197"/>
                      <a:pt x="143" y="1194"/>
                      <a:pt x="99" y="1189"/>
                    </a:cubicBezTo>
                    <a:cubicBezTo>
                      <a:pt x="59" y="1189"/>
                      <a:pt x="0" y="1248"/>
                      <a:pt x="0" y="1288"/>
                    </a:cubicBezTo>
                    <a:cubicBezTo>
                      <a:pt x="0" y="1367"/>
                      <a:pt x="59" y="1388"/>
                      <a:pt x="99" y="1407"/>
                    </a:cubicBezTo>
                    <a:cubicBezTo>
                      <a:pt x="135" y="1410"/>
                      <a:pt x="172" y="1412"/>
                      <a:pt x="209" y="1412"/>
                    </a:cubicBezTo>
                    <a:cubicBezTo>
                      <a:pt x="375" y="1412"/>
                      <a:pt x="548" y="1377"/>
                      <a:pt x="693" y="1327"/>
                    </a:cubicBezTo>
                    <a:cubicBezTo>
                      <a:pt x="873" y="1248"/>
                      <a:pt x="1050" y="1169"/>
                      <a:pt x="1190" y="1050"/>
                    </a:cubicBezTo>
                    <a:cubicBezTo>
                      <a:pt x="1467" y="812"/>
                      <a:pt x="1605" y="455"/>
                      <a:pt x="1566" y="119"/>
                    </a:cubicBezTo>
                    <a:cubicBezTo>
                      <a:pt x="1547" y="59"/>
                      <a:pt x="1507" y="0"/>
                      <a:pt x="14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24" name="Google Shape;3924;p40"/>
              <p:cNvSpPr/>
              <p:nvPr/>
            </p:nvSpPr>
            <p:spPr>
              <a:xfrm>
                <a:off x="5532925" y="2070300"/>
                <a:ext cx="69900" cy="5965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86" extrusionOk="0">
                    <a:moveTo>
                      <a:pt x="2604" y="1"/>
                    </a:moveTo>
                    <a:cubicBezTo>
                      <a:pt x="2541" y="1"/>
                      <a:pt x="2474" y="51"/>
                      <a:pt x="2498" y="121"/>
                    </a:cubicBezTo>
                    <a:cubicBezTo>
                      <a:pt x="2577" y="438"/>
                      <a:pt x="2439" y="775"/>
                      <a:pt x="2260" y="1033"/>
                    </a:cubicBezTo>
                    <a:cubicBezTo>
                      <a:pt x="2122" y="1290"/>
                      <a:pt x="1924" y="1488"/>
                      <a:pt x="1705" y="1667"/>
                    </a:cubicBezTo>
                    <a:cubicBezTo>
                      <a:pt x="1290" y="2007"/>
                      <a:pt x="767" y="2184"/>
                      <a:pt x="223" y="2184"/>
                    </a:cubicBezTo>
                    <a:cubicBezTo>
                      <a:pt x="195" y="2184"/>
                      <a:pt x="167" y="2184"/>
                      <a:pt x="140" y="2183"/>
                    </a:cubicBezTo>
                    <a:cubicBezTo>
                      <a:pt x="0" y="2183"/>
                      <a:pt x="0" y="2381"/>
                      <a:pt x="140" y="2381"/>
                    </a:cubicBezTo>
                    <a:cubicBezTo>
                      <a:pt x="186" y="2384"/>
                      <a:pt x="231" y="2385"/>
                      <a:pt x="277" y="2385"/>
                    </a:cubicBezTo>
                    <a:cubicBezTo>
                      <a:pt x="862" y="2385"/>
                      <a:pt x="1424" y="2154"/>
                      <a:pt x="1884" y="1786"/>
                    </a:cubicBezTo>
                    <a:cubicBezTo>
                      <a:pt x="2122" y="1607"/>
                      <a:pt x="2339" y="1350"/>
                      <a:pt x="2479" y="1092"/>
                    </a:cubicBezTo>
                    <a:cubicBezTo>
                      <a:pt x="2656" y="775"/>
                      <a:pt x="2796" y="418"/>
                      <a:pt x="2696" y="82"/>
                    </a:cubicBezTo>
                    <a:cubicBezTo>
                      <a:pt x="2688" y="25"/>
                      <a:pt x="2647" y="1"/>
                      <a:pt x="26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25" name="Google Shape;3925;p40"/>
              <p:cNvSpPr/>
              <p:nvPr/>
            </p:nvSpPr>
            <p:spPr>
              <a:xfrm>
                <a:off x="5551275" y="2087200"/>
                <a:ext cx="8107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43" h="3015" extrusionOk="0">
                    <a:moveTo>
                      <a:pt x="3116" y="0"/>
                    </a:moveTo>
                    <a:cubicBezTo>
                      <a:pt x="3077" y="0"/>
                      <a:pt x="3041" y="24"/>
                      <a:pt x="3032" y="80"/>
                    </a:cubicBezTo>
                    <a:cubicBezTo>
                      <a:pt x="2815" y="1546"/>
                      <a:pt x="1605" y="2696"/>
                      <a:pt x="119" y="2815"/>
                    </a:cubicBezTo>
                    <a:cubicBezTo>
                      <a:pt x="5" y="2815"/>
                      <a:pt x="0" y="3014"/>
                      <a:pt x="105" y="3014"/>
                    </a:cubicBezTo>
                    <a:cubicBezTo>
                      <a:pt x="109" y="3014"/>
                      <a:pt x="114" y="3014"/>
                      <a:pt x="119" y="3013"/>
                    </a:cubicBezTo>
                    <a:cubicBezTo>
                      <a:pt x="1705" y="2913"/>
                      <a:pt x="3013" y="1705"/>
                      <a:pt x="3231" y="138"/>
                    </a:cubicBezTo>
                    <a:cubicBezTo>
                      <a:pt x="3243" y="55"/>
                      <a:pt x="3176" y="0"/>
                      <a:pt x="31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26" name="Google Shape;3926;p40"/>
              <p:cNvSpPr/>
              <p:nvPr/>
            </p:nvSpPr>
            <p:spPr>
              <a:xfrm>
                <a:off x="5562325" y="209647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32" y="0"/>
                    </a:moveTo>
                    <a:cubicBezTo>
                      <a:pt x="3780" y="0"/>
                      <a:pt x="3731" y="35"/>
                      <a:pt x="3740" y="105"/>
                    </a:cubicBezTo>
                    <a:cubicBezTo>
                      <a:pt x="3780" y="1651"/>
                      <a:pt x="2690" y="2920"/>
                      <a:pt x="1361" y="3534"/>
                    </a:cubicBezTo>
                    <a:cubicBezTo>
                      <a:pt x="965" y="3732"/>
                      <a:pt x="549" y="3851"/>
                      <a:pt x="132" y="3930"/>
                    </a:cubicBezTo>
                    <a:cubicBezTo>
                      <a:pt x="1" y="3968"/>
                      <a:pt x="48" y="4150"/>
                      <a:pt x="174" y="4150"/>
                    </a:cubicBezTo>
                    <a:cubicBezTo>
                      <a:pt x="180" y="4150"/>
                      <a:pt x="186" y="4150"/>
                      <a:pt x="193" y="4149"/>
                    </a:cubicBezTo>
                    <a:cubicBezTo>
                      <a:pt x="1718" y="3832"/>
                      <a:pt x="3145" y="2899"/>
                      <a:pt x="3721" y="1393"/>
                    </a:cubicBezTo>
                    <a:cubicBezTo>
                      <a:pt x="3880" y="977"/>
                      <a:pt x="3959" y="541"/>
                      <a:pt x="3938" y="105"/>
                    </a:cubicBezTo>
                    <a:cubicBezTo>
                      <a:pt x="3938" y="35"/>
                      <a:pt x="3884" y="0"/>
                      <a:pt x="38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27" name="Google Shape;3927;p40"/>
              <p:cNvSpPr/>
              <p:nvPr/>
            </p:nvSpPr>
            <p:spPr>
              <a:xfrm>
                <a:off x="5590675" y="2124075"/>
                <a:ext cx="94200" cy="98075"/>
              </a:xfrm>
              <a:custGeom>
                <a:avLst/>
                <a:gdLst/>
                <a:ahLst/>
                <a:cxnLst/>
                <a:rect l="l" t="t" r="r" b="b"/>
                <a:pathLst>
                  <a:path w="3768" h="3923" extrusionOk="0">
                    <a:moveTo>
                      <a:pt x="3640" y="1"/>
                    </a:moveTo>
                    <a:cubicBezTo>
                      <a:pt x="3597" y="1"/>
                      <a:pt x="3555" y="23"/>
                      <a:pt x="3538" y="71"/>
                    </a:cubicBezTo>
                    <a:cubicBezTo>
                      <a:pt x="3301" y="1438"/>
                      <a:pt x="2408" y="2628"/>
                      <a:pt x="1199" y="3302"/>
                    </a:cubicBezTo>
                    <a:cubicBezTo>
                      <a:pt x="862" y="3481"/>
                      <a:pt x="505" y="3619"/>
                      <a:pt x="108" y="3719"/>
                    </a:cubicBezTo>
                    <a:cubicBezTo>
                      <a:pt x="0" y="3755"/>
                      <a:pt x="40" y="3922"/>
                      <a:pt x="138" y="3922"/>
                    </a:cubicBezTo>
                    <a:cubicBezTo>
                      <a:pt x="148" y="3922"/>
                      <a:pt x="158" y="3921"/>
                      <a:pt x="169" y="3917"/>
                    </a:cubicBezTo>
                    <a:cubicBezTo>
                      <a:pt x="1556" y="3579"/>
                      <a:pt x="2746" y="2569"/>
                      <a:pt x="3359" y="1300"/>
                    </a:cubicBezTo>
                    <a:cubicBezTo>
                      <a:pt x="3538" y="923"/>
                      <a:pt x="3676" y="527"/>
                      <a:pt x="3756" y="130"/>
                    </a:cubicBezTo>
                    <a:cubicBezTo>
                      <a:pt x="3768" y="48"/>
                      <a:pt x="3703" y="1"/>
                      <a:pt x="36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28" name="Google Shape;3928;p40"/>
              <p:cNvSpPr/>
              <p:nvPr/>
            </p:nvSpPr>
            <p:spPr>
              <a:xfrm>
                <a:off x="5623625" y="216860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0"/>
                    </a:moveTo>
                    <a:cubicBezTo>
                      <a:pt x="2984" y="0"/>
                      <a:pt x="2953" y="16"/>
                      <a:pt x="2934" y="54"/>
                    </a:cubicBezTo>
                    <a:cubicBezTo>
                      <a:pt x="2657" y="649"/>
                      <a:pt x="2279" y="1185"/>
                      <a:pt x="1803" y="1660"/>
                    </a:cubicBezTo>
                    <a:cubicBezTo>
                      <a:pt x="1348" y="2115"/>
                      <a:pt x="793" y="2572"/>
                      <a:pt x="138" y="2651"/>
                    </a:cubicBezTo>
                    <a:cubicBezTo>
                      <a:pt x="7" y="2670"/>
                      <a:pt x="1" y="2870"/>
                      <a:pt x="121" y="2870"/>
                    </a:cubicBezTo>
                    <a:cubicBezTo>
                      <a:pt x="126" y="2870"/>
                      <a:pt x="132" y="2870"/>
                      <a:pt x="138" y="2869"/>
                    </a:cubicBezTo>
                    <a:cubicBezTo>
                      <a:pt x="833" y="2770"/>
                      <a:pt x="1407" y="2353"/>
                      <a:pt x="1903" y="1878"/>
                    </a:cubicBezTo>
                    <a:cubicBezTo>
                      <a:pt x="2398" y="1383"/>
                      <a:pt x="2815" y="788"/>
                      <a:pt x="3112" y="154"/>
                    </a:cubicBezTo>
                    <a:cubicBezTo>
                      <a:pt x="3153" y="73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29" name="Google Shape;3929;p40"/>
              <p:cNvSpPr/>
              <p:nvPr/>
            </p:nvSpPr>
            <p:spPr>
              <a:xfrm>
                <a:off x="5661550" y="2202650"/>
                <a:ext cx="4872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49" h="1948" extrusionOk="0">
                    <a:moveTo>
                      <a:pt x="1817" y="1"/>
                    </a:moveTo>
                    <a:cubicBezTo>
                      <a:pt x="1773" y="1"/>
                      <a:pt x="1729" y="25"/>
                      <a:pt x="1714" y="79"/>
                    </a:cubicBezTo>
                    <a:cubicBezTo>
                      <a:pt x="1476" y="853"/>
                      <a:pt x="881" y="1488"/>
                      <a:pt x="109" y="1745"/>
                    </a:cubicBezTo>
                    <a:cubicBezTo>
                      <a:pt x="1" y="1781"/>
                      <a:pt x="39" y="1948"/>
                      <a:pt x="137" y="1948"/>
                    </a:cubicBezTo>
                    <a:cubicBezTo>
                      <a:pt x="147" y="1948"/>
                      <a:pt x="157" y="1946"/>
                      <a:pt x="167" y="1943"/>
                    </a:cubicBezTo>
                    <a:cubicBezTo>
                      <a:pt x="1000" y="1665"/>
                      <a:pt x="1655" y="972"/>
                      <a:pt x="1912" y="140"/>
                    </a:cubicBezTo>
                    <a:cubicBezTo>
                      <a:pt x="1948" y="56"/>
                      <a:pt x="1883" y="1"/>
                      <a:pt x="1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30" name="Google Shape;3930;p40"/>
              <p:cNvSpPr/>
              <p:nvPr/>
            </p:nvSpPr>
            <p:spPr>
              <a:xfrm>
                <a:off x="5693000" y="2239825"/>
                <a:ext cx="24875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94" extrusionOk="0">
                    <a:moveTo>
                      <a:pt x="862" y="1"/>
                    </a:moveTo>
                    <a:cubicBezTo>
                      <a:pt x="820" y="1"/>
                      <a:pt x="781" y="24"/>
                      <a:pt x="773" y="80"/>
                    </a:cubicBezTo>
                    <a:cubicBezTo>
                      <a:pt x="754" y="159"/>
                      <a:pt x="714" y="199"/>
                      <a:pt x="675" y="278"/>
                    </a:cubicBezTo>
                    <a:cubicBezTo>
                      <a:pt x="635" y="318"/>
                      <a:pt x="575" y="397"/>
                      <a:pt x="516" y="437"/>
                    </a:cubicBezTo>
                    <a:cubicBezTo>
                      <a:pt x="376" y="535"/>
                      <a:pt x="218" y="614"/>
                      <a:pt x="80" y="694"/>
                    </a:cubicBezTo>
                    <a:cubicBezTo>
                      <a:pt x="20" y="714"/>
                      <a:pt x="1" y="794"/>
                      <a:pt x="40" y="833"/>
                    </a:cubicBezTo>
                    <a:cubicBezTo>
                      <a:pt x="53" y="871"/>
                      <a:pt x="82" y="893"/>
                      <a:pt x="118" y="893"/>
                    </a:cubicBezTo>
                    <a:cubicBezTo>
                      <a:pt x="137" y="893"/>
                      <a:pt x="158" y="887"/>
                      <a:pt x="178" y="873"/>
                    </a:cubicBezTo>
                    <a:cubicBezTo>
                      <a:pt x="516" y="714"/>
                      <a:pt x="873" y="516"/>
                      <a:pt x="971" y="139"/>
                    </a:cubicBezTo>
                    <a:cubicBezTo>
                      <a:pt x="995" y="55"/>
                      <a:pt x="926" y="1"/>
                      <a:pt x="8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31" name="Google Shape;3931;p40"/>
              <p:cNvSpPr/>
              <p:nvPr/>
            </p:nvSpPr>
            <p:spPr>
              <a:xfrm>
                <a:off x="5412500" y="2242275"/>
                <a:ext cx="249800" cy="2512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51" extrusionOk="0">
                    <a:moveTo>
                      <a:pt x="1" y="1"/>
                    </a:moveTo>
                    <a:cubicBezTo>
                      <a:pt x="239" y="2004"/>
                      <a:pt x="377" y="4005"/>
                      <a:pt x="1111" y="5889"/>
                    </a:cubicBezTo>
                    <a:cubicBezTo>
                      <a:pt x="1468" y="6801"/>
                      <a:pt x="1944" y="7692"/>
                      <a:pt x="2676" y="8366"/>
                    </a:cubicBezTo>
                    <a:cubicBezTo>
                      <a:pt x="3790" y="9420"/>
                      <a:pt x="5932" y="10051"/>
                      <a:pt x="7723" y="10051"/>
                    </a:cubicBezTo>
                    <a:cubicBezTo>
                      <a:pt x="8291" y="10051"/>
                      <a:pt x="8824" y="9987"/>
                      <a:pt x="9278" y="9854"/>
                    </a:cubicBezTo>
                    <a:cubicBezTo>
                      <a:pt x="9992" y="7890"/>
                      <a:pt x="9516" y="4679"/>
                      <a:pt x="8187" y="3133"/>
                    </a:cubicBezTo>
                    <a:cubicBezTo>
                      <a:pt x="7553" y="2361"/>
                      <a:pt x="6701" y="1845"/>
                      <a:pt x="5808" y="1449"/>
                    </a:cubicBezTo>
                    <a:cubicBezTo>
                      <a:pt x="3965" y="596"/>
                      <a:pt x="1963" y="358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32" name="Google Shape;3932;p40"/>
              <p:cNvSpPr/>
              <p:nvPr/>
            </p:nvSpPr>
            <p:spPr>
              <a:xfrm>
                <a:off x="5484350" y="2318600"/>
                <a:ext cx="170500" cy="1714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9" y="1369"/>
                      <a:pt x="259" y="2736"/>
                      <a:pt x="754" y="4025"/>
                    </a:cubicBezTo>
                    <a:cubicBezTo>
                      <a:pt x="1012" y="4660"/>
                      <a:pt x="1329" y="5254"/>
                      <a:pt x="1824" y="5710"/>
                    </a:cubicBezTo>
                    <a:cubicBezTo>
                      <a:pt x="2591" y="6431"/>
                      <a:pt x="4040" y="6856"/>
                      <a:pt x="5266" y="6856"/>
                    </a:cubicBezTo>
                    <a:cubicBezTo>
                      <a:pt x="5658" y="6856"/>
                      <a:pt x="6027" y="6812"/>
                      <a:pt x="6344" y="6721"/>
                    </a:cubicBezTo>
                    <a:cubicBezTo>
                      <a:pt x="6819" y="5373"/>
                      <a:pt x="6483" y="3212"/>
                      <a:pt x="5590" y="2141"/>
                    </a:cubicBezTo>
                    <a:cubicBezTo>
                      <a:pt x="5154" y="1626"/>
                      <a:pt x="4580" y="1269"/>
                      <a:pt x="3965" y="992"/>
                    </a:cubicBezTo>
                    <a:cubicBezTo>
                      <a:pt x="2696" y="418"/>
                      <a:pt x="1348" y="259"/>
                      <a:pt x="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33" name="Google Shape;3933;p40"/>
              <p:cNvSpPr/>
              <p:nvPr/>
            </p:nvSpPr>
            <p:spPr>
              <a:xfrm>
                <a:off x="5441800" y="2274725"/>
                <a:ext cx="219900" cy="230600"/>
              </a:xfrm>
              <a:custGeom>
                <a:avLst/>
                <a:gdLst/>
                <a:ahLst/>
                <a:cxnLst/>
                <a:rect l="l" t="t" r="r" b="b"/>
                <a:pathLst>
                  <a:path w="8796" h="9224" extrusionOk="0">
                    <a:moveTo>
                      <a:pt x="155" y="0"/>
                    </a:moveTo>
                    <a:cubicBezTo>
                      <a:pt x="79" y="0"/>
                      <a:pt x="1" y="113"/>
                      <a:pt x="77" y="190"/>
                    </a:cubicBezTo>
                    <a:cubicBezTo>
                      <a:pt x="1089" y="1320"/>
                      <a:pt x="2138" y="2450"/>
                      <a:pt x="3190" y="3560"/>
                    </a:cubicBezTo>
                    <a:cubicBezTo>
                      <a:pt x="4398" y="4829"/>
                      <a:pt x="5627" y="6117"/>
                      <a:pt x="6837" y="7385"/>
                    </a:cubicBezTo>
                    <a:cubicBezTo>
                      <a:pt x="7411" y="7980"/>
                      <a:pt x="7987" y="8595"/>
                      <a:pt x="8582" y="9190"/>
                    </a:cubicBezTo>
                    <a:cubicBezTo>
                      <a:pt x="8601" y="9214"/>
                      <a:pt x="8625" y="9224"/>
                      <a:pt x="8648" y="9224"/>
                    </a:cubicBezTo>
                    <a:cubicBezTo>
                      <a:pt x="8723" y="9224"/>
                      <a:pt x="8795" y="9126"/>
                      <a:pt x="8720" y="9050"/>
                    </a:cubicBezTo>
                    <a:cubicBezTo>
                      <a:pt x="7630" y="7901"/>
                      <a:pt x="6520" y="6751"/>
                      <a:pt x="5410" y="5582"/>
                    </a:cubicBezTo>
                    <a:cubicBezTo>
                      <a:pt x="4221" y="4333"/>
                      <a:pt x="3011" y="3064"/>
                      <a:pt x="1821" y="1795"/>
                    </a:cubicBezTo>
                    <a:cubicBezTo>
                      <a:pt x="1287" y="1221"/>
                      <a:pt x="751" y="627"/>
                      <a:pt x="216" y="32"/>
                    </a:cubicBezTo>
                    <a:cubicBezTo>
                      <a:pt x="199" y="9"/>
                      <a:pt x="177" y="0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34" name="Google Shape;3934;p40"/>
              <p:cNvSpPr/>
              <p:nvPr/>
            </p:nvSpPr>
            <p:spPr>
              <a:xfrm>
                <a:off x="5442250" y="2276500"/>
                <a:ext cx="401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413" extrusionOk="0">
                    <a:moveTo>
                      <a:pt x="1447" y="1"/>
                    </a:moveTo>
                    <a:cubicBezTo>
                      <a:pt x="1388" y="1"/>
                      <a:pt x="1328" y="59"/>
                      <a:pt x="1348" y="99"/>
                    </a:cubicBezTo>
                    <a:cubicBezTo>
                      <a:pt x="1388" y="397"/>
                      <a:pt x="1269" y="694"/>
                      <a:pt x="1050" y="892"/>
                    </a:cubicBezTo>
                    <a:cubicBezTo>
                      <a:pt x="931" y="992"/>
                      <a:pt x="773" y="1071"/>
                      <a:pt x="635" y="1111"/>
                    </a:cubicBezTo>
                    <a:cubicBezTo>
                      <a:pt x="486" y="1159"/>
                      <a:pt x="339" y="1195"/>
                      <a:pt x="191" y="1195"/>
                    </a:cubicBezTo>
                    <a:cubicBezTo>
                      <a:pt x="160" y="1195"/>
                      <a:pt x="129" y="1193"/>
                      <a:pt x="99" y="1190"/>
                    </a:cubicBezTo>
                    <a:cubicBezTo>
                      <a:pt x="40" y="1190"/>
                      <a:pt x="0" y="1249"/>
                      <a:pt x="0" y="1288"/>
                    </a:cubicBezTo>
                    <a:cubicBezTo>
                      <a:pt x="0" y="1348"/>
                      <a:pt x="40" y="1388"/>
                      <a:pt x="99" y="1407"/>
                    </a:cubicBezTo>
                    <a:cubicBezTo>
                      <a:pt x="134" y="1411"/>
                      <a:pt x="169" y="1413"/>
                      <a:pt x="205" y="1413"/>
                    </a:cubicBezTo>
                    <a:cubicBezTo>
                      <a:pt x="373" y="1413"/>
                      <a:pt x="547" y="1374"/>
                      <a:pt x="693" y="1309"/>
                    </a:cubicBezTo>
                    <a:cubicBezTo>
                      <a:pt x="872" y="1249"/>
                      <a:pt x="1050" y="1169"/>
                      <a:pt x="1190" y="1031"/>
                    </a:cubicBezTo>
                    <a:cubicBezTo>
                      <a:pt x="1467" y="812"/>
                      <a:pt x="1605" y="456"/>
                      <a:pt x="1546" y="99"/>
                    </a:cubicBezTo>
                    <a:cubicBezTo>
                      <a:pt x="1546" y="59"/>
                      <a:pt x="1507" y="1"/>
                      <a:pt x="14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35" name="Google Shape;3935;p40"/>
              <p:cNvSpPr/>
              <p:nvPr/>
            </p:nvSpPr>
            <p:spPr>
              <a:xfrm>
                <a:off x="5446700" y="2284125"/>
                <a:ext cx="69900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2396" extrusionOk="0">
                    <a:moveTo>
                      <a:pt x="2605" y="1"/>
                    </a:moveTo>
                    <a:cubicBezTo>
                      <a:pt x="2542" y="1"/>
                      <a:pt x="2474" y="49"/>
                      <a:pt x="2498" y="132"/>
                    </a:cubicBezTo>
                    <a:cubicBezTo>
                      <a:pt x="2577" y="449"/>
                      <a:pt x="2418" y="785"/>
                      <a:pt x="2260" y="1043"/>
                    </a:cubicBezTo>
                    <a:cubicBezTo>
                      <a:pt x="2122" y="1281"/>
                      <a:pt x="1923" y="1499"/>
                      <a:pt x="1705" y="1678"/>
                    </a:cubicBezTo>
                    <a:cubicBezTo>
                      <a:pt x="1270" y="1999"/>
                      <a:pt x="743" y="2194"/>
                      <a:pt x="213" y="2194"/>
                    </a:cubicBezTo>
                    <a:cubicBezTo>
                      <a:pt x="188" y="2194"/>
                      <a:pt x="164" y="2194"/>
                      <a:pt x="139" y="2193"/>
                    </a:cubicBezTo>
                    <a:cubicBezTo>
                      <a:pt x="133" y="2192"/>
                      <a:pt x="127" y="2192"/>
                      <a:pt x="121" y="2192"/>
                    </a:cubicBezTo>
                    <a:cubicBezTo>
                      <a:pt x="0" y="2192"/>
                      <a:pt x="6" y="2391"/>
                      <a:pt x="139" y="2391"/>
                    </a:cubicBezTo>
                    <a:cubicBezTo>
                      <a:pt x="185" y="2394"/>
                      <a:pt x="231" y="2396"/>
                      <a:pt x="277" y="2396"/>
                    </a:cubicBezTo>
                    <a:cubicBezTo>
                      <a:pt x="862" y="2396"/>
                      <a:pt x="1423" y="2164"/>
                      <a:pt x="1884" y="1797"/>
                    </a:cubicBezTo>
                    <a:cubicBezTo>
                      <a:pt x="2122" y="1598"/>
                      <a:pt x="2339" y="1361"/>
                      <a:pt x="2478" y="1102"/>
                    </a:cubicBezTo>
                    <a:cubicBezTo>
                      <a:pt x="2656" y="785"/>
                      <a:pt x="2796" y="428"/>
                      <a:pt x="2696" y="71"/>
                    </a:cubicBezTo>
                    <a:cubicBezTo>
                      <a:pt x="2688" y="23"/>
                      <a:pt x="2647" y="1"/>
                      <a:pt x="2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36" name="Google Shape;3936;p40"/>
              <p:cNvSpPr/>
              <p:nvPr/>
            </p:nvSpPr>
            <p:spPr>
              <a:xfrm>
                <a:off x="5464525" y="2301275"/>
                <a:ext cx="81600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3264" h="3015" extrusionOk="0">
                    <a:moveTo>
                      <a:pt x="3137" y="1"/>
                    </a:moveTo>
                    <a:cubicBezTo>
                      <a:pt x="3098" y="1"/>
                      <a:pt x="3061" y="24"/>
                      <a:pt x="3053" y="80"/>
                    </a:cubicBezTo>
                    <a:cubicBezTo>
                      <a:pt x="2836" y="1547"/>
                      <a:pt x="1626" y="2697"/>
                      <a:pt x="140" y="2795"/>
                    </a:cubicBezTo>
                    <a:cubicBezTo>
                      <a:pt x="6" y="2815"/>
                      <a:pt x="1" y="3015"/>
                      <a:pt x="123" y="3015"/>
                    </a:cubicBezTo>
                    <a:cubicBezTo>
                      <a:pt x="129" y="3015"/>
                      <a:pt x="134" y="3014"/>
                      <a:pt x="140" y="3014"/>
                    </a:cubicBezTo>
                    <a:cubicBezTo>
                      <a:pt x="1726" y="2914"/>
                      <a:pt x="3034" y="1705"/>
                      <a:pt x="3251" y="139"/>
                    </a:cubicBezTo>
                    <a:cubicBezTo>
                      <a:pt x="3264" y="55"/>
                      <a:pt x="3197" y="1"/>
                      <a:pt x="31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37" name="Google Shape;3937;p40"/>
              <p:cNvSpPr/>
              <p:nvPr/>
            </p:nvSpPr>
            <p:spPr>
              <a:xfrm>
                <a:off x="5476250" y="2310550"/>
                <a:ext cx="98825" cy="103350"/>
              </a:xfrm>
              <a:custGeom>
                <a:avLst/>
                <a:gdLst/>
                <a:ahLst/>
                <a:cxnLst/>
                <a:rect l="l" t="t" r="r" b="b"/>
                <a:pathLst>
                  <a:path w="3953" h="4134" extrusionOk="0">
                    <a:moveTo>
                      <a:pt x="3823" y="1"/>
                    </a:moveTo>
                    <a:cubicBezTo>
                      <a:pt x="3769" y="1"/>
                      <a:pt x="3715" y="36"/>
                      <a:pt x="3715" y="105"/>
                    </a:cubicBezTo>
                    <a:cubicBezTo>
                      <a:pt x="3755" y="1631"/>
                      <a:pt x="2684" y="2920"/>
                      <a:pt x="1336" y="3534"/>
                    </a:cubicBezTo>
                    <a:cubicBezTo>
                      <a:pt x="959" y="3713"/>
                      <a:pt x="543" y="3851"/>
                      <a:pt x="126" y="3930"/>
                    </a:cubicBezTo>
                    <a:cubicBezTo>
                      <a:pt x="1" y="3966"/>
                      <a:pt x="38" y="4134"/>
                      <a:pt x="135" y="4134"/>
                    </a:cubicBezTo>
                    <a:cubicBezTo>
                      <a:pt x="145" y="4134"/>
                      <a:pt x="155" y="4132"/>
                      <a:pt x="166" y="4129"/>
                    </a:cubicBezTo>
                    <a:cubicBezTo>
                      <a:pt x="1693" y="3811"/>
                      <a:pt x="3139" y="2900"/>
                      <a:pt x="3715" y="1393"/>
                    </a:cubicBezTo>
                    <a:cubicBezTo>
                      <a:pt x="3873" y="978"/>
                      <a:pt x="3953" y="541"/>
                      <a:pt x="3932" y="105"/>
                    </a:cubicBezTo>
                    <a:cubicBezTo>
                      <a:pt x="3932" y="36"/>
                      <a:pt x="3878" y="1"/>
                      <a:pt x="38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38" name="Google Shape;3938;p40"/>
              <p:cNvSpPr/>
              <p:nvPr/>
            </p:nvSpPr>
            <p:spPr>
              <a:xfrm>
                <a:off x="5504425" y="2337950"/>
                <a:ext cx="94050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3931" extrusionOk="0">
                    <a:moveTo>
                      <a:pt x="3628" y="0"/>
                    </a:moveTo>
                    <a:cubicBezTo>
                      <a:pt x="3586" y="0"/>
                      <a:pt x="3547" y="24"/>
                      <a:pt x="3539" y="80"/>
                    </a:cubicBezTo>
                    <a:cubicBezTo>
                      <a:pt x="3281" y="1428"/>
                      <a:pt x="2409" y="2636"/>
                      <a:pt x="1200" y="3291"/>
                    </a:cubicBezTo>
                    <a:cubicBezTo>
                      <a:pt x="862" y="3489"/>
                      <a:pt x="487" y="3627"/>
                      <a:pt x="109" y="3727"/>
                    </a:cubicBezTo>
                    <a:cubicBezTo>
                      <a:pt x="0" y="3745"/>
                      <a:pt x="24" y="3930"/>
                      <a:pt x="137" y="3930"/>
                    </a:cubicBezTo>
                    <a:cubicBezTo>
                      <a:pt x="147" y="3930"/>
                      <a:pt x="158" y="3929"/>
                      <a:pt x="169" y="3925"/>
                    </a:cubicBezTo>
                    <a:cubicBezTo>
                      <a:pt x="1557" y="3588"/>
                      <a:pt x="2746" y="2577"/>
                      <a:pt x="3360" y="1288"/>
                    </a:cubicBezTo>
                    <a:cubicBezTo>
                      <a:pt x="3539" y="931"/>
                      <a:pt x="3677" y="535"/>
                      <a:pt x="3738" y="138"/>
                    </a:cubicBezTo>
                    <a:cubicBezTo>
                      <a:pt x="3761" y="55"/>
                      <a:pt x="3692" y="0"/>
                      <a:pt x="36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39" name="Google Shape;3939;p40"/>
              <p:cNvSpPr/>
              <p:nvPr/>
            </p:nvSpPr>
            <p:spPr>
              <a:xfrm>
                <a:off x="5537400" y="2382475"/>
                <a:ext cx="78825" cy="71950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8" extrusionOk="0">
                    <a:moveTo>
                      <a:pt x="3015" y="0"/>
                    </a:moveTo>
                    <a:cubicBezTo>
                      <a:pt x="2984" y="0"/>
                      <a:pt x="2953" y="18"/>
                      <a:pt x="2934" y="62"/>
                    </a:cubicBezTo>
                    <a:cubicBezTo>
                      <a:pt x="2656" y="657"/>
                      <a:pt x="2279" y="1193"/>
                      <a:pt x="1803" y="1669"/>
                    </a:cubicBezTo>
                    <a:cubicBezTo>
                      <a:pt x="1348" y="2124"/>
                      <a:pt x="793" y="2560"/>
                      <a:pt x="138" y="2660"/>
                    </a:cubicBezTo>
                    <a:cubicBezTo>
                      <a:pt x="0" y="2679"/>
                      <a:pt x="0" y="2877"/>
                      <a:pt x="138" y="2877"/>
                    </a:cubicBezTo>
                    <a:cubicBezTo>
                      <a:pt x="833" y="2779"/>
                      <a:pt x="1407" y="2362"/>
                      <a:pt x="1903" y="1886"/>
                    </a:cubicBezTo>
                    <a:cubicBezTo>
                      <a:pt x="2398" y="1391"/>
                      <a:pt x="2815" y="796"/>
                      <a:pt x="3112" y="162"/>
                    </a:cubicBezTo>
                    <a:cubicBezTo>
                      <a:pt x="3153" y="81"/>
                      <a:pt x="3083" y="0"/>
                      <a:pt x="3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40" name="Google Shape;3940;p40"/>
              <p:cNvSpPr/>
              <p:nvPr/>
            </p:nvSpPr>
            <p:spPr>
              <a:xfrm>
                <a:off x="5575325" y="2416750"/>
                <a:ext cx="48400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48" extrusionOk="0">
                    <a:moveTo>
                      <a:pt x="1811" y="0"/>
                    </a:moveTo>
                    <a:cubicBezTo>
                      <a:pt x="1770" y="0"/>
                      <a:pt x="1729" y="24"/>
                      <a:pt x="1714" y="79"/>
                    </a:cubicBezTo>
                    <a:cubicBezTo>
                      <a:pt x="1476" y="832"/>
                      <a:pt x="862" y="1466"/>
                      <a:pt x="109" y="1744"/>
                    </a:cubicBezTo>
                    <a:cubicBezTo>
                      <a:pt x="0" y="1780"/>
                      <a:pt x="24" y="1947"/>
                      <a:pt x="132" y="1947"/>
                    </a:cubicBezTo>
                    <a:cubicBezTo>
                      <a:pt x="143" y="1947"/>
                      <a:pt x="155" y="1946"/>
                      <a:pt x="167" y="1942"/>
                    </a:cubicBezTo>
                    <a:cubicBezTo>
                      <a:pt x="1000" y="1646"/>
                      <a:pt x="1655" y="972"/>
                      <a:pt x="1912" y="139"/>
                    </a:cubicBezTo>
                    <a:cubicBezTo>
                      <a:pt x="1936" y="55"/>
                      <a:pt x="1873" y="0"/>
                      <a:pt x="18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41" name="Google Shape;3941;p40"/>
              <p:cNvSpPr/>
              <p:nvPr/>
            </p:nvSpPr>
            <p:spPr>
              <a:xfrm>
                <a:off x="5606775" y="2453875"/>
                <a:ext cx="246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86" extrusionOk="0">
                    <a:moveTo>
                      <a:pt x="856" y="1"/>
                    </a:moveTo>
                    <a:cubicBezTo>
                      <a:pt x="812" y="1"/>
                      <a:pt x="770" y="24"/>
                      <a:pt x="754" y="81"/>
                    </a:cubicBezTo>
                    <a:cubicBezTo>
                      <a:pt x="733" y="140"/>
                      <a:pt x="714" y="200"/>
                      <a:pt x="674" y="280"/>
                    </a:cubicBezTo>
                    <a:lnTo>
                      <a:pt x="516" y="438"/>
                    </a:lnTo>
                    <a:cubicBezTo>
                      <a:pt x="376" y="536"/>
                      <a:pt x="218" y="616"/>
                      <a:pt x="59" y="695"/>
                    </a:cubicBezTo>
                    <a:cubicBezTo>
                      <a:pt x="19" y="716"/>
                      <a:pt x="0" y="795"/>
                      <a:pt x="40" y="835"/>
                    </a:cubicBezTo>
                    <a:cubicBezTo>
                      <a:pt x="52" y="872"/>
                      <a:pt x="81" y="886"/>
                      <a:pt x="116" y="886"/>
                    </a:cubicBezTo>
                    <a:cubicBezTo>
                      <a:pt x="135" y="886"/>
                      <a:pt x="157" y="881"/>
                      <a:pt x="178" y="874"/>
                    </a:cubicBezTo>
                    <a:cubicBezTo>
                      <a:pt x="495" y="716"/>
                      <a:pt x="852" y="517"/>
                      <a:pt x="971" y="121"/>
                    </a:cubicBezTo>
                    <a:cubicBezTo>
                      <a:pt x="983" y="51"/>
                      <a:pt x="919" y="1"/>
                      <a:pt x="8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42" name="Google Shape;3942;p40"/>
              <p:cNvSpPr/>
              <p:nvPr/>
            </p:nvSpPr>
            <p:spPr>
              <a:xfrm>
                <a:off x="5280175" y="2435075"/>
                <a:ext cx="249800" cy="250975"/>
              </a:xfrm>
              <a:custGeom>
                <a:avLst/>
                <a:gdLst/>
                <a:ahLst/>
                <a:cxnLst/>
                <a:rect l="l" t="t" r="r" b="b"/>
                <a:pathLst>
                  <a:path w="9992" h="10039" extrusionOk="0">
                    <a:moveTo>
                      <a:pt x="0" y="1"/>
                    </a:moveTo>
                    <a:cubicBezTo>
                      <a:pt x="259" y="1983"/>
                      <a:pt x="397" y="4005"/>
                      <a:pt x="1131" y="5887"/>
                    </a:cubicBezTo>
                    <a:cubicBezTo>
                      <a:pt x="1488" y="6799"/>
                      <a:pt x="1964" y="7671"/>
                      <a:pt x="2677" y="8345"/>
                    </a:cubicBezTo>
                    <a:cubicBezTo>
                      <a:pt x="3813" y="9406"/>
                      <a:pt x="5968" y="10038"/>
                      <a:pt x="7771" y="10038"/>
                    </a:cubicBezTo>
                    <a:cubicBezTo>
                      <a:pt x="8327" y="10038"/>
                      <a:pt x="8849" y="9978"/>
                      <a:pt x="9298" y="9852"/>
                    </a:cubicBezTo>
                    <a:cubicBezTo>
                      <a:pt x="9991" y="7870"/>
                      <a:pt x="9515" y="4679"/>
                      <a:pt x="8207" y="3112"/>
                    </a:cubicBezTo>
                    <a:cubicBezTo>
                      <a:pt x="7554" y="2359"/>
                      <a:pt x="6700" y="1843"/>
                      <a:pt x="5828" y="1428"/>
                    </a:cubicBezTo>
                    <a:cubicBezTo>
                      <a:pt x="3986" y="595"/>
                      <a:pt x="1964" y="358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43" name="Google Shape;3943;p40"/>
              <p:cNvSpPr/>
              <p:nvPr/>
            </p:nvSpPr>
            <p:spPr>
              <a:xfrm>
                <a:off x="5352050" y="2511400"/>
                <a:ext cx="170500" cy="1713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685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78" y="1348"/>
                      <a:pt x="257" y="2736"/>
                      <a:pt x="773" y="4024"/>
                    </a:cubicBezTo>
                    <a:cubicBezTo>
                      <a:pt x="1011" y="4639"/>
                      <a:pt x="1328" y="5234"/>
                      <a:pt x="1824" y="5689"/>
                    </a:cubicBezTo>
                    <a:cubicBezTo>
                      <a:pt x="2594" y="6414"/>
                      <a:pt x="4067" y="6852"/>
                      <a:pt x="5295" y="6852"/>
                    </a:cubicBezTo>
                    <a:cubicBezTo>
                      <a:pt x="5678" y="6852"/>
                      <a:pt x="6037" y="6809"/>
                      <a:pt x="6344" y="6720"/>
                    </a:cubicBezTo>
                    <a:cubicBezTo>
                      <a:pt x="6820" y="5372"/>
                      <a:pt x="6502" y="3191"/>
                      <a:pt x="5591" y="2121"/>
                    </a:cubicBezTo>
                    <a:cubicBezTo>
                      <a:pt x="5154" y="1605"/>
                      <a:pt x="4579" y="1249"/>
                      <a:pt x="3965" y="971"/>
                    </a:cubicBezTo>
                    <a:cubicBezTo>
                      <a:pt x="2715" y="397"/>
                      <a:pt x="1348" y="238"/>
                      <a:pt x="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44" name="Google Shape;3944;p40"/>
              <p:cNvSpPr/>
              <p:nvPr/>
            </p:nvSpPr>
            <p:spPr>
              <a:xfrm>
                <a:off x="5309925" y="2467200"/>
                <a:ext cx="219500" cy="230825"/>
              </a:xfrm>
              <a:custGeom>
                <a:avLst/>
                <a:gdLst/>
                <a:ahLst/>
                <a:cxnLst/>
                <a:rect l="l" t="t" r="r" b="b"/>
                <a:pathLst>
                  <a:path w="8780" h="9233" extrusionOk="0">
                    <a:moveTo>
                      <a:pt x="140" y="1"/>
                    </a:moveTo>
                    <a:cubicBezTo>
                      <a:pt x="63" y="1"/>
                      <a:pt x="1" y="108"/>
                      <a:pt x="60" y="183"/>
                    </a:cubicBezTo>
                    <a:cubicBezTo>
                      <a:pt x="1091" y="1332"/>
                      <a:pt x="2141" y="2442"/>
                      <a:pt x="3192" y="3553"/>
                    </a:cubicBezTo>
                    <a:cubicBezTo>
                      <a:pt x="4400" y="4840"/>
                      <a:pt x="5610" y="6109"/>
                      <a:pt x="6819" y="7378"/>
                    </a:cubicBezTo>
                    <a:cubicBezTo>
                      <a:pt x="7413" y="7993"/>
                      <a:pt x="7989" y="8587"/>
                      <a:pt x="8563" y="9201"/>
                    </a:cubicBezTo>
                    <a:cubicBezTo>
                      <a:pt x="8586" y="9224"/>
                      <a:pt x="8610" y="9233"/>
                      <a:pt x="8633" y="9233"/>
                    </a:cubicBezTo>
                    <a:cubicBezTo>
                      <a:pt x="8713" y="9233"/>
                      <a:pt x="8779" y="9120"/>
                      <a:pt x="8703" y="9043"/>
                    </a:cubicBezTo>
                    <a:cubicBezTo>
                      <a:pt x="7612" y="7893"/>
                      <a:pt x="6502" y="6743"/>
                      <a:pt x="5412" y="5593"/>
                    </a:cubicBezTo>
                    <a:cubicBezTo>
                      <a:pt x="4202" y="4325"/>
                      <a:pt x="3013" y="3077"/>
                      <a:pt x="1823" y="1788"/>
                    </a:cubicBezTo>
                    <a:cubicBezTo>
                      <a:pt x="1268" y="1213"/>
                      <a:pt x="734" y="619"/>
                      <a:pt x="219" y="43"/>
                    </a:cubicBezTo>
                    <a:cubicBezTo>
                      <a:pt x="193" y="13"/>
                      <a:pt x="166" y="1"/>
                      <a:pt x="1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45" name="Google Shape;3945;p40"/>
              <p:cNvSpPr/>
              <p:nvPr/>
            </p:nvSpPr>
            <p:spPr>
              <a:xfrm>
                <a:off x="5309900" y="2468775"/>
                <a:ext cx="402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1413" extrusionOk="0">
                    <a:moveTo>
                      <a:pt x="1449" y="1"/>
                    </a:moveTo>
                    <a:cubicBezTo>
                      <a:pt x="1409" y="1"/>
                      <a:pt x="1349" y="59"/>
                      <a:pt x="1349" y="120"/>
                    </a:cubicBezTo>
                    <a:cubicBezTo>
                      <a:pt x="1388" y="416"/>
                      <a:pt x="1290" y="694"/>
                      <a:pt x="1052" y="892"/>
                    </a:cubicBezTo>
                    <a:cubicBezTo>
                      <a:pt x="933" y="992"/>
                      <a:pt x="775" y="1071"/>
                      <a:pt x="635" y="1130"/>
                    </a:cubicBezTo>
                    <a:cubicBezTo>
                      <a:pt x="507" y="1173"/>
                      <a:pt x="389" y="1206"/>
                      <a:pt x="266" y="1206"/>
                    </a:cubicBezTo>
                    <a:cubicBezTo>
                      <a:pt x="218" y="1206"/>
                      <a:pt x="170" y="1201"/>
                      <a:pt x="120" y="1190"/>
                    </a:cubicBezTo>
                    <a:cubicBezTo>
                      <a:pt x="61" y="1190"/>
                      <a:pt x="1" y="1249"/>
                      <a:pt x="1" y="1309"/>
                    </a:cubicBezTo>
                    <a:cubicBezTo>
                      <a:pt x="1" y="1368"/>
                      <a:pt x="61" y="1407"/>
                      <a:pt x="120" y="1407"/>
                    </a:cubicBezTo>
                    <a:cubicBezTo>
                      <a:pt x="156" y="1411"/>
                      <a:pt x="192" y="1413"/>
                      <a:pt x="228" y="1413"/>
                    </a:cubicBezTo>
                    <a:cubicBezTo>
                      <a:pt x="389" y="1413"/>
                      <a:pt x="549" y="1377"/>
                      <a:pt x="695" y="1328"/>
                    </a:cubicBezTo>
                    <a:cubicBezTo>
                      <a:pt x="873" y="1249"/>
                      <a:pt x="1052" y="1169"/>
                      <a:pt x="1211" y="1051"/>
                    </a:cubicBezTo>
                    <a:cubicBezTo>
                      <a:pt x="1468" y="813"/>
                      <a:pt x="1607" y="456"/>
                      <a:pt x="1568" y="120"/>
                    </a:cubicBezTo>
                    <a:cubicBezTo>
                      <a:pt x="1547" y="59"/>
                      <a:pt x="1528" y="1"/>
                      <a:pt x="14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46" name="Google Shape;3946;p40"/>
              <p:cNvSpPr/>
              <p:nvPr/>
            </p:nvSpPr>
            <p:spPr>
              <a:xfrm>
                <a:off x="5314875" y="2476700"/>
                <a:ext cx="69400" cy="60000"/>
              </a:xfrm>
              <a:custGeom>
                <a:avLst/>
                <a:gdLst/>
                <a:ahLst/>
                <a:cxnLst/>
                <a:rect l="l" t="t" r="r" b="b"/>
                <a:pathLst>
                  <a:path w="2776" h="2400" extrusionOk="0">
                    <a:moveTo>
                      <a:pt x="2597" y="1"/>
                    </a:moveTo>
                    <a:cubicBezTo>
                      <a:pt x="2533" y="1"/>
                      <a:pt x="2466" y="56"/>
                      <a:pt x="2479" y="139"/>
                    </a:cubicBezTo>
                    <a:cubicBezTo>
                      <a:pt x="2558" y="437"/>
                      <a:pt x="2418" y="773"/>
                      <a:pt x="2260" y="1051"/>
                    </a:cubicBezTo>
                    <a:cubicBezTo>
                      <a:pt x="2101" y="1289"/>
                      <a:pt x="1903" y="1507"/>
                      <a:pt x="1686" y="1666"/>
                    </a:cubicBezTo>
                    <a:cubicBezTo>
                      <a:pt x="1271" y="2006"/>
                      <a:pt x="748" y="2183"/>
                      <a:pt x="220" y="2183"/>
                    </a:cubicBezTo>
                    <a:cubicBezTo>
                      <a:pt x="193" y="2183"/>
                      <a:pt x="166" y="2182"/>
                      <a:pt x="140" y="2181"/>
                    </a:cubicBezTo>
                    <a:cubicBezTo>
                      <a:pt x="0" y="2181"/>
                      <a:pt x="0" y="2380"/>
                      <a:pt x="140" y="2399"/>
                    </a:cubicBezTo>
                    <a:cubicBezTo>
                      <a:pt x="166" y="2400"/>
                      <a:pt x="193" y="2400"/>
                      <a:pt x="219" y="2400"/>
                    </a:cubicBezTo>
                    <a:cubicBezTo>
                      <a:pt x="808" y="2400"/>
                      <a:pt x="1408" y="2183"/>
                      <a:pt x="1863" y="1804"/>
                    </a:cubicBezTo>
                    <a:cubicBezTo>
                      <a:pt x="2101" y="1606"/>
                      <a:pt x="2320" y="1368"/>
                      <a:pt x="2479" y="1090"/>
                    </a:cubicBezTo>
                    <a:cubicBezTo>
                      <a:pt x="2637" y="794"/>
                      <a:pt x="2775" y="416"/>
                      <a:pt x="2696" y="80"/>
                    </a:cubicBezTo>
                    <a:cubicBezTo>
                      <a:pt x="2680" y="25"/>
                      <a:pt x="2639" y="1"/>
                      <a:pt x="2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47" name="Google Shape;3947;p40"/>
              <p:cNvSpPr/>
              <p:nvPr/>
            </p:nvSpPr>
            <p:spPr>
              <a:xfrm>
                <a:off x="5332700" y="2493925"/>
                <a:ext cx="81125" cy="75450"/>
              </a:xfrm>
              <a:custGeom>
                <a:avLst/>
                <a:gdLst/>
                <a:ahLst/>
                <a:cxnLst/>
                <a:rect l="l" t="t" r="r" b="b"/>
                <a:pathLst>
                  <a:path w="3245" h="3018" extrusionOk="0">
                    <a:moveTo>
                      <a:pt x="3113" y="0"/>
                    </a:moveTo>
                    <a:cubicBezTo>
                      <a:pt x="3075" y="0"/>
                      <a:pt x="3042" y="20"/>
                      <a:pt x="3034" y="65"/>
                    </a:cubicBezTo>
                    <a:cubicBezTo>
                      <a:pt x="2836" y="1551"/>
                      <a:pt x="1626" y="2701"/>
                      <a:pt x="140" y="2801"/>
                    </a:cubicBezTo>
                    <a:cubicBezTo>
                      <a:pt x="1" y="2801"/>
                      <a:pt x="1" y="3018"/>
                      <a:pt x="140" y="3018"/>
                    </a:cubicBezTo>
                    <a:cubicBezTo>
                      <a:pt x="1705" y="2899"/>
                      <a:pt x="3014" y="1691"/>
                      <a:pt x="3233" y="124"/>
                    </a:cubicBezTo>
                    <a:cubicBezTo>
                      <a:pt x="3244" y="50"/>
                      <a:pt x="3173" y="0"/>
                      <a:pt x="3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48" name="Google Shape;3948;p40"/>
              <p:cNvSpPr/>
              <p:nvPr/>
            </p:nvSpPr>
            <p:spPr>
              <a:xfrm>
                <a:off x="5343775" y="2502825"/>
                <a:ext cx="98975" cy="103775"/>
              </a:xfrm>
              <a:custGeom>
                <a:avLst/>
                <a:gdLst/>
                <a:ahLst/>
                <a:cxnLst/>
                <a:rect l="l" t="t" r="r" b="b"/>
                <a:pathLst>
                  <a:path w="3959" h="4151" extrusionOk="0">
                    <a:moveTo>
                      <a:pt x="3840" y="1"/>
                    </a:moveTo>
                    <a:cubicBezTo>
                      <a:pt x="3791" y="1"/>
                      <a:pt x="3741" y="36"/>
                      <a:pt x="3741" y="106"/>
                    </a:cubicBezTo>
                    <a:cubicBezTo>
                      <a:pt x="3781" y="1652"/>
                      <a:pt x="2690" y="2920"/>
                      <a:pt x="1362" y="3555"/>
                    </a:cubicBezTo>
                    <a:cubicBezTo>
                      <a:pt x="966" y="3732"/>
                      <a:pt x="549" y="3851"/>
                      <a:pt x="133" y="3951"/>
                    </a:cubicBezTo>
                    <a:cubicBezTo>
                      <a:pt x="0" y="3969"/>
                      <a:pt x="49" y="4151"/>
                      <a:pt x="174" y="4151"/>
                    </a:cubicBezTo>
                    <a:cubicBezTo>
                      <a:pt x="180" y="4151"/>
                      <a:pt x="186" y="4150"/>
                      <a:pt x="192" y="4149"/>
                    </a:cubicBezTo>
                    <a:cubicBezTo>
                      <a:pt x="1719" y="3832"/>
                      <a:pt x="3146" y="2900"/>
                      <a:pt x="3720" y="1393"/>
                    </a:cubicBezTo>
                    <a:cubicBezTo>
                      <a:pt x="3879" y="978"/>
                      <a:pt x="3958" y="542"/>
                      <a:pt x="3939" y="106"/>
                    </a:cubicBezTo>
                    <a:cubicBezTo>
                      <a:pt x="3939" y="36"/>
                      <a:pt x="3890" y="1"/>
                      <a:pt x="38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49" name="Google Shape;3949;p40"/>
              <p:cNvSpPr/>
              <p:nvPr/>
            </p:nvSpPr>
            <p:spPr>
              <a:xfrm>
                <a:off x="5372175" y="2530575"/>
                <a:ext cx="94175" cy="97925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3917" extrusionOk="0">
                    <a:moveTo>
                      <a:pt x="3630" y="1"/>
                    </a:moveTo>
                    <a:cubicBezTo>
                      <a:pt x="3590" y="1"/>
                      <a:pt x="3551" y="20"/>
                      <a:pt x="3536" y="66"/>
                    </a:cubicBezTo>
                    <a:cubicBezTo>
                      <a:pt x="3298" y="1433"/>
                      <a:pt x="2407" y="2622"/>
                      <a:pt x="1197" y="3296"/>
                    </a:cubicBezTo>
                    <a:cubicBezTo>
                      <a:pt x="861" y="3476"/>
                      <a:pt x="504" y="3614"/>
                      <a:pt x="126" y="3713"/>
                    </a:cubicBezTo>
                    <a:cubicBezTo>
                      <a:pt x="1" y="3749"/>
                      <a:pt x="38" y="3917"/>
                      <a:pt x="135" y="3917"/>
                    </a:cubicBezTo>
                    <a:cubicBezTo>
                      <a:pt x="145" y="3917"/>
                      <a:pt x="155" y="3915"/>
                      <a:pt x="166" y="3912"/>
                    </a:cubicBezTo>
                    <a:cubicBezTo>
                      <a:pt x="1554" y="3574"/>
                      <a:pt x="2764" y="2583"/>
                      <a:pt x="3377" y="1295"/>
                    </a:cubicBezTo>
                    <a:cubicBezTo>
                      <a:pt x="3536" y="918"/>
                      <a:pt x="3675" y="542"/>
                      <a:pt x="3755" y="125"/>
                    </a:cubicBezTo>
                    <a:cubicBezTo>
                      <a:pt x="3766" y="51"/>
                      <a:pt x="3696" y="1"/>
                      <a:pt x="3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50" name="Google Shape;3950;p40"/>
              <p:cNvSpPr/>
              <p:nvPr/>
            </p:nvSpPr>
            <p:spPr>
              <a:xfrm>
                <a:off x="5405075" y="2574950"/>
                <a:ext cx="78825" cy="71775"/>
              </a:xfrm>
              <a:custGeom>
                <a:avLst/>
                <a:gdLst/>
                <a:ahLst/>
                <a:cxnLst/>
                <a:rect l="l" t="t" r="r" b="b"/>
                <a:pathLst>
                  <a:path w="3153" h="2871" extrusionOk="0">
                    <a:moveTo>
                      <a:pt x="3015" y="1"/>
                    </a:moveTo>
                    <a:cubicBezTo>
                      <a:pt x="2984" y="1"/>
                      <a:pt x="2953" y="17"/>
                      <a:pt x="2934" y="54"/>
                    </a:cubicBezTo>
                    <a:cubicBezTo>
                      <a:pt x="2656" y="649"/>
                      <a:pt x="2280" y="1204"/>
                      <a:pt x="1823" y="1661"/>
                    </a:cubicBezTo>
                    <a:cubicBezTo>
                      <a:pt x="1368" y="2116"/>
                      <a:pt x="793" y="2573"/>
                      <a:pt x="139" y="2652"/>
                    </a:cubicBezTo>
                    <a:cubicBezTo>
                      <a:pt x="6" y="2670"/>
                      <a:pt x="0" y="2871"/>
                      <a:pt x="121" y="2871"/>
                    </a:cubicBezTo>
                    <a:cubicBezTo>
                      <a:pt x="127" y="2871"/>
                      <a:pt x="133" y="2870"/>
                      <a:pt x="139" y="2869"/>
                    </a:cubicBezTo>
                    <a:cubicBezTo>
                      <a:pt x="832" y="2771"/>
                      <a:pt x="1408" y="2354"/>
                      <a:pt x="1903" y="1878"/>
                    </a:cubicBezTo>
                    <a:cubicBezTo>
                      <a:pt x="2399" y="1383"/>
                      <a:pt x="2815" y="808"/>
                      <a:pt x="3113" y="154"/>
                    </a:cubicBezTo>
                    <a:cubicBezTo>
                      <a:pt x="3153" y="73"/>
                      <a:pt x="3083" y="1"/>
                      <a:pt x="30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51" name="Google Shape;3951;p40"/>
              <p:cNvSpPr/>
              <p:nvPr/>
            </p:nvSpPr>
            <p:spPr>
              <a:xfrm>
                <a:off x="5443075" y="2609225"/>
                <a:ext cx="48825" cy="486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45" extrusionOk="0">
                    <a:moveTo>
                      <a:pt x="1818" y="1"/>
                    </a:moveTo>
                    <a:cubicBezTo>
                      <a:pt x="1773" y="1"/>
                      <a:pt x="1728" y="23"/>
                      <a:pt x="1712" y="71"/>
                    </a:cubicBezTo>
                    <a:cubicBezTo>
                      <a:pt x="1493" y="845"/>
                      <a:pt x="879" y="1479"/>
                      <a:pt x="105" y="1736"/>
                    </a:cubicBezTo>
                    <a:cubicBezTo>
                      <a:pt x="1" y="1771"/>
                      <a:pt x="35" y="1945"/>
                      <a:pt x="125" y="1945"/>
                    </a:cubicBezTo>
                    <a:cubicBezTo>
                      <a:pt x="138" y="1945"/>
                      <a:pt x="151" y="1942"/>
                      <a:pt x="165" y="1934"/>
                    </a:cubicBezTo>
                    <a:cubicBezTo>
                      <a:pt x="998" y="1657"/>
                      <a:pt x="1672" y="964"/>
                      <a:pt x="1929" y="131"/>
                    </a:cubicBezTo>
                    <a:cubicBezTo>
                      <a:pt x="1952" y="48"/>
                      <a:pt x="1885" y="1"/>
                      <a:pt x="18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52" name="Google Shape;3952;p40"/>
              <p:cNvSpPr/>
              <p:nvPr/>
            </p:nvSpPr>
            <p:spPr>
              <a:xfrm>
                <a:off x="5474950" y="2646200"/>
                <a:ext cx="244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76" h="900" extrusionOk="0">
                    <a:moveTo>
                      <a:pt x="842" y="0"/>
                    </a:moveTo>
                    <a:cubicBezTo>
                      <a:pt x="801" y="0"/>
                      <a:pt x="761" y="24"/>
                      <a:pt x="754" y="80"/>
                    </a:cubicBezTo>
                    <a:cubicBezTo>
                      <a:pt x="733" y="159"/>
                      <a:pt x="694" y="218"/>
                      <a:pt x="654" y="278"/>
                    </a:cubicBezTo>
                    <a:cubicBezTo>
                      <a:pt x="614" y="336"/>
                      <a:pt x="556" y="397"/>
                      <a:pt x="495" y="436"/>
                    </a:cubicBezTo>
                    <a:cubicBezTo>
                      <a:pt x="376" y="555"/>
                      <a:pt x="218" y="614"/>
                      <a:pt x="59" y="693"/>
                    </a:cubicBezTo>
                    <a:cubicBezTo>
                      <a:pt x="1" y="733"/>
                      <a:pt x="1" y="793"/>
                      <a:pt x="20" y="852"/>
                    </a:cubicBezTo>
                    <a:cubicBezTo>
                      <a:pt x="35" y="881"/>
                      <a:pt x="81" y="900"/>
                      <a:pt x="120" y="900"/>
                    </a:cubicBezTo>
                    <a:cubicBezTo>
                      <a:pt x="135" y="900"/>
                      <a:pt x="148" y="897"/>
                      <a:pt x="159" y="891"/>
                    </a:cubicBezTo>
                    <a:cubicBezTo>
                      <a:pt x="495" y="714"/>
                      <a:pt x="852" y="516"/>
                      <a:pt x="952" y="138"/>
                    </a:cubicBezTo>
                    <a:cubicBezTo>
                      <a:pt x="976" y="55"/>
                      <a:pt x="906" y="0"/>
                      <a:pt x="8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53" name="Google Shape;3953;p40"/>
              <p:cNvSpPr/>
              <p:nvPr/>
            </p:nvSpPr>
            <p:spPr>
              <a:xfrm>
                <a:off x="5732650" y="2135475"/>
                <a:ext cx="321150" cy="193650"/>
              </a:xfrm>
              <a:custGeom>
                <a:avLst/>
                <a:gdLst/>
                <a:ahLst/>
                <a:cxnLst/>
                <a:rect l="l" t="t" r="r" b="b"/>
                <a:pathLst>
                  <a:path w="12846" h="7746" extrusionOk="0">
                    <a:moveTo>
                      <a:pt x="6315" y="0"/>
                    </a:moveTo>
                    <a:cubicBezTo>
                      <a:pt x="5574" y="0"/>
                      <a:pt x="4830" y="104"/>
                      <a:pt x="4143" y="388"/>
                    </a:cubicBezTo>
                    <a:cubicBezTo>
                      <a:pt x="2240" y="1141"/>
                      <a:pt x="318" y="3718"/>
                      <a:pt x="0" y="5800"/>
                    </a:cubicBezTo>
                    <a:cubicBezTo>
                      <a:pt x="1142" y="6910"/>
                      <a:pt x="3434" y="7745"/>
                      <a:pt x="5305" y="7745"/>
                    </a:cubicBezTo>
                    <a:cubicBezTo>
                      <a:pt x="5740" y="7745"/>
                      <a:pt x="6152" y="7700"/>
                      <a:pt x="6521" y="7603"/>
                    </a:cubicBezTo>
                    <a:cubicBezTo>
                      <a:pt x="7473" y="7346"/>
                      <a:pt x="8326" y="6810"/>
                      <a:pt x="9059" y="6176"/>
                    </a:cubicBezTo>
                    <a:cubicBezTo>
                      <a:pt x="10605" y="4849"/>
                      <a:pt x="11675" y="3144"/>
                      <a:pt x="12845" y="1498"/>
                    </a:cubicBezTo>
                    <a:cubicBezTo>
                      <a:pt x="10942" y="884"/>
                      <a:pt x="9059" y="150"/>
                      <a:pt x="7037" y="31"/>
                    </a:cubicBezTo>
                    <a:cubicBezTo>
                      <a:pt x="6798" y="11"/>
                      <a:pt x="6557" y="0"/>
                      <a:pt x="631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54" name="Google Shape;3954;p40"/>
              <p:cNvSpPr/>
              <p:nvPr/>
            </p:nvSpPr>
            <p:spPr>
              <a:xfrm>
                <a:off x="5735100" y="2180725"/>
                <a:ext cx="219075" cy="132450"/>
              </a:xfrm>
              <a:custGeom>
                <a:avLst/>
                <a:gdLst/>
                <a:ahLst/>
                <a:cxnLst/>
                <a:rect l="l" t="t" r="r" b="b"/>
                <a:pathLst>
                  <a:path w="8763" h="5298" extrusionOk="0">
                    <a:moveTo>
                      <a:pt x="4280" y="1"/>
                    </a:moveTo>
                    <a:cubicBezTo>
                      <a:pt x="3787" y="1"/>
                      <a:pt x="3290" y="72"/>
                      <a:pt x="2836" y="263"/>
                    </a:cubicBezTo>
                    <a:cubicBezTo>
                      <a:pt x="1528" y="779"/>
                      <a:pt x="220" y="2542"/>
                      <a:pt x="1" y="3950"/>
                    </a:cubicBezTo>
                    <a:cubicBezTo>
                      <a:pt x="772" y="4722"/>
                      <a:pt x="2339" y="5297"/>
                      <a:pt x="3623" y="5297"/>
                    </a:cubicBezTo>
                    <a:cubicBezTo>
                      <a:pt x="3922" y="5297"/>
                      <a:pt x="4207" y="5266"/>
                      <a:pt x="4462" y="5198"/>
                    </a:cubicBezTo>
                    <a:cubicBezTo>
                      <a:pt x="5115" y="5021"/>
                      <a:pt x="5670" y="4643"/>
                      <a:pt x="6185" y="4207"/>
                    </a:cubicBezTo>
                    <a:cubicBezTo>
                      <a:pt x="7237" y="3316"/>
                      <a:pt x="7969" y="2146"/>
                      <a:pt x="8762" y="1036"/>
                    </a:cubicBezTo>
                    <a:cubicBezTo>
                      <a:pt x="7475" y="600"/>
                      <a:pt x="6185" y="105"/>
                      <a:pt x="4798" y="26"/>
                    </a:cubicBezTo>
                    <a:cubicBezTo>
                      <a:pt x="4627" y="10"/>
                      <a:pt x="4454" y="1"/>
                      <a:pt x="4280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55" name="Google Shape;3955;p40"/>
              <p:cNvSpPr/>
              <p:nvPr/>
            </p:nvSpPr>
            <p:spPr>
              <a:xfrm>
                <a:off x="5710600" y="2185650"/>
                <a:ext cx="300800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12032" h="4135" extrusionOk="0">
                    <a:moveTo>
                      <a:pt x="11895" y="1"/>
                    </a:moveTo>
                    <a:cubicBezTo>
                      <a:pt x="11885" y="1"/>
                      <a:pt x="11875" y="3"/>
                      <a:pt x="11864" y="6"/>
                    </a:cubicBezTo>
                    <a:cubicBezTo>
                      <a:pt x="10416" y="542"/>
                      <a:pt x="8970" y="1018"/>
                      <a:pt x="7522" y="1513"/>
                    </a:cubicBezTo>
                    <a:cubicBezTo>
                      <a:pt x="5838" y="2068"/>
                      <a:pt x="4173" y="2604"/>
                      <a:pt x="2508" y="3138"/>
                    </a:cubicBezTo>
                    <a:cubicBezTo>
                      <a:pt x="1694" y="3416"/>
                      <a:pt x="901" y="3674"/>
                      <a:pt x="108" y="3931"/>
                    </a:cubicBezTo>
                    <a:cubicBezTo>
                      <a:pt x="0" y="3967"/>
                      <a:pt x="23" y="4134"/>
                      <a:pt x="133" y="4134"/>
                    </a:cubicBezTo>
                    <a:cubicBezTo>
                      <a:pt x="144" y="4134"/>
                      <a:pt x="156" y="4133"/>
                      <a:pt x="169" y="4129"/>
                    </a:cubicBezTo>
                    <a:cubicBezTo>
                      <a:pt x="1675" y="3635"/>
                      <a:pt x="3201" y="3138"/>
                      <a:pt x="4707" y="2643"/>
                    </a:cubicBezTo>
                    <a:cubicBezTo>
                      <a:pt x="6372" y="2107"/>
                      <a:pt x="8019" y="1573"/>
                      <a:pt x="9684" y="997"/>
                    </a:cubicBezTo>
                    <a:cubicBezTo>
                      <a:pt x="10416" y="740"/>
                      <a:pt x="11170" y="482"/>
                      <a:pt x="11923" y="204"/>
                    </a:cubicBezTo>
                    <a:cubicBezTo>
                      <a:pt x="12031" y="168"/>
                      <a:pt x="11992" y="1"/>
                      <a:pt x="1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56" name="Google Shape;3956;p40"/>
              <p:cNvSpPr/>
              <p:nvPr/>
            </p:nvSpPr>
            <p:spPr>
              <a:xfrm>
                <a:off x="5969525" y="2171900"/>
                <a:ext cx="2750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1891" extrusionOk="0">
                    <a:moveTo>
                      <a:pt x="344" y="0"/>
                    </a:moveTo>
                    <a:cubicBezTo>
                      <a:pt x="312" y="0"/>
                      <a:pt x="281" y="12"/>
                      <a:pt x="258" y="41"/>
                    </a:cubicBezTo>
                    <a:cubicBezTo>
                      <a:pt x="40" y="358"/>
                      <a:pt x="1" y="754"/>
                      <a:pt x="159" y="1092"/>
                    </a:cubicBezTo>
                    <a:cubicBezTo>
                      <a:pt x="297" y="1428"/>
                      <a:pt x="595" y="1746"/>
                      <a:pt x="931" y="1885"/>
                    </a:cubicBezTo>
                    <a:cubicBezTo>
                      <a:pt x="944" y="1889"/>
                      <a:pt x="956" y="1890"/>
                      <a:pt x="967" y="1890"/>
                    </a:cubicBezTo>
                    <a:cubicBezTo>
                      <a:pt x="1077" y="1890"/>
                      <a:pt x="1100" y="1723"/>
                      <a:pt x="992" y="1687"/>
                    </a:cubicBezTo>
                    <a:cubicBezTo>
                      <a:pt x="714" y="1568"/>
                      <a:pt x="476" y="1290"/>
                      <a:pt x="337" y="1013"/>
                    </a:cubicBezTo>
                    <a:cubicBezTo>
                      <a:pt x="218" y="735"/>
                      <a:pt x="258" y="398"/>
                      <a:pt x="437" y="141"/>
                    </a:cubicBezTo>
                    <a:cubicBezTo>
                      <a:pt x="493" y="70"/>
                      <a:pt x="419" y="0"/>
                      <a:pt x="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57" name="Google Shape;3957;p40"/>
              <p:cNvSpPr/>
              <p:nvPr/>
            </p:nvSpPr>
            <p:spPr>
              <a:xfrm>
                <a:off x="5932350" y="2162650"/>
                <a:ext cx="45200" cy="824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3298" extrusionOk="0">
                    <a:moveTo>
                      <a:pt x="512" y="0"/>
                    </a:moveTo>
                    <a:cubicBezTo>
                      <a:pt x="487" y="0"/>
                      <a:pt x="461" y="11"/>
                      <a:pt x="436" y="35"/>
                    </a:cubicBezTo>
                    <a:cubicBezTo>
                      <a:pt x="0" y="511"/>
                      <a:pt x="100" y="1343"/>
                      <a:pt x="338" y="1898"/>
                    </a:cubicBezTo>
                    <a:cubicBezTo>
                      <a:pt x="576" y="2493"/>
                      <a:pt x="1012" y="3008"/>
                      <a:pt x="1586" y="3286"/>
                    </a:cubicBezTo>
                    <a:cubicBezTo>
                      <a:pt x="1602" y="3294"/>
                      <a:pt x="1619" y="3298"/>
                      <a:pt x="1635" y="3298"/>
                    </a:cubicBezTo>
                    <a:cubicBezTo>
                      <a:pt x="1733" y="3298"/>
                      <a:pt x="1807" y="3159"/>
                      <a:pt x="1705" y="3107"/>
                    </a:cubicBezTo>
                    <a:cubicBezTo>
                      <a:pt x="1189" y="2850"/>
                      <a:pt x="774" y="2414"/>
                      <a:pt x="555" y="1878"/>
                    </a:cubicBezTo>
                    <a:cubicBezTo>
                      <a:pt x="436" y="1621"/>
                      <a:pt x="378" y="1343"/>
                      <a:pt x="357" y="1045"/>
                    </a:cubicBezTo>
                    <a:cubicBezTo>
                      <a:pt x="357" y="749"/>
                      <a:pt x="378" y="411"/>
                      <a:pt x="595" y="173"/>
                    </a:cubicBezTo>
                    <a:cubicBezTo>
                      <a:pt x="655" y="98"/>
                      <a:pt x="590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58" name="Google Shape;3958;p40"/>
              <p:cNvSpPr/>
              <p:nvPr/>
            </p:nvSpPr>
            <p:spPr>
              <a:xfrm>
                <a:off x="5899150" y="2162975"/>
                <a:ext cx="46750" cy="10242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4097" extrusionOk="0">
                    <a:moveTo>
                      <a:pt x="415" y="1"/>
                    </a:moveTo>
                    <a:cubicBezTo>
                      <a:pt x="370" y="1"/>
                      <a:pt x="322" y="24"/>
                      <a:pt x="297" y="81"/>
                    </a:cubicBezTo>
                    <a:cubicBezTo>
                      <a:pt x="20" y="834"/>
                      <a:pt x="20" y="1687"/>
                      <a:pt x="318" y="2440"/>
                    </a:cubicBezTo>
                    <a:cubicBezTo>
                      <a:pt x="575" y="3114"/>
                      <a:pt x="1051" y="3688"/>
                      <a:pt x="1666" y="4085"/>
                    </a:cubicBezTo>
                    <a:cubicBezTo>
                      <a:pt x="1683" y="4093"/>
                      <a:pt x="1699" y="4097"/>
                      <a:pt x="1714" y="4097"/>
                    </a:cubicBezTo>
                    <a:cubicBezTo>
                      <a:pt x="1809" y="4097"/>
                      <a:pt x="1869" y="3958"/>
                      <a:pt x="1785" y="3907"/>
                    </a:cubicBezTo>
                    <a:cubicBezTo>
                      <a:pt x="516" y="3114"/>
                      <a:pt x="1" y="1528"/>
                      <a:pt x="516" y="120"/>
                    </a:cubicBezTo>
                    <a:cubicBezTo>
                      <a:pt x="540" y="50"/>
                      <a:pt x="480" y="1"/>
                      <a:pt x="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59" name="Google Shape;3959;p40"/>
              <p:cNvSpPr/>
              <p:nvPr/>
            </p:nvSpPr>
            <p:spPr>
              <a:xfrm>
                <a:off x="5857025" y="2157200"/>
                <a:ext cx="60900" cy="135475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5419" extrusionOk="0">
                    <a:moveTo>
                      <a:pt x="908" y="1"/>
                    </a:moveTo>
                    <a:cubicBezTo>
                      <a:pt x="874" y="1"/>
                      <a:pt x="839" y="17"/>
                      <a:pt x="814" y="55"/>
                    </a:cubicBezTo>
                    <a:cubicBezTo>
                      <a:pt x="0" y="1461"/>
                      <a:pt x="357" y="3206"/>
                      <a:pt x="1308" y="4455"/>
                    </a:cubicBezTo>
                    <a:cubicBezTo>
                      <a:pt x="1586" y="4792"/>
                      <a:pt x="1884" y="5109"/>
                      <a:pt x="2220" y="5386"/>
                    </a:cubicBezTo>
                    <a:cubicBezTo>
                      <a:pt x="2243" y="5409"/>
                      <a:pt x="2267" y="5418"/>
                      <a:pt x="2291" y="5418"/>
                    </a:cubicBezTo>
                    <a:cubicBezTo>
                      <a:pt x="2371" y="5418"/>
                      <a:pt x="2436" y="5310"/>
                      <a:pt x="2360" y="5248"/>
                    </a:cubicBezTo>
                    <a:cubicBezTo>
                      <a:pt x="1229" y="4297"/>
                      <a:pt x="417" y="2909"/>
                      <a:pt x="595" y="1382"/>
                    </a:cubicBezTo>
                    <a:cubicBezTo>
                      <a:pt x="655" y="946"/>
                      <a:pt x="793" y="530"/>
                      <a:pt x="991" y="153"/>
                    </a:cubicBezTo>
                    <a:cubicBezTo>
                      <a:pt x="1045" y="72"/>
                      <a:pt x="980" y="1"/>
                      <a:pt x="9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60" name="Google Shape;3960;p40"/>
              <p:cNvSpPr/>
              <p:nvPr/>
            </p:nvSpPr>
            <p:spPr>
              <a:xfrm>
                <a:off x="5832225" y="2170450"/>
                <a:ext cx="50575" cy="128475"/>
              </a:xfrm>
              <a:custGeom>
                <a:avLst/>
                <a:gdLst/>
                <a:ahLst/>
                <a:cxnLst/>
                <a:rect l="l" t="t" r="r" b="b"/>
                <a:pathLst>
                  <a:path w="2023" h="5139" extrusionOk="0">
                    <a:moveTo>
                      <a:pt x="542" y="0"/>
                    </a:moveTo>
                    <a:cubicBezTo>
                      <a:pt x="497" y="0"/>
                      <a:pt x="453" y="24"/>
                      <a:pt x="437" y="80"/>
                    </a:cubicBezTo>
                    <a:cubicBezTo>
                      <a:pt x="1" y="1447"/>
                      <a:pt x="239" y="2993"/>
                      <a:pt x="1013" y="4182"/>
                    </a:cubicBezTo>
                    <a:cubicBezTo>
                      <a:pt x="1230" y="4520"/>
                      <a:pt x="1488" y="4837"/>
                      <a:pt x="1806" y="5115"/>
                    </a:cubicBezTo>
                    <a:cubicBezTo>
                      <a:pt x="1826" y="5131"/>
                      <a:pt x="1848" y="5138"/>
                      <a:pt x="1869" y="5138"/>
                    </a:cubicBezTo>
                    <a:cubicBezTo>
                      <a:pt x="1951" y="5138"/>
                      <a:pt x="2023" y="5034"/>
                      <a:pt x="1944" y="4956"/>
                    </a:cubicBezTo>
                    <a:cubicBezTo>
                      <a:pt x="933" y="4044"/>
                      <a:pt x="378" y="2657"/>
                      <a:pt x="437" y="1269"/>
                    </a:cubicBezTo>
                    <a:cubicBezTo>
                      <a:pt x="458" y="892"/>
                      <a:pt x="537" y="495"/>
                      <a:pt x="656" y="138"/>
                    </a:cubicBezTo>
                    <a:cubicBezTo>
                      <a:pt x="680" y="55"/>
                      <a:pt x="610" y="0"/>
                      <a:pt x="5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61" name="Google Shape;3961;p40"/>
              <p:cNvSpPr/>
              <p:nvPr/>
            </p:nvSpPr>
            <p:spPr>
              <a:xfrm>
                <a:off x="5806000" y="2201525"/>
                <a:ext cx="39225" cy="97775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3911" extrusionOk="0">
                    <a:moveTo>
                      <a:pt x="146" y="1"/>
                    </a:moveTo>
                    <a:cubicBezTo>
                      <a:pt x="94" y="1"/>
                      <a:pt x="40" y="36"/>
                      <a:pt x="40" y="105"/>
                    </a:cubicBezTo>
                    <a:cubicBezTo>
                      <a:pt x="0" y="838"/>
                      <a:pt x="98" y="1591"/>
                      <a:pt x="336" y="2286"/>
                    </a:cubicBezTo>
                    <a:cubicBezTo>
                      <a:pt x="535" y="2900"/>
                      <a:pt x="833" y="3515"/>
                      <a:pt x="1367" y="3891"/>
                    </a:cubicBezTo>
                    <a:cubicBezTo>
                      <a:pt x="1388" y="3905"/>
                      <a:pt x="1408" y="3911"/>
                      <a:pt x="1427" y="3911"/>
                    </a:cubicBezTo>
                    <a:cubicBezTo>
                      <a:pt x="1515" y="3911"/>
                      <a:pt x="1568" y="3778"/>
                      <a:pt x="1486" y="3713"/>
                    </a:cubicBezTo>
                    <a:cubicBezTo>
                      <a:pt x="971" y="3336"/>
                      <a:pt x="693" y="2741"/>
                      <a:pt x="495" y="2146"/>
                    </a:cubicBezTo>
                    <a:cubicBezTo>
                      <a:pt x="297" y="1493"/>
                      <a:pt x="198" y="798"/>
                      <a:pt x="238" y="105"/>
                    </a:cubicBezTo>
                    <a:cubicBezTo>
                      <a:pt x="248" y="36"/>
                      <a:pt x="198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62" name="Google Shape;3962;p40"/>
              <p:cNvSpPr/>
              <p:nvPr/>
            </p:nvSpPr>
            <p:spPr>
              <a:xfrm>
                <a:off x="5779700" y="2227900"/>
                <a:ext cx="26700" cy="633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534" extrusionOk="0">
                    <a:moveTo>
                      <a:pt x="261" y="1"/>
                    </a:moveTo>
                    <a:cubicBezTo>
                      <a:pt x="218" y="1"/>
                      <a:pt x="175" y="24"/>
                      <a:pt x="159" y="81"/>
                    </a:cubicBezTo>
                    <a:cubicBezTo>
                      <a:pt x="1" y="933"/>
                      <a:pt x="259" y="1845"/>
                      <a:pt x="854" y="2500"/>
                    </a:cubicBezTo>
                    <a:cubicBezTo>
                      <a:pt x="873" y="2523"/>
                      <a:pt x="897" y="2533"/>
                      <a:pt x="921" y="2533"/>
                    </a:cubicBezTo>
                    <a:cubicBezTo>
                      <a:pt x="995" y="2533"/>
                      <a:pt x="1068" y="2436"/>
                      <a:pt x="992" y="2360"/>
                    </a:cubicBezTo>
                    <a:cubicBezTo>
                      <a:pt x="457" y="1765"/>
                      <a:pt x="220" y="914"/>
                      <a:pt x="378" y="121"/>
                    </a:cubicBezTo>
                    <a:cubicBezTo>
                      <a:pt x="389" y="50"/>
                      <a:pt x="325" y="1"/>
                      <a:pt x="2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63" name="Google Shape;3963;p40"/>
              <p:cNvSpPr/>
              <p:nvPr/>
            </p:nvSpPr>
            <p:spPr>
              <a:xfrm>
                <a:off x="5757425" y="2257025"/>
                <a:ext cx="15875" cy="28925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57" extrusionOk="0">
                    <a:moveTo>
                      <a:pt x="174" y="1"/>
                    </a:moveTo>
                    <a:cubicBezTo>
                      <a:pt x="133" y="1"/>
                      <a:pt x="95" y="20"/>
                      <a:pt x="80" y="66"/>
                    </a:cubicBezTo>
                    <a:cubicBezTo>
                      <a:pt x="0" y="462"/>
                      <a:pt x="218" y="799"/>
                      <a:pt x="437" y="1097"/>
                    </a:cubicBezTo>
                    <a:cubicBezTo>
                      <a:pt x="449" y="1135"/>
                      <a:pt x="479" y="1157"/>
                      <a:pt x="514" y="1157"/>
                    </a:cubicBezTo>
                    <a:cubicBezTo>
                      <a:pt x="533" y="1157"/>
                      <a:pt x="554" y="1150"/>
                      <a:pt x="575" y="1136"/>
                    </a:cubicBezTo>
                    <a:cubicBezTo>
                      <a:pt x="614" y="1116"/>
                      <a:pt x="635" y="1036"/>
                      <a:pt x="614" y="997"/>
                    </a:cubicBezTo>
                    <a:cubicBezTo>
                      <a:pt x="437" y="759"/>
                      <a:pt x="218" y="462"/>
                      <a:pt x="297" y="125"/>
                    </a:cubicBezTo>
                    <a:cubicBezTo>
                      <a:pt x="310" y="51"/>
                      <a:pt x="239" y="1"/>
                      <a:pt x="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64" name="Google Shape;3964;p40"/>
              <p:cNvSpPr/>
              <p:nvPr/>
            </p:nvSpPr>
            <p:spPr>
              <a:xfrm>
                <a:off x="5658300" y="2357375"/>
                <a:ext cx="338500" cy="190750"/>
              </a:xfrm>
              <a:custGeom>
                <a:avLst/>
                <a:gdLst/>
                <a:ahLst/>
                <a:cxnLst/>
                <a:rect l="l" t="t" r="r" b="b"/>
                <a:pathLst>
                  <a:path w="13540" h="7630" extrusionOk="0">
                    <a:moveTo>
                      <a:pt x="5905" y="0"/>
                    </a:moveTo>
                    <a:cubicBezTo>
                      <a:pt x="5767" y="0"/>
                      <a:pt x="5629" y="5"/>
                      <a:pt x="5491" y="16"/>
                    </a:cubicBezTo>
                    <a:cubicBezTo>
                      <a:pt x="3469" y="215"/>
                      <a:pt x="873" y="2157"/>
                      <a:pt x="1" y="4060"/>
                    </a:cubicBezTo>
                    <a:cubicBezTo>
                      <a:pt x="952" y="5784"/>
                      <a:pt x="3728" y="7568"/>
                      <a:pt x="5750" y="7628"/>
                    </a:cubicBezTo>
                    <a:cubicBezTo>
                      <a:pt x="5780" y="7629"/>
                      <a:pt x="5810" y="7629"/>
                      <a:pt x="5840" y="7629"/>
                    </a:cubicBezTo>
                    <a:cubicBezTo>
                      <a:pt x="6799" y="7629"/>
                      <a:pt x="7720" y="7339"/>
                      <a:pt x="8604" y="6954"/>
                    </a:cubicBezTo>
                    <a:cubicBezTo>
                      <a:pt x="10447" y="6141"/>
                      <a:pt x="11953" y="4793"/>
                      <a:pt x="13539" y="3545"/>
                    </a:cubicBezTo>
                    <a:cubicBezTo>
                      <a:pt x="11874" y="2414"/>
                      <a:pt x="10269" y="1185"/>
                      <a:pt x="8366" y="492"/>
                    </a:cubicBezTo>
                    <a:cubicBezTo>
                      <a:pt x="7581" y="202"/>
                      <a:pt x="6752" y="0"/>
                      <a:pt x="590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65" name="Google Shape;3965;p40"/>
              <p:cNvSpPr/>
              <p:nvPr/>
            </p:nvSpPr>
            <p:spPr>
              <a:xfrm>
                <a:off x="5660775" y="2389650"/>
                <a:ext cx="230950" cy="130225"/>
              </a:xfrm>
              <a:custGeom>
                <a:avLst/>
                <a:gdLst/>
                <a:ahLst/>
                <a:cxnLst/>
                <a:rect l="l" t="t" r="r" b="b"/>
                <a:pathLst>
                  <a:path w="9238" h="5209" extrusionOk="0">
                    <a:moveTo>
                      <a:pt x="4047" y="1"/>
                    </a:moveTo>
                    <a:cubicBezTo>
                      <a:pt x="3954" y="1"/>
                      <a:pt x="3860" y="5"/>
                      <a:pt x="3767" y="13"/>
                    </a:cubicBezTo>
                    <a:cubicBezTo>
                      <a:pt x="2379" y="153"/>
                      <a:pt x="595" y="1461"/>
                      <a:pt x="0" y="2769"/>
                    </a:cubicBezTo>
                    <a:cubicBezTo>
                      <a:pt x="655" y="3938"/>
                      <a:pt x="2558" y="5167"/>
                      <a:pt x="3925" y="5207"/>
                    </a:cubicBezTo>
                    <a:cubicBezTo>
                      <a:pt x="3957" y="5208"/>
                      <a:pt x="3990" y="5208"/>
                      <a:pt x="4022" y="5208"/>
                    </a:cubicBezTo>
                    <a:cubicBezTo>
                      <a:pt x="4662" y="5208"/>
                      <a:pt x="5283" y="5016"/>
                      <a:pt x="5868" y="4752"/>
                    </a:cubicBezTo>
                    <a:cubicBezTo>
                      <a:pt x="7136" y="4176"/>
                      <a:pt x="8167" y="3264"/>
                      <a:pt x="9238" y="2412"/>
                    </a:cubicBezTo>
                    <a:cubicBezTo>
                      <a:pt x="8109" y="1639"/>
                      <a:pt x="7018" y="806"/>
                      <a:pt x="5730" y="330"/>
                    </a:cubicBezTo>
                    <a:cubicBezTo>
                      <a:pt x="5186" y="144"/>
                      <a:pt x="4613" y="1"/>
                      <a:pt x="404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66" name="Google Shape;3966;p40"/>
              <p:cNvSpPr/>
              <p:nvPr/>
            </p:nvSpPr>
            <p:spPr>
              <a:xfrm>
                <a:off x="5635525" y="2445000"/>
                <a:ext cx="3161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2647" h="676" extrusionOk="0">
                    <a:moveTo>
                      <a:pt x="12507" y="0"/>
                    </a:moveTo>
                    <a:cubicBezTo>
                      <a:pt x="10982" y="99"/>
                      <a:pt x="9455" y="159"/>
                      <a:pt x="7909" y="217"/>
                    </a:cubicBezTo>
                    <a:cubicBezTo>
                      <a:pt x="6164" y="278"/>
                      <a:pt x="4401" y="336"/>
                      <a:pt x="2636" y="397"/>
                    </a:cubicBezTo>
                    <a:cubicBezTo>
                      <a:pt x="1803" y="416"/>
                      <a:pt x="971" y="436"/>
                      <a:pt x="138" y="476"/>
                    </a:cubicBezTo>
                    <a:cubicBezTo>
                      <a:pt x="6" y="476"/>
                      <a:pt x="0" y="675"/>
                      <a:pt x="121" y="675"/>
                    </a:cubicBezTo>
                    <a:cubicBezTo>
                      <a:pt x="127" y="675"/>
                      <a:pt x="132" y="675"/>
                      <a:pt x="138" y="674"/>
                    </a:cubicBezTo>
                    <a:cubicBezTo>
                      <a:pt x="1724" y="635"/>
                      <a:pt x="3310" y="574"/>
                      <a:pt x="4916" y="535"/>
                    </a:cubicBezTo>
                    <a:cubicBezTo>
                      <a:pt x="6661" y="476"/>
                      <a:pt x="8384" y="416"/>
                      <a:pt x="10129" y="336"/>
                    </a:cubicBezTo>
                    <a:cubicBezTo>
                      <a:pt x="10922" y="317"/>
                      <a:pt x="11715" y="278"/>
                      <a:pt x="12507" y="217"/>
                    </a:cubicBezTo>
                    <a:cubicBezTo>
                      <a:pt x="12647" y="198"/>
                      <a:pt x="12647" y="0"/>
                      <a:pt x="125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67" name="Google Shape;3967;p40"/>
              <p:cNvSpPr/>
              <p:nvPr/>
            </p:nvSpPr>
            <p:spPr>
              <a:xfrm>
                <a:off x="5911050" y="2423375"/>
                <a:ext cx="19275" cy="50075"/>
              </a:xfrm>
              <a:custGeom>
                <a:avLst/>
                <a:gdLst/>
                <a:ahLst/>
                <a:cxnLst/>
                <a:rect l="l" t="t" r="r" b="b"/>
                <a:pathLst>
                  <a:path w="771" h="2003" extrusionOk="0">
                    <a:moveTo>
                      <a:pt x="507" y="1"/>
                    </a:moveTo>
                    <a:cubicBezTo>
                      <a:pt x="483" y="1"/>
                      <a:pt x="459" y="10"/>
                      <a:pt x="437" y="33"/>
                    </a:cubicBezTo>
                    <a:cubicBezTo>
                      <a:pt x="138" y="250"/>
                      <a:pt x="1" y="627"/>
                      <a:pt x="40" y="984"/>
                    </a:cubicBezTo>
                    <a:cubicBezTo>
                      <a:pt x="80" y="1360"/>
                      <a:pt x="278" y="1756"/>
                      <a:pt x="575" y="1975"/>
                    </a:cubicBezTo>
                    <a:cubicBezTo>
                      <a:pt x="594" y="1994"/>
                      <a:pt x="614" y="2002"/>
                      <a:pt x="632" y="2002"/>
                    </a:cubicBezTo>
                    <a:cubicBezTo>
                      <a:pt x="711" y="2002"/>
                      <a:pt x="771" y="1860"/>
                      <a:pt x="675" y="1796"/>
                    </a:cubicBezTo>
                    <a:cubicBezTo>
                      <a:pt x="437" y="1618"/>
                      <a:pt x="278" y="1262"/>
                      <a:pt x="238" y="964"/>
                    </a:cubicBezTo>
                    <a:cubicBezTo>
                      <a:pt x="199" y="667"/>
                      <a:pt x="337" y="369"/>
                      <a:pt x="575" y="171"/>
                    </a:cubicBezTo>
                    <a:cubicBezTo>
                      <a:pt x="652" y="109"/>
                      <a:pt x="586" y="1"/>
                      <a:pt x="5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68" name="Google Shape;3968;p40"/>
              <p:cNvSpPr/>
              <p:nvPr/>
            </p:nvSpPr>
            <p:spPr>
              <a:xfrm>
                <a:off x="5876825" y="2405325"/>
                <a:ext cx="27275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494" extrusionOk="0">
                    <a:moveTo>
                      <a:pt x="715" y="1"/>
                    </a:moveTo>
                    <a:cubicBezTo>
                      <a:pt x="697" y="1"/>
                      <a:pt x="677" y="7"/>
                      <a:pt x="656" y="20"/>
                    </a:cubicBezTo>
                    <a:cubicBezTo>
                      <a:pt x="378" y="200"/>
                      <a:pt x="220" y="517"/>
                      <a:pt x="120" y="813"/>
                    </a:cubicBezTo>
                    <a:cubicBezTo>
                      <a:pt x="22" y="1131"/>
                      <a:pt x="1" y="1448"/>
                      <a:pt x="22" y="1785"/>
                    </a:cubicBezTo>
                    <a:cubicBezTo>
                      <a:pt x="101" y="2420"/>
                      <a:pt x="378" y="3033"/>
                      <a:pt x="854" y="3470"/>
                    </a:cubicBezTo>
                    <a:cubicBezTo>
                      <a:pt x="875" y="3486"/>
                      <a:pt x="898" y="3493"/>
                      <a:pt x="920" y="3493"/>
                    </a:cubicBezTo>
                    <a:cubicBezTo>
                      <a:pt x="1007" y="3493"/>
                      <a:pt x="1091" y="3390"/>
                      <a:pt x="1013" y="3311"/>
                    </a:cubicBezTo>
                    <a:cubicBezTo>
                      <a:pt x="577" y="2935"/>
                      <a:pt x="318" y="2380"/>
                      <a:pt x="239" y="1804"/>
                    </a:cubicBezTo>
                    <a:cubicBezTo>
                      <a:pt x="220" y="1527"/>
                      <a:pt x="220" y="1249"/>
                      <a:pt x="299" y="972"/>
                    </a:cubicBezTo>
                    <a:cubicBezTo>
                      <a:pt x="378" y="675"/>
                      <a:pt x="497" y="358"/>
                      <a:pt x="754" y="200"/>
                    </a:cubicBezTo>
                    <a:cubicBezTo>
                      <a:pt x="852" y="134"/>
                      <a:pt x="803" y="1"/>
                      <a:pt x="7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69" name="Google Shape;3969;p40"/>
              <p:cNvSpPr/>
              <p:nvPr/>
            </p:nvSpPr>
            <p:spPr>
              <a:xfrm>
                <a:off x="5840175" y="2395650"/>
                <a:ext cx="27800" cy="10770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4308" extrusionOk="0">
                    <a:moveTo>
                      <a:pt x="802" y="1"/>
                    </a:moveTo>
                    <a:cubicBezTo>
                      <a:pt x="770" y="1"/>
                      <a:pt x="737" y="15"/>
                      <a:pt x="714" y="51"/>
                    </a:cubicBezTo>
                    <a:cubicBezTo>
                      <a:pt x="238" y="666"/>
                      <a:pt x="0" y="1459"/>
                      <a:pt x="40" y="2231"/>
                    </a:cubicBezTo>
                    <a:cubicBezTo>
                      <a:pt x="79" y="2984"/>
                      <a:pt x="397" y="3719"/>
                      <a:pt x="893" y="4274"/>
                    </a:cubicBezTo>
                    <a:cubicBezTo>
                      <a:pt x="917" y="4297"/>
                      <a:pt x="943" y="4307"/>
                      <a:pt x="968" y="4307"/>
                    </a:cubicBezTo>
                    <a:cubicBezTo>
                      <a:pt x="1046" y="4307"/>
                      <a:pt x="1112" y="4210"/>
                      <a:pt x="1051" y="4134"/>
                    </a:cubicBezTo>
                    <a:cubicBezTo>
                      <a:pt x="60" y="3005"/>
                      <a:pt x="0" y="1340"/>
                      <a:pt x="893" y="151"/>
                    </a:cubicBezTo>
                    <a:cubicBezTo>
                      <a:pt x="949" y="80"/>
                      <a:pt x="877" y="1"/>
                      <a:pt x="8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70" name="Google Shape;3970;p40"/>
              <p:cNvSpPr/>
              <p:nvPr/>
            </p:nvSpPr>
            <p:spPr>
              <a:xfrm>
                <a:off x="5798525" y="2381750"/>
                <a:ext cx="38650" cy="13992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5597" extrusionOk="0">
                    <a:moveTo>
                      <a:pt x="1382" y="1"/>
                    </a:moveTo>
                    <a:cubicBezTo>
                      <a:pt x="1357" y="1"/>
                      <a:pt x="1332" y="10"/>
                      <a:pt x="1309" y="33"/>
                    </a:cubicBezTo>
                    <a:cubicBezTo>
                      <a:pt x="180" y="1143"/>
                      <a:pt x="1" y="2866"/>
                      <a:pt x="516" y="4294"/>
                    </a:cubicBezTo>
                    <a:cubicBezTo>
                      <a:pt x="675" y="4750"/>
                      <a:pt x="894" y="5166"/>
                      <a:pt x="1171" y="5543"/>
                    </a:cubicBezTo>
                    <a:cubicBezTo>
                      <a:pt x="1190" y="5581"/>
                      <a:pt x="1223" y="5597"/>
                      <a:pt x="1256" y="5597"/>
                    </a:cubicBezTo>
                    <a:cubicBezTo>
                      <a:pt x="1328" y="5597"/>
                      <a:pt x="1403" y="5525"/>
                      <a:pt x="1349" y="5443"/>
                    </a:cubicBezTo>
                    <a:cubicBezTo>
                      <a:pt x="516" y="4195"/>
                      <a:pt x="120" y="2570"/>
                      <a:pt x="775" y="1162"/>
                    </a:cubicBezTo>
                    <a:cubicBezTo>
                      <a:pt x="933" y="786"/>
                      <a:pt x="1171" y="469"/>
                      <a:pt x="1468" y="191"/>
                    </a:cubicBezTo>
                    <a:cubicBezTo>
                      <a:pt x="1545" y="114"/>
                      <a:pt x="1467" y="1"/>
                      <a:pt x="13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71" name="Google Shape;3971;p40"/>
              <p:cNvSpPr/>
              <p:nvPr/>
            </p:nvSpPr>
            <p:spPr>
              <a:xfrm>
                <a:off x="5769325" y="2385175"/>
                <a:ext cx="31250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5302" extrusionOk="0">
                    <a:moveTo>
                      <a:pt x="1106" y="0"/>
                    </a:moveTo>
                    <a:cubicBezTo>
                      <a:pt x="1071" y="0"/>
                      <a:pt x="1036" y="16"/>
                      <a:pt x="1010" y="54"/>
                    </a:cubicBezTo>
                    <a:cubicBezTo>
                      <a:pt x="217" y="1223"/>
                      <a:pt x="0" y="2769"/>
                      <a:pt x="416" y="4138"/>
                    </a:cubicBezTo>
                    <a:cubicBezTo>
                      <a:pt x="535" y="4534"/>
                      <a:pt x="693" y="4910"/>
                      <a:pt x="912" y="5248"/>
                    </a:cubicBezTo>
                    <a:cubicBezTo>
                      <a:pt x="931" y="5286"/>
                      <a:pt x="963" y="5301"/>
                      <a:pt x="997" y="5301"/>
                    </a:cubicBezTo>
                    <a:cubicBezTo>
                      <a:pt x="1069" y="5301"/>
                      <a:pt x="1144" y="5229"/>
                      <a:pt x="1090" y="5148"/>
                    </a:cubicBezTo>
                    <a:cubicBezTo>
                      <a:pt x="376" y="3979"/>
                      <a:pt x="238" y="2492"/>
                      <a:pt x="674" y="1183"/>
                    </a:cubicBezTo>
                    <a:cubicBezTo>
                      <a:pt x="812" y="826"/>
                      <a:pt x="991" y="470"/>
                      <a:pt x="1209" y="152"/>
                    </a:cubicBezTo>
                    <a:cubicBezTo>
                      <a:pt x="1250" y="72"/>
                      <a:pt x="1180" y="0"/>
                      <a:pt x="11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72" name="Google Shape;3972;p40"/>
              <p:cNvSpPr/>
              <p:nvPr/>
            </p:nvSpPr>
            <p:spPr>
              <a:xfrm>
                <a:off x="5742050" y="2404700"/>
                <a:ext cx="19875" cy="10310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4124" extrusionOk="0">
                    <a:moveTo>
                      <a:pt x="450" y="1"/>
                    </a:moveTo>
                    <a:cubicBezTo>
                      <a:pt x="411" y="1"/>
                      <a:pt x="372" y="20"/>
                      <a:pt x="357" y="66"/>
                    </a:cubicBezTo>
                    <a:cubicBezTo>
                      <a:pt x="100" y="759"/>
                      <a:pt x="0" y="1512"/>
                      <a:pt x="21" y="2247"/>
                    </a:cubicBezTo>
                    <a:cubicBezTo>
                      <a:pt x="40" y="2900"/>
                      <a:pt x="159" y="3574"/>
                      <a:pt x="576" y="4089"/>
                    </a:cubicBezTo>
                    <a:cubicBezTo>
                      <a:pt x="595" y="4114"/>
                      <a:pt x="619" y="4124"/>
                      <a:pt x="643" y="4124"/>
                    </a:cubicBezTo>
                    <a:cubicBezTo>
                      <a:pt x="718" y="4124"/>
                      <a:pt x="794" y="4026"/>
                      <a:pt x="734" y="3951"/>
                    </a:cubicBezTo>
                    <a:cubicBezTo>
                      <a:pt x="338" y="3436"/>
                      <a:pt x="238" y="2762"/>
                      <a:pt x="238" y="2147"/>
                    </a:cubicBezTo>
                    <a:cubicBezTo>
                      <a:pt x="219" y="1454"/>
                      <a:pt x="338" y="780"/>
                      <a:pt x="555" y="125"/>
                    </a:cubicBezTo>
                    <a:cubicBezTo>
                      <a:pt x="580" y="51"/>
                      <a:pt x="514" y="1"/>
                      <a:pt x="4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73" name="Google Shape;3973;p40"/>
              <p:cNvSpPr/>
              <p:nvPr/>
            </p:nvSpPr>
            <p:spPr>
              <a:xfrm>
                <a:off x="5711325" y="2423325"/>
                <a:ext cx="15900" cy="656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626" extrusionOk="0">
                    <a:moveTo>
                      <a:pt x="498" y="0"/>
                    </a:moveTo>
                    <a:cubicBezTo>
                      <a:pt x="467" y="0"/>
                      <a:pt x="436" y="16"/>
                      <a:pt x="417" y="54"/>
                    </a:cubicBezTo>
                    <a:cubicBezTo>
                      <a:pt x="0" y="847"/>
                      <a:pt x="0" y="1779"/>
                      <a:pt x="397" y="2572"/>
                    </a:cubicBezTo>
                    <a:cubicBezTo>
                      <a:pt x="416" y="2610"/>
                      <a:pt x="447" y="2625"/>
                      <a:pt x="478" y="2625"/>
                    </a:cubicBezTo>
                    <a:cubicBezTo>
                      <a:pt x="546" y="2625"/>
                      <a:pt x="616" y="2553"/>
                      <a:pt x="576" y="2472"/>
                    </a:cubicBezTo>
                    <a:cubicBezTo>
                      <a:pt x="219" y="1739"/>
                      <a:pt x="219" y="867"/>
                      <a:pt x="595" y="154"/>
                    </a:cubicBezTo>
                    <a:cubicBezTo>
                      <a:pt x="636" y="72"/>
                      <a:pt x="566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0"/>
              <p:cNvSpPr/>
              <p:nvPr/>
            </p:nvSpPr>
            <p:spPr>
              <a:xfrm>
                <a:off x="5685550" y="2444625"/>
                <a:ext cx="11525" cy="30250"/>
              </a:xfrm>
              <a:custGeom>
                <a:avLst/>
                <a:gdLst/>
                <a:ahLst/>
                <a:cxnLst/>
                <a:rect l="l" t="t" r="r" b="b"/>
                <a:pathLst>
                  <a:path w="461" h="1210" extrusionOk="0">
                    <a:moveTo>
                      <a:pt x="275" y="1"/>
                    </a:moveTo>
                    <a:cubicBezTo>
                      <a:pt x="240" y="1"/>
                      <a:pt x="205" y="17"/>
                      <a:pt x="180" y="55"/>
                    </a:cubicBezTo>
                    <a:cubicBezTo>
                      <a:pt x="0" y="391"/>
                      <a:pt x="100" y="788"/>
                      <a:pt x="219" y="1144"/>
                    </a:cubicBezTo>
                    <a:cubicBezTo>
                      <a:pt x="234" y="1190"/>
                      <a:pt x="276" y="1209"/>
                      <a:pt x="319" y="1209"/>
                    </a:cubicBezTo>
                    <a:cubicBezTo>
                      <a:pt x="388" y="1209"/>
                      <a:pt x="461" y="1159"/>
                      <a:pt x="437" y="1086"/>
                    </a:cubicBezTo>
                    <a:cubicBezTo>
                      <a:pt x="318" y="788"/>
                      <a:pt x="199" y="451"/>
                      <a:pt x="378" y="153"/>
                    </a:cubicBezTo>
                    <a:cubicBezTo>
                      <a:pt x="418" y="72"/>
                      <a:pt x="348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75" name="Google Shape;3975;p40"/>
              <p:cNvSpPr/>
              <p:nvPr/>
            </p:nvSpPr>
            <p:spPr>
              <a:xfrm>
                <a:off x="5538850" y="2566750"/>
                <a:ext cx="336025" cy="191000"/>
              </a:xfrm>
              <a:custGeom>
                <a:avLst/>
                <a:gdLst/>
                <a:ahLst/>
                <a:cxnLst/>
                <a:rect l="l" t="t" r="r" b="b"/>
                <a:pathLst>
                  <a:path w="13441" h="7640" extrusionOk="0">
                    <a:moveTo>
                      <a:pt x="5819" y="0"/>
                    </a:moveTo>
                    <a:cubicBezTo>
                      <a:pt x="3798" y="0"/>
                      <a:pt x="1108" y="1477"/>
                      <a:pt x="1" y="3158"/>
                    </a:cubicBezTo>
                    <a:cubicBezTo>
                      <a:pt x="675" y="5002"/>
                      <a:pt x="3133" y="7201"/>
                      <a:pt x="5136" y="7558"/>
                    </a:cubicBezTo>
                    <a:cubicBezTo>
                      <a:pt x="5438" y="7614"/>
                      <a:pt x="5743" y="7639"/>
                      <a:pt x="6048" y="7639"/>
                    </a:cubicBezTo>
                    <a:cubicBezTo>
                      <a:pt x="6721" y="7639"/>
                      <a:pt x="7394" y="7518"/>
                      <a:pt x="8049" y="7341"/>
                    </a:cubicBezTo>
                    <a:cubicBezTo>
                      <a:pt x="9992" y="6805"/>
                      <a:pt x="11696" y="5695"/>
                      <a:pt x="13441" y="4704"/>
                    </a:cubicBezTo>
                    <a:cubicBezTo>
                      <a:pt x="11974" y="3356"/>
                      <a:pt x="10586" y="1889"/>
                      <a:pt x="8823" y="898"/>
                    </a:cubicBezTo>
                    <a:cubicBezTo>
                      <a:pt x="7951" y="443"/>
                      <a:pt x="7018" y="65"/>
                      <a:pt x="6048" y="7"/>
                    </a:cubicBezTo>
                    <a:cubicBezTo>
                      <a:pt x="5973" y="2"/>
                      <a:pt x="5896" y="0"/>
                      <a:pt x="58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76" name="Google Shape;3976;p40"/>
              <p:cNvSpPr/>
              <p:nvPr/>
            </p:nvSpPr>
            <p:spPr>
              <a:xfrm>
                <a:off x="5541350" y="2592050"/>
                <a:ext cx="229450" cy="130300"/>
              </a:xfrm>
              <a:custGeom>
                <a:avLst/>
                <a:gdLst/>
                <a:ahLst/>
                <a:cxnLst/>
                <a:rect l="l" t="t" r="r" b="b"/>
                <a:pathLst>
                  <a:path w="9178" h="5212" extrusionOk="0">
                    <a:moveTo>
                      <a:pt x="3971" y="0"/>
                    </a:moveTo>
                    <a:cubicBezTo>
                      <a:pt x="2597" y="0"/>
                      <a:pt x="765" y="1000"/>
                      <a:pt x="1" y="2166"/>
                    </a:cubicBezTo>
                    <a:cubicBezTo>
                      <a:pt x="477" y="3414"/>
                      <a:pt x="2142" y="4921"/>
                      <a:pt x="3509" y="5159"/>
                    </a:cubicBezTo>
                    <a:cubicBezTo>
                      <a:pt x="3710" y="5195"/>
                      <a:pt x="3916" y="5211"/>
                      <a:pt x="4122" y="5211"/>
                    </a:cubicBezTo>
                    <a:cubicBezTo>
                      <a:pt x="4585" y="5211"/>
                      <a:pt x="5052" y="5130"/>
                      <a:pt x="5491" y="5021"/>
                    </a:cubicBezTo>
                    <a:cubicBezTo>
                      <a:pt x="6820" y="4643"/>
                      <a:pt x="7989" y="3890"/>
                      <a:pt x="9178" y="3216"/>
                    </a:cubicBezTo>
                    <a:cubicBezTo>
                      <a:pt x="8168" y="2285"/>
                      <a:pt x="7235" y="1294"/>
                      <a:pt x="6006" y="620"/>
                    </a:cubicBezTo>
                    <a:cubicBezTo>
                      <a:pt x="5432" y="303"/>
                      <a:pt x="4798" y="44"/>
                      <a:pt x="4124" y="5"/>
                    </a:cubicBezTo>
                    <a:cubicBezTo>
                      <a:pt x="4074" y="2"/>
                      <a:pt x="4023" y="0"/>
                      <a:pt x="3971" y="0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77" name="Google Shape;3977;p40"/>
              <p:cNvSpPr/>
              <p:nvPr/>
            </p:nvSpPr>
            <p:spPr>
              <a:xfrm>
                <a:off x="5516075" y="2640700"/>
                <a:ext cx="314200" cy="40725"/>
              </a:xfrm>
              <a:custGeom>
                <a:avLst/>
                <a:gdLst/>
                <a:ahLst/>
                <a:cxnLst/>
                <a:rect l="l" t="t" r="r" b="b"/>
                <a:pathLst>
                  <a:path w="12568" h="1629" extrusionOk="0">
                    <a:moveTo>
                      <a:pt x="123" y="0"/>
                    </a:moveTo>
                    <a:cubicBezTo>
                      <a:pt x="0" y="0"/>
                      <a:pt x="6" y="201"/>
                      <a:pt x="140" y="220"/>
                    </a:cubicBezTo>
                    <a:cubicBezTo>
                      <a:pt x="1705" y="398"/>
                      <a:pt x="3291" y="596"/>
                      <a:pt x="4876" y="794"/>
                    </a:cubicBezTo>
                    <a:cubicBezTo>
                      <a:pt x="6602" y="993"/>
                      <a:pt x="8326" y="1211"/>
                      <a:pt x="10070" y="1389"/>
                    </a:cubicBezTo>
                    <a:cubicBezTo>
                      <a:pt x="10863" y="1489"/>
                      <a:pt x="11656" y="1568"/>
                      <a:pt x="12430" y="1627"/>
                    </a:cubicBezTo>
                    <a:cubicBezTo>
                      <a:pt x="12436" y="1628"/>
                      <a:pt x="12442" y="1628"/>
                      <a:pt x="12447" y="1628"/>
                    </a:cubicBezTo>
                    <a:cubicBezTo>
                      <a:pt x="12567" y="1628"/>
                      <a:pt x="12561" y="1429"/>
                      <a:pt x="12430" y="1429"/>
                    </a:cubicBezTo>
                    <a:cubicBezTo>
                      <a:pt x="10903" y="1291"/>
                      <a:pt x="9396" y="1111"/>
                      <a:pt x="7870" y="934"/>
                    </a:cubicBezTo>
                    <a:cubicBezTo>
                      <a:pt x="6126" y="736"/>
                      <a:pt x="4382" y="517"/>
                      <a:pt x="2617" y="300"/>
                    </a:cubicBezTo>
                    <a:cubicBezTo>
                      <a:pt x="1784" y="200"/>
                      <a:pt x="972" y="101"/>
                      <a:pt x="140" y="1"/>
                    </a:cubicBezTo>
                    <a:cubicBezTo>
                      <a:pt x="134" y="1"/>
                      <a:pt x="128" y="0"/>
                      <a:pt x="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0"/>
              <p:cNvSpPr/>
              <p:nvPr/>
            </p:nvSpPr>
            <p:spPr>
              <a:xfrm>
                <a:off x="5790600" y="2650850"/>
                <a:ext cx="19425" cy="50150"/>
              </a:xfrm>
              <a:custGeom>
                <a:avLst/>
                <a:gdLst/>
                <a:ahLst/>
                <a:cxnLst/>
                <a:rect l="l" t="t" r="r" b="b"/>
                <a:pathLst>
                  <a:path w="777" h="2006" extrusionOk="0">
                    <a:moveTo>
                      <a:pt x="605" y="0"/>
                    </a:moveTo>
                    <a:cubicBezTo>
                      <a:pt x="589" y="0"/>
                      <a:pt x="573" y="4"/>
                      <a:pt x="556" y="12"/>
                    </a:cubicBezTo>
                    <a:cubicBezTo>
                      <a:pt x="239" y="190"/>
                      <a:pt x="40" y="528"/>
                      <a:pt x="21" y="885"/>
                    </a:cubicBezTo>
                    <a:cubicBezTo>
                      <a:pt x="1" y="1261"/>
                      <a:pt x="120" y="1697"/>
                      <a:pt x="397" y="1974"/>
                    </a:cubicBezTo>
                    <a:cubicBezTo>
                      <a:pt x="415" y="1997"/>
                      <a:pt x="437" y="2006"/>
                      <a:pt x="459" y="2006"/>
                    </a:cubicBezTo>
                    <a:cubicBezTo>
                      <a:pt x="535" y="2006"/>
                      <a:pt x="613" y="1893"/>
                      <a:pt x="537" y="1816"/>
                    </a:cubicBezTo>
                    <a:cubicBezTo>
                      <a:pt x="318" y="1598"/>
                      <a:pt x="220" y="1221"/>
                      <a:pt x="220" y="924"/>
                    </a:cubicBezTo>
                    <a:cubicBezTo>
                      <a:pt x="239" y="626"/>
                      <a:pt x="418" y="349"/>
                      <a:pt x="675" y="190"/>
                    </a:cubicBezTo>
                    <a:cubicBezTo>
                      <a:pt x="777" y="140"/>
                      <a:pt x="704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79" name="Google Shape;3979;p40"/>
              <p:cNvSpPr/>
              <p:nvPr/>
            </p:nvSpPr>
            <p:spPr>
              <a:xfrm>
                <a:off x="5755925" y="2628700"/>
                <a:ext cx="275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498" extrusionOk="0">
                    <a:moveTo>
                      <a:pt x="963" y="0"/>
                    </a:moveTo>
                    <a:cubicBezTo>
                      <a:pt x="954" y="0"/>
                      <a:pt x="943" y="2"/>
                      <a:pt x="933" y="6"/>
                    </a:cubicBezTo>
                    <a:cubicBezTo>
                      <a:pt x="338" y="264"/>
                      <a:pt x="80" y="1057"/>
                      <a:pt x="40" y="1652"/>
                    </a:cubicBezTo>
                    <a:cubicBezTo>
                      <a:pt x="0" y="2305"/>
                      <a:pt x="198" y="2960"/>
                      <a:pt x="595" y="3455"/>
                    </a:cubicBezTo>
                    <a:cubicBezTo>
                      <a:pt x="620" y="3485"/>
                      <a:pt x="648" y="3497"/>
                      <a:pt x="674" y="3497"/>
                    </a:cubicBezTo>
                    <a:cubicBezTo>
                      <a:pt x="751" y="3497"/>
                      <a:pt x="813" y="3390"/>
                      <a:pt x="753" y="3317"/>
                    </a:cubicBezTo>
                    <a:cubicBezTo>
                      <a:pt x="397" y="2860"/>
                      <a:pt x="219" y="2286"/>
                      <a:pt x="238" y="1731"/>
                    </a:cubicBezTo>
                    <a:cubicBezTo>
                      <a:pt x="259" y="1454"/>
                      <a:pt x="317" y="1176"/>
                      <a:pt x="417" y="918"/>
                    </a:cubicBezTo>
                    <a:cubicBezTo>
                      <a:pt x="516" y="640"/>
                      <a:pt x="695" y="323"/>
                      <a:pt x="991" y="204"/>
                    </a:cubicBezTo>
                    <a:cubicBezTo>
                      <a:pt x="1100" y="168"/>
                      <a:pt x="1061" y="0"/>
                      <a:pt x="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80" name="Google Shape;3980;p40"/>
              <p:cNvSpPr/>
              <p:nvPr/>
            </p:nvSpPr>
            <p:spPr>
              <a:xfrm>
                <a:off x="5712300" y="2613675"/>
                <a:ext cx="38650" cy="107375"/>
              </a:xfrm>
              <a:custGeom>
                <a:avLst/>
                <a:gdLst/>
                <a:ahLst/>
                <a:cxnLst/>
                <a:rect l="l" t="t" r="r" b="b"/>
                <a:pathLst>
                  <a:path w="1546" h="4295" extrusionOk="0">
                    <a:moveTo>
                      <a:pt x="1399" y="1"/>
                    </a:moveTo>
                    <a:cubicBezTo>
                      <a:pt x="1376" y="1"/>
                      <a:pt x="1352" y="10"/>
                      <a:pt x="1330" y="33"/>
                    </a:cubicBezTo>
                    <a:cubicBezTo>
                      <a:pt x="199" y="1143"/>
                      <a:pt x="1" y="2927"/>
                      <a:pt x="854" y="4254"/>
                    </a:cubicBezTo>
                    <a:cubicBezTo>
                      <a:pt x="877" y="4283"/>
                      <a:pt x="908" y="4295"/>
                      <a:pt x="938" y="4295"/>
                    </a:cubicBezTo>
                    <a:cubicBezTo>
                      <a:pt x="1014" y="4295"/>
                      <a:pt x="1088" y="4220"/>
                      <a:pt x="1032" y="4135"/>
                    </a:cubicBezTo>
                    <a:cubicBezTo>
                      <a:pt x="635" y="3521"/>
                      <a:pt x="458" y="2787"/>
                      <a:pt x="556" y="2055"/>
                    </a:cubicBezTo>
                    <a:cubicBezTo>
                      <a:pt x="635" y="1341"/>
                      <a:pt x="973" y="686"/>
                      <a:pt x="1468" y="191"/>
                    </a:cubicBezTo>
                    <a:cubicBezTo>
                      <a:pt x="1545" y="114"/>
                      <a:pt x="1479" y="1"/>
                      <a:pt x="1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0"/>
              <p:cNvSpPr/>
              <p:nvPr/>
            </p:nvSpPr>
            <p:spPr>
              <a:xfrm>
                <a:off x="5678125" y="2596150"/>
                <a:ext cx="48550" cy="13810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5524" extrusionOk="0">
                    <a:moveTo>
                      <a:pt x="1798" y="0"/>
                    </a:moveTo>
                    <a:cubicBezTo>
                      <a:pt x="1780" y="0"/>
                      <a:pt x="1763" y="6"/>
                      <a:pt x="1745" y="20"/>
                    </a:cubicBezTo>
                    <a:cubicBezTo>
                      <a:pt x="437" y="932"/>
                      <a:pt x="1" y="2597"/>
                      <a:pt x="297" y="4103"/>
                    </a:cubicBezTo>
                    <a:cubicBezTo>
                      <a:pt x="377" y="4579"/>
                      <a:pt x="535" y="5034"/>
                      <a:pt x="754" y="5470"/>
                    </a:cubicBezTo>
                    <a:cubicBezTo>
                      <a:pt x="767" y="5508"/>
                      <a:pt x="795" y="5524"/>
                      <a:pt x="825" y="5524"/>
                    </a:cubicBezTo>
                    <a:cubicBezTo>
                      <a:pt x="893" y="5524"/>
                      <a:pt x="973" y="5447"/>
                      <a:pt x="932" y="5352"/>
                    </a:cubicBezTo>
                    <a:cubicBezTo>
                      <a:pt x="496" y="4440"/>
                      <a:pt x="297" y="3390"/>
                      <a:pt x="477" y="2399"/>
                    </a:cubicBezTo>
                    <a:cubicBezTo>
                      <a:pt x="654" y="1527"/>
                      <a:pt x="1111" y="713"/>
                      <a:pt x="1844" y="198"/>
                    </a:cubicBezTo>
                    <a:cubicBezTo>
                      <a:pt x="1942" y="132"/>
                      <a:pt x="1878" y="0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82" name="Google Shape;3982;p40"/>
              <p:cNvSpPr/>
              <p:nvPr/>
            </p:nvSpPr>
            <p:spPr>
              <a:xfrm>
                <a:off x="5649400" y="2593800"/>
                <a:ext cx="41025" cy="130850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5234" extrusionOk="0">
                    <a:moveTo>
                      <a:pt x="1486" y="0"/>
                    </a:moveTo>
                    <a:cubicBezTo>
                      <a:pt x="1459" y="0"/>
                      <a:pt x="1431" y="10"/>
                      <a:pt x="1407" y="35"/>
                    </a:cubicBezTo>
                    <a:cubicBezTo>
                      <a:pt x="436" y="1085"/>
                      <a:pt x="0" y="2572"/>
                      <a:pt x="178" y="3999"/>
                    </a:cubicBezTo>
                    <a:cubicBezTo>
                      <a:pt x="238" y="4396"/>
                      <a:pt x="336" y="4792"/>
                      <a:pt x="495" y="5168"/>
                    </a:cubicBezTo>
                    <a:cubicBezTo>
                      <a:pt x="518" y="5214"/>
                      <a:pt x="561" y="5233"/>
                      <a:pt x="604" y="5233"/>
                    </a:cubicBezTo>
                    <a:cubicBezTo>
                      <a:pt x="672" y="5233"/>
                      <a:pt x="738" y="5183"/>
                      <a:pt x="714" y="5109"/>
                    </a:cubicBezTo>
                    <a:cubicBezTo>
                      <a:pt x="178" y="3841"/>
                      <a:pt x="257" y="2353"/>
                      <a:pt x="891" y="1145"/>
                    </a:cubicBezTo>
                    <a:cubicBezTo>
                      <a:pt x="1071" y="788"/>
                      <a:pt x="1308" y="471"/>
                      <a:pt x="1565" y="173"/>
                    </a:cubicBezTo>
                    <a:cubicBezTo>
                      <a:pt x="1641" y="98"/>
                      <a:pt x="1569" y="0"/>
                      <a:pt x="14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83" name="Google Shape;3983;p40"/>
              <p:cNvSpPr/>
              <p:nvPr/>
            </p:nvSpPr>
            <p:spPr>
              <a:xfrm>
                <a:off x="5619650" y="2606300"/>
                <a:ext cx="24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4123" extrusionOk="0">
                    <a:moveTo>
                      <a:pt x="828" y="1"/>
                    </a:moveTo>
                    <a:cubicBezTo>
                      <a:pt x="799" y="1"/>
                      <a:pt x="771" y="15"/>
                      <a:pt x="754" y="50"/>
                    </a:cubicBezTo>
                    <a:cubicBezTo>
                      <a:pt x="416" y="684"/>
                      <a:pt x="178" y="1377"/>
                      <a:pt x="99" y="2091"/>
                    </a:cubicBezTo>
                    <a:cubicBezTo>
                      <a:pt x="1" y="2746"/>
                      <a:pt x="1" y="3460"/>
                      <a:pt x="337" y="4073"/>
                    </a:cubicBezTo>
                    <a:cubicBezTo>
                      <a:pt x="360" y="4108"/>
                      <a:pt x="392" y="4123"/>
                      <a:pt x="424" y="4123"/>
                    </a:cubicBezTo>
                    <a:cubicBezTo>
                      <a:pt x="501" y="4123"/>
                      <a:pt x="578" y="4038"/>
                      <a:pt x="535" y="3954"/>
                    </a:cubicBezTo>
                    <a:cubicBezTo>
                      <a:pt x="199" y="3380"/>
                      <a:pt x="218" y="2686"/>
                      <a:pt x="297" y="2072"/>
                    </a:cubicBezTo>
                    <a:cubicBezTo>
                      <a:pt x="397" y="1398"/>
                      <a:pt x="614" y="764"/>
                      <a:pt x="932" y="169"/>
                    </a:cubicBezTo>
                    <a:cubicBezTo>
                      <a:pt x="974" y="85"/>
                      <a:pt x="897" y="1"/>
                      <a:pt x="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0"/>
              <p:cNvSpPr/>
              <p:nvPr/>
            </p:nvSpPr>
            <p:spPr>
              <a:xfrm>
                <a:off x="5589925" y="2620875"/>
                <a:ext cx="22250" cy="6450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580" extrusionOk="0">
                    <a:moveTo>
                      <a:pt x="740" y="0"/>
                    </a:moveTo>
                    <a:cubicBezTo>
                      <a:pt x="709" y="0"/>
                      <a:pt x="677" y="12"/>
                      <a:pt x="654" y="41"/>
                    </a:cubicBezTo>
                    <a:cubicBezTo>
                      <a:pt x="138" y="736"/>
                      <a:pt x="0" y="1687"/>
                      <a:pt x="257" y="2499"/>
                    </a:cubicBezTo>
                    <a:cubicBezTo>
                      <a:pt x="273" y="2556"/>
                      <a:pt x="316" y="2580"/>
                      <a:pt x="358" y="2580"/>
                    </a:cubicBezTo>
                    <a:cubicBezTo>
                      <a:pt x="419" y="2580"/>
                      <a:pt x="479" y="2530"/>
                      <a:pt x="456" y="2460"/>
                    </a:cubicBezTo>
                    <a:cubicBezTo>
                      <a:pt x="218" y="1667"/>
                      <a:pt x="357" y="815"/>
                      <a:pt x="833" y="141"/>
                    </a:cubicBezTo>
                    <a:cubicBezTo>
                      <a:pt x="889" y="70"/>
                      <a:pt x="816" y="0"/>
                      <a:pt x="7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85" name="Google Shape;3985;p40"/>
              <p:cNvSpPr/>
              <p:nvPr/>
            </p:nvSpPr>
            <p:spPr>
              <a:xfrm>
                <a:off x="5566125" y="2636700"/>
                <a:ext cx="10950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8" extrusionOk="0">
                    <a:moveTo>
                      <a:pt x="309" y="0"/>
                    </a:moveTo>
                    <a:cubicBezTo>
                      <a:pt x="286" y="0"/>
                      <a:pt x="267" y="7"/>
                      <a:pt x="258" y="23"/>
                    </a:cubicBezTo>
                    <a:cubicBezTo>
                      <a:pt x="1" y="360"/>
                      <a:pt x="60" y="756"/>
                      <a:pt x="120" y="1134"/>
                    </a:cubicBezTo>
                    <a:cubicBezTo>
                      <a:pt x="120" y="1182"/>
                      <a:pt x="174" y="1218"/>
                      <a:pt x="215" y="1218"/>
                    </a:cubicBezTo>
                    <a:cubicBezTo>
                      <a:pt x="224" y="1218"/>
                      <a:pt x="232" y="1216"/>
                      <a:pt x="239" y="1213"/>
                    </a:cubicBezTo>
                    <a:cubicBezTo>
                      <a:pt x="297" y="1192"/>
                      <a:pt x="337" y="1134"/>
                      <a:pt x="318" y="1073"/>
                    </a:cubicBezTo>
                    <a:cubicBezTo>
                      <a:pt x="278" y="796"/>
                      <a:pt x="199" y="439"/>
                      <a:pt x="397" y="182"/>
                    </a:cubicBezTo>
                    <a:cubicBezTo>
                      <a:pt x="437" y="142"/>
                      <a:pt x="437" y="82"/>
                      <a:pt x="397" y="23"/>
                    </a:cubicBezTo>
                    <a:cubicBezTo>
                      <a:pt x="375" y="12"/>
                      <a:pt x="339" y="0"/>
                      <a:pt x="3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86" name="Google Shape;3986;p40"/>
              <p:cNvSpPr/>
              <p:nvPr/>
            </p:nvSpPr>
            <p:spPr>
              <a:xfrm>
                <a:off x="5701400" y="1784375"/>
                <a:ext cx="199250" cy="332575"/>
              </a:xfrm>
              <a:custGeom>
                <a:avLst/>
                <a:gdLst/>
                <a:ahLst/>
                <a:cxnLst/>
                <a:rect l="l" t="t" r="r" b="b"/>
                <a:pathLst>
                  <a:path w="7970" h="13303" extrusionOk="0">
                    <a:moveTo>
                      <a:pt x="5413" y="1"/>
                    </a:moveTo>
                    <a:cubicBezTo>
                      <a:pt x="3946" y="1369"/>
                      <a:pt x="2400" y="2678"/>
                      <a:pt x="1309" y="4382"/>
                    </a:cubicBezTo>
                    <a:cubicBezTo>
                      <a:pt x="794" y="5215"/>
                      <a:pt x="358" y="6106"/>
                      <a:pt x="239" y="7097"/>
                    </a:cubicBezTo>
                    <a:cubicBezTo>
                      <a:pt x="1" y="9100"/>
                      <a:pt x="1388" y="12113"/>
                      <a:pt x="2955" y="13303"/>
                    </a:cubicBezTo>
                    <a:cubicBezTo>
                      <a:pt x="4956" y="12708"/>
                      <a:pt x="7256" y="10427"/>
                      <a:pt x="7732" y="8445"/>
                    </a:cubicBezTo>
                    <a:cubicBezTo>
                      <a:pt x="7969" y="7494"/>
                      <a:pt x="7890" y="6503"/>
                      <a:pt x="7692" y="5532"/>
                    </a:cubicBezTo>
                    <a:cubicBezTo>
                      <a:pt x="7276" y="3550"/>
                      <a:pt x="6285" y="1785"/>
                      <a:pt x="54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0"/>
              <p:cNvSpPr/>
              <p:nvPr/>
            </p:nvSpPr>
            <p:spPr>
              <a:xfrm>
                <a:off x="5726175" y="1882025"/>
                <a:ext cx="138800" cy="230450"/>
              </a:xfrm>
              <a:custGeom>
                <a:avLst/>
                <a:gdLst/>
                <a:ahLst/>
                <a:cxnLst/>
                <a:rect l="l" t="t" r="r" b="b"/>
                <a:pathLst>
                  <a:path w="5552" h="9218" extrusionOk="0">
                    <a:moveTo>
                      <a:pt x="3827" y="1"/>
                    </a:moveTo>
                    <a:cubicBezTo>
                      <a:pt x="2797" y="952"/>
                      <a:pt x="1726" y="1843"/>
                      <a:pt x="952" y="3014"/>
                    </a:cubicBezTo>
                    <a:cubicBezTo>
                      <a:pt x="577" y="3588"/>
                      <a:pt x="278" y="4203"/>
                      <a:pt x="180" y="4877"/>
                    </a:cubicBezTo>
                    <a:cubicBezTo>
                      <a:pt x="1" y="6284"/>
                      <a:pt x="933" y="8366"/>
                      <a:pt x="2023" y="9217"/>
                    </a:cubicBezTo>
                    <a:cubicBezTo>
                      <a:pt x="3410" y="8821"/>
                      <a:pt x="5017" y="7256"/>
                      <a:pt x="5374" y="5887"/>
                    </a:cubicBezTo>
                    <a:cubicBezTo>
                      <a:pt x="5551" y="5213"/>
                      <a:pt x="5493" y="4520"/>
                      <a:pt x="5374" y="3865"/>
                    </a:cubicBezTo>
                    <a:cubicBezTo>
                      <a:pt x="5096" y="2478"/>
                      <a:pt x="4422" y="1249"/>
                      <a:pt x="3827" y="1"/>
                    </a:cubicBezTo>
                    <a:close/>
                  </a:path>
                </a:pathLst>
              </a:custGeom>
              <a:solidFill>
                <a:srgbClr val="191919">
                  <a:alpha val="1285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88" name="Google Shape;3988;p40"/>
              <p:cNvSpPr/>
              <p:nvPr/>
            </p:nvSpPr>
            <p:spPr>
              <a:xfrm>
                <a:off x="5261600" y="1822400"/>
                <a:ext cx="573950" cy="1007775"/>
              </a:xfrm>
              <a:custGeom>
                <a:avLst/>
                <a:gdLst/>
                <a:ahLst/>
                <a:cxnLst/>
                <a:rect l="l" t="t" r="r" b="b"/>
                <a:pathLst>
                  <a:path w="22958" h="40311" extrusionOk="0">
                    <a:moveTo>
                      <a:pt x="22825" y="1"/>
                    </a:moveTo>
                    <a:cubicBezTo>
                      <a:pt x="22788" y="1"/>
                      <a:pt x="22754" y="20"/>
                      <a:pt x="22747" y="66"/>
                    </a:cubicBezTo>
                    <a:cubicBezTo>
                      <a:pt x="22311" y="2801"/>
                      <a:pt x="21776" y="5497"/>
                      <a:pt x="21200" y="8193"/>
                    </a:cubicBezTo>
                    <a:cubicBezTo>
                      <a:pt x="20547" y="11166"/>
                      <a:pt x="19873" y="14121"/>
                      <a:pt x="19041" y="17034"/>
                    </a:cubicBezTo>
                    <a:cubicBezTo>
                      <a:pt x="18723" y="18223"/>
                      <a:pt x="18367" y="19394"/>
                      <a:pt x="17970" y="20562"/>
                    </a:cubicBezTo>
                    <a:cubicBezTo>
                      <a:pt x="17494" y="21910"/>
                      <a:pt x="16900" y="23219"/>
                      <a:pt x="16305" y="24508"/>
                    </a:cubicBezTo>
                    <a:cubicBezTo>
                      <a:pt x="14759" y="27778"/>
                      <a:pt x="12896" y="30930"/>
                      <a:pt x="10417" y="33566"/>
                    </a:cubicBezTo>
                    <a:cubicBezTo>
                      <a:pt x="7919" y="36222"/>
                      <a:pt x="4808" y="38304"/>
                      <a:pt x="1398" y="39652"/>
                    </a:cubicBezTo>
                    <a:cubicBezTo>
                      <a:pt x="981" y="39811"/>
                      <a:pt x="545" y="39970"/>
                      <a:pt x="109" y="40107"/>
                    </a:cubicBezTo>
                    <a:cubicBezTo>
                      <a:pt x="1" y="40144"/>
                      <a:pt x="41" y="40311"/>
                      <a:pt x="139" y="40311"/>
                    </a:cubicBezTo>
                    <a:cubicBezTo>
                      <a:pt x="148" y="40311"/>
                      <a:pt x="159" y="40309"/>
                      <a:pt x="169" y="40306"/>
                    </a:cubicBezTo>
                    <a:cubicBezTo>
                      <a:pt x="3638" y="39156"/>
                      <a:pt x="6830" y="37274"/>
                      <a:pt x="9505" y="34776"/>
                    </a:cubicBezTo>
                    <a:cubicBezTo>
                      <a:pt x="12161" y="32278"/>
                      <a:pt x="14183" y="29205"/>
                      <a:pt x="15829" y="25954"/>
                    </a:cubicBezTo>
                    <a:cubicBezTo>
                      <a:pt x="16562" y="24508"/>
                      <a:pt x="17257" y="23001"/>
                      <a:pt x="17851" y="21474"/>
                    </a:cubicBezTo>
                    <a:cubicBezTo>
                      <a:pt x="18267" y="20385"/>
                      <a:pt x="18624" y="19275"/>
                      <a:pt x="18941" y="18165"/>
                    </a:cubicBezTo>
                    <a:cubicBezTo>
                      <a:pt x="19794" y="15289"/>
                      <a:pt x="20487" y="12376"/>
                      <a:pt x="21142" y="9462"/>
                    </a:cubicBezTo>
                    <a:cubicBezTo>
                      <a:pt x="21755" y="6647"/>
                      <a:pt x="22331" y="3832"/>
                      <a:pt x="22807" y="977"/>
                    </a:cubicBezTo>
                    <a:cubicBezTo>
                      <a:pt x="22847" y="700"/>
                      <a:pt x="22905" y="422"/>
                      <a:pt x="22945" y="126"/>
                    </a:cubicBezTo>
                    <a:cubicBezTo>
                      <a:pt x="22958" y="52"/>
                      <a:pt x="22886" y="1"/>
                      <a:pt x="22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89" name="Google Shape;3989;p40"/>
              <p:cNvSpPr/>
              <p:nvPr/>
            </p:nvSpPr>
            <p:spPr>
              <a:xfrm>
                <a:off x="5728250" y="2002150"/>
                <a:ext cx="132325" cy="38725"/>
              </a:xfrm>
              <a:custGeom>
                <a:avLst/>
                <a:gdLst/>
                <a:ahLst/>
                <a:cxnLst/>
                <a:rect l="l" t="t" r="r" b="b"/>
                <a:pathLst>
                  <a:path w="5293" h="1549" extrusionOk="0">
                    <a:moveTo>
                      <a:pt x="163" y="0"/>
                    </a:moveTo>
                    <a:cubicBezTo>
                      <a:pt x="78" y="0"/>
                      <a:pt x="0" y="109"/>
                      <a:pt x="76" y="170"/>
                    </a:cubicBezTo>
                    <a:cubicBezTo>
                      <a:pt x="692" y="805"/>
                      <a:pt x="1504" y="1261"/>
                      <a:pt x="2357" y="1439"/>
                    </a:cubicBezTo>
                    <a:cubicBezTo>
                      <a:pt x="2678" y="1513"/>
                      <a:pt x="3003" y="1548"/>
                      <a:pt x="3328" y="1548"/>
                    </a:cubicBezTo>
                    <a:cubicBezTo>
                      <a:pt x="3966" y="1548"/>
                      <a:pt x="4600" y="1412"/>
                      <a:pt x="5191" y="1161"/>
                    </a:cubicBezTo>
                    <a:cubicBezTo>
                      <a:pt x="5293" y="1111"/>
                      <a:pt x="5219" y="972"/>
                      <a:pt x="5121" y="972"/>
                    </a:cubicBezTo>
                    <a:cubicBezTo>
                      <a:pt x="5105" y="972"/>
                      <a:pt x="5089" y="975"/>
                      <a:pt x="5072" y="984"/>
                    </a:cubicBezTo>
                    <a:cubicBezTo>
                      <a:pt x="4524" y="1222"/>
                      <a:pt x="3942" y="1336"/>
                      <a:pt x="3365" y="1336"/>
                    </a:cubicBezTo>
                    <a:cubicBezTo>
                      <a:pt x="2209" y="1336"/>
                      <a:pt x="1068" y="878"/>
                      <a:pt x="235" y="32"/>
                    </a:cubicBezTo>
                    <a:cubicBezTo>
                      <a:pt x="213" y="10"/>
                      <a:pt x="187" y="0"/>
                      <a:pt x="1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0"/>
              <p:cNvSpPr/>
              <p:nvPr/>
            </p:nvSpPr>
            <p:spPr>
              <a:xfrm>
                <a:off x="5731275" y="1966675"/>
                <a:ext cx="137350" cy="35775"/>
              </a:xfrm>
              <a:custGeom>
                <a:avLst/>
                <a:gdLst/>
                <a:ahLst/>
                <a:cxnLst/>
                <a:rect l="l" t="t" r="r" b="b"/>
                <a:pathLst>
                  <a:path w="5494" h="1431" extrusionOk="0">
                    <a:moveTo>
                      <a:pt x="167" y="1"/>
                    </a:moveTo>
                    <a:cubicBezTo>
                      <a:pt x="81" y="1"/>
                      <a:pt x="1" y="104"/>
                      <a:pt x="95" y="183"/>
                    </a:cubicBezTo>
                    <a:cubicBezTo>
                      <a:pt x="1041" y="994"/>
                      <a:pt x="2290" y="1431"/>
                      <a:pt x="3535" y="1431"/>
                    </a:cubicBezTo>
                    <a:cubicBezTo>
                      <a:pt x="3750" y="1431"/>
                      <a:pt x="3965" y="1418"/>
                      <a:pt x="4178" y="1391"/>
                    </a:cubicBezTo>
                    <a:cubicBezTo>
                      <a:pt x="4594" y="1332"/>
                      <a:pt x="4990" y="1233"/>
                      <a:pt x="5368" y="1095"/>
                    </a:cubicBezTo>
                    <a:cubicBezTo>
                      <a:pt x="5493" y="1040"/>
                      <a:pt x="5456" y="871"/>
                      <a:pt x="5343" y="871"/>
                    </a:cubicBezTo>
                    <a:cubicBezTo>
                      <a:pt x="5332" y="871"/>
                      <a:pt x="5320" y="872"/>
                      <a:pt x="5308" y="876"/>
                    </a:cubicBezTo>
                    <a:cubicBezTo>
                      <a:pt x="4732" y="1102"/>
                      <a:pt x="4119" y="1214"/>
                      <a:pt x="3505" y="1214"/>
                    </a:cubicBezTo>
                    <a:cubicBezTo>
                      <a:pt x="2724" y="1214"/>
                      <a:pt x="1944" y="1033"/>
                      <a:pt x="1245" y="677"/>
                    </a:cubicBezTo>
                    <a:cubicBezTo>
                      <a:pt x="888" y="500"/>
                      <a:pt x="550" y="281"/>
                      <a:pt x="233" y="24"/>
                    </a:cubicBezTo>
                    <a:cubicBezTo>
                      <a:pt x="213" y="8"/>
                      <a:pt x="189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91" name="Google Shape;3991;p40"/>
              <p:cNvSpPr/>
              <p:nvPr/>
            </p:nvSpPr>
            <p:spPr>
              <a:xfrm>
                <a:off x="5733075" y="1931575"/>
                <a:ext cx="143525" cy="33050"/>
              </a:xfrm>
              <a:custGeom>
                <a:avLst/>
                <a:gdLst/>
                <a:ahLst/>
                <a:cxnLst/>
                <a:rect l="l" t="t" r="r" b="b"/>
                <a:pathLst>
                  <a:path w="5741" h="1322" extrusionOk="0">
                    <a:moveTo>
                      <a:pt x="141" y="0"/>
                    </a:moveTo>
                    <a:cubicBezTo>
                      <a:pt x="53" y="0"/>
                      <a:pt x="1" y="134"/>
                      <a:pt x="82" y="199"/>
                    </a:cubicBezTo>
                    <a:cubicBezTo>
                      <a:pt x="1097" y="935"/>
                      <a:pt x="2343" y="1321"/>
                      <a:pt x="3595" y="1321"/>
                    </a:cubicBezTo>
                    <a:cubicBezTo>
                      <a:pt x="3859" y="1321"/>
                      <a:pt x="4122" y="1304"/>
                      <a:pt x="4384" y="1270"/>
                    </a:cubicBezTo>
                    <a:cubicBezTo>
                      <a:pt x="4820" y="1209"/>
                      <a:pt x="5236" y="1090"/>
                      <a:pt x="5632" y="952"/>
                    </a:cubicBezTo>
                    <a:cubicBezTo>
                      <a:pt x="5740" y="898"/>
                      <a:pt x="5717" y="728"/>
                      <a:pt x="5608" y="728"/>
                    </a:cubicBezTo>
                    <a:cubicBezTo>
                      <a:pt x="5597" y="728"/>
                      <a:pt x="5586" y="730"/>
                      <a:pt x="5573" y="734"/>
                    </a:cubicBezTo>
                    <a:cubicBezTo>
                      <a:pt x="4938" y="982"/>
                      <a:pt x="4255" y="1103"/>
                      <a:pt x="3572" y="1103"/>
                    </a:cubicBezTo>
                    <a:cubicBezTo>
                      <a:pt x="2783" y="1103"/>
                      <a:pt x="1993" y="943"/>
                      <a:pt x="1271" y="635"/>
                    </a:cubicBezTo>
                    <a:cubicBezTo>
                      <a:pt x="895" y="456"/>
                      <a:pt x="538" y="258"/>
                      <a:pt x="201" y="20"/>
                    </a:cubicBezTo>
                    <a:cubicBezTo>
                      <a:pt x="180" y="6"/>
                      <a:pt x="160" y="0"/>
                      <a:pt x="1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92" name="Google Shape;3992;p40"/>
              <p:cNvSpPr/>
              <p:nvPr/>
            </p:nvSpPr>
            <p:spPr>
              <a:xfrm>
                <a:off x="5753575" y="1903725"/>
                <a:ext cx="118975" cy="30625"/>
              </a:xfrm>
              <a:custGeom>
                <a:avLst/>
                <a:gdLst/>
                <a:ahLst/>
                <a:cxnLst/>
                <a:rect l="l" t="t" r="r" b="b"/>
                <a:pathLst>
                  <a:path w="4759" h="1225" extrusionOk="0">
                    <a:moveTo>
                      <a:pt x="167" y="0"/>
                    </a:moveTo>
                    <a:cubicBezTo>
                      <a:pt x="80" y="0"/>
                      <a:pt x="0" y="101"/>
                      <a:pt x="94" y="163"/>
                    </a:cubicBezTo>
                    <a:cubicBezTo>
                      <a:pt x="922" y="859"/>
                      <a:pt x="1985" y="1225"/>
                      <a:pt x="3052" y="1225"/>
                    </a:cubicBezTo>
                    <a:cubicBezTo>
                      <a:pt x="3595" y="1225"/>
                      <a:pt x="4139" y="1130"/>
                      <a:pt x="4653" y="936"/>
                    </a:cubicBezTo>
                    <a:cubicBezTo>
                      <a:pt x="4758" y="901"/>
                      <a:pt x="4725" y="727"/>
                      <a:pt x="4634" y="727"/>
                    </a:cubicBezTo>
                    <a:cubicBezTo>
                      <a:pt x="4622" y="727"/>
                      <a:pt x="4609" y="731"/>
                      <a:pt x="4595" y="737"/>
                    </a:cubicBezTo>
                    <a:cubicBezTo>
                      <a:pt x="4100" y="921"/>
                      <a:pt x="3575" y="1011"/>
                      <a:pt x="3050" y="1011"/>
                    </a:cubicBezTo>
                    <a:cubicBezTo>
                      <a:pt x="2039" y="1011"/>
                      <a:pt x="1029" y="676"/>
                      <a:pt x="234" y="24"/>
                    </a:cubicBezTo>
                    <a:cubicBezTo>
                      <a:pt x="213" y="7"/>
                      <a:pt x="189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93" name="Google Shape;3993;p40"/>
              <p:cNvSpPr/>
              <p:nvPr/>
            </p:nvSpPr>
            <p:spPr>
              <a:xfrm>
                <a:off x="5770475" y="1878250"/>
                <a:ext cx="9632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3853" h="953" extrusionOk="0">
                    <a:moveTo>
                      <a:pt x="159" y="1"/>
                    </a:moveTo>
                    <a:cubicBezTo>
                      <a:pt x="74" y="1"/>
                      <a:pt x="0" y="109"/>
                      <a:pt x="92" y="171"/>
                    </a:cubicBezTo>
                    <a:cubicBezTo>
                      <a:pt x="748" y="774"/>
                      <a:pt x="1585" y="952"/>
                      <a:pt x="2433" y="952"/>
                    </a:cubicBezTo>
                    <a:cubicBezTo>
                      <a:pt x="2867" y="952"/>
                      <a:pt x="3304" y="905"/>
                      <a:pt x="3721" y="845"/>
                    </a:cubicBezTo>
                    <a:cubicBezTo>
                      <a:pt x="3852" y="826"/>
                      <a:pt x="3805" y="645"/>
                      <a:pt x="3697" y="645"/>
                    </a:cubicBezTo>
                    <a:cubicBezTo>
                      <a:pt x="3692" y="645"/>
                      <a:pt x="3686" y="646"/>
                      <a:pt x="3681" y="646"/>
                    </a:cubicBezTo>
                    <a:cubicBezTo>
                      <a:pt x="3273" y="702"/>
                      <a:pt x="2844" y="747"/>
                      <a:pt x="2418" y="747"/>
                    </a:cubicBezTo>
                    <a:cubicBezTo>
                      <a:pt x="1622" y="747"/>
                      <a:pt x="838" y="588"/>
                      <a:pt x="232" y="33"/>
                    </a:cubicBezTo>
                    <a:cubicBezTo>
                      <a:pt x="209" y="10"/>
                      <a:pt x="183" y="1"/>
                      <a:pt x="1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94" name="Google Shape;3994;p40"/>
              <p:cNvSpPr/>
              <p:nvPr/>
            </p:nvSpPr>
            <p:spPr>
              <a:xfrm>
                <a:off x="5795000" y="1859725"/>
                <a:ext cx="60425" cy="16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645" extrusionOk="0">
                    <a:moveTo>
                      <a:pt x="142" y="0"/>
                    </a:moveTo>
                    <a:cubicBezTo>
                      <a:pt x="54" y="0"/>
                      <a:pt x="1" y="133"/>
                      <a:pt x="83" y="198"/>
                    </a:cubicBezTo>
                    <a:cubicBezTo>
                      <a:pt x="517" y="524"/>
                      <a:pt x="1044" y="645"/>
                      <a:pt x="1575" y="645"/>
                    </a:cubicBezTo>
                    <a:cubicBezTo>
                      <a:pt x="1820" y="645"/>
                      <a:pt x="2066" y="619"/>
                      <a:pt x="2303" y="575"/>
                    </a:cubicBezTo>
                    <a:cubicBezTo>
                      <a:pt x="2417" y="538"/>
                      <a:pt x="2386" y="355"/>
                      <a:pt x="2262" y="355"/>
                    </a:cubicBezTo>
                    <a:cubicBezTo>
                      <a:pt x="2256" y="355"/>
                      <a:pt x="2250" y="356"/>
                      <a:pt x="2243" y="357"/>
                    </a:cubicBezTo>
                    <a:cubicBezTo>
                      <a:pt x="2018" y="402"/>
                      <a:pt x="1784" y="428"/>
                      <a:pt x="1551" y="428"/>
                    </a:cubicBezTo>
                    <a:cubicBezTo>
                      <a:pt x="1068" y="428"/>
                      <a:pt x="590" y="315"/>
                      <a:pt x="202" y="20"/>
                    </a:cubicBezTo>
                    <a:cubicBezTo>
                      <a:pt x="181" y="6"/>
                      <a:pt x="161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95" name="Google Shape;3995;p40"/>
              <p:cNvSpPr/>
              <p:nvPr/>
            </p:nvSpPr>
            <p:spPr>
              <a:xfrm>
                <a:off x="5814900" y="1839600"/>
                <a:ext cx="32225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1289" h="392" extrusionOk="0">
                    <a:moveTo>
                      <a:pt x="110" y="1"/>
                    </a:moveTo>
                    <a:cubicBezTo>
                      <a:pt x="79" y="1"/>
                      <a:pt x="45" y="14"/>
                      <a:pt x="20" y="52"/>
                    </a:cubicBezTo>
                    <a:cubicBezTo>
                      <a:pt x="1" y="91"/>
                      <a:pt x="1" y="170"/>
                      <a:pt x="60" y="191"/>
                    </a:cubicBezTo>
                    <a:cubicBezTo>
                      <a:pt x="327" y="324"/>
                      <a:pt x="616" y="391"/>
                      <a:pt x="912" y="391"/>
                    </a:cubicBezTo>
                    <a:cubicBezTo>
                      <a:pt x="1010" y="391"/>
                      <a:pt x="1110" y="384"/>
                      <a:pt x="1209" y="369"/>
                    </a:cubicBezTo>
                    <a:cubicBezTo>
                      <a:pt x="1270" y="369"/>
                      <a:pt x="1289" y="289"/>
                      <a:pt x="1270" y="231"/>
                    </a:cubicBezTo>
                    <a:cubicBezTo>
                      <a:pt x="1270" y="185"/>
                      <a:pt x="1235" y="163"/>
                      <a:pt x="1194" y="163"/>
                    </a:cubicBezTo>
                    <a:cubicBezTo>
                      <a:pt x="1180" y="163"/>
                      <a:pt x="1165" y="166"/>
                      <a:pt x="1151" y="170"/>
                    </a:cubicBezTo>
                    <a:cubicBezTo>
                      <a:pt x="1081" y="179"/>
                      <a:pt x="1012" y="183"/>
                      <a:pt x="943" y="183"/>
                    </a:cubicBezTo>
                    <a:cubicBezTo>
                      <a:pt x="676" y="183"/>
                      <a:pt x="412" y="123"/>
                      <a:pt x="160" y="12"/>
                    </a:cubicBezTo>
                    <a:cubicBezTo>
                      <a:pt x="145" y="5"/>
                      <a:pt x="128" y="1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3996" name="Google Shape;3996;p40"/>
              <p:cNvSpPr/>
              <p:nvPr/>
            </p:nvSpPr>
            <p:spPr>
              <a:xfrm>
                <a:off x="5752025" y="2054675"/>
                <a:ext cx="658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704" extrusionOk="0">
                    <a:moveTo>
                      <a:pt x="163" y="1"/>
                    </a:moveTo>
                    <a:cubicBezTo>
                      <a:pt x="78" y="1"/>
                      <a:pt x="1" y="109"/>
                      <a:pt x="77" y="171"/>
                    </a:cubicBezTo>
                    <a:cubicBezTo>
                      <a:pt x="595" y="613"/>
                      <a:pt x="1254" y="703"/>
                      <a:pt x="1909" y="703"/>
                    </a:cubicBezTo>
                    <a:cubicBezTo>
                      <a:pt x="2106" y="703"/>
                      <a:pt x="2303" y="695"/>
                      <a:pt x="2495" y="686"/>
                    </a:cubicBezTo>
                    <a:cubicBezTo>
                      <a:pt x="2629" y="686"/>
                      <a:pt x="2635" y="487"/>
                      <a:pt x="2512" y="487"/>
                    </a:cubicBezTo>
                    <a:cubicBezTo>
                      <a:pt x="2507" y="487"/>
                      <a:pt x="2501" y="487"/>
                      <a:pt x="2495" y="488"/>
                    </a:cubicBezTo>
                    <a:cubicBezTo>
                      <a:pt x="2321" y="492"/>
                      <a:pt x="2142" y="498"/>
                      <a:pt x="1962" y="498"/>
                    </a:cubicBezTo>
                    <a:cubicBezTo>
                      <a:pt x="1343" y="498"/>
                      <a:pt x="712" y="432"/>
                      <a:pt x="236" y="33"/>
                    </a:cubicBezTo>
                    <a:cubicBezTo>
                      <a:pt x="213" y="10"/>
                      <a:pt x="188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defTabSz="914378">
                  <a:buClr>
                    <a:srgbClr val="000000"/>
                  </a:buClr>
                  <a:defRPr/>
                </a:pPr>
                <a:endParaRPr sz="1400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</p:grpSp>
      <p:sp>
        <p:nvSpPr>
          <p:cNvPr id="3997" name="Google Shape;3997;p40"/>
          <p:cNvSpPr/>
          <p:nvPr/>
        </p:nvSpPr>
        <p:spPr>
          <a:xfrm>
            <a:off x="837602" y="4885583"/>
            <a:ext cx="368400" cy="368400"/>
          </a:xfrm>
          <a:prstGeom prst="ellipse">
            <a:avLst/>
          </a:prstGeom>
          <a:solidFill>
            <a:schemeClr val="accent4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defTabSz="914378">
              <a:buClr>
                <a:srgbClr val="000000"/>
              </a:buClr>
              <a:defRPr/>
            </a:pPr>
            <a:endParaRPr sz="14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998" name="Google Shape;3998;p40"/>
          <p:cNvSpPr/>
          <p:nvPr/>
        </p:nvSpPr>
        <p:spPr>
          <a:xfrm>
            <a:off x="3930125" y="1852463"/>
            <a:ext cx="151500" cy="151500"/>
          </a:xfrm>
          <a:prstGeom prst="ellipse">
            <a:avLst/>
          </a:prstGeom>
          <a:solidFill>
            <a:schemeClr val="accent2"/>
          </a:solidFill>
          <a:ln w="381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defTabSz="914378">
              <a:buClr>
                <a:srgbClr val="000000"/>
              </a:buClr>
              <a:defRPr/>
            </a:pPr>
            <a:endParaRPr sz="1400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74DF864D-59A8-4BB4-9C10-D01B3A09DCE9}"/>
              </a:ext>
            </a:extLst>
          </p:cNvPr>
          <p:cNvSpPr>
            <a:spLocks noGrp="1"/>
          </p:cNvSpPr>
          <p:nvPr>
            <p:ph type="title" idx="2"/>
          </p:nvPr>
        </p:nvSpPr>
        <p:spPr>
          <a:xfrm>
            <a:off x="4904532" y="2860911"/>
            <a:ext cx="3010622" cy="841800"/>
          </a:xfrm>
        </p:spPr>
        <p:txBody>
          <a:bodyPr/>
          <a:lstStyle/>
          <a:p>
            <a:r>
              <a:rPr lang="en-US" sz="7200">
                <a:latin typeface="#9Slide03 BoosterNextFYBlack" panose="02000A03000000020004" pitchFamily="2" charset="0"/>
              </a:rPr>
              <a:t>TIẾT 3</a:t>
            </a:r>
            <a:endParaRPr lang="en-US" sz="7200" dirty="0">
              <a:latin typeface="#9Slide03 BoosterNextFYBlack" panose="02000A03000000020004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47452770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Placeholder Texts">
  <a:themeElements>
    <a:clrScheme name="Simple Light">
      <a:dk1>
        <a:srgbClr val="191919"/>
      </a:dk1>
      <a:lt1>
        <a:srgbClr val="FDE9D4"/>
      </a:lt1>
      <a:dk2>
        <a:srgbClr val="7D433F"/>
      </a:dk2>
      <a:lt2>
        <a:srgbClr val="FFFFFF"/>
      </a:lt2>
      <a:accent1>
        <a:srgbClr val="FF815A"/>
      </a:accent1>
      <a:accent2>
        <a:srgbClr val="FF9FB8"/>
      </a:accent2>
      <a:accent3>
        <a:srgbClr val="FF4A75"/>
      </a:accent3>
      <a:accent4>
        <a:srgbClr val="FFAF50"/>
      </a:accent4>
      <a:accent5>
        <a:srgbClr val="6EC4FF"/>
      </a:accent5>
      <a:accent6>
        <a:srgbClr val="999999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Placeholder Texts">
  <a:themeElements>
    <a:clrScheme name="Simple Light">
      <a:dk1>
        <a:srgbClr val="191919"/>
      </a:dk1>
      <a:lt1>
        <a:srgbClr val="FDE9D4"/>
      </a:lt1>
      <a:dk2>
        <a:srgbClr val="7D433F"/>
      </a:dk2>
      <a:lt2>
        <a:srgbClr val="FFFFFF"/>
      </a:lt2>
      <a:accent1>
        <a:srgbClr val="FF815A"/>
      </a:accent1>
      <a:accent2>
        <a:srgbClr val="FF9FB8"/>
      </a:accent2>
      <a:accent3>
        <a:srgbClr val="FF4A75"/>
      </a:accent3>
      <a:accent4>
        <a:srgbClr val="FFAF50"/>
      </a:accent4>
      <a:accent5>
        <a:srgbClr val="6EC4FF"/>
      </a:accent5>
      <a:accent6>
        <a:srgbClr val="999999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2_Placeholder Texts">
  <a:themeElements>
    <a:clrScheme name="Simple Light">
      <a:dk1>
        <a:srgbClr val="191919"/>
      </a:dk1>
      <a:lt1>
        <a:srgbClr val="FDE9D4"/>
      </a:lt1>
      <a:dk2>
        <a:srgbClr val="7D433F"/>
      </a:dk2>
      <a:lt2>
        <a:srgbClr val="FFFFFF"/>
      </a:lt2>
      <a:accent1>
        <a:srgbClr val="FF815A"/>
      </a:accent1>
      <a:accent2>
        <a:srgbClr val="FF9FB8"/>
      </a:accent2>
      <a:accent3>
        <a:srgbClr val="FF4A75"/>
      </a:accent3>
      <a:accent4>
        <a:srgbClr val="FFAF50"/>
      </a:accent4>
      <a:accent5>
        <a:srgbClr val="6EC4FF"/>
      </a:accent5>
      <a:accent6>
        <a:srgbClr val="999999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3_Placeholder Texts">
  <a:themeElements>
    <a:clrScheme name="Simple Light">
      <a:dk1>
        <a:srgbClr val="191919"/>
      </a:dk1>
      <a:lt1>
        <a:srgbClr val="FDE9D4"/>
      </a:lt1>
      <a:dk2>
        <a:srgbClr val="7D433F"/>
      </a:dk2>
      <a:lt2>
        <a:srgbClr val="FFFFFF"/>
      </a:lt2>
      <a:accent1>
        <a:srgbClr val="FF815A"/>
      </a:accent1>
      <a:accent2>
        <a:srgbClr val="FF9FB8"/>
      </a:accent2>
      <a:accent3>
        <a:srgbClr val="FF4A75"/>
      </a:accent3>
      <a:accent4>
        <a:srgbClr val="FFAF50"/>
      </a:accent4>
      <a:accent5>
        <a:srgbClr val="6EC4FF"/>
      </a:accent5>
      <a:accent6>
        <a:srgbClr val="999999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Fall Vibes Stickers fo Marketing by Slidesgo">
  <a:themeElements>
    <a:clrScheme name="Simple Light">
      <a:dk1>
        <a:srgbClr val="78302E"/>
      </a:dk1>
      <a:lt1>
        <a:srgbClr val="FFFFFF"/>
      </a:lt1>
      <a:dk2>
        <a:srgbClr val="FFD7B5"/>
      </a:dk2>
      <a:lt2>
        <a:srgbClr val="A3376C"/>
      </a:lt2>
      <a:accent1>
        <a:srgbClr val="C25F7F"/>
      </a:accent1>
      <a:accent2>
        <a:srgbClr val="FF9E00"/>
      </a:accent2>
      <a:accent3>
        <a:srgbClr val="FDAD00"/>
      </a:accent3>
      <a:accent4>
        <a:srgbClr val="F01526"/>
      </a:accent4>
      <a:accent5>
        <a:srgbClr val="5C9495"/>
      </a:accent5>
      <a:accent6>
        <a:srgbClr val="7ABEAE"/>
      </a:accent6>
      <a:hlink>
        <a:srgbClr val="78302E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75</TotalTime>
  <Words>299</Words>
  <Application>Microsoft Macintosh PowerPoint</Application>
  <PresentationFormat>On-screen Show (4:3)</PresentationFormat>
  <Paragraphs>32</Paragraphs>
  <Slides>14</Slides>
  <Notes>5</Notes>
  <HiddenSlides>0</HiddenSlides>
  <MMClips>0</MMClips>
  <ScaleCrop>false</ScaleCrop>
  <HeadingPairs>
    <vt:vector size="6" baseType="variant">
      <vt:variant>
        <vt:lpstr>Fonts Used</vt:lpstr>
      </vt:variant>
      <vt:variant>
        <vt:i4>16</vt:i4>
      </vt:variant>
      <vt:variant>
        <vt:lpstr>Theme</vt:lpstr>
      </vt:variant>
      <vt:variant>
        <vt:i4>6</vt:i4>
      </vt:variant>
      <vt:variant>
        <vt:lpstr>Slide Titles</vt:lpstr>
      </vt:variant>
      <vt:variant>
        <vt:i4>14</vt:i4>
      </vt:variant>
    </vt:vector>
  </HeadingPairs>
  <TitlesOfParts>
    <vt:vector size="36" baseType="lpstr">
      <vt:lpstr>#9Slide03 BoosterNextFYBlack</vt:lpstr>
      <vt:lpstr>Anaheim</vt:lpstr>
      <vt:lpstr>Arial</vt:lpstr>
      <vt:lpstr>Bebas Neue</vt:lpstr>
      <vt:lpstr>Calibri</vt:lpstr>
      <vt:lpstr>Fredoka One</vt:lpstr>
      <vt:lpstr>Hammersmith One</vt:lpstr>
      <vt:lpstr>Itim</vt:lpstr>
      <vt:lpstr>Oxygen</vt:lpstr>
      <vt:lpstr>PT Sans</vt:lpstr>
      <vt:lpstr>Quicksand Light</vt:lpstr>
      <vt:lpstr>Roboto Condensed Light</vt:lpstr>
      <vt:lpstr>Roboto Slab Regular</vt:lpstr>
      <vt:lpstr>Saira Condensed</vt:lpstr>
      <vt:lpstr>Segoe Script</vt:lpstr>
      <vt:lpstr>Times New Roman</vt:lpstr>
      <vt:lpstr>Office Theme</vt:lpstr>
      <vt:lpstr>Placeholder Texts</vt:lpstr>
      <vt:lpstr>1_Placeholder Texts</vt:lpstr>
      <vt:lpstr>2_Placeholder Texts</vt:lpstr>
      <vt:lpstr>3_Placeholder Texts</vt:lpstr>
      <vt:lpstr>Fall Vibes Stickers fo Marketing by Slidesgo</vt:lpstr>
      <vt:lpstr>LUYỆN TẬP TIẾNG VIỆT   TUẦN30 </vt:lpstr>
      <vt:lpstr>TIẾT 1 </vt:lpstr>
      <vt:lpstr>PowerPoint Presentation</vt:lpstr>
      <vt:lpstr>PowerPoint Presentation</vt:lpstr>
      <vt:lpstr>TIẾT 2 </vt:lpstr>
      <vt:lpstr>PowerPoint Presentation</vt:lpstr>
      <vt:lpstr>PowerPoint Presentation</vt:lpstr>
      <vt:lpstr>PowerPoint Presentation</vt:lpstr>
      <vt:lpstr>TIẾT 3</vt:lpstr>
      <vt:lpstr>PowerPoint Presentation</vt:lpstr>
      <vt:lpstr>PowerPoint Presentation</vt:lpstr>
      <vt:lpstr>PowerPoint Presentation</vt:lpstr>
      <vt:lpstr>PowerPoint Presentation</vt:lpstr>
      <vt:lpstr>THANKS!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Zalo 0946261122</dc:creator>
  <cp:lastModifiedBy>Microsoft Office User</cp:lastModifiedBy>
  <cp:revision>44</cp:revision>
  <dcterms:created xsi:type="dcterms:W3CDTF">2022-04-10T17:25:17Z</dcterms:created>
  <dcterms:modified xsi:type="dcterms:W3CDTF">2023-03-15T02:50:37Z</dcterms:modified>
</cp:coreProperties>
</file>