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75" r:id="rId2"/>
    <p:sldId id="273" r:id="rId3"/>
    <p:sldId id="319" r:id="rId4"/>
    <p:sldId id="262" r:id="rId5"/>
    <p:sldId id="313" r:id="rId6"/>
    <p:sldId id="276" r:id="rId7"/>
    <p:sldId id="325" r:id="rId8"/>
    <p:sldId id="324" r:id="rId9"/>
    <p:sldId id="277" r:id="rId10"/>
    <p:sldId id="256" r:id="rId11"/>
    <p:sldId id="258" r:id="rId12"/>
    <p:sldId id="257" r:id="rId13"/>
    <p:sldId id="260" r:id="rId14"/>
    <p:sldId id="261" r:id="rId15"/>
    <p:sldId id="259" r:id="rId16"/>
    <p:sldId id="331" r:id="rId17"/>
    <p:sldId id="268" r:id="rId18"/>
    <p:sldId id="269" r:id="rId19"/>
    <p:sldId id="270" r:id="rId20"/>
    <p:sldId id="322" r:id="rId21"/>
    <p:sldId id="327" r:id="rId22"/>
    <p:sldId id="332" r:id="rId23"/>
    <p:sldId id="330" r:id="rId24"/>
    <p:sldId id="285" r:id="rId25"/>
    <p:sldId id="320" r:id="rId26"/>
    <p:sldId id="294" r:id="rId27"/>
    <p:sldId id="315" r:id="rId28"/>
    <p:sldId id="280" r:id="rId29"/>
    <p:sldId id="281" r:id="rId30"/>
    <p:sldId id="328" r:id="rId31"/>
    <p:sldId id="283" r:id="rId32"/>
    <p:sldId id="316" r:id="rId33"/>
    <p:sldId id="291" r:id="rId34"/>
    <p:sldId id="288" r:id="rId35"/>
    <p:sldId id="290" r:id="rId36"/>
    <p:sldId id="287" r:id="rId37"/>
    <p:sldId id="295" r:id="rId38"/>
    <p:sldId id="308" r:id="rId39"/>
    <p:sldId id="329" r:id="rId40"/>
    <p:sldId id="293" r:id="rId41"/>
    <p:sldId id="282" r:id="rId42"/>
    <p:sldId id="305" r:id="rId43"/>
    <p:sldId id="310" r:id="rId44"/>
    <p:sldId id="309" r:id="rId45"/>
  </p:sldIdLst>
  <p:sldSz cx="12192000" cy="6858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alibri Light" panose="020F0302020204030204" pitchFamily="34" charset="0"/>
      <p:regular r:id="rId51"/>
      <p:italic r:id="rId52"/>
    </p:embeddedFont>
    <p:embeddedFont>
      <p:font typeface="SVN-Angely" panose="02000000000000000000" pitchFamily="2" charset="0"/>
      <p:regular r:id="rId53"/>
    </p:embeddedFont>
    <p:embeddedFont>
      <p:font typeface="SVN-Bali Script" panose="02000000000000000000" pitchFamily="2" charset="0"/>
      <p:regular r:id="rId54"/>
    </p:embeddedFont>
    <p:embeddedFont>
      <p:font typeface="UTM Avo" panose="02040603050506020204" pitchFamily="18" charset="0"/>
      <p:regular r:id="rId55"/>
      <p:bold r:id="rId56"/>
      <p:italic r:id="rId57"/>
      <p:boldItalic r:id="rId58"/>
    </p:embeddedFont>
    <p:embeddedFont>
      <p:font typeface="UTM Cookies" panose="02040603050506020204" pitchFamily="18" charset="0"/>
      <p:regular r:id="rId59"/>
    </p:embeddedFont>
    <p:embeddedFont>
      <p:font typeface="UVN Tin Tuc Nhe" panose="020B0406020203020204" pitchFamily="34" charset="0"/>
      <p:regular r:id="rId60"/>
      <p: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3F3F3"/>
    <a:srgbClr val="8E6FFF"/>
    <a:srgbClr val="FFD03B"/>
    <a:srgbClr val="FF332E"/>
    <a:srgbClr val="FF6600"/>
    <a:srgbClr val="63D6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842" autoAdjust="0"/>
  </p:normalViewPr>
  <p:slideViewPr>
    <p:cSldViewPr snapToGrid="0">
      <p:cViewPr varScale="1">
        <p:scale>
          <a:sx n="30" d="100"/>
          <a:sy n="30" d="100"/>
        </p:scale>
        <p:origin x="1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C89DB-AE03-462B-847F-A0DBF8502A53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9D292-D93F-4519-9954-5751E620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2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3F4E8-A53F-4370-8F42-38BC9C42D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6ECAD-4747-4BFB-B82C-674351BBA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6775-E2C9-4F9F-9853-D708292E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B3739-39C9-4C95-9756-6A6AB6744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ACAAA-E160-496C-BCD6-97C560E7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5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6B0BD-ADB6-4AD3-97EE-E329332C0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9CF7C-8E94-4DDA-8E57-86F157154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A1B31-A7C0-4420-B52E-F7880563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8C10D-BB90-410C-A19D-4549D2F1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38E4E-41D5-4E38-80F8-543431004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4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FD49-6198-4F08-B3C6-8D5FEEC9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D4A58-57EE-4439-AD7E-5145F2B8F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55E89-CE4F-4022-8DCF-C6C44354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F863C-30B3-4BB5-BF13-5A0947659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7D923-CFA5-4CEB-847F-0F2A9107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4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F5BEA-A497-4822-A941-8B877359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77CA5-5237-435A-948A-C1A4CEDC6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912F0-7BAD-4A9E-81E1-8E8F9E45A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BA7D1-D2AF-4A17-A49C-A41A76239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561CDD-1397-463F-88F6-670666E6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FB114-420B-4DFE-8C01-1234B2FE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7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2D4BC-5CBF-4D72-BB38-2FD7CB332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F27C2-0C95-4C26-8273-8520204AE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15404-D94E-4C7F-8890-328C118B1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C2453-9B10-43D4-A9D9-CFCD30FF1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E36872-90A4-455E-A377-64BF5788F2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DCD219-B7FB-4503-B6F4-8C2EB3C0B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9871BE-3BFA-483D-81CE-1F0F4958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A90FE9-7EF0-4567-80BA-8066DCFA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81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08027-FBEB-4D89-88CF-0488CC63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832A3-D18E-4371-ADC2-43131523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9E724B-23D6-45B7-9F4F-C28C62F5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DAC75-071C-43C4-8722-D43D8CDC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29F3E-4820-4C8E-B2D8-6D0BDAFD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AD095-2E71-4781-BEE4-5422D5AA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DD522-A662-4965-81F1-52171DB5A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2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EE91F-1078-4DCA-84C1-4358D54D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155EB-7FA9-4B9E-8D03-7DA4BF1B9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BA189-60D6-4888-8A60-5073D84C7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A7A95-156A-4301-B8A9-48B870436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113F0-85F5-42BE-99D1-9AAACD2B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DF84B-CC48-4029-88AF-EBCBB373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2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796E6-E29F-4F10-8EAB-F5D3E037F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EEF24-31AF-4136-9BAE-32AA78516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D5333-2BFF-40B0-92C3-81C60942C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924EEA-7020-4F8D-8A46-CE51E01D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335CD-A83E-40DD-B72E-ABD3759B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9C2C1-3E2C-48AE-B7A2-71E76C4D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1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AF85-FA52-4912-B7E0-D20CAAC5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C19A43-CFF1-45FF-A0FA-932DA77A9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AAF3F-9F73-4DC9-8F4F-201E3C18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A50B3-8504-4706-A23C-670192E96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B3D67-69B0-44BC-A6EA-DE6E9B77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57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5E7D30-CF83-44DA-B310-243250647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DAF8C-A75B-4243-81A7-12327667B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3A090-2697-4D2F-8E06-C9EB53578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BCE08-2879-4FB0-847E-D5B0872F0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2E855-6455-4263-A43F-E1630F3AB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2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C6921E-C179-485B-B8EB-E8EF3557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0B5A9-7812-4BD1-858E-FCDAC5BFF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9B87E-CFBF-4A3A-A2E0-4B2F9C9EA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2A467-B2DD-4435-98CC-DA96248B01C7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F4D1E-7170-47A6-9F6B-D1E0EBB16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A45B9-A07E-4D40-AB5C-B2BEB1B41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7EF8C-C477-4A3F-BEE8-B264DA674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1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1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2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microsoft.com/office/2007/relationships/hdphoto" Target="../media/hdphoto3.wdp"/><Relationship Id="rId9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9.jpeg"/><Relationship Id="rId7" Type="http://schemas.openxmlformats.org/officeDocument/2006/relationships/image" Target="../media/image19.png"/><Relationship Id="rId12" Type="http://schemas.microsoft.com/office/2007/relationships/hdphoto" Target="../media/hdphoto7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43.png"/><Relationship Id="rId5" Type="http://schemas.openxmlformats.org/officeDocument/2006/relationships/image" Target="../media/image18.png"/><Relationship Id="rId10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4.pn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45.png"/><Relationship Id="rId10" Type="http://schemas.openxmlformats.org/officeDocument/2006/relationships/image" Target="../media/image16.png"/><Relationship Id="rId4" Type="http://schemas.microsoft.com/office/2007/relationships/hdphoto" Target="../media/hdphoto8.wdp"/><Relationship Id="rId9" Type="http://schemas.openxmlformats.org/officeDocument/2006/relationships/image" Target="../media/image1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microsoft.com/office/2007/relationships/hdphoto" Target="../media/hdphoto4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2.png"/><Relationship Id="rId18" Type="http://schemas.openxmlformats.org/officeDocument/2006/relationships/image" Target="../media/image6.png"/><Relationship Id="rId3" Type="http://schemas.openxmlformats.org/officeDocument/2006/relationships/image" Target="../media/image2.png"/><Relationship Id="rId21" Type="http://schemas.openxmlformats.org/officeDocument/2006/relationships/image" Target="../media/image5.svg"/><Relationship Id="rId7" Type="http://schemas.openxmlformats.org/officeDocument/2006/relationships/image" Target="../media/image40.png"/><Relationship Id="rId12" Type="http://schemas.openxmlformats.org/officeDocument/2006/relationships/image" Target="../media/image41.png"/><Relationship Id="rId17" Type="http://schemas.openxmlformats.org/officeDocument/2006/relationships/image" Target="../media/image9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microsoft.com/office/2007/relationships/hdphoto" Target="../media/hdphoto2.wdp"/><Relationship Id="rId5" Type="http://schemas.openxmlformats.org/officeDocument/2006/relationships/image" Target="../media/image10.png"/><Relationship Id="rId15" Type="http://schemas.microsoft.com/office/2007/relationships/hdphoto" Target="../media/hdphoto7.wdp"/><Relationship Id="rId10" Type="http://schemas.openxmlformats.org/officeDocument/2006/relationships/image" Target="../media/image19.png"/><Relationship Id="rId19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microsoft.com/office/2007/relationships/hdphoto" Target="../media/hdphoto1.wdp"/><Relationship Id="rId1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44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17.svg"/><Relationship Id="rId4" Type="http://schemas.microsoft.com/office/2007/relationships/hdphoto" Target="../media/hdphoto8.wdp"/><Relationship Id="rId9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44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microsoft.com/office/2007/relationships/hdphoto" Target="../media/hdphoto8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45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microsoft.com/office/2007/relationships/hdphoto" Target="../media/hdphoto8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45.png"/><Relationship Id="rId5" Type="http://schemas.openxmlformats.org/officeDocument/2006/relationships/image" Target="../media/image14.png"/><Relationship Id="rId10" Type="http://schemas.microsoft.com/office/2007/relationships/hdphoto" Target="../media/hdphoto8.wdp"/><Relationship Id="rId4" Type="http://schemas.openxmlformats.org/officeDocument/2006/relationships/image" Target="../media/image13.svg"/><Relationship Id="rId9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0.png"/><Relationship Id="rId7" Type="http://schemas.microsoft.com/office/2007/relationships/hdphoto" Target="../media/hdphoto2.wdp"/><Relationship Id="rId12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microsoft.com/office/2007/relationships/hdphoto" Target="../media/hdphoto7.wdp"/><Relationship Id="rId5" Type="http://schemas.microsoft.com/office/2007/relationships/hdphoto" Target="../media/hdphoto1.wdp"/><Relationship Id="rId10" Type="http://schemas.openxmlformats.org/officeDocument/2006/relationships/image" Target="../media/image43.png"/><Relationship Id="rId4" Type="http://schemas.openxmlformats.org/officeDocument/2006/relationships/image" Target="../media/image18.png"/><Relationship Id="rId9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9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1.wdp"/><Relationship Id="rId4" Type="http://schemas.openxmlformats.org/officeDocument/2006/relationships/image" Target="../media/image41.png"/><Relationship Id="rId9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9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9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2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microsoft.com/office/2007/relationships/hdphoto" Target="../media/hdphoto1.wdp"/><Relationship Id="rId2" Type="http://schemas.openxmlformats.org/officeDocument/2006/relationships/audio" Target="../media/media3.mp3"/><Relationship Id="rId16" Type="http://schemas.openxmlformats.org/officeDocument/2006/relationships/image" Target="../media/image18.png"/><Relationship Id="rId20" Type="http://schemas.openxmlformats.org/officeDocument/2006/relationships/image" Target="../media/image41.png"/><Relationship Id="rId1" Type="http://schemas.microsoft.com/office/2007/relationships/media" Target="../media/media3.mp3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24" Type="http://schemas.openxmlformats.org/officeDocument/2006/relationships/image" Target="../media/image26.png"/><Relationship Id="rId5" Type="http://schemas.openxmlformats.org/officeDocument/2006/relationships/image" Target="../media/image2.png"/><Relationship Id="rId15" Type="http://schemas.openxmlformats.org/officeDocument/2006/relationships/image" Target="../media/image40.png"/><Relationship Id="rId23" Type="http://schemas.microsoft.com/office/2007/relationships/hdphoto" Target="../media/hdphoto7.wdp"/><Relationship Id="rId10" Type="http://schemas.openxmlformats.org/officeDocument/2006/relationships/image" Target="../media/image7.svg"/><Relationship Id="rId19" Type="http://schemas.microsoft.com/office/2007/relationships/hdphoto" Target="../media/hdphoto2.wdp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svg"/><Relationship Id="rId22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9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9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9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0799015-50B7-4FE5-A990-21F90EE24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-28348" y="15945"/>
            <a:ext cx="12220348" cy="6858001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9263130F-8C8F-4E21-B887-89BE9A140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905" y="2514786"/>
            <a:ext cx="3830616" cy="4273506"/>
          </a:xfrm>
          <a:prstGeom prst="rect">
            <a:avLst/>
          </a:prstGeom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9B5DF922-3282-431A-B354-ABC31A806E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446759" y="4464776"/>
            <a:ext cx="5062993" cy="2292155"/>
          </a:xfrm>
          <a:prstGeom prst="rect">
            <a:avLst/>
          </a:prstGeom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F3CA93BA-6F4D-4434-87A6-F819DF2C15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409941" y="2808573"/>
            <a:ext cx="2087326" cy="4114800"/>
          </a:xfrm>
          <a:prstGeom prst="rect">
            <a:avLst/>
          </a:prstGeom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A64E6F16-F98F-4F23-AAB8-6A0E059812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793729" y="2414371"/>
            <a:ext cx="2453917" cy="4114800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871644A1-A70A-4BC1-96E6-CA6853A0FB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534989" y="5161890"/>
            <a:ext cx="5488274" cy="1696376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54BF6E03-67D5-42A4-90C5-39718178B4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68282" y="837111"/>
            <a:ext cx="1279093" cy="1642495"/>
          </a:xfrm>
          <a:prstGeom prst="rect">
            <a:avLst/>
          </a:prstGeom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1890C30D-6EE5-4A3C-AA19-AEF178388F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9D1AD7EF-4AF0-42B1-A8E2-2BF19EB31DD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  <p:sp>
        <p:nvSpPr>
          <p:cNvPr id="2" name="文本框 32">
            <a:extLst>
              <a:ext uri="{FF2B5EF4-FFF2-40B4-BE49-F238E27FC236}">
                <a16:creationId xmlns:a16="http://schemas.microsoft.com/office/drawing/2014/main" id="{D0879B98-C4F3-D154-AE2D-FA327460D312}"/>
              </a:ext>
            </a:extLst>
          </p:cNvPr>
          <p:cNvSpPr txBox="1"/>
          <p:nvPr/>
        </p:nvSpPr>
        <p:spPr>
          <a:xfrm>
            <a:off x="2220971" y="2266109"/>
            <a:ext cx="8510872" cy="17843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6000" b="1" dirty="0">
                <a:ln w="57150">
                  <a:solidFill>
                    <a:schemeClr val="bg1"/>
                  </a:solidFill>
                </a:ln>
                <a:solidFill>
                  <a:srgbClr val="FF66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SVN-Bali Script" panose="02000000000000000000" pitchFamily="2" charset="0"/>
                <a:ea typeface="微软雅黑" panose="020B0503020204020204" pitchFamily="34" charset="-122"/>
                <a:cs typeface="iCiel Gotham Ultra" pitchFamily="50" charset="0"/>
              </a:rPr>
              <a:t>CHÀO MỪNG CÁC BẠN</a:t>
            </a:r>
            <a:endParaRPr lang="vi-VN" altLang="zh-CN" sz="6000" b="1" dirty="0">
              <a:ln w="57150">
                <a:solidFill>
                  <a:schemeClr val="bg1"/>
                </a:solidFill>
              </a:ln>
              <a:solidFill>
                <a:srgbClr val="FF6600"/>
              </a:solidFill>
              <a:effectLst>
                <a:outerShdw blurRad="50800" dist="38100" dir="2700000" algn="tl" rotWithShape="0">
                  <a:schemeClr val="bg1">
                    <a:lumMod val="85000"/>
                    <a:alpha val="40000"/>
                  </a:schemeClr>
                </a:outerShdw>
              </a:effectLst>
              <a:latin typeface="iCiel Gotham Ultra" pitchFamily="50" charset="0"/>
              <a:ea typeface="微软雅黑" panose="020B0503020204020204" pitchFamily="34" charset="-122"/>
              <a:cs typeface="iCiel Gotham Ultra" pitchFamily="50" charset="0"/>
            </a:endParaRPr>
          </a:p>
        </p:txBody>
      </p:sp>
      <p:sp>
        <p:nvSpPr>
          <p:cNvPr id="4" name="文本框 19">
            <a:extLst>
              <a:ext uri="{FF2B5EF4-FFF2-40B4-BE49-F238E27FC236}">
                <a16:creationId xmlns:a16="http://schemas.microsoft.com/office/drawing/2014/main" id="{F5A38AE4-DD6B-BD22-24AB-E578C06FA628}"/>
              </a:ext>
            </a:extLst>
          </p:cNvPr>
          <p:cNvSpPr txBox="1"/>
          <p:nvPr/>
        </p:nvSpPr>
        <p:spPr>
          <a:xfrm>
            <a:off x="2563981" y="343849"/>
            <a:ext cx="730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altLang="zh-CN" sz="4800" spc="450" dirty="0" err="1">
                <a:ln w="38100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Môn</a:t>
            </a:r>
            <a:r>
              <a:rPr lang="en-US" altLang="zh-CN" sz="4800" spc="450" dirty="0">
                <a:ln w="38100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 </a:t>
            </a:r>
            <a:r>
              <a:rPr lang="vi-VN" altLang="zh-CN" sz="4800" spc="450" dirty="0">
                <a:ln w="38100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Địa lí</a:t>
            </a:r>
          </a:p>
          <a:p>
            <a:pPr algn="ctr" defTabSz="685800">
              <a:defRPr/>
            </a:pPr>
            <a:r>
              <a:rPr lang="vi-VN" altLang="zh-CN" sz="4800" spc="450" dirty="0">
                <a:ln w="38100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LỚP 5</a:t>
            </a:r>
            <a:endParaRPr lang="zh-CN" altLang="en-US" sz="4800" spc="450" dirty="0">
              <a:ln w="38100">
                <a:solidFill>
                  <a:srgbClr val="002060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Ciel Soup of Justice" pitchFamily="2" charset="0"/>
              <a:ea typeface="字魂17号-萌趣果冻体" panose="02000000000000000000" pitchFamily="2" charset="-122"/>
              <a:sym typeface="字魂17号-萌趣果冻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367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2DD5C9A-B89E-4300-949A-FFFBBA891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2358"/>
            <a:ext cx="12220348" cy="685800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4A5FC5A-84CE-4930-9982-F6CBDD67FC15}"/>
              </a:ext>
            </a:extLst>
          </p:cNvPr>
          <p:cNvGrpSpPr/>
          <p:nvPr/>
        </p:nvGrpSpPr>
        <p:grpSpPr>
          <a:xfrm>
            <a:off x="-187300" y="2753126"/>
            <a:ext cx="2623939" cy="4211408"/>
            <a:chOff x="3528816" y="1219200"/>
            <a:chExt cx="3240675" cy="5201266"/>
          </a:xfrm>
        </p:grpSpPr>
        <p:pic>
          <p:nvPicPr>
            <p:cNvPr id="27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B628D143-1CD4-448E-B7D8-9415BD0FBC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 descr="thiếu niên tiền phong quàng khăn đỏ minh họa">
              <a:extLst>
                <a:ext uri="{FF2B5EF4-FFF2-40B4-BE49-F238E27FC236}">
                  <a16:creationId xmlns:a16="http://schemas.microsoft.com/office/drawing/2014/main" id="{57591708-BB1B-4D55-AF8B-782363B426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DD4E9F3-679B-E81A-359D-C15516807988}"/>
              </a:ext>
            </a:extLst>
          </p:cNvPr>
          <p:cNvSpPr/>
          <p:nvPr/>
        </p:nvSpPr>
        <p:spPr>
          <a:xfrm>
            <a:off x="2360141" y="426970"/>
            <a:ext cx="9601599" cy="511736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EC8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9184F3-1B6C-4FA4-0799-E85A8C3FC9AA}"/>
              </a:ext>
            </a:extLst>
          </p:cNvPr>
          <p:cNvSpPr txBox="1"/>
          <p:nvPr/>
        </p:nvSpPr>
        <p:spPr>
          <a:xfrm>
            <a:off x="1912592" y="1272075"/>
            <a:ext cx="10496696" cy="3262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……      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ở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Bắc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4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Phía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Tây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châu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Á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ôn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hòa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thơ</a:t>
            </a:r>
            <a:endParaRPr lang="en-US" sz="4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Dân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cư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trắng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chiếm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cao</a:t>
            </a:r>
            <a:endParaRPr lang="en-US" sz="4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Kinh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tế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bao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nhiêu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ngành</a:t>
            </a:r>
            <a:r>
              <a:rPr lang="en-US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44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0E637E-555F-1BA9-1CDF-B94A3EB06F34}"/>
              </a:ext>
            </a:extLst>
          </p:cNvPr>
          <p:cNvSpPr txBox="1"/>
          <p:nvPr/>
        </p:nvSpPr>
        <p:spPr>
          <a:xfrm>
            <a:off x="2360141" y="1312581"/>
            <a:ext cx="3641601" cy="677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vi-VN" sz="4400" b="1" dirty="0">
                <a:ln w="2857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Châu </a:t>
            </a:r>
            <a:r>
              <a:rPr lang="en-US" sz="4400" b="1" dirty="0" err="1">
                <a:ln w="28575"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Âu</a:t>
            </a:r>
            <a:endParaRPr lang="en-US" sz="4400" b="1" dirty="0">
              <a:ln w="28575">
                <a:noFill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0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B55B-C389-CD42-57FE-9951B37D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A4574-442A-F14D-C44C-38C4358CF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92DA20-65F4-37C7-281D-4768A0C44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A2E58AB-555A-9835-BDA7-1EF0C4F52419}"/>
              </a:ext>
            </a:extLst>
          </p:cNvPr>
          <p:cNvGrpSpPr/>
          <p:nvPr/>
        </p:nvGrpSpPr>
        <p:grpSpPr>
          <a:xfrm>
            <a:off x="-187300" y="2691342"/>
            <a:ext cx="2623939" cy="4211408"/>
            <a:chOff x="3528816" y="1219200"/>
            <a:chExt cx="3240675" cy="5201266"/>
          </a:xfrm>
        </p:grpSpPr>
        <p:pic>
          <p:nvPicPr>
            <p:cNvPr id="6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C8B02A44-CA7A-C578-18EB-6B57CCC754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44A63A1D-712E-906A-FCA3-17994C6F13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6596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B3E4CE3-7C68-472E-8FE4-58268D093D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9263130F-8C8F-4E21-B887-89BE9A140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905" y="2514786"/>
            <a:ext cx="3830616" cy="4273506"/>
          </a:xfrm>
          <a:prstGeom prst="rect">
            <a:avLst/>
          </a:prstGeom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9B5DF922-3282-431A-B354-ABC31A806E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446759" y="4464776"/>
            <a:ext cx="5062993" cy="2292155"/>
          </a:xfrm>
          <a:prstGeom prst="rect">
            <a:avLst/>
          </a:prstGeom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F3CA93BA-6F4D-4434-87A6-F819DF2C15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409941" y="2759146"/>
            <a:ext cx="2087326" cy="4114800"/>
          </a:xfrm>
          <a:prstGeom prst="rect">
            <a:avLst/>
          </a:prstGeom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A64E6F16-F98F-4F23-AAB8-6A0E059812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793729" y="2414371"/>
            <a:ext cx="2453917" cy="4114800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871644A1-A70A-4BC1-96E6-CA6853A0FB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534989" y="5161890"/>
            <a:ext cx="5488274" cy="1696376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54BF6E03-67D5-42A4-90C5-39718178B4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68282" y="837111"/>
            <a:ext cx="1279093" cy="1642495"/>
          </a:xfrm>
          <a:prstGeom prst="rect">
            <a:avLst/>
          </a:prstGeom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1890C30D-6EE5-4A3C-AA19-AEF178388F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9D1AD7EF-4AF0-42B1-A8E2-2BF19EB31DD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  <p:sp>
        <p:nvSpPr>
          <p:cNvPr id="2" name="文本框 19">
            <a:extLst>
              <a:ext uri="{FF2B5EF4-FFF2-40B4-BE49-F238E27FC236}">
                <a16:creationId xmlns:a16="http://schemas.microsoft.com/office/drawing/2014/main" id="{B7EE0B52-09B9-4EB3-579B-3918F1481AAF}"/>
              </a:ext>
            </a:extLst>
          </p:cNvPr>
          <p:cNvSpPr txBox="1"/>
          <p:nvPr/>
        </p:nvSpPr>
        <p:spPr>
          <a:xfrm>
            <a:off x="2651259" y="632538"/>
            <a:ext cx="730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vi-VN" altLang="zh-CN" sz="4800" spc="450" dirty="0">
                <a:ln w="38100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Địa lí</a:t>
            </a:r>
          </a:p>
        </p:txBody>
      </p:sp>
      <p:sp>
        <p:nvSpPr>
          <p:cNvPr id="3" name="文本框 32">
            <a:extLst>
              <a:ext uri="{FF2B5EF4-FFF2-40B4-BE49-F238E27FC236}">
                <a16:creationId xmlns:a16="http://schemas.microsoft.com/office/drawing/2014/main" id="{84E9A072-7B05-4EF8-807A-6135A5631B42}"/>
              </a:ext>
            </a:extLst>
          </p:cNvPr>
          <p:cNvSpPr txBox="1"/>
          <p:nvPr/>
        </p:nvSpPr>
        <p:spPr>
          <a:xfrm>
            <a:off x="2116835" y="1716248"/>
            <a:ext cx="8912520" cy="273863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MỘT SỐ NƯỚC </a:t>
            </a:r>
          </a:p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Ở CHÂU ÂU</a:t>
            </a:r>
            <a:endParaRPr lang="vi-VN" altLang="zh-CN" sz="4800" b="1" dirty="0">
              <a:ln w="38100">
                <a:solidFill>
                  <a:schemeClr val="bg1"/>
                </a:solidFill>
              </a:ln>
              <a:solidFill>
                <a:srgbClr val="0070C0"/>
              </a:solidFill>
              <a:effectLst>
                <a:outerShdw blurRad="50800" dist="38100" dir="2700000" algn="tl" rotWithShape="0">
                  <a:schemeClr val="bg1">
                    <a:lumMod val="85000"/>
                    <a:alpha val="40000"/>
                  </a:schemeClr>
                </a:outerShdw>
              </a:effectLst>
              <a:latin typeface="UTM Cookies" panose="02040603050506020204" pitchFamily="18" charset="0"/>
              <a:ea typeface="微软雅黑" panose="020B0503020204020204" pitchFamily="34" charset="-122"/>
              <a:cs typeface="iCiel Gotham Ultra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13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EF2B-D853-E9E2-C813-39A7F8CFF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3C015-0CDB-5A04-7CF6-CDB49451B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D1C96-8E52-B738-F147-71FB26802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A7E546-3BD4-191C-62FD-F0344F7E9D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3701805" y="194018"/>
            <a:ext cx="3631930" cy="657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8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22FCEA-373A-4268-A92F-670969B29A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43249" y="-1"/>
            <a:ext cx="12220348" cy="6858001"/>
          </a:xfrm>
          <a:prstGeom prst="rect">
            <a:avLst/>
          </a:prstGeom>
        </p:spPr>
      </p:pic>
      <p:sp>
        <p:nvSpPr>
          <p:cNvPr id="43" name="Cloud 42">
            <a:extLst>
              <a:ext uri="{FF2B5EF4-FFF2-40B4-BE49-F238E27FC236}">
                <a16:creationId xmlns:a16="http://schemas.microsoft.com/office/drawing/2014/main" id="{AAD3DAEC-7F92-41C8-87C6-42B70DD40F4A}"/>
              </a:ext>
            </a:extLst>
          </p:cNvPr>
          <p:cNvSpPr/>
          <p:nvPr/>
        </p:nvSpPr>
        <p:spPr>
          <a:xfrm rot="367806">
            <a:off x="2124962" y="274900"/>
            <a:ext cx="8178478" cy="4546743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79C023F6-8BF1-4DD4-A6B0-AE7969A246E8}"/>
              </a:ext>
            </a:extLst>
          </p:cNvPr>
          <p:cNvSpPr txBox="1">
            <a:spLocks/>
          </p:cNvSpPr>
          <p:nvPr/>
        </p:nvSpPr>
        <p:spPr>
          <a:xfrm>
            <a:off x="1868156" y="803408"/>
            <a:ext cx="8897133" cy="30278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err="1">
                <a:solidFill>
                  <a:srgbClr val="002060"/>
                </a:solidFill>
                <a:latin typeface="UTM Cookies" panose="02040603050506020204" pitchFamily="18" charset="0"/>
              </a:rPr>
              <a:t>Chào</a:t>
            </a:r>
            <a:r>
              <a:rPr lang="en-US" sz="4000" b="1" dirty="0">
                <a:solidFill>
                  <a:srgbClr val="002060"/>
                </a:solidFill>
                <a:latin typeface="UTM Cookies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Cookies" panose="02040603050506020204" pitchFamily="18" charset="0"/>
              </a:rPr>
              <a:t>mừng</a:t>
            </a:r>
            <a:r>
              <a:rPr lang="en-US" sz="4000" b="1" dirty="0">
                <a:solidFill>
                  <a:srgbClr val="002060"/>
                </a:solidFill>
                <a:latin typeface="UTM Cookies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Cookies" panose="02040603050506020204" pitchFamily="18" charset="0"/>
              </a:rPr>
              <a:t>các</a:t>
            </a:r>
            <a:r>
              <a:rPr lang="en-US" sz="4000" b="1" dirty="0">
                <a:solidFill>
                  <a:srgbClr val="002060"/>
                </a:solidFill>
                <a:latin typeface="UTM Cookies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Cookies" panose="02040603050506020204" pitchFamily="18" charset="0"/>
              </a:rPr>
              <a:t>bạn</a:t>
            </a:r>
            <a:r>
              <a:rPr lang="en-US" sz="4000" b="1" dirty="0">
                <a:solidFill>
                  <a:srgbClr val="002060"/>
                </a:solidFill>
                <a:latin typeface="UTM Cookies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UTM Cookies" panose="02040603050506020204" pitchFamily="18" charset="0"/>
              </a:rPr>
              <a:t>đến</a:t>
            </a:r>
            <a:endParaRPr lang="vi-VN" sz="4000" b="1" dirty="0">
              <a:solidFill>
                <a:srgbClr val="002060"/>
              </a:solidFill>
              <a:latin typeface="UTM Cookies" panose="02040603050506020204" pitchFamily="18" charset="0"/>
            </a:endParaRPr>
          </a:p>
          <a:p>
            <a:pPr>
              <a:lnSpc>
                <a:spcPct val="120000"/>
              </a:lnSpc>
            </a:pPr>
            <a:r>
              <a:rPr lang="vi-VN" sz="7400" b="1" dirty="0">
                <a:solidFill>
                  <a:srgbClr val="FF0000"/>
                </a:solidFill>
                <a:latin typeface="UTM Cookies" panose="02040603050506020204" pitchFamily="18" charset="0"/>
              </a:rPr>
              <a:t>Liên bang Nga</a:t>
            </a:r>
          </a:p>
          <a:p>
            <a:pPr>
              <a:lnSpc>
                <a:spcPct val="120000"/>
              </a:lnSpc>
            </a:pPr>
            <a:r>
              <a:rPr lang="vi-VN" sz="4000" b="1" dirty="0">
                <a:solidFill>
                  <a:srgbClr val="002060"/>
                </a:solidFill>
                <a:latin typeface="UTM Cookies" panose="02040603050506020204" pitchFamily="18" charset="0"/>
              </a:rPr>
              <a:t>xinh đẹp của chúng tớ !</a:t>
            </a:r>
            <a:endParaRPr lang="en-US" sz="4000" b="1" dirty="0">
              <a:solidFill>
                <a:srgbClr val="002060"/>
              </a:solidFill>
              <a:latin typeface="UTM Cookies" panose="02040603050506020204" pitchFamily="18" charset="0"/>
            </a:endParaRPr>
          </a:p>
        </p:txBody>
      </p:sp>
      <p:pic>
        <p:nvPicPr>
          <p:cNvPr id="4" name="Picture 2" descr="Cartoon russian couple wearing traditional costume">
            <a:extLst>
              <a:ext uri="{FF2B5EF4-FFF2-40B4-BE49-F238E27FC236}">
                <a16:creationId xmlns:a16="http://schemas.microsoft.com/office/drawing/2014/main" id="{809A09C1-093F-42CC-9BE8-3B0CB8FB2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817" l="0" r="100000">
                        <a14:foregroundMark x1="15700" y1="11132" x2="23900" y2="44624"/>
                        <a14:foregroundMark x1="18500" y1="29115" x2="18100" y2="37012"/>
                        <a14:foregroundMark x1="21000" y1="59848" x2="31100" y2="72978"/>
                        <a14:foregroundMark x1="19200" y1="69838" x2="16100" y2="88868"/>
                        <a14:foregroundMark x1="30000" y1="73359" x2="32300" y2="88297"/>
                        <a14:foregroundMark x1="68700" y1="30733" x2="70600" y2="38154"/>
                        <a14:foregroundMark x1="83500" y1="29401" x2="81300" y2="40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559"/>
          <a:stretch/>
        </p:blipFill>
        <p:spPr bwMode="auto">
          <a:xfrm>
            <a:off x="418598" y="2067604"/>
            <a:ext cx="2398659" cy="499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B0F1D70A-4979-4CF9-9B00-E2CB93553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81B74B4B-FA94-4EC3-8E12-83794A29DE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0B9223-57A3-DA72-B9A7-0945C317581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10057760" y="2716333"/>
            <a:ext cx="2232105" cy="404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0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EF2B-D853-E9E2-C813-39A7F8CFF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3C015-0CDB-5A04-7CF6-CDB49451B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D1C96-8E52-B738-F147-71FB268021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0"/>
            <a:ext cx="12220348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2A62AF-C357-5DC8-DCB3-5067A8D06514}"/>
              </a:ext>
            </a:extLst>
          </p:cNvPr>
          <p:cNvSpPr txBox="1"/>
          <p:nvPr/>
        </p:nvSpPr>
        <p:spPr>
          <a:xfrm>
            <a:off x="639220" y="1026267"/>
            <a:ext cx="10941908" cy="3660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4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BẠN CẦN CHÚ Ý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US" sz="40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4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4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 DÙNG THẺ KHI ĐƯỢC YÊU CẦU.</a:t>
            </a:r>
            <a:endParaRPr lang="en-US" sz="40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 </a:t>
            </a:r>
            <a:r>
              <a:rPr lang="en-US" sz="4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GIỮ KĨ THẺ ĐỂ ĐÁNH GIÁ </a:t>
            </a:r>
            <a:r>
              <a:rPr lang="en-US" sz="40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ĐỔI QUÀ     KHI KẾT THÚC HÀNH TRÌNH.</a:t>
            </a:r>
            <a:endParaRPr lang="en-US" sz="40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22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04716C9-EFEF-4585-9A6C-46FE76840D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7" name="Picture 2" descr="Cartoon russian couple wearing traditional costume">
            <a:extLst>
              <a:ext uri="{FF2B5EF4-FFF2-40B4-BE49-F238E27FC236}">
                <a16:creationId xmlns:a16="http://schemas.microsoft.com/office/drawing/2014/main" id="{0CD76682-006C-4F49-ACDE-11F22CEA4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817" l="0" r="100000">
                        <a14:foregroundMark x1="15700" y1="11132" x2="23900" y2="44624"/>
                        <a14:foregroundMark x1="18500" y1="29115" x2="18100" y2="37012"/>
                        <a14:foregroundMark x1="21000" y1="59848" x2="31100" y2="72978"/>
                        <a14:foregroundMark x1="19200" y1="69838" x2="16100" y2="88868"/>
                        <a14:foregroundMark x1="30000" y1="73359" x2="32300" y2="88297"/>
                        <a14:foregroundMark x1="68700" y1="30733" x2="70600" y2="38154"/>
                        <a14:foregroundMark x1="83500" y1="29401" x2="81300" y2="40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559"/>
          <a:stretch/>
        </p:blipFill>
        <p:spPr bwMode="auto">
          <a:xfrm>
            <a:off x="0" y="3080737"/>
            <a:ext cx="2002243" cy="41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9C1D89-7287-7B35-2430-DBE385A31E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43" y="58897"/>
            <a:ext cx="6171752" cy="674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6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04716C9-EFEF-4585-9A6C-46FE76840D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7" name="Picture 2" descr="Cartoon russian couple wearing traditional costume">
            <a:extLst>
              <a:ext uri="{FF2B5EF4-FFF2-40B4-BE49-F238E27FC236}">
                <a16:creationId xmlns:a16="http://schemas.microsoft.com/office/drawing/2014/main" id="{0CD76682-006C-4F49-ACDE-11F22CEA4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817" l="0" r="100000">
                        <a14:foregroundMark x1="15700" y1="11132" x2="23900" y2="44624"/>
                        <a14:foregroundMark x1="18500" y1="29115" x2="18100" y2="37012"/>
                        <a14:foregroundMark x1="21000" y1="59848" x2="31100" y2="72978"/>
                        <a14:foregroundMark x1="19200" y1="69838" x2="16100" y2="88868"/>
                        <a14:foregroundMark x1="30000" y1="73359" x2="32300" y2="88297"/>
                        <a14:foregroundMark x1="68700" y1="30733" x2="70600" y2="38154"/>
                        <a14:foregroundMark x1="83500" y1="29401" x2="81300" y2="40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559"/>
          <a:stretch/>
        </p:blipFill>
        <p:spPr bwMode="auto">
          <a:xfrm>
            <a:off x="0" y="3080737"/>
            <a:ext cx="2002243" cy="41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18077-4F15-4F42-A1D4-151661623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2680" y="-1"/>
            <a:ext cx="7819146" cy="683458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4E70374-8A96-4356-BAC3-1CE2F6B9D53B}"/>
              </a:ext>
            </a:extLst>
          </p:cNvPr>
          <p:cNvGrpSpPr/>
          <p:nvPr/>
        </p:nvGrpSpPr>
        <p:grpSpPr>
          <a:xfrm>
            <a:off x="2502679" y="23417"/>
            <a:ext cx="7819145" cy="6858001"/>
            <a:chOff x="5826833" y="349171"/>
            <a:chExt cx="6250264" cy="54632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7B4A822-B39B-4C32-8E9B-3280CF63D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26833" y="349171"/>
              <a:ext cx="6250264" cy="546325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6AB2C8C-8093-4210-B342-03AFF8B41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59" b="72448" l="54279" r="99267">
                          <a14:backgroundMark x1="55501" y1="36084" x2="59413" y2="52028"/>
                          <a14:backgroundMark x1="60269" y1="52867" x2="70660" y2="60000"/>
                          <a14:backgroundMark x1="64792" y1="60559" x2="69804" y2="65175"/>
                          <a14:backgroundMark x1="65403" y1="52587" x2="72616" y2="57762"/>
                          <a14:backgroundMark x1="60269" y1="46853" x2="61980" y2="5118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l="53163" b="23129"/>
            <a:stretch/>
          </p:blipFill>
          <p:spPr>
            <a:xfrm>
              <a:off x="9143999" y="349171"/>
              <a:ext cx="2927455" cy="419968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3957596-CB11-C953-40E6-690C877ED274}"/>
              </a:ext>
            </a:extLst>
          </p:cNvPr>
          <p:cNvSpPr txBox="1"/>
          <p:nvPr/>
        </p:nvSpPr>
        <p:spPr>
          <a:xfrm>
            <a:off x="2582560" y="6294132"/>
            <a:ext cx="507862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Lược</a:t>
            </a:r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nước</a:t>
            </a:r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châu</a:t>
            </a:r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Âu</a:t>
            </a:r>
            <a:endParaRPr lang="en-US" sz="2400" b="1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8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ave 5"/>
          <p:cNvSpPr/>
          <p:nvPr/>
        </p:nvSpPr>
        <p:spPr>
          <a:xfrm rot="17745852">
            <a:off x="4415538" y="-495616"/>
            <a:ext cx="1111344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0081519" y="0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Liên</a:t>
            </a:r>
            <a:r>
              <a:rPr lang="en-US" sz="13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 Bang </a:t>
            </a:r>
            <a:r>
              <a:rPr lang="en-US" sz="138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Nga</a:t>
            </a:r>
            <a:r>
              <a:rPr lang="en-US" sz="13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0"/>
          <a:stretch/>
        </p:blipFill>
        <p:spPr>
          <a:xfrm>
            <a:off x="1086050" y="2190750"/>
            <a:ext cx="10269105" cy="5895038"/>
          </a:xfrm>
          <a:prstGeom prst="rect">
            <a:avLst/>
          </a:prstGeom>
        </p:spPr>
      </p:pic>
      <p:pic>
        <p:nvPicPr>
          <p:cNvPr id="11" name="Kachiusa ( không lời ) - nhạc Ng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93930" y="-1413610"/>
            <a:ext cx="1066767" cy="10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3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0.83945 -0.006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66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463" numSld="1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3122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3122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reeform 6"/>
          <p:cNvSpPr/>
          <p:nvPr/>
        </p:nvSpPr>
        <p:spPr>
          <a:xfrm>
            <a:off x="3467100" y="342900"/>
            <a:ext cx="6575758" cy="5638800"/>
          </a:xfrm>
          <a:custGeom>
            <a:avLst/>
            <a:gdLst>
              <a:gd name="connsiteX0" fmla="*/ 1200150 w 6575758"/>
              <a:gd name="connsiteY0" fmla="*/ 2647950 h 5638800"/>
              <a:gd name="connsiteX1" fmla="*/ 1238250 w 6575758"/>
              <a:gd name="connsiteY1" fmla="*/ 2552700 h 5638800"/>
              <a:gd name="connsiteX2" fmla="*/ 1257300 w 6575758"/>
              <a:gd name="connsiteY2" fmla="*/ 2286000 h 5638800"/>
              <a:gd name="connsiteX3" fmla="*/ 1276350 w 6575758"/>
              <a:gd name="connsiteY3" fmla="*/ 2228850 h 5638800"/>
              <a:gd name="connsiteX4" fmla="*/ 1333500 w 6575758"/>
              <a:gd name="connsiteY4" fmla="*/ 2209800 h 5638800"/>
              <a:gd name="connsiteX5" fmla="*/ 1695450 w 6575758"/>
              <a:gd name="connsiteY5" fmla="*/ 2266950 h 5638800"/>
              <a:gd name="connsiteX6" fmla="*/ 1752600 w 6575758"/>
              <a:gd name="connsiteY6" fmla="*/ 2324100 h 5638800"/>
              <a:gd name="connsiteX7" fmla="*/ 1790700 w 6575758"/>
              <a:gd name="connsiteY7" fmla="*/ 2381250 h 5638800"/>
              <a:gd name="connsiteX8" fmla="*/ 1905000 w 6575758"/>
              <a:gd name="connsiteY8" fmla="*/ 2457450 h 5638800"/>
              <a:gd name="connsiteX9" fmla="*/ 1981200 w 6575758"/>
              <a:gd name="connsiteY9" fmla="*/ 2438400 h 5638800"/>
              <a:gd name="connsiteX10" fmla="*/ 2000250 w 6575758"/>
              <a:gd name="connsiteY10" fmla="*/ 2057400 h 5638800"/>
              <a:gd name="connsiteX11" fmla="*/ 2038350 w 6575758"/>
              <a:gd name="connsiteY11" fmla="*/ 2000250 h 5638800"/>
              <a:gd name="connsiteX12" fmla="*/ 2095500 w 6575758"/>
              <a:gd name="connsiteY12" fmla="*/ 1981200 h 5638800"/>
              <a:gd name="connsiteX13" fmla="*/ 2152650 w 6575758"/>
              <a:gd name="connsiteY13" fmla="*/ 1943100 h 5638800"/>
              <a:gd name="connsiteX14" fmla="*/ 2209800 w 6575758"/>
              <a:gd name="connsiteY14" fmla="*/ 1924050 h 5638800"/>
              <a:gd name="connsiteX15" fmla="*/ 2324100 w 6575758"/>
              <a:gd name="connsiteY15" fmla="*/ 1847850 h 5638800"/>
              <a:gd name="connsiteX16" fmla="*/ 2381250 w 6575758"/>
              <a:gd name="connsiteY16" fmla="*/ 1809750 h 5638800"/>
              <a:gd name="connsiteX17" fmla="*/ 2495550 w 6575758"/>
              <a:gd name="connsiteY17" fmla="*/ 1771650 h 5638800"/>
              <a:gd name="connsiteX18" fmla="*/ 2628900 w 6575758"/>
              <a:gd name="connsiteY18" fmla="*/ 1714500 h 5638800"/>
              <a:gd name="connsiteX19" fmla="*/ 2743200 w 6575758"/>
              <a:gd name="connsiteY19" fmla="*/ 1676400 h 5638800"/>
              <a:gd name="connsiteX20" fmla="*/ 2914650 w 6575758"/>
              <a:gd name="connsiteY20" fmla="*/ 1695450 h 5638800"/>
              <a:gd name="connsiteX21" fmla="*/ 3028950 w 6575758"/>
              <a:gd name="connsiteY21" fmla="*/ 1771650 h 5638800"/>
              <a:gd name="connsiteX22" fmla="*/ 3048000 w 6575758"/>
              <a:gd name="connsiteY22" fmla="*/ 1828800 h 5638800"/>
              <a:gd name="connsiteX23" fmla="*/ 3181350 w 6575758"/>
              <a:gd name="connsiteY23" fmla="*/ 1905000 h 5638800"/>
              <a:gd name="connsiteX24" fmla="*/ 3486150 w 6575758"/>
              <a:gd name="connsiteY24" fmla="*/ 1885950 h 5638800"/>
              <a:gd name="connsiteX25" fmla="*/ 3733800 w 6575758"/>
              <a:gd name="connsiteY25" fmla="*/ 1847850 h 5638800"/>
              <a:gd name="connsiteX26" fmla="*/ 3905250 w 6575758"/>
              <a:gd name="connsiteY26" fmla="*/ 1695450 h 5638800"/>
              <a:gd name="connsiteX27" fmla="*/ 3943350 w 6575758"/>
              <a:gd name="connsiteY27" fmla="*/ 1638300 h 5638800"/>
              <a:gd name="connsiteX28" fmla="*/ 4114800 w 6575758"/>
              <a:gd name="connsiteY28" fmla="*/ 1485900 h 5638800"/>
              <a:gd name="connsiteX29" fmla="*/ 4171950 w 6575758"/>
              <a:gd name="connsiteY29" fmla="*/ 1428750 h 5638800"/>
              <a:gd name="connsiteX30" fmla="*/ 4286250 w 6575758"/>
              <a:gd name="connsiteY30" fmla="*/ 1352550 h 5638800"/>
              <a:gd name="connsiteX31" fmla="*/ 4343400 w 6575758"/>
              <a:gd name="connsiteY31" fmla="*/ 1314450 h 5638800"/>
              <a:gd name="connsiteX32" fmla="*/ 4438650 w 6575758"/>
              <a:gd name="connsiteY32" fmla="*/ 1200150 h 5638800"/>
              <a:gd name="connsiteX33" fmla="*/ 4514850 w 6575758"/>
              <a:gd name="connsiteY33" fmla="*/ 1085850 h 5638800"/>
              <a:gd name="connsiteX34" fmla="*/ 4629150 w 6575758"/>
              <a:gd name="connsiteY34" fmla="*/ 971550 h 5638800"/>
              <a:gd name="connsiteX35" fmla="*/ 4648200 w 6575758"/>
              <a:gd name="connsiteY35" fmla="*/ 914400 h 5638800"/>
              <a:gd name="connsiteX36" fmla="*/ 4724400 w 6575758"/>
              <a:gd name="connsiteY36" fmla="*/ 800100 h 5638800"/>
              <a:gd name="connsiteX37" fmla="*/ 4762500 w 6575758"/>
              <a:gd name="connsiteY37" fmla="*/ 742950 h 5638800"/>
              <a:gd name="connsiteX38" fmla="*/ 4800600 w 6575758"/>
              <a:gd name="connsiteY38" fmla="*/ 685800 h 5638800"/>
              <a:gd name="connsiteX39" fmla="*/ 4857750 w 6575758"/>
              <a:gd name="connsiteY39" fmla="*/ 571500 h 5638800"/>
              <a:gd name="connsiteX40" fmla="*/ 4895850 w 6575758"/>
              <a:gd name="connsiteY40" fmla="*/ 457200 h 5638800"/>
              <a:gd name="connsiteX41" fmla="*/ 4953000 w 6575758"/>
              <a:gd name="connsiteY41" fmla="*/ 400050 h 5638800"/>
              <a:gd name="connsiteX42" fmla="*/ 5029200 w 6575758"/>
              <a:gd name="connsiteY42" fmla="*/ 285750 h 5638800"/>
              <a:gd name="connsiteX43" fmla="*/ 5067300 w 6575758"/>
              <a:gd name="connsiteY43" fmla="*/ 228600 h 5638800"/>
              <a:gd name="connsiteX44" fmla="*/ 5181600 w 6575758"/>
              <a:gd name="connsiteY44" fmla="*/ 114300 h 5638800"/>
              <a:gd name="connsiteX45" fmla="*/ 5219700 w 6575758"/>
              <a:gd name="connsiteY45" fmla="*/ 57150 h 5638800"/>
              <a:gd name="connsiteX46" fmla="*/ 5334000 w 6575758"/>
              <a:gd name="connsiteY46" fmla="*/ 0 h 5638800"/>
              <a:gd name="connsiteX47" fmla="*/ 5619750 w 6575758"/>
              <a:gd name="connsiteY47" fmla="*/ 57150 h 5638800"/>
              <a:gd name="connsiteX48" fmla="*/ 5734050 w 6575758"/>
              <a:gd name="connsiteY48" fmla="*/ 133350 h 5638800"/>
              <a:gd name="connsiteX49" fmla="*/ 5772150 w 6575758"/>
              <a:gd name="connsiteY49" fmla="*/ 190500 h 5638800"/>
              <a:gd name="connsiteX50" fmla="*/ 5829300 w 6575758"/>
              <a:gd name="connsiteY50" fmla="*/ 304800 h 5638800"/>
              <a:gd name="connsiteX51" fmla="*/ 5848350 w 6575758"/>
              <a:gd name="connsiteY51" fmla="*/ 400050 h 5638800"/>
              <a:gd name="connsiteX52" fmla="*/ 5867400 w 6575758"/>
              <a:gd name="connsiteY52" fmla="*/ 514350 h 5638800"/>
              <a:gd name="connsiteX53" fmla="*/ 5905500 w 6575758"/>
              <a:gd name="connsiteY53" fmla="*/ 628650 h 5638800"/>
              <a:gd name="connsiteX54" fmla="*/ 5924550 w 6575758"/>
              <a:gd name="connsiteY54" fmla="*/ 685800 h 5638800"/>
              <a:gd name="connsiteX55" fmla="*/ 5962650 w 6575758"/>
              <a:gd name="connsiteY55" fmla="*/ 800100 h 5638800"/>
              <a:gd name="connsiteX56" fmla="*/ 5981700 w 6575758"/>
              <a:gd name="connsiteY56" fmla="*/ 857250 h 5638800"/>
              <a:gd name="connsiteX57" fmla="*/ 6000750 w 6575758"/>
              <a:gd name="connsiteY57" fmla="*/ 1676400 h 5638800"/>
              <a:gd name="connsiteX58" fmla="*/ 6019800 w 6575758"/>
              <a:gd name="connsiteY58" fmla="*/ 1771650 h 5638800"/>
              <a:gd name="connsiteX59" fmla="*/ 6076950 w 6575758"/>
              <a:gd name="connsiteY59" fmla="*/ 1885950 h 5638800"/>
              <a:gd name="connsiteX60" fmla="*/ 6191250 w 6575758"/>
              <a:gd name="connsiteY60" fmla="*/ 1962150 h 5638800"/>
              <a:gd name="connsiteX61" fmla="*/ 6305550 w 6575758"/>
              <a:gd name="connsiteY61" fmla="*/ 2057400 h 5638800"/>
              <a:gd name="connsiteX62" fmla="*/ 6362700 w 6575758"/>
              <a:gd name="connsiteY62" fmla="*/ 2171700 h 5638800"/>
              <a:gd name="connsiteX63" fmla="*/ 6400800 w 6575758"/>
              <a:gd name="connsiteY63" fmla="*/ 2286000 h 5638800"/>
              <a:gd name="connsiteX64" fmla="*/ 6438900 w 6575758"/>
              <a:gd name="connsiteY64" fmla="*/ 2343150 h 5638800"/>
              <a:gd name="connsiteX65" fmla="*/ 6496050 w 6575758"/>
              <a:gd name="connsiteY65" fmla="*/ 2457450 h 5638800"/>
              <a:gd name="connsiteX66" fmla="*/ 6553200 w 6575758"/>
              <a:gd name="connsiteY66" fmla="*/ 2667000 h 5638800"/>
              <a:gd name="connsiteX67" fmla="*/ 6553200 w 6575758"/>
              <a:gd name="connsiteY67" fmla="*/ 2952750 h 5638800"/>
              <a:gd name="connsiteX68" fmla="*/ 6400800 w 6575758"/>
              <a:gd name="connsiteY68" fmla="*/ 2933700 h 5638800"/>
              <a:gd name="connsiteX69" fmla="*/ 6286500 w 6575758"/>
              <a:gd name="connsiteY69" fmla="*/ 2838450 h 5638800"/>
              <a:gd name="connsiteX70" fmla="*/ 6153150 w 6575758"/>
              <a:gd name="connsiteY70" fmla="*/ 2686050 h 5638800"/>
              <a:gd name="connsiteX71" fmla="*/ 6038850 w 6575758"/>
              <a:gd name="connsiteY71" fmla="*/ 2514600 h 5638800"/>
              <a:gd name="connsiteX72" fmla="*/ 6000750 w 6575758"/>
              <a:gd name="connsiteY72" fmla="*/ 2457450 h 5638800"/>
              <a:gd name="connsiteX73" fmla="*/ 5962650 w 6575758"/>
              <a:gd name="connsiteY73" fmla="*/ 2400300 h 5638800"/>
              <a:gd name="connsiteX74" fmla="*/ 5886450 w 6575758"/>
              <a:gd name="connsiteY74" fmla="*/ 2133600 h 5638800"/>
              <a:gd name="connsiteX75" fmla="*/ 5848350 w 6575758"/>
              <a:gd name="connsiteY75" fmla="*/ 2076450 h 5638800"/>
              <a:gd name="connsiteX76" fmla="*/ 5810250 w 6575758"/>
              <a:gd name="connsiteY76" fmla="*/ 1924050 h 5638800"/>
              <a:gd name="connsiteX77" fmla="*/ 5772150 w 6575758"/>
              <a:gd name="connsiteY77" fmla="*/ 1866900 h 5638800"/>
              <a:gd name="connsiteX78" fmla="*/ 5676900 w 6575758"/>
              <a:gd name="connsiteY78" fmla="*/ 1733550 h 5638800"/>
              <a:gd name="connsiteX79" fmla="*/ 5600700 w 6575758"/>
              <a:gd name="connsiteY79" fmla="*/ 1752600 h 5638800"/>
              <a:gd name="connsiteX80" fmla="*/ 5638800 w 6575758"/>
              <a:gd name="connsiteY80" fmla="*/ 2247900 h 5638800"/>
              <a:gd name="connsiteX81" fmla="*/ 5619750 w 6575758"/>
              <a:gd name="connsiteY81" fmla="*/ 2533650 h 5638800"/>
              <a:gd name="connsiteX82" fmla="*/ 5524500 w 6575758"/>
              <a:gd name="connsiteY82" fmla="*/ 2705100 h 5638800"/>
              <a:gd name="connsiteX83" fmla="*/ 5467350 w 6575758"/>
              <a:gd name="connsiteY83" fmla="*/ 2819400 h 5638800"/>
              <a:gd name="connsiteX84" fmla="*/ 5448300 w 6575758"/>
              <a:gd name="connsiteY84" fmla="*/ 2876550 h 5638800"/>
              <a:gd name="connsiteX85" fmla="*/ 5410200 w 6575758"/>
              <a:gd name="connsiteY85" fmla="*/ 2933700 h 5638800"/>
              <a:gd name="connsiteX86" fmla="*/ 5372100 w 6575758"/>
              <a:gd name="connsiteY86" fmla="*/ 3028950 h 5638800"/>
              <a:gd name="connsiteX87" fmla="*/ 5334000 w 6575758"/>
              <a:gd name="connsiteY87" fmla="*/ 3086100 h 5638800"/>
              <a:gd name="connsiteX88" fmla="*/ 5257800 w 6575758"/>
              <a:gd name="connsiteY88" fmla="*/ 3257550 h 5638800"/>
              <a:gd name="connsiteX89" fmla="*/ 5238750 w 6575758"/>
              <a:gd name="connsiteY89" fmla="*/ 3333750 h 5638800"/>
              <a:gd name="connsiteX90" fmla="*/ 5200650 w 6575758"/>
              <a:gd name="connsiteY90" fmla="*/ 3467100 h 5638800"/>
              <a:gd name="connsiteX91" fmla="*/ 5219700 w 6575758"/>
              <a:gd name="connsiteY91" fmla="*/ 3714750 h 5638800"/>
              <a:gd name="connsiteX92" fmla="*/ 5276850 w 6575758"/>
              <a:gd name="connsiteY92" fmla="*/ 3733800 h 5638800"/>
              <a:gd name="connsiteX93" fmla="*/ 5334000 w 6575758"/>
              <a:gd name="connsiteY93" fmla="*/ 3714750 h 5638800"/>
              <a:gd name="connsiteX94" fmla="*/ 5410200 w 6575758"/>
              <a:gd name="connsiteY94" fmla="*/ 3695700 h 5638800"/>
              <a:gd name="connsiteX95" fmla="*/ 5467350 w 6575758"/>
              <a:gd name="connsiteY95" fmla="*/ 3657600 h 5638800"/>
              <a:gd name="connsiteX96" fmla="*/ 5753100 w 6575758"/>
              <a:gd name="connsiteY96" fmla="*/ 3752850 h 5638800"/>
              <a:gd name="connsiteX97" fmla="*/ 5810250 w 6575758"/>
              <a:gd name="connsiteY97" fmla="*/ 3790950 h 5638800"/>
              <a:gd name="connsiteX98" fmla="*/ 5981700 w 6575758"/>
              <a:gd name="connsiteY98" fmla="*/ 3943350 h 5638800"/>
              <a:gd name="connsiteX99" fmla="*/ 6019800 w 6575758"/>
              <a:gd name="connsiteY99" fmla="*/ 4000500 h 5638800"/>
              <a:gd name="connsiteX100" fmla="*/ 6076950 w 6575758"/>
              <a:gd name="connsiteY100" fmla="*/ 4057650 h 5638800"/>
              <a:gd name="connsiteX101" fmla="*/ 6191250 w 6575758"/>
              <a:gd name="connsiteY101" fmla="*/ 4229100 h 5638800"/>
              <a:gd name="connsiteX102" fmla="*/ 6229350 w 6575758"/>
              <a:gd name="connsiteY102" fmla="*/ 4286250 h 5638800"/>
              <a:gd name="connsiteX103" fmla="*/ 6381750 w 6575758"/>
              <a:gd name="connsiteY103" fmla="*/ 4457700 h 5638800"/>
              <a:gd name="connsiteX104" fmla="*/ 6400800 w 6575758"/>
              <a:gd name="connsiteY104" fmla="*/ 4514850 h 5638800"/>
              <a:gd name="connsiteX105" fmla="*/ 6381750 w 6575758"/>
              <a:gd name="connsiteY105" fmla="*/ 4591050 h 5638800"/>
              <a:gd name="connsiteX106" fmla="*/ 6210300 w 6575758"/>
              <a:gd name="connsiteY106" fmla="*/ 4743450 h 5638800"/>
              <a:gd name="connsiteX107" fmla="*/ 6172200 w 6575758"/>
              <a:gd name="connsiteY107" fmla="*/ 4800600 h 5638800"/>
              <a:gd name="connsiteX108" fmla="*/ 6134100 w 6575758"/>
              <a:gd name="connsiteY108" fmla="*/ 4953000 h 5638800"/>
              <a:gd name="connsiteX109" fmla="*/ 6096000 w 6575758"/>
              <a:gd name="connsiteY109" fmla="*/ 5067300 h 5638800"/>
              <a:gd name="connsiteX110" fmla="*/ 6076950 w 6575758"/>
              <a:gd name="connsiteY110" fmla="*/ 5124450 h 5638800"/>
              <a:gd name="connsiteX111" fmla="*/ 6057900 w 6575758"/>
              <a:gd name="connsiteY111" fmla="*/ 5200650 h 5638800"/>
              <a:gd name="connsiteX112" fmla="*/ 6038850 w 6575758"/>
              <a:gd name="connsiteY112" fmla="*/ 5314950 h 5638800"/>
              <a:gd name="connsiteX113" fmla="*/ 5981700 w 6575758"/>
              <a:gd name="connsiteY113" fmla="*/ 5486400 h 5638800"/>
              <a:gd name="connsiteX114" fmla="*/ 5962650 w 6575758"/>
              <a:gd name="connsiteY114" fmla="*/ 5543550 h 5638800"/>
              <a:gd name="connsiteX115" fmla="*/ 5943600 w 6575758"/>
              <a:gd name="connsiteY115" fmla="*/ 5638800 h 5638800"/>
              <a:gd name="connsiteX116" fmla="*/ 5695950 w 6575758"/>
              <a:gd name="connsiteY116" fmla="*/ 5619750 h 5638800"/>
              <a:gd name="connsiteX117" fmla="*/ 5581650 w 6575758"/>
              <a:gd name="connsiteY117" fmla="*/ 5505450 h 5638800"/>
              <a:gd name="connsiteX118" fmla="*/ 5524500 w 6575758"/>
              <a:gd name="connsiteY118" fmla="*/ 5334000 h 5638800"/>
              <a:gd name="connsiteX119" fmla="*/ 5505450 w 6575758"/>
              <a:gd name="connsiteY119" fmla="*/ 5276850 h 5638800"/>
              <a:gd name="connsiteX120" fmla="*/ 5486400 w 6575758"/>
              <a:gd name="connsiteY120" fmla="*/ 5219700 h 5638800"/>
              <a:gd name="connsiteX121" fmla="*/ 5448300 w 6575758"/>
              <a:gd name="connsiteY121" fmla="*/ 5086350 h 5638800"/>
              <a:gd name="connsiteX122" fmla="*/ 5257800 w 6575758"/>
              <a:gd name="connsiteY122" fmla="*/ 4857750 h 5638800"/>
              <a:gd name="connsiteX123" fmla="*/ 5257800 w 6575758"/>
              <a:gd name="connsiteY123" fmla="*/ 4857750 h 5638800"/>
              <a:gd name="connsiteX124" fmla="*/ 5219700 w 6575758"/>
              <a:gd name="connsiteY124" fmla="*/ 4800600 h 5638800"/>
              <a:gd name="connsiteX125" fmla="*/ 5105400 w 6575758"/>
              <a:gd name="connsiteY125" fmla="*/ 4724400 h 5638800"/>
              <a:gd name="connsiteX126" fmla="*/ 5048250 w 6575758"/>
              <a:gd name="connsiteY126" fmla="*/ 4686300 h 5638800"/>
              <a:gd name="connsiteX127" fmla="*/ 4991100 w 6575758"/>
              <a:gd name="connsiteY127" fmla="*/ 4667250 h 5638800"/>
              <a:gd name="connsiteX128" fmla="*/ 4876800 w 6575758"/>
              <a:gd name="connsiteY128" fmla="*/ 4591050 h 5638800"/>
              <a:gd name="connsiteX129" fmla="*/ 4762500 w 6575758"/>
              <a:gd name="connsiteY129" fmla="*/ 4552950 h 5638800"/>
              <a:gd name="connsiteX130" fmla="*/ 4648200 w 6575758"/>
              <a:gd name="connsiteY130" fmla="*/ 4495800 h 5638800"/>
              <a:gd name="connsiteX131" fmla="*/ 4572000 w 6575758"/>
              <a:gd name="connsiteY131" fmla="*/ 4514850 h 5638800"/>
              <a:gd name="connsiteX132" fmla="*/ 4476750 w 6575758"/>
              <a:gd name="connsiteY132" fmla="*/ 4629150 h 5638800"/>
              <a:gd name="connsiteX133" fmla="*/ 4438650 w 6575758"/>
              <a:gd name="connsiteY133" fmla="*/ 4743450 h 5638800"/>
              <a:gd name="connsiteX134" fmla="*/ 4419600 w 6575758"/>
              <a:gd name="connsiteY134" fmla="*/ 4800600 h 5638800"/>
              <a:gd name="connsiteX135" fmla="*/ 4362450 w 6575758"/>
              <a:gd name="connsiteY135" fmla="*/ 5105400 h 5638800"/>
              <a:gd name="connsiteX136" fmla="*/ 4343400 w 6575758"/>
              <a:gd name="connsiteY136" fmla="*/ 5162550 h 5638800"/>
              <a:gd name="connsiteX137" fmla="*/ 4286250 w 6575758"/>
              <a:gd name="connsiteY137" fmla="*/ 5200650 h 5638800"/>
              <a:gd name="connsiteX138" fmla="*/ 4095750 w 6575758"/>
              <a:gd name="connsiteY138" fmla="*/ 5276850 h 5638800"/>
              <a:gd name="connsiteX139" fmla="*/ 4038600 w 6575758"/>
              <a:gd name="connsiteY139" fmla="*/ 5295900 h 5638800"/>
              <a:gd name="connsiteX140" fmla="*/ 3924300 w 6575758"/>
              <a:gd name="connsiteY140" fmla="*/ 5372100 h 5638800"/>
              <a:gd name="connsiteX141" fmla="*/ 3867150 w 6575758"/>
              <a:gd name="connsiteY141" fmla="*/ 5391150 h 5638800"/>
              <a:gd name="connsiteX142" fmla="*/ 3562350 w 6575758"/>
              <a:gd name="connsiteY142" fmla="*/ 5429250 h 5638800"/>
              <a:gd name="connsiteX143" fmla="*/ 3257550 w 6575758"/>
              <a:gd name="connsiteY143" fmla="*/ 5372100 h 5638800"/>
              <a:gd name="connsiteX144" fmla="*/ 3143250 w 6575758"/>
              <a:gd name="connsiteY144" fmla="*/ 5295900 h 5638800"/>
              <a:gd name="connsiteX145" fmla="*/ 3086100 w 6575758"/>
              <a:gd name="connsiteY145" fmla="*/ 5257800 h 5638800"/>
              <a:gd name="connsiteX146" fmla="*/ 3028950 w 6575758"/>
              <a:gd name="connsiteY146" fmla="*/ 5238750 h 5638800"/>
              <a:gd name="connsiteX147" fmla="*/ 2952750 w 6575758"/>
              <a:gd name="connsiteY147" fmla="*/ 5257800 h 5638800"/>
              <a:gd name="connsiteX148" fmla="*/ 2838450 w 6575758"/>
              <a:gd name="connsiteY148" fmla="*/ 5295900 h 5638800"/>
              <a:gd name="connsiteX149" fmla="*/ 2781300 w 6575758"/>
              <a:gd name="connsiteY149" fmla="*/ 5353050 h 5638800"/>
              <a:gd name="connsiteX150" fmla="*/ 2667000 w 6575758"/>
              <a:gd name="connsiteY150" fmla="*/ 5429250 h 5638800"/>
              <a:gd name="connsiteX151" fmla="*/ 2419350 w 6575758"/>
              <a:gd name="connsiteY151" fmla="*/ 5410200 h 5638800"/>
              <a:gd name="connsiteX152" fmla="*/ 2190750 w 6575758"/>
              <a:gd name="connsiteY152" fmla="*/ 5562600 h 5638800"/>
              <a:gd name="connsiteX153" fmla="*/ 2133600 w 6575758"/>
              <a:gd name="connsiteY153" fmla="*/ 5600700 h 5638800"/>
              <a:gd name="connsiteX154" fmla="*/ 2038350 w 6575758"/>
              <a:gd name="connsiteY154" fmla="*/ 5619750 h 5638800"/>
              <a:gd name="connsiteX155" fmla="*/ 1752600 w 6575758"/>
              <a:gd name="connsiteY155" fmla="*/ 5600700 h 5638800"/>
              <a:gd name="connsiteX156" fmla="*/ 1695450 w 6575758"/>
              <a:gd name="connsiteY156" fmla="*/ 5581650 h 5638800"/>
              <a:gd name="connsiteX157" fmla="*/ 1600200 w 6575758"/>
              <a:gd name="connsiteY157" fmla="*/ 5505450 h 5638800"/>
              <a:gd name="connsiteX158" fmla="*/ 1562100 w 6575758"/>
              <a:gd name="connsiteY158" fmla="*/ 5448300 h 5638800"/>
              <a:gd name="connsiteX159" fmla="*/ 1504950 w 6575758"/>
              <a:gd name="connsiteY159" fmla="*/ 5429250 h 5638800"/>
              <a:gd name="connsiteX160" fmla="*/ 1485900 w 6575758"/>
              <a:gd name="connsiteY160" fmla="*/ 5372100 h 5638800"/>
              <a:gd name="connsiteX161" fmla="*/ 1428750 w 6575758"/>
              <a:gd name="connsiteY161" fmla="*/ 5334000 h 5638800"/>
              <a:gd name="connsiteX162" fmla="*/ 1371600 w 6575758"/>
              <a:gd name="connsiteY162" fmla="*/ 5276850 h 5638800"/>
              <a:gd name="connsiteX163" fmla="*/ 1295400 w 6575758"/>
              <a:gd name="connsiteY163" fmla="*/ 5162550 h 5638800"/>
              <a:gd name="connsiteX164" fmla="*/ 1219200 w 6575758"/>
              <a:gd name="connsiteY164" fmla="*/ 5048250 h 5638800"/>
              <a:gd name="connsiteX165" fmla="*/ 1181100 w 6575758"/>
              <a:gd name="connsiteY165" fmla="*/ 4991100 h 5638800"/>
              <a:gd name="connsiteX166" fmla="*/ 1143000 w 6575758"/>
              <a:gd name="connsiteY166" fmla="*/ 4933950 h 5638800"/>
              <a:gd name="connsiteX167" fmla="*/ 1085850 w 6575758"/>
              <a:gd name="connsiteY167" fmla="*/ 4876800 h 5638800"/>
              <a:gd name="connsiteX168" fmla="*/ 1047750 w 6575758"/>
              <a:gd name="connsiteY168" fmla="*/ 4819650 h 5638800"/>
              <a:gd name="connsiteX169" fmla="*/ 990600 w 6575758"/>
              <a:gd name="connsiteY169" fmla="*/ 4781550 h 5638800"/>
              <a:gd name="connsiteX170" fmla="*/ 933450 w 6575758"/>
              <a:gd name="connsiteY170" fmla="*/ 4724400 h 5638800"/>
              <a:gd name="connsiteX171" fmla="*/ 876300 w 6575758"/>
              <a:gd name="connsiteY171" fmla="*/ 4686300 h 5638800"/>
              <a:gd name="connsiteX172" fmla="*/ 819150 w 6575758"/>
              <a:gd name="connsiteY172" fmla="*/ 4629150 h 5638800"/>
              <a:gd name="connsiteX173" fmla="*/ 704850 w 6575758"/>
              <a:gd name="connsiteY173" fmla="*/ 4591050 h 5638800"/>
              <a:gd name="connsiteX174" fmla="*/ 476250 w 6575758"/>
              <a:gd name="connsiteY174" fmla="*/ 4629150 h 5638800"/>
              <a:gd name="connsiteX175" fmla="*/ 419100 w 6575758"/>
              <a:gd name="connsiteY175" fmla="*/ 4667250 h 5638800"/>
              <a:gd name="connsiteX176" fmla="*/ 361950 w 6575758"/>
              <a:gd name="connsiteY176" fmla="*/ 4686300 h 5638800"/>
              <a:gd name="connsiteX177" fmla="*/ 247650 w 6575758"/>
              <a:gd name="connsiteY177" fmla="*/ 4743450 h 5638800"/>
              <a:gd name="connsiteX178" fmla="*/ 190500 w 6575758"/>
              <a:gd name="connsiteY178" fmla="*/ 4800600 h 5638800"/>
              <a:gd name="connsiteX179" fmla="*/ 76200 w 6575758"/>
              <a:gd name="connsiteY179" fmla="*/ 4876800 h 5638800"/>
              <a:gd name="connsiteX180" fmla="*/ 19050 w 6575758"/>
              <a:gd name="connsiteY180" fmla="*/ 4819650 h 5638800"/>
              <a:gd name="connsiteX181" fmla="*/ 0 w 6575758"/>
              <a:gd name="connsiteY181" fmla="*/ 4762500 h 5638800"/>
              <a:gd name="connsiteX182" fmla="*/ 57150 w 6575758"/>
              <a:gd name="connsiteY182" fmla="*/ 4476750 h 5638800"/>
              <a:gd name="connsiteX183" fmla="*/ 114300 w 6575758"/>
              <a:gd name="connsiteY183" fmla="*/ 4267200 h 5638800"/>
              <a:gd name="connsiteX184" fmla="*/ 133350 w 6575758"/>
              <a:gd name="connsiteY184" fmla="*/ 4210050 h 5638800"/>
              <a:gd name="connsiteX185" fmla="*/ 209550 w 6575758"/>
              <a:gd name="connsiteY185" fmla="*/ 4038600 h 5638800"/>
              <a:gd name="connsiteX186" fmla="*/ 266700 w 6575758"/>
              <a:gd name="connsiteY186" fmla="*/ 3867150 h 5638800"/>
              <a:gd name="connsiteX187" fmla="*/ 285750 w 6575758"/>
              <a:gd name="connsiteY187" fmla="*/ 3810000 h 5638800"/>
              <a:gd name="connsiteX188" fmla="*/ 361950 w 6575758"/>
              <a:gd name="connsiteY188" fmla="*/ 3695700 h 5638800"/>
              <a:gd name="connsiteX189" fmla="*/ 400050 w 6575758"/>
              <a:gd name="connsiteY189" fmla="*/ 3581400 h 5638800"/>
              <a:gd name="connsiteX190" fmla="*/ 514350 w 6575758"/>
              <a:gd name="connsiteY190" fmla="*/ 3409950 h 5638800"/>
              <a:gd name="connsiteX191" fmla="*/ 552450 w 6575758"/>
              <a:gd name="connsiteY191" fmla="*/ 3352800 h 5638800"/>
              <a:gd name="connsiteX192" fmla="*/ 590550 w 6575758"/>
              <a:gd name="connsiteY192" fmla="*/ 3295650 h 5638800"/>
              <a:gd name="connsiteX193" fmla="*/ 647700 w 6575758"/>
              <a:gd name="connsiteY193" fmla="*/ 3238500 h 5638800"/>
              <a:gd name="connsiteX194" fmla="*/ 685800 w 6575758"/>
              <a:gd name="connsiteY194" fmla="*/ 3181350 h 5638800"/>
              <a:gd name="connsiteX195" fmla="*/ 800100 w 6575758"/>
              <a:gd name="connsiteY195" fmla="*/ 3067050 h 5638800"/>
              <a:gd name="connsiteX196" fmla="*/ 857250 w 6575758"/>
              <a:gd name="connsiteY196" fmla="*/ 3009900 h 5638800"/>
              <a:gd name="connsiteX197" fmla="*/ 971550 w 6575758"/>
              <a:gd name="connsiteY197" fmla="*/ 2933700 h 5638800"/>
              <a:gd name="connsiteX198" fmla="*/ 1085850 w 6575758"/>
              <a:gd name="connsiteY198" fmla="*/ 2800350 h 5638800"/>
              <a:gd name="connsiteX199" fmla="*/ 1104900 w 6575758"/>
              <a:gd name="connsiteY199" fmla="*/ 280035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575758" h="5638800">
                <a:moveTo>
                  <a:pt x="1200150" y="2647950"/>
                </a:moveTo>
                <a:cubicBezTo>
                  <a:pt x="1212850" y="2616200"/>
                  <a:pt x="1232917" y="2586477"/>
                  <a:pt x="1238250" y="2552700"/>
                </a:cubicBezTo>
                <a:cubicBezTo>
                  <a:pt x="1252150" y="2464664"/>
                  <a:pt x="1246886" y="2374516"/>
                  <a:pt x="1257300" y="2286000"/>
                </a:cubicBezTo>
                <a:cubicBezTo>
                  <a:pt x="1259646" y="2266057"/>
                  <a:pt x="1262151" y="2243049"/>
                  <a:pt x="1276350" y="2228850"/>
                </a:cubicBezTo>
                <a:cubicBezTo>
                  <a:pt x="1290549" y="2214651"/>
                  <a:pt x="1314450" y="2216150"/>
                  <a:pt x="1333500" y="2209800"/>
                </a:cubicBezTo>
                <a:cubicBezTo>
                  <a:pt x="1524781" y="2221755"/>
                  <a:pt x="1584269" y="2174299"/>
                  <a:pt x="1695450" y="2266950"/>
                </a:cubicBezTo>
                <a:cubicBezTo>
                  <a:pt x="1716146" y="2284197"/>
                  <a:pt x="1735353" y="2303404"/>
                  <a:pt x="1752600" y="2324100"/>
                </a:cubicBezTo>
                <a:cubicBezTo>
                  <a:pt x="1767257" y="2341689"/>
                  <a:pt x="1773470" y="2366173"/>
                  <a:pt x="1790700" y="2381250"/>
                </a:cubicBezTo>
                <a:cubicBezTo>
                  <a:pt x="1825161" y="2411403"/>
                  <a:pt x="1905000" y="2457450"/>
                  <a:pt x="1905000" y="2457450"/>
                </a:cubicBezTo>
                <a:cubicBezTo>
                  <a:pt x="1930400" y="2451100"/>
                  <a:pt x="1975136" y="2463870"/>
                  <a:pt x="1981200" y="2438400"/>
                </a:cubicBezTo>
                <a:cubicBezTo>
                  <a:pt x="2010653" y="2314699"/>
                  <a:pt x="1983803" y="2183491"/>
                  <a:pt x="2000250" y="2057400"/>
                </a:cubicBezTo>
                <a:cubicBezTo>
                  <a:pt x="2003211" y="2034697"/>
                  <a:pt x="2020472" y="2014553"/>
                  <a:pt x="2038350" y="2000250"/>
                </a:cubicBezTo>
                <a:cubicBezTo>
                  <a:pt x="2054030" y="1987706"/>
                  <a:pt x="2077539" y="1990180"/>
                  <a:pt x="2095500" y="1981200"/>
                </a:cubicBezTo>
                <a:cubicBezTo>
                  <a:pt x="2115978" y="1970961"/>
                  <a:pt x="2132172" y="1953339"/>
                  <a:pt x="2152650" y="1943100"/>
                </a:cubicBezTo>
                <a:cubicBezTo>
                  <a:pt x="2170611" y="1934120"/>
                  <a:pt x="2192247" y="1933802"/>
                  <a:pt x="2209800" y="1924050"/>
                </a:cubicBezTo>
                <a:cubicBezTo>
                  <a:pt x="2249828" y="1901812"/>
                  <a:pt x="2286000" y="1873250"/>
                  <a:pt x="2324100" y="1847850"/>
                </a:cubicBezTo>
                <a:cubicBezTo>
                  <a:pt x="2343150" y="1835150"/>
                  <a:pt x="2359530" y="1816990"/>
                  <a:pt x="2381250" y="1809750"/>
                </a:cubicBezTo>
                <a:lnTo>
                  <a:pt x="2495550" y="1771650"/>
                </a:lnTo>
                <a:cubicBezTo>
                  <a:pt x="2679513" y="1710329"/>
                  <a:pt x="2393499" y="1808661"/>
                  <a:pt x="2628900" y="1714500"/>
                </a:cubicBezTo>
                <a:cubicBezTo>
                  <a:pt x="2666188" y="1699585"/>
                  <a:pt x="2743200" y="1676400"/>
                  <a:pt x="2743200" y="1676400"/>
                </a:cubicBezTo>
                <a:cubicBezTo>
                  <a:pt x="2800350" y="1682750"/>
                  <a:pt x="2860099" y="1677266"/>
                  <a:pt x="2914650" y="1695450"/>
                </a:cubicBezTo>
                <a:cubicBezTo>
                  <a:pt x="2958091" y="1709930"/>
                  <a:pt x="3028950" y="1771650"/>
                  <a:pt x="3028950" y="1771650"/>
                </a:cubicBezTo>
                <a:cubicBezTo>
                  <a:pt x="3035300" y="1790700"/>
                  <a:pt x="3035145" y="1813374"/>
                  <a:pt x="3048000" y="1828800"/>
                </a:cubicBezTo>
                <a:cubicBezTo>
                  <a:pt x="3092358" y="1882029"/>
                  <a:pt x="3124378" y="1886009"/>
                  <a:pt x="3181350" y="1905000"/>
                </a:cubicBezTo>
                <a:lnTo>
                  <a:pt x="3486150" y="1885950"/>
                </a:lnTo>
                <a:cubicBezTo>
                  <a:pt x="3537805" y="1881977"/>
                  <a:pt x="3666084" y="1881708"/>
                  <a:pt x="3733800" y="1847850"/>
                </a:cubicBezTo>
                <a:cubicBezTo>
                  <a:pt x="3791061" y="1819219"/>
                  <a:pt x="3880006" y="1733316"/>
                  <a:pt x="3905250" y="1695450"/>
                </a:cubicBezTo>
                <a:cubicBezTo>
                  <a:pt x="3917950" y="1676400"/>
                  <a:pt x="3928139" y="1655412"/>
                  <a:pt x="3943350" y="1638300"/>
                </a:cubicBezTo>
                <a:cubicBezTo>
                  <a:pt x="4155061" y="1400126"/>
                  <a:pt x="3978305" y="1599645"/>
                  <a:pt x="4114800" y="1485900"/>
                </a:cubicBezTo>
                <a:cubicBezTo>
                  <a:pt x="4135496" y="1468653"/>
                  <a:pt x="4150684" y="1445290"/>
                  <a:pt x="4171950" y="1428750"/>
                </a:cubicBezTo>
                <a:cubicBezTo>
                  <a:pt x="4208095" y="1400637"/>
                  <a:pt x="4248150" y="1377950"/>
                  <a:pt x="4286250" y="1352550"/>
                </a:cubicBezTo>
                <a:lnTo>
                  <a:pt x="4343400" y="1314450"/>
                </a:lnTo>
                <a:cubicBezTo>
                  <a:pt x="4479546" y="1110231"/>
                  <a:pt x="4267525" y="1420168"/>
                  <a:pt x="4438650" y="1200150"/>
                </a:cubicBezTo>
                <a:cubicBezTo>
                  <a:pt x="4466763" y="1164005"/>
                  <a:pt x="4482471" y="1118229"/>
                  <a:pt x="4514850" y="1085850"/>
                </a:cubicBezTo>
                <a:lnTo>
                  <a:pt x="4629150" y="971550"/>
                </a:lnTo>
                <a:cubicBezTo>
                  <a:pt x="4635500" y="952500"/>
                  <a:pt x="4638448" y="931953"/>
                  <a:pt x="4648200" y="914400"/>
                </a:cubicBezTo>
                <a:cubicBezTo>
                  <a:pt x="4670438" y="874372"/>
                  <a:pt x="4699000" y="838200"/>
                  <a:pt x="4724400" y="800100"/>
                </a:cubicBezTo>
                <a:lnTo>
                  <a:pt x="4762500" y="742950"/>
                </a:lnTo>
                <a:cubicBezTo>
                  <a:pt x="4775200" y="723900"/>
                  <a:pt x="4793360" y="707520"/>
                  <a:pt x="4800600" y="685800"/>
                </a:cubicBezTo>
                <a:cubicBezTo>
                  <a:pt x="4870075" y="477374"/>
                  <a:pt x="4759273" y="793074"/>
                  <a:pt x="4857750" y="571500"/>
                </a:cubicBezTo>
                <a:cubicBezTo>
                  <a:pt x="4874061" y="534800"/>
                  <a:pt x="4867452" y="485598"/>
                  <a:pt x="4895850" y="457200"/>
                </a:cubicBezTo>
                <a:cubicBezTo>
                  <a:pt x="4914900" y="438150"/>
                  <a:pt x="4936460" y="421316"/>
                  <a:pt x="4953000" y="400050"/>
                </a:cubicBezTo>
                <a:cubicBezTo>
                  <a:pt x="4981113" y="363905"/>
                  <a:pt x="5003800" y="323850"/>
                  <a:pt x="5029200" y="285750"/>
                </a:cubicBezTo>
                <a:cubicBezTo>
                  <a:pt x="5041900" y="266700"/>
                  <a:pt x="5051111" y="244789"/>
                  <a:pt x="5067300" y="228600"/>
                </a:cubicBezTo>
                <a:cubicBezTo>
                  <a:pt x="5105400" y="190500"/>
                  <a:pt x="5151712" y="159132"/>
                  <a:pt x="5181600" y="114300"/>
                </a:cubicBezTo>
                <a:cubicBezTo>
                  <a:pt x="5194300" y="95250"/>
                  <a:pt x="5203511" y="73339"/>
                  <a:pt x="5219700" y="57150"/>
                </a:cubicBezTo>
                <a:cubicBezTo>
                  <a:pt x="5256629" y="20221"/>
                  <a:pt x="5287519" y="15494"/>
                  <a:pt x="5334000" y="0"/>
                </a:cubicBezTo>
                <a:cubicBezTo>
                  <a:pt x="5400311" y="7368"/>
                  <a:pt x="5552210" y="12123"/>
                  <a:pt x="5619750" y="57150"/>
                </a:cubicBezTo>
                <a:lnTo>
                  <a:pt x="5734050" y="133350"/>
                </a:lnTo>
                <a:cubicBezTo>
                  <a:pt x="5746750" y="152400"/>
                  <a:pt x="5761911" y="170022"/>
                  <a:pt x="5772150" y="190500"/>
                </a:cubicBezTo>
                <a:cubicBezTo>
                  <a:pt x="5851020" y="348241"/>
                  <a:pt x="5720111" y="141016"/>
                  <a:pt x="5829300" y="304800"/>
                </a:cubicBezTo>
                <a:cubicBezTo>
                  <a:pt x="5835650" y="336550"/>
                  <a:pt x="5842558" y="368193"/>
                  <a:pt x="5848350" y="400050"/>
                </a:cubicBezTo>
                <a:cubicBezTo>
                  <a:pt x="5855260" y="438053"/>
                  <a:pt x="5858032" y="476878"/>
                  <a:pt x="5867400" y="514350"/>
                </a:cubicBezTo>
                <a:cubicBezTo>
                  <a:pt x="5877140" y="553312"/>
                  <a:pt x="5892800" y="590550"/>
                  <a:pt x="5905500" y="628650"/>
                </a:cubicBezTo>
                <a:lnTo>
                  <a:pt x="5924550" y="685800"/>
                </a:lnTo>
                <a:lnTo>
                  <a:pt x="5962650" y="800100"/>
                </a:lnTo>
                <a:lnTo>
                  <a:pt x="5981700" y="857250"/>
                </a:lnTo>
                <a:cubicBezTo>
                  <a:pt x="5988050" y="1130300"/>
                  <a:pt x="5989380" y="1403513"/>
                  <a:pt x="6000750" y="1676400"/>
                </a:cubicBezTo>
                <a:cubicBezTo>
                  <a:pt x="6002098" y="1708751"/>
                  <a:pt x="6011947" y="1740238"/>
                  <a:pt x="6019800" y="1771650"/>
                </a:cubicBezTo>
                <a:cubicBezTo>
                  <a:pt x="6029040" y="1808611"/>
                  <a:pt x="6047151" y="1859876"/>
                  <a:pt x="6076950" y="1885950"/>
                </a:cubicBezTo>
                <a:cubicBezTo>
                  <a:pt x="6111411" y="1916103"/>
                  <a:pt x="6158871" y="1929771"/>
                  <a:pt x="6191250" y="1962150"/>
                </a:cubicBezTo>
                <a:cubicBezTo>
                  <a:pt x="6264589" y="2035489"/>
                  <a:pt x="6225984" y="2004356"/>
                  <a:pt x="6305550" y="2057400"/>
                </a:cubicBezTo>
                <a:cubicBezTo>
                  <a:pt x="6375025" y="2265826"/>
                  <a:pt x="6264223" y="1950126"/>
                  <a:pt x="6362700" y="2171700"/>
                </a:cubicBezTo>
                <a:cubicBezTo>
                  <a:pt x="6379011" y="2208400"/>
                  <a:pt x="6378523" y="2252584"/>
                  <a:pt x="6400800" y="2286000"/>
                </a:cubicBezTo>
                <a:cubicBezTo>
                  <a:pt x="6413500" y="2305050"/>
                  <a:pt x="6428661" y="2322672"/>
                  <a:pt x="6438900" y="2343150"/>
                </a:cubicBezTo>
                <a:cubicBezTo>
                  <a:pt x="6517770" y="2500891"/>
                  <a:pt x="6386861" y="2293666"/>
                  <a:pt x="6496050" y="2457450"/>
                </a:cubicBezTo>
                <a:cubicBezTo>
                  <a:pt x="6539020" y="2629331"/>
                  <a:pt x="6517591" y="2560174"/>
                  <a:pt x="6553200" y="2667000"/>
                </a:cubicBezTo>
                <a:cubicBezTo>
                  <a:pt x="6559440" y="2710679"/>
                  <a:pt x="6600680" y="2915821"/>
                  <a:pt x="6553200" y="2952750"/>
                </a:cubicBezTo>
                <a:cubicBezTo>
                  <a:pt x="6512789" y="2984181"/>
                  <a:pt x="6451600" y="2940050"/>
                  <a:pt x="6400800" y="2933700"/>
                </a:cubicBezTo>
                <a:cubicBezTo>
                  <a:pt x="6350000" y="2899833"/>
                  <a:pt x="6325990" y="2889223"/>
                  <a:pt x="6286500" y="2838450"/>
                </a:cubicBezTo>
                <a:cubicBezTo>
                  <a:pt x="6166827" y="2684585"/>
                  <a:pt x="6263787" y="2759808"/>
                  <a:pt x="6153150" y="2686050"/>
                </a:cubicBezTo>
                <a:lnTo>
                  <a:pt x="6038850" y="2514600"/>
                </a:lnTo>
                <a:lnTo>
                  <a:pt x="6000750" y="2457450"/>
                </a:lnTo>
                <a:lnTo>
                  <a:pt x="5962650" y="2400300"/>
                </a:lnTo>
                <a:cubicBezTo>
                  <a:pt x="5957569" y="2379977"/>
                  <a:pt x="5908314" y="2166395"/>
                  <a:pt x="5886450" y="2133600"/>
                </a:cubicBezTo>
                <a:cubicBezTo>
                  <a:pt x="5873750" y="2114550"/>
                  <a:pt x="5858589" y="2096928"/>
                  <a:pt x="5848350" y="2076450"/>
                </a:cubicBezTo>
                <a:cubicBezTo>
                  <a:pt x="5813096" y="2005943"/>
                  <a:pt x="5842856" y="2010998"/>
                  <a:pt x="5810250" y="1924050"/>
                </a:cubicBezTo>
                <a:cubicBezTo>
                  <a:pt x="5802211" y="1902613"/>
                  <a:pt x="5781449" y="1887822"/>
                  <a:pt x="5772150" y="1866900"/>
                </a:cubicBezTo>
                <a:cubicBezTo>
                  <a:pt x="5710307" y="1727752"/>
                  <a:pt x="5780847" y="1768199"/>
                  <a:pt x="5676900" y="1733550"/>
                </a:cubicBezTo>
                <a:cubicBezTo>
                  <a:pt x="5651500" y="1739900"/>
                  <a:pt x="5604403" y="1726681"/>
                  <a:pt x="5600700" y="1752600"/>
                </a:cubicBezTo>
                <a:cubicBezTo>
                  <a:pt x="5578107" y="1910748"/>
                  <a:pt x="5612080" y="2087583"/>
                  <a:pt x="5638800" y="2247900"/>
                </a:cubicBezTo>
                <a:cubicBezTo>
                  <a:pt x="5632450" y="2343150"/>
                  <a:pt x="5630292" y="2438772"/>
                  <a:pt x="5619750" y="2533650"/>
                </a:cubicBezTo>
                <a:cubicBezTo>
                  <a:pt x="5610175" y="2619826"/>
                  <a:pt x="5557213" y="2606962"/>
                  <a:pt x="5524500" y="2705100"/>
                </a:cubicBezTo>
                <a:cubicBezTo>
                  <a:pt x="5476617" y="2848748"/>
                  <a:pt x="5541208" y="2671684"/>
                  <a:pt x="5467350" y="2819400"/>
                </a:cubicBezTo>
                <a:cubicBezTo>
                  <a:pt x="5458370" y="2837361"/>
                  <a:pt x="5457280" y="2858589"/>
                  <a:pt x="5448300" y="2876550"/>
                </a:cubicBezTo>
                <a:cubicBezTo>
                  <a:pt x="5438061" y="2897028"/>
                  <a:pt x="5420439" y="2913222"/>
                  <a:pt x="5410200" y="2933700"/>
                </a:cubicBezTo>
                <a:cubicBezTo>
                  <a:pt x="5394907" y="2964286"/>
                  <a:pt x="5387393" y="2998364"/>
                  <a:pt x="5372100" y="3028950"/>
                </a:cubicBezTo>
                <a:cubicBezTo>
                  <a:pt x="5361861" y="3049428"/>
                  <a:pt x="5343299" y="3065178"/>
                  <a:pt x="5334000" y="3086100"/>
                </a:cubicBezTo>
                <a:cubicBezTo>
                  <a:pt x="5243320" y="3290131"/>
                  <a:pt x="5344025" y="3128212"/>
                  <a:pt x="5257800" y="3257550"/>
                </a:cubicBezTo>
                <a:cubicBezTo>
                  <a:pt x="5251450" y="3282950"/>
                  <a:pt x="5245943" y="3308576"/>
                  <a:pt x="5238750" y="3333750"/>
                </a:cubicBezTo>
                <a:cubicBezTo>
                  <a:pt x="5184091" y="3525056"/>
                  <a:pt x="5260203" y="3228886"/>
                  <a:pt x="5200650" y="3467100"/>
                </a:cubicBezTo>
                <a:cubicBezTo>
                  <a:pt x="5207000" y="3549650"/>
                  <a:pt x="5196955" y="3635142"/>
                  <a:pt x="5219700" y="3714750"/>
                </a:cubicBezTo>
                <a:cubicBezTo>
                  <a:pt x="5225217" y="3734058"/>
                  <a:pt x="5256770" y="3733800"/>
                  <a:pt x="5276850" y="3733800"/>
                </a:cubicBezTo>
                <a:cubicBezTo>
                  <a:pt x="5296930" y="3733800"/>
                  <a:pt x="5314692" y="3720267"/>
                  <a:pt x="5334000" y="3714750"/>
                </a:cubicBezTo>
                <a:cubicBezTo>
                  <a:pt x="5359174" y="3707557"/>
                  <a:pt x="5384800" y="3702050"/>
                  <a:pt x="5410200" y="3695700"/>
                </a:cubicBezTo>
                <a:cubicBezTo>
                  <a:pt x="5429250" y="3683000"/>
                  <a:pt x="5444534" y="3659501"/>
                  <a:pt x="5467350" y="3657600"/>
                </a:cubicBezTo>
                <a:cubicBezTo>
                  <a:pt x="5628061" y="3644207"/>
                  <a:pt x="5635749" y="3674616"/>
                  <a:pt x="5753100" y="3752850"/>
                </a:cubicBezTo>
                <a:lnTo>
                  <a:pt x="5810250" y="3790950"/>
                </a:lnTo>
                <a:cubicBezTo>
                  <a:pt x="5878964" y="3836759"/>
                  <a:pt x="5929504" y="3865056"/>
                  <a:pt x="5981700" y="3943350"/>
                </a:cubicBezTo>
                <a:cubicBezTo>
                  <a:pt x="5994400" y="3962400"/>
                  <a:pt x="6005143" y="3982911"/>
                  <a:pt x="6019800" y="4000500"/>
                </a:cubicBezTo>
                <a:cubicBezTo>
                  <a:pt x="6037047" y="4021196"/>
                  <a:pt x="6060410" y="4036384"/>
                  <a:pt x="6076950" y="4057650"/>
                </a:cubicBezTo>
                <a:lnTo>
                  <a:pt x="6191250" y="4229100"/>
                </a:lnTo>
                <a:cubicBezTo>
                  <a:pt x="6203950" y="4248150"/>
                  <a:pt x="6213161" y="4270061"/>
                  <a:pt x="6229350" y="4286250"/>
                </a:cubicBezTo>
                <a:cubicBezTo>
                  <a:pt x="6279838" y="4336738"/>
                  <a:pt x="6347756" y="4389712"/>
                  <a:pt x="6381750" y="4457700"/>
                </a:cubicBezTo>
                <a:cubicBezTo>
                  <a:pt x="6390730" y="4475661"/>
                  <a:pt x="6394450" y="4495800"/>
                  <a:pt x="6400800" y="4514850"/>
                </a:cubicBezTo>
                <a:cubicBezTo>
                  <a:pt x="6394450" y="4540250"/>
                  <a:pt x="6396764" y="4569601"/>
                  <a:pt x="6381750" y="4591050"/>
                </a:cubicBezTo>
                <a:cubicBezTo>
                  <a:pt x="6324661" y="4672606"/>
                  <a:pt x="6281093" y="4696255"/>
                  <a:pt x="6210300" y="4743450"/>
                </a:cubicBezTo>
                <a:cubicBezTo>
                  <a:pt x="6197600" y="4762500"/>
                  <a:pt x="6182439" y="4780122"/>
                  <a:pt x="6172200" y="4800600"/>
                </a:cubicBezTo>
                <a:cubicBezTo>
                  <a:pt x="6149079" y="4846842"/>
                  <a:pt x="6147142" y="4905178"/>
                  <a:pt x="6134100" y="4953000"/>
                </a:cubicBezTo>
                <a:cubicBezTo>
                  <a:pt x="6123533" y="4991746"/>
                  <a:pt x="6108700" y="5029200"/>
                  <a:pt x="6096000" y="5067300"/>
                </a:cubicBezTo>
                <a:cubicBezTo>
                  <a:pt x="6089650" y="5086350"/>
                  <a:pt x="6081820" y="5104969"/>
                  <a:pt x="6076950" y="5124450"/>
                </a:cubicBezTo>
                <a:cubicBezTo>
                  <a:pt x="6070600" y="5149850"/>
                  <a:pt x="6063035" y="5174977"/>
                  <a:pt x="6057900" y="5200650"/>
                </a:cubicBezTo>
                <a:cubicBezTo>
                  <a:pt x="6050325" y="5238525"/>
                  <a:pt x="6048218" y="5277478"/>
                  <a:pt x="6038850" y="5314950"/>
                </a:cubicBezTo>
                <a:lnTo>
                  <a:pt x="5981700" y="5486400"/>
                </a:lnTo>
                <a:cubicBezTo>
                  <a:pt x="5975350" y="5505450"/>
                  <a:pt x="5966588" y="5523859"/>
                  <a:pt x="5962650" y="5543550"/>
                </a:cubicBezTo>
                <a:lnTo>
                  <a:pt x="5943600" y="5638800"/>
                </a:lnTo>
                <a:cubicBezTo>
                  <a:pt x="5861050" y="5632450"/>
                  <a:pt x="5773639" y="5648372"/>
                  <a:pt x="5695950" y="5619750"/>
                </a:cubicBezTo>
                <a:cubicBezTo>
                  <a:pt x="5645391" y="5601123"/>
                  <a:pt x="5581650" y="5505450"/>
                  <a:pt x="5581650" y="5505450"/>
                </a:cubicBezTo>
                <a:lnTo>
                  <a:pt x="5524500" y="5334000"/>
                </a:lnTo>
                <a:lnTo>
                  <a:pt x="5505450" y="5276850"/>
                </a:lnTo>
                <a:cubicBezTo>
                  <a:pt x="5499100" y="5257800"/>
                  <a:pt x="5491270" y="5239181"/>
                  <a:pt x="5486400" y="5219700"/>
                </a:cubicBezTo>
                <a:cubicBezTo>
                  <a:pt x="5481916" y="5201764"/>
                  <a:pt x="5460722" y="5108710"/>
                  <a:pt x="5448300" y="5086350"/>
                </a:cubicBezTo>
                <a:cubicBezTo>
                  <a:pt x="5381995" y="4967001"/>
                  <a:pt x="5357666" y="4957616"/>
                  <a:pt x="5257800" y="4857750"/>
                </a:cubicBezTo>
                <a:lnTo>
                  <a:pt x="5257800" y="4857750"/>
                </a:lnTo>
                <a:cubicBezTo>
                  <a:pt x="5245100" y="4838700"/>
                  <a:pt x="5236930" y="4815677"/>
                  <a:pt x="5219700" y="4800600"/>
                </a:cubicBezTo>
                <a:cubicBezTo>
                  <a:pt x="5185239" y="4770447"/>
                  <a:pt x="5143500" y="4749800"/>
                  <a:pt x="5105400" y="4724400"/>
                </a:cubicBezTo>
                <a:cubicBezTo>
                  <a:pt x="5086350" y="4711700"/>
                  <a:pt x="5069970" y="4693540"/>
                  <a:pt x="5048250" y="4686300"/>
                </a:cubicBezTo>
                <a:cubicBezTo>
                  <a:pt x="5029200" y="4679950"/>
                  <a:pt x="5008653" y="4677002"/>
                  <a:pt x="4991100" y="4667250"/>
                </a:cubicBezTo>
                <a:cubicBezTo>
                  <a:pt x="4951072" y="4645012"/>
                  <a:pt x="4920241" y="4605530"/>
                  <a:pt x="4876800" y="4591050"/>
                </a:cubicBezTo>
                <a:cubicBezTo>
                  <a:pt x="4838700" y="4578350"/>
                  <a:pt x="4795916" y="4575227"/>
                  <a:pt x="4762500" y="4552950"/>
                </a:cubicBezTo>
                <a:cubicBezTo>
                  <a:pt x="4688642" y="4503711"/>
                  <a:pt x="4727070" y="4522090"/>
                  <a:pt x="4648200" y="4495800"/>
                </a:cubicBezTo>
                <a:cubicBezTo>
                  <a:pt x="4622800" y="4502150"/>
                  <a:pt x="4594732" y="4501860"/>
                  <a:pt x="4572000" y="4514850"/>
                </a:cubicBezTo>
                <a:cubicBezTo>
                  <a:pt x="4545274" y="4530122"/>
                  <a:pt x="4490180" y="4598932"/>
                  <a:pt x="4476750" y="4629150"/>
                </a:cubicBezTo>
                <a:cubicBezTo>
                  <a:pt x="4460439" y="4665850"/>
                  <a:pt x="4451350" y="4705350"/>
                  <a:pt x="4438650" y="4743450"/>
                </a:cubicBezTo>
                <a:lnTo>
                  <a:pt x="4419600" y="4800600"/>
                </a:lnTo>
                <a:cubicBezTo>
                  <a:pt x="4384982" y="5250628"/>
                  <a:pt x="4450295" y="4929710"/>
                  <a:pt x="4362450" y="5105400"/>
                </a:cubicBezTo>
                <a:cubicBezTo>
                  <a:pt x="4353470" y="5123361"/>
                  <a:pt x="4355944" y="5146870"/>
                  <a:pt x="4343400" y="5162550"/>
                </a:cubicBezTo>
                <a:cubicBezTo>
                  <a:pt x="4329097" y="5180428"/>
                  <a:pt x="4306129" y="5189291"/>
                  <a:pt x="4286250" y="5200650"/>
                </a:cubicBezTo>
                <a:cubicBezTo>
                  <a:pt x="4207765" y="5245498"/>
                  <a:pt x="4189422" y="5245626"/>
                  <a:pt x="4095750" y="5276850"/>
                </a:cubicBezTo>
                <a:cubicBezTo>
                  <a:pt x="4076700" y="5283200"/>
                  <a:pt x="4055308" y="5284761"/>
                  <a:pt x="4038600" y="5295900"/>
                </a:cubicBezTo>
                <a:cubicBezTo>
                  <a:pt x="4000500" y="5321300"/>
                  <a:pt x="3967741" y="5357620"/>
                  <a:pt x="3924300" y="5372100"/>
                </a:cubicBezTo>
                <a:cubicBezTo>
                  <a:pt x="3905250" y="5378450"/>
                  <a:pt x="3886841" y="5387212"/>
                  <a:pt x="3867150" y="5391150"/>
                </a:cubicBezTo>
                <a:cubicBezTo>
                  <a:pt x="3799195" y="5404741"/>
                  <a:pt x="3621782" y="5422646"/>
                  <a:pt x="3562350" y="5429250"/>
                </a:cubicBezTo>
                <a:cubicBezTo>
                  <a:pt x="3495317" y="5422547"/>
                  <a:pt x="3329544" y="5420096"/>
                  <a:pt x="3257550" y="5372100"/>
                </a:cubicBezTo>
                <a:lnTo>
                  <a:pt x="3143250" y="5295900"/>
                </a:lnTo>
                <a:cubicBezTo>
                  <a:pt x="3124200" y="5283200"/>
                  <a:pt x="3107820" y="5265040"/>
                  <a:pt x="3086100" y="5257800"/>
                </a:cubicBezTo>
                <a:lnTo>
                  <a:pt x="3028950" y="5238750"/>
                </a:lnTo>
                <a:cubicBezTo>
                  <a:pt x="3003550" y="5245100"/>
                  <a:pt x="2977828" y="5250277"/>
                  <a:pt x="2952750" y="5257800"/>
                </a:cubicBezTo>
                <a:cubicBezTo>
                  <a:pt x="2914283" y="5269340"/>
                  <a:pt x="2838450" y="5295900"/>
                  <a:pt x="2838450" y="5295900"/>
                </a:cubicBezTo>
                <a:cubicBezTo>
                  <a:pt x="2819400" y="5314950"/>
                  <a:pt x="2802566" y="5336510"/>
                  <a:pt x="2781300" y="5353050"/>
                </a:cubicBezTo>
                <a:cubicBezTo>
                  <a:pt x="2745155" y="5381163"/>
                  <a:pt x="2667000" y="5429250"/>
                  <a:pt x="2667000" y="5429250"/>
                </a:cubicBezTo>
                <a:cubicBezTo>
                  <a:pt x="2510103" y="5376951"/>
                  <a:pt x="2592457" y="5385470"/>
                  <a:pt x="2419350" y="5410200"/>
                </a:cubicBezTo>
                <a:lnTo>
                  <a:pt x="2190750" y="5562600"/>
                </a:lnTo>
                <a:cubicBezTo>
                  <a:pt x="2171700" y="5575300"/>
                  <a:pt x="2156051" y="5596210"/>
                  <a:pt x="2133600" y="5600700"/>
                </a:cubicBezTo>
                <a:lnTo>
                  <a:pt x="2038350" y="5619750"/>
                </a:lnTo>
                <a:cubicBezTo>
                  <a:pt x="1943100" y="5613400"/>
                  <a:pt x="1847478" y="5611242"/>
                  <a:pt x="1752600" y="5600700"/>
                </a:cubicBezTo>
                <a:cubicBezTo>
                  <a:pt x="1732642" y="5598482"/>
                  <a:pt x="1711130" y="5594194"/>
                  <a:pt x="1695450" y="5581650"/>
                </a:cubicBezTo>
                <a:cubicBezTo>
                  <a:pt x="1572353" y="5483173"/>
                  <a:pt x="1743848" y="5553333"/>
                  <a:pt x="1600200" y="5505450"/>
                </a:cubicBezTo>
                <a:cubicBezTo>
                  <a:pt x="1587500" y="5486400"/>
                  <a:pt x="1579978" y="5462603"/>
                  <a:pt x="1562100" y="5448300"/>
                </a:cubicBezTo>
                <a:cubicBezTo>
                  <a:pt x="1546420" y="5435756"/>
                  <a:pt x="1519149" y="5443449"/>
                  <a:pt x="1504950" y="5429250"/>
                </a:cubicBezTo>
                <a:cubicBezTo>
                  <a:pt x="1490751" y="5415051"/>
                  <a:pt x="1498444" y="5387780"/>
                  <a:pt x="1485900" y="5372100"/>
                </a:cubicBezTo>
                <a:cubicBezTo>
                  <a:pt x="1471597" y="5354222"/>
                  <a:pt x="1446339" y="5348657"/>
                  <a:pt x="1428750" y="5334000"/>
                </a:cubicBezTo>
                <a:cubicBezTo>
                  <a:pt x="1408054" y="5316753"/>
                  <a:pt x="1388140" y="5298116"/>
                  <a:pt x="1371600" y="5276850"/>
                </a:cubicBezTo>
                <a:cubicBezTo>
                  <a:pt x="1343487" y="5240705"/>
                  <a:pt x="1320800" y="5200650"/>
                  <a:pt x="1295400" y="5162550"/>
                </a:cubicBezTo>
                <a:lnTo>
                  <a:pt x="1219200" y="5048250"/>
                </a:lnTo>
                <a:lnTo>
                  <a:pt x="1181100" y="4991100"/>
                </a:lnTo>
                <a:cubicBezTo>
                  <a:pt x="1168400" y="4972050"/>
                  <a:pt x="1159189" y="4950139"/>
                  <a:pt x="1143000" y="4933950"/>
                </a:cubicBezTo>
                <a:cubicBezTo>
                  <a:pt x="1123950" y="4914900"/>
                  <a:pt x="1103097" y="4897496"/>
                  <a:pt x="1085850" y="4876800"/>
                </a:cubicBezTo>
                <a:cubicBezTo>
                  <a:pt x="1071193" y="4859211"/>
                  <a:pt x="1063939" y="4835839"/>
                  <a:pt x="1047750" y="4819650"/>
                </a:cubicBezTo>
                <a:cubicBezTo>
                  <a:pt x="1031561" y="4803461"/>
                  <a:pt x="1008189" y="4796207"/>
                  <a:pt x="990600" y="4781550"/>
                </a:cubicBezTo>
                <a:cubicBezTo>
                  <a:pt x="969904" y="4764303"/>
                  <a:pt x="954146" y="4741647"/>
                  <a:pt x="933450" y="4724400"/>
                </a:cubicBezTo>
                <a:cubicBezTo>
                  <a:pt x="915861" y="4709743"/>
                  <a:pt x="893889" y="4700957"/>
                  <a:pt x="876300" y="4686300"/>
                </a:cubicBezTo>
                <a:cubicBezTo>
                  <a:pt x="855604" y="4669053"/>
                  <a:pt x="842700" y="4642234"/>
                  <a:pt x="819150" y="4629150"/>
                </a:cubicBezTo>
                <a:cubicBezTo>
                  <a:pt x="784043" y="4609646"/>
                  <a:pt x="704850" y="4591050"/>
                  <a:pt x="704850" y="4591050"/>
                </a:cubicBezTo>
                <a:cubicBezTo>
                  <a:pt x="650526" y="4597086"/>
                  <a:pt x="540079" y="4597235"/>
                  <a:pt x="476250" y="4629150"/>
                </a:cubicBezTo>
                <a:cubicBezTo>
                  <a:pt x="455772" y="4639389"/>
                  <a:pt x="439578" y="4657011"/>
                  <a:pt x="419100" y="4667250"/>
                </a:cubicBezTo>
                <a:cubicBezTo>
                  <a:pt x="401139" y="4676230"/>
                  <a:pt x="379911" y="4677320"/>
                  <a:pt x="361950" y="4686300"/>
                </a:cubicBezTo>
                <a:cubicBezTo>
                  <a:pt x="214234" y="4760158"/>
                  <a:pt x="391298" y="4695567"/>
                  <a:pt x="247650" y="4743450"/>
                </a:cubicBezTo>
                <a:cubicBezTo>
                  <a:pt x="228600" y="4762500"/>
                  <a:pt x="211766" y="4784060"/>
                  <a:pt x="190500" y="4800600"/>
                </a:cubicBezTo>
                <a:cubicBezTo>
                  <a:pt x="154355" y="4828713"/>
                  <a:pt x="76200" y="4876800"/>
                  <a:pt x="76200" y="4876800"/>
                </a:cubicBezTo>
                <a:cubicBezTo>
                  <a:pt x="57150" y="4857750"/>
                  <a:pt x="33994" y="4842066"/>
                  <a:pt x="19050" y="4819650"/>
                </a:cubicBezTo>
                <a:cubicBezTo>
                  <a:pt x="7911" y="4802942"/>
                  <a:pt x="0" y="4782580"/>
                  <a:pt x="0" y="4762500"/>
                </a:cubicBezTo>
                <a:cubicBezTo>
                  <a:pt x="0" y="4507388"/>
                  <a:pt x="17269" y="4676155"/>
                  <a:pt x="57150" y="4476750"/>
                </a:cubicBezTo>
                <a:cubicBezTo>
                  <a:pt x="84076" y="4342119"/>
                  <a:pt x="65961" y="4412217"/>
                  <a:pt x="114300" y="4267200"/>
                </a:cubicBezTo>
                <a:cubicBezTo>
                  <a:pt x="120650" y="4248150"/>
                  <a:pt x="122211" y="4226758"/>
                  <a:pt x="133350" y="4210050"/>
                </a:cubicBezTo>
                <a:cubicBezTo>
                  <a:pt x="193727" y="4119484"/>
                  <a:pt x="164210" y="4174620"/>
                  <a:pt x="209550" y="4038600"/>
                </a:cubicBezTo>
                <a:lnTo>
                  <a:pt x="266700" y="3867150"/>
                </a:lnTo>
                <a:cubicBezTo>
                  <a:pt x="273050" y="3848100"/>
                  <a:pt x="274611" y="3826708"/>
                  <a:pt x="285750" y="3810000"/>
                </a:cubicBezTo>
                <a:cubicBezTo>
                  <a:pt x="311150" y="3771900"/>
                  <a:pt x="347470" y="3739141"/>
                  <a:pt x="361950" y="3695700"/>
                </a:cubicBezTo>
                <a:cubicBezTo>
                  <a:pt x="374650" y="3657600"/>
                  <a:pt x="377773" y="3614816"/>
                  <a:pt x="400050" y="3581400"/>
                </a:cubicBezTo>
                <a:lnTo>
                  <a:pt x="514350" y="3409950"/>
                </a:lnTo>
                <a:lnTo>
                  <a:pt x="552450" y="3352800"/>
                </a:lnTo>
                <a:cubicBezTo>
                  <a:pt x="565150" y="3333750"/>
                  <a:pt x="574361" y="3311839"/>
                  <a:pt x="590550" y="3295650"/>
                </a:cubicBezTo>
                <a:cubicBezTo>
                  <a:pt x="609600" y="3276600"/>
                  <a:pt x="630453" y="3259196"/>
                  <a:pt x="647700" y="3238500"/>
                </a:cubicBezTo>
                <a:cubicBezTo>
                  <a:pt x="662357" y="3220911"/>
                  <a:pt x="670589" y="3198462"/>
                  <a:pt x="685800" y="3181350"/>
                </a:cubicBezTo>
                <a:cubicBezTo>
                  <a:pt x="721597" y="3141078"/>
                  <a:pt x="762000" y="3105150"/>
                  <a:pt x="800100" y="3067050"/>
                </a:cubicBezTo>
                <a:cubicBezTo>
                  <a:pt x="819150" y="3048000"/>
                  <a:pt x="834834" y="3024844"/>
                  <a:pt x="857250" y="3009900"/>
                </a:cubicBezTo>
                <a:lnTo>
                  <a:pt x="971550" y="2933700"/>
                </a:lnTo>
                <a:cubicBezTo>
                  <a:pt x="1014775" y="2804025"/>
                  <a:pt x="972745" y="2822971"/>
                  <a:pt x="1085850" y="2800350"/>
                </a:cubicBezTo>
                <a:cubicBezTo>
                  <a:pt x="1092077" y="2799105"/>
                  <a:pt x="1098550" y="2800350"/>
                  <a:pt x="1104900" y="2800350"/>
                </a:cubicBezTo>
              </a:path>
            </a:pathLst>
          </a:custGeom>
          <a:solidFill>
            <a:srgbClr val="D8F76F"/>
          </a:solidFill>
          <a:ln w="5715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-114300" y="609600"/>
            <a:ext cx="4751950" cy="5276850"/>
          </a:xfrm>
          <a:custGeom>
            <a:avLst/>
            <a:gdLst>
              <a:gd name="connsiteX0" fmla="*/ 152400 w 4751950"/>
              <a:gd name="connsiteY0" fmla="*/ 1143000 h 5276850"/>
              <a:gd name="connsiteX1" fmla="*/ 285750 w 4751950"/>
              <a:gd name="connsiteY1" fmla="*/ 933450 h 5276850"/>
              <a:gd name="connsiteX2" fmla="*/ 342900 w 4751950"/>
              <a:gd name="connsiteY2" fmla="*/ 876300 h 5276850"/>
              <a:gd name="connsiteX3" fmla="*/ 400050 w 4751950"/>
              <a:gd name="connsiteY3" fmla="*/ 762000 h 5276850"/>
              <a:gd name="connsiteX4" fmla="*/ 419100 w 4751950"/>
              <a:gd name="connsiteY4" fmla="*/ 704850 h 5276850"/>
              <a:gd name="connsiteX5" fmla="*/ 476250 w 4751950"/>
              <a:gd name="connsiteY5" fmla="*/ 685800 h 5276850"/>
              <a:gd name="connsiteX6" fmla="*/ 609600 w 4751950"/>
              <a:gd name="connsiteY6" fmla="*/ 666750 h 5276850"/>
              <a:gd name="connsiteX7" fmla="*/ 685800 w 4751950"/>
              <a:gd name="connsiteY7" fmla="*/ 552450 h 5276850"/>
              <a:gd name="connsiteX8" fmla="*/ 723900 w 4751950"/>
              <a:gd name="connsiteY8" fmla="*/ 495300 h 5276850"/>
              <a:gd name="connsiteX9" fmla="*/ 781050 w 4751950"/>
              <a:gd name="connsiteY9" fmla="*/ 438150 h 5276850"/>
              <a:gd name="connsiteX10" fmla="*/ 857250 w 4751950"/>
              <a:gd name="connsiteY10" fmla="*/ 323850 h 5276850"/>
              <a:gd name="connsiteX11" fmla="*/ 895350 w 4751950"/>
              <a:gd name="connsiteY11" fmla="*/ 266700 h 5276850"/>
              <a:gd name="connsiteX12" fmla="*/ 914400 w 4751950"/>
              <a:gd name="connsiteY12" fmla="*/ 76200 h 5276850"/>
              <a:gd name="connsiteX13" fmla="*/ 971550 w 4751950"/>
              <a:gd name="connsiteY13" fmla="*/ 57150 h 5276850"/>
              <a:gd name="connsiteX14" fmla="*/ 1085850 w 4751950"/>
              <a:gd name="connsiteY14" fmla="*/ 38100 h 5276850"/>
              <a:gd name="connsiteX15" fmla="*/ 1200150 w 4751950"/>
              <a:gd name="connsiteY15" fmla="*/ 0 h 5276850"/>
              <a:gd name="connsiteX16" fmla="*/ 1314450 w 4751950"/>
              <a:gd name="connsiteY16" fmla="*/ 19050 h 5276850"/>
              <a:gd name="connsiteX17" fmla="*/ 1428750 w 4751950"/>
              <a:gd name="connsiteY17" fmla="*/ 95250 h 5276850"/>
              <a:gd name="connsiteX18" fmla="*/ 1524000 w 4751950"/>
              <a:gd name="connsiteY18" fmla="*/ 114300 h 5276850"/>
              <a:gd name="connsiteX19" fmla="*/ 1581150 w 4751950"/>
              <a:gd name="connsiteY19" fmla="*/ 133350 h 5276850"/>
              <a:gd name="connsiteX20" fmla="*/ 1714500 w 4751950"/>
              <a:gd name="connsiteY20" fmla="*/ 152400 h 5276850"/>
              <a:gd name="connsiteX21" fmla="*/ 1771650 w 4751950"/>
              <a:gd name="connsiteY21" fmla="*/ 285750 h 5276850"/>
              <a:gd name="connsiteX22" fmla="*/ 1714500 w 4751950"/>
              <a:gd name="connsiteY22" fmla="*/ 304800 h 5276850"/>
              <a:gd name="connsiteX23" fmla="*/ 1619250 w 4751950"/>
              <a:gd name="connsiteY23" fmla="*/ 323850 h 5276850"/>
              <a:gd name="connsiteX24" fmla="*/ 1562100 w 4751950"/>
              <a:gd name="connsiteY24" fmla="*/ 381000 h 5276850"/>
              <a:gd name="connsiteX25" fmla="*/ 1485900 w 4751950"/>
              <a:gd name="connsiteY25" fmla="*/ 495300 h 5276850"/>
              <a:gd name="connsiteX26" fmla="*/ 1447800 w 4751950"/>
              <a:gd name="connsiteY26" fmla="*/ 552450 h 5276850"/>
              <a:gd name="connsiteX27" fmla="*/ 1390650 w 4751950"/>
              <a:gd name="connsiteY27" fmla="*/ 609600 h 5276850"/>
              <a:gd name="connsiteX28" fmla="*/ 1295400 w 4751950"/>
              <a:gd name="connsiteY28" fmla="*/ 781050 h 5276850"/>
              <a:gd name="connsiteX29" fmla="*/ 1257300 w 4751950"/>
              <a:gd name="connsiteY29" fmla="*/ 838200 h 5276850"/>
              <a:gd name="connsiteX30" fmla="*/ 1219200 w 4751950"/>
              <a:gd name="connsiteY30" fmla="*/ 895350 h 5276850"/>
              <a:gd name="connsiteX31" fmla="*/ 1162050 w 4751950"/>
              <a:gd name="connsiteY31" fmla="*/ 952500 h 5276850"/>
              <a:gd name="connsiteX32" fmla="*/ 1104900 w 4751950"/>
              <a:gd name="connsiteY32" fmla="*/ 990600 h 5276850"/>
              <a:gd name="connsiteX33" fmla="*/ 1104900 w 4751950"/>
              <a:gd name="connsiteY33" fmla="*/ 1181100 h 5276850"/>
              <a:gd name="connsiteX34" fmla="*/ 1123950 w 4751950"/>
              <a:gd name="connsiteY34" fmla="*/ 1238250 h 5276850"/>
              <a:gd name="connsiteX35" fmla="*/ 1181100 w 4751950"/>
              <a:gd name="connsiteY35" fmla="*/ 1276350 h 5276850"/>
              <a:gd name="connsiteX36" fmla="*/ 1485900 w 4751950"/>
              <a:gd name="connsiteY36" fmla="*/ 1238250 h 5276850"/>
              <a:gd name="connsiteX37" fmla="*/ 1600200 w 4751950"/>
              <a:gd name="connsiteY37" fmla="*/ 1200150 h 5276850"/>
              <a:gd name="connsiteX38" fmla="*/ 1714500 w 4751950"/>
              <a:gd name="connsiteY38" fmla="*/ 1104900 h 5276850"/>
              <a:gd name="connsiteX39" fmla="*/ 1733550 w 4751950"/>
              <a:gd name="connsiteY39" fmla="*/ 1047750 h 5276850"/>
              <a:gd name="connsiteX40" fmla="*/ 1771650 w 4751950"/>
              <a:gd name="connsiteY40" fmla="*/ 990600 h 5276850"/>
              <a:gd name="connsiteX41" fmla="*/ 1790700 w 4751950"/>
              <a:gd name="connsiteY41" fmla="*/ 800100 h 5276850"/>
              <a:gd name="connsiteX42" fmla="*/ 1905000 w 4751950"/>
              <a:gd name="connsiteY42" fmla="*/ 762000 h 5276850"/>
              <a:gd name="connsiteX43" fmla="*/ 1962150 w 4751950"/>
              <a:gd name="connsiteY43" fmla="*/ 742950 h 5276850"/>
              <a:gd name="connsiteX44" fmla="*/ 2552700 w 4751950"/>
              <a:gd name="connsiteY44" fmla="*/ 762000 h 5276850"/>
              <a:gd name="connsiteX45" fmla="*/ 2686050 w 4751950"/>
              <a:gd name="connsiteY45" fmla="*/ 800100 h 5276850"/>
              <a:gd name="connsiteX46" fmla="*/ 2781300 w 4751950"/>
              <a:gd name="connsiteY46" fmla="*/ 819150 h 5276850"/>
              <a:gd name="connsiteX47" fmla="*/ 2857500 w 4751950"/>
              <a:gd name="connsiteY47" fmla="*/ 838200 h 5276850"/>
              <a:gd name="connsiteX48" fmla="*/ 3200400 w 4751950"/>
              <a:gd name="connsiteY48" fmla="*/ 857250 h 5276850"/>
              <a:gd name="connsiteX49" fmla="*/ 3276600 w 4751950"/>
              <a:gd name="connsiteY49" fmla="*/ 876300 h 5276850"/>
              <a:gd name="connsiteX50" fmla="*/ 3390900 w 4751950"/>
              <a:gd name="connsiteY50" fmla="*/ 914400 h 5276850"/>
              <a:gd name="connsiteX51" fmla="*/ 3543300 w 4751950"/>
              <a:gd name="connsiteY51" fmla="*/ 952500 h 5276850"/>
              <a:gd name="connsiteX52" fmla="*/ 3600450 w 4751950"/>
              <a:gd name="connsiteY52" fmla="*/ 1009650 h 5276850"/>
              <a:gd name="connsiteX53" fmla="*/ 3619500 w 4751950"/>
              <a:gd name="connsiteY53" fmla="*/ 1066800 h 5276850"/>
              <a:gd name="connsiteX54" fmla="*/ 3657600 w 4751950"/>
              <a:gd name="connsiteY54" fmla="*/ 1123950 h 5276850"/>
              <a:gd name="connsiteX55" fmla="*/ 3733800 w 4751950"/>
              <a:gd name="connsiteY55" fmla="*/ 1295400 h 5276850"/>
              <a:gd name="connsiteX56" fmla="*/ 3752850 w 4751950"/>
              <a:gd name="connsiteY56" fmla="*/ 1847850 h 5276850"/>
              <a:gd name="connsiteX57" fmla="*/ 3829050 w 4751950"/>
              <a:gd name="connsiteY57" fmla="*/ 1962150 h 5276850"/>
              <a:gd name="connsiteX58" fmla="*/ 3981450 w 4751950"/>
              <a:gd name="connsiteY58" fmla="*/ 2095500 h 5276850"/>
              <a:gd name="connsiteX59" fmla="*/ 4038600 w 4751950"/>
              <a:gd name="connsiteY59" fmla="*/ 2133600 h 5276850"/>
              <a:gd name="connsiteX60" fmla="*/ 4152900 w 4751950"/>
              <a:gd name="connsiteY60" fmla="*/ 2190750 h 5276850"/>
              <a:gd name="connsiteX61" fmla="*/ 4648200 w 4751950"/>
              <a:gd name="connsiteY61" fmla="*/ 2209800 h 5276850"/>
              <a:gd name="connsiteX62" fmla="*/ 4705350 w 4751950"/>
              <a:gd name="connsiteY62" fmla="*/ 2247900 h 5276850"/>
              <a:gd name="connsiteX63" fmla="*/ 4724400 w 4751950"/>
              <a:gd name="connsiteY63" fmla="*/ 2438400 h 5276850"/>
              <a:gd name="connsiteX64" fmla="*/ 4648200 w 4751950"/>
              <a:gd name="connsiteY64" fmla="*/ 2457450 h 5276850"/>
              <a:gd name="connsiteX65" fmla="*/ 4591050 w 4751950"/>
              <a:gd name="connsiteY65" fmla="*/ 2495550 h 5276850"/>
              <a:gd name="connsiteX66" fmla="*/ 4514850 w 4751950"/>
              <a:gd name="connsiteY66" fmla="*/ 2609850 h 5276850"/>
              <a:gd name="connsiteX67" fmla="*/ 4476750 w 4751950"/>
              <a:gd name="connsiteY67" fmla="*/ 2667000 h 5276850"/>
              <a:gd name="connsiteX68" fmla="*/ 4438650 w 4751950"/>
              <a:gd name="connsiteY68" fmla="*/ 2724150 h 5276850"/>
              <a:gd name="connsiteX69" fmla="*/ 4381500 w 4751950"/>
              <a:gd name="connsiteY69" fmla="*/ 2781300 h 5276850"/>
              <a:gd name="connsiteX70" fmla="*/ 4343400 w 4751950"/>
              <a:gd name="connsiteY70" fmla="*/ 2838450 h 5276850"/>
              <a:gd name="connsiteX71" fmla="*/ 4229100 w 4751950"/>
              <a:gd name="connsiteY71" fmla="*/ 2952750 h 5276850"/>
              <a:gd name="connsiteX72" fmla="*/ 4152900 w 4751950"/>
              <a:gd name="connsiteY72" fmla="*/ 3067050 h 5276850"/>
              <a:gd name="connsiteX73" fmla="*/ 4076700 w 4751950"/>
              <a:gd name="connsiteY73" fmla="*/ 3181350 h 5276850"/>
              <a:gd name="connsiteX74" fmla="*/ 4038600 w 4751950"/>
              <a:gd name="connsiteY74" fmla="*/ 3238500 h 5276850"/>
              <a:gd name="connsiteX75" fmla="*/ 4000500 w 4751950"/>
              <a:gd name="connsiteY75" fmla="*/ 3295650 h 5276850"/>
              <a:gd name="connsiteX76" fmla="*/ 3981450 w 4751950"/>
              <a:gd name="connsiteY76" fmla="*/ 3352800 h 5276850"/>
              <a:gd name="connsiteX77" fmla="*/ 3905250 w 4751950"/>
              <a:gd name="connsiteY77" fmla="*/ 3467100 h 5276850"/>
              <a:gd name="connsiteX78" fmla="*/ 3810000 w 4751950"/>
              <a:gd name="connsiteY78" fmla="*/ 3752850 h 5276850"/>
              <a:gd name="connsiteX79" fmla="*/ 3790950 w 4751950"/>
              <a:gd name="connsiteY79" fmla="*/ 3810000 h 5276850"/>
              <a:gd name="connsiteX80" fmla="*/ 3771900 w 4751950"/>
              <a:gd name="connsiteY80" fmla="*/ 3867150 h 5276850"/>
              <a:gd name="connsiteX81" fmla="*/ 3733800 w 4751950"/>
              <a:gd name="connsiteY81" fmla="*/ 3924300 h 5276850"/>
              <a:gd name="connsiteX82" fmla="*/ 3676650 w 4751950"/>
              <a:gd name="connsiteY82" fmla="*/ 4038600 h 5276850"/>
              <a:gd name="connsiteX83" fmla="*/ 3657600 w 4751950"/>
              <a:gd name="connsiteY83" fmla="*/ 4114800 h 5276850"/>
              <a:gd name="connsiteX84" fmla="*/ 3638550 w 4751950"/>
              <a:gd name="connsiteY84" fmla="*/ 4171950 h 5276850"/>
              <a:gd name="connsiteX85" fmla="*/ 3657600 w 4751950"/>
              <a:gd name="connsiteY85" fmla="*/ 4629150 h 5276850"/>
              <a:gd name="connsiteX86" fmla="*/ 3676650 w 4751950"/>
              <a:gd name="connsiteY86" fmla="*/ 4686300 h 5276850"/>
              <a:gd name="connsiteX87" fmla="*/ 3619500 w 4751950"/>
              <a:gd name="connsiteY87" fmla="*/ 4667250 h 5276850"/>
              <a:gd name="connsiteX88" fmla="*/ 3562350 w 4751950"/>
              <a:gd name="connsiteY88" fmla="*/ 4610100 h 5276850"/>
              <a:gd name="connsiteX89" fmla="*/ 3467100 w 4751950"/>
              <a:gd name="connsiteY89" fmla="*/ 4514850 h 5276850"/>
              <a:gd name="connsiteX90" fmla="*/ 3352800 w 4751950"/>
              <a:gd name="connsiteY90" fmla="*/ 4476750 h 5276850"/>
              <a:gd name="connsiteX91" fmla="*/ 3238500 w 4751950"/>
              <a:gd name="connsiteY91" fmla="*/ 4362450 h 5276850"/>
              <a:gd name="connsiteX92" fmla="*/ 3200400 w 4751950"/>
              <a:gd name="connsiteY92" fmla="*/ 4305300 h 5276850"/>
              <a:gd name="connsiteX93" fmla="*/ 3124200 w 4751950"/>
              <a:gd name="connsiteY93" fmla="*/ 4286250 h 5276850"/>
              <a:gd name="connsiteX94" fmla="*/ 2876550 w 4751950"/>
              <a:gd name="connsiteY94" fmla="*/ 4267200 h 5276850"/>
              <a:gd name="connsiteX95" fmla="*/ 2724150 w 4751950"/>
              <a:gd name="connsiteY95" fmla="*/ 4267200 h 5276850"/>
              <a:gd name="connsiteX96" fmla="*/ 2686050 w 4751950"/>
              <a:gd name="connsiteY96" fmla="*/ 4324350 h 5276850"/>
              <a:gd name="connsiteX97" fmla="*/ 2590800 w 4751950"/>
              <a:gd name="connsiteY97" fmla="*/ 4438650 h 5276850"/>
              <a:gd name="connsiteX98" fmla="*/ 2552700 w 4751950"/>
              <a:gd name="connsiteY98" fmla="*/ 4552950 h 5276850"/>
              <a:gd name="connsiteX99" fmla="*/ 2533650 w 4751950"/>
              <a:gd name="connsiteY99" fmla="*/ 4610100 h 5276850"/>
              <a:gd name="connsiteX100" fmla="*/ 2514600 w 4751950"/>
              <a:gd name="connsiteY100" fmla="*/ 4914900 h 5276850"/>
              <a:gd name="connsiteX101" fmla="*/ 2457450 w 4751950"/>
              <a:gd name="connsiteY101" fmla="*/ 4895850 h 5276850"/>
              <a:gd name="connsiteX102" fmla="*/ 2400300 w 4751950"/>
              <a:gd name="connsiteY102" fmla="*/ 4953000 h 5276850"/>
              <a:gd name="connsiteX103" fmla="*/ 2343150 w 4751950"/>
              <a:gd name="connsiteY103" fmla="*/ 5181600 h 5276850"/>
              <a:gd name="connsiteX104" fmla="*/ 2324100 w 4751950"/>
              <a:gd name="connsiteY104" fmla="*/ 5238750 h 5276850"/>
              <a:gd name="connsiteX105" fmla="*/ 2266950 w 4751950"/>
              <a:gd name="connsiteY105" fmla="*/ 5276850 h 5276850"/>
              <a:gd name="connsiteX106" fmla="*/ 2209800 w 4751950"/>
              <a:gd name="connsiteY106" fmla="*/ 5257800 h 5276850"/>
              <a:gd name="connsiteX107" fmla="*/ 2171700 w 4751950"/>
              <a:gd name="connsiteY107" fmla="*/ 5200650 h 5276850"/>
              <a:gd name="connsiteX108" fmla="*/ 2114550 w 4751950"/>
              <a:gd name="connsiteY108" fmla="*/ 5162550 h 5276850"/>
              <a:gd name="connsiteX109" fmla="*/ 2038350 w 4751950"/>
              <a:gd name="connsiteY109" fmla="*/ 5048250 h 5276850"/>
              <a:gd name="connsiteX110" fmla="*/ 2000250 w 4751950"/>
              <a:gd name="connsiteY110" fmla="*/ 4933950 h 5276850"/>
              <a:gd name="connsiteX111" fmla="*/ 1962150 w 4751950"/>
              <a:gd name="connsiteY111" fmla="*/ 4819650 h 5276850"/>
              <a:gd name="connsiteX112" fmla="*/ 1943100 w 4751950"/>
              <a:gd name="connsiteY112" fmla="*/ 4762500 h 5276850"/>
              <a:gd name="connsiteX113" fmla="*/ 1905000 w 4751950"/>
              <a:gd name="connsiteY113" fmla="*/ 4705350 h 5276850"/>
              <a:gd name="connsiteX114" fmla="*/ 1885950 w 4751950"/>
              <a:gd name="connsiteY114" fmla="*/ 4648200 h 5276850"/>
              <a:gd name="connsiteX115" fmla="*/ 1828800 w 4751950"/>
              <a:gd name="connsiteY115" fmla="*/ 4591050 h 5276850"/>
              <a:gd name="connsiteX116" fmla="*/ 1790700 w 4751950"/>
              <a:gd name="connsiteY116" fmla="*/ 4476750 h 5276850"/>
              <a:gd name="connsiteX117" fmla="*/ 1771650 w 4751950"/>
              <a:gd name="connsiteY117" fmla="*/ 4419600 h 5276850"/>
              <a:gd name="connsiteX118" fmla="*/ 1733550 w 4751950"/>
              <a:gd name="connsiteY118" fmla="*/ 4362450 h 5276850"/>
              <a:gd name="connsiteX119" fmla="*/ 1695450 w 4751950"/>
              <a:gd name="connsiteY119" fmla="*/ 4248150 h 5276850"/>
              <a:gd name="connsiteX120" fmla="*/ 1676400 w 4751950"/>
              <a:gd name="connsiteY120" fmla="*/ 4191000 h 5276850"/>
              <a:gd name="connsiteX121" fmla="*/ 1504950 w 4751950"/>
              <a:gd name="connsiteY121" fmla="*/ 4133850 h 5276850"/>
              <a:gd name="connsiteX122" fmla="*/ 1428750 w 4751950"/>
              <a:gd name="connsiteY122" fmla="*/ 4114800 h 5276850"/>
              <a:gd name="connsiteX123" fmla="*/ 1333500 w 4751950"/>
              <a:gd name="connsiteY123" fmla="*/ 4095750 h 5276850"/>
              <a:gd name="connsiteX124" fmla="*/ 1219200 w 4751950"/>
              <a:gd name="connsiteY124" fmla="*/ 4076700 h 5276850"/>
              <a:gd name="connsiteX125" fmla="*/ 1047750 w 4751950"/>
              <a:gd name="connsiteY125" fmla="*/ 4000500 h 5276850"/>
              <a:gd name="connsiteX126" fmla="*/ 895350 w 4751950"/>
              <a:gd name="connsiteY126" fmla="*/ 3962400 h 5276850"/>
              <a:gd name="connsiteX127" fmla="*/ 819150 w 4751950"/>
              <a:gd name="connsiteY127" fmla="*/ 3943350 h 5276850"/>
              <a:gd name="connsiteX128" fmla="*/ 762000 w 4751950"/>
              <a:gd name="connsiteY128" fmla="*/ 3905250 h 5276850"/>
              <a:gd name="connsiteX129" fmla="*/ 647700 w 4751950"/>
              <a:gd name="connsiteY129" fmla="*/ 3810000 h 5276850"/>
              <a:gd name="connsiteX130" fmla="*/ 590550 w 4751950"/>
              <a:gd name="connsiteY130" fmla="*/ 3790950 h 5276850"/>
              <a:gd name="connsiteX131" fmla="*/ 457200 w 4751950"/>
              <a:gd name="connsiteY131" fmla="*/ 3829050 h 5276850"/>
              <a:gd name="connsiteX132" fmla="*/ 342900 w 4751950"/>
              <a:gd name="connsiteY132" fmla="*/ 3905250 h 5276850"/>
              <a:gd name="connsiteX133" fmla="*/ 285750 w 4751950"/>
              <a:gd name="connsiteY133" fmla="*/ 3943350 h 5276850"/>
              <a:gd name="connsiteX134" fmla="*/ 228600 w 4751950"/>
              <a:gd name="connsiteY134" fmla="*/ 4000500 h 5276850"/>
              <a:gd name="connsiteX135" fmla="*/ 209550 w 4751950"/>
              <a:gd name="connsiteY135" fmla="*/ 4229100 h 5276850"/>
              <a:gd name="connsiteX136" fmla="*/ 190500 w 4751950"/>
              <a:gd name="connsiteY136" fmla="*/ 4286250 h 5276850"/>
              <a:gd name="connsiteX137" fmla="*/ 76200 w 4751950"/>
              <a:gd name="connsiteY137" fmla="*/ 4400550 h 5276850"/>
              <a:gd name="connsiteX138" fmla="*/ 0 w 4751950"/>
              <a:gd name="connsiteY138" fmla="*/ 44005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4751950" h="5276850">
                <a:moveTo>
                  <a:pt x="152400" y="1143000"/>
                </a:moveTo>
                <a:cubicBezTo>
                  <a:pt x="182017" y="994915"/>
                  <a:pt x="148555" y="1070645"/>
                  <a:pt x="285750" y="933450"/>
                </a:cubicBezTo>
                <a:lnTo>
                  <a:pt x="342900" y="876300"/>
                </a:lnTo>
                <a:cubicBezTo>
                  <a:pt x="390783" y="732652"/>
                  <a:pt x="326192" y="909716"/>
                  <a:pt x="400050" y="762000"/>
                </a:cubicBezTo>
                <a:cubicBezTo>
                  <a:pt x="409030" y="744039"/>
                  <a:pt x="404901" y="719049"/>
                  <a:pt x="419100" y="704850"/>
                </a:cubicBezTo>
                <a:cubicBezTo>
                  <a:pt x="433299" y="690651"/>
                  <a:pt x="456559" y="689738"/>
                  <a:pt x="476250" y="685800"/>
                </a:cubicBezTo>
                <a:cubicBezTo>
                  <a:pt x="520279" y="676994"/>
                  <a:pt x="565150" y="673100"/>
                  <a:pt x="609600" y="666750"/>
                </a:cubicBezTo>
                <a:lnTo>
                  <a:pt x="685800" y="552450"/>
                </a:lnTo>
                <a:cubicBezTo>
                  <a:pt x="698500" y="533400"/>
                  <a:pt x="707711" y="511489"/>
                  <a:pt x="723900" y="495300"/>
                </a:cubicBezTo>
                <a:cubicBezTo>
                  <a:pt x="742950" y="476250"/>
                  <a:pt x="764510" y="459416"/>
                  <a:pt x="781050" y="438150"/>
                </a:cubicBezTo>
                <a:cubicBezTo>
                  <a:pt x="809163" y="402005"/>
                  <a:pt x="831850" y="361950"/>
                  <a:pt x="857250" y="323850"/>
                </a:cubicBezTo>
                <a:lnTo>
                  <a:pt x="895350" y="266700"/>
                </a:lnTo>
                <a:cubicBezTo>
                  <a:pt x="901700" y="203200"/>
                  <a:pt x="892591" y="136175"/>
                  <a:pt x="914400" y="76200"/>
                </a:cubicBezTo>
                <a:cubicBezTo>
                  <a:pt x="921262" y="57329"/>
                  <a:pt x="951948" y="61506"/>
                  <a:pt x="971550" y="57150"/>
                </a:cubicBezTo>
                <a:cubicBezTo>
                  <a:pt x="1009256" y="48771"/>
                  <a:pt x="1048378" y="47468"/>
                  <a:pt x="1085850" y="38100"/>
                </a:cubicBezTo>
                <a:cubicBezTo>
                  <a:pt x="1124812" y="28360"/>
                  <a:pt x="1200150" y="0"/>
                  <a:pt x="1200150" y="0"/>
                </a:cubicBezTo>
                <a:cubicBezTo>
                  <a:pt x="1238250" y="6350"/>
                  <a:pt x="1278796" y="4194"/>
                  <a:pt x="1314450" y="19050"/>
                </a:cubicBezTo>
                <a:cubicBezTo>
                  <a:pt x="1356718" y="36662"/>
                  <a:pt x="1383849" y="86270"/>
                  <a:pt x="1428750" y="95250"/>
                </a:cubicBezTo>
                <a:cubicBezTo>
                  <a:pt x="1460500" y="101600"/>
                  <a:pt x="1492588" y="106447"/>
                  <a:pt x="1524000" y="114300"/>
                </a:cubicBezTo>
                <a:cubicBezTo>
                  <a:pt x="1543481" y="119170"/>
                  <a:pt x="1561459" y="129412"/>
                  <a:pt x="1581150" y="133350"/>
                </a:cubicBezTo>
                <a:cubicBezTo>
                  <a:pt x="1625179" y="142156"/>
                  <a:pt x="1670050" y="146050"/>
                  <a:pt x="1714500" y="152400"/>
                </a:cubicBezTo>
                <a:cubicBezTo>
                  <a:pt x="1732162" y="178893"/>
                  <a:pt x="1787027" y="247308"/>
                  <a:pt x="1771650" y="285750"/>
                </a:cubicBezTo>
                <a:cubicBezTo>
                  <a:pt x="1764192" y="304394"/>
                  <a:pt x="1733981" y="299930"/>
                  <a:pt x="1714500" y="304800"/>
                </a:cubicBezTo>
                <a:cubicBezTo>
                  <a:pt x="1683088" y="312653"/>
                  <a:pt x="1651000" y="317500"/>
                  <a:pt x="1619250" y="323850"/>
                </a:cubicBezTo>
                <a:cubicBezTo>
                  <a:pt x="1600200" y="342900"/>
                  <a:pt x="1578640" y="359734"/>
                  <a:pt x="1562100" y="381000"/>
                </a:cubicBezTo>
                <a:cubicBezTo>
                  <a:pt x="1533987" y="417145"/>
                  <a:pt x="1511300" y="457200"/>
                  <a:pt x="1485900" y="495300"/>
                </a:cubicBezTo>
                <a:cubicBezTo>
                  <a:pt x="1473200" y="514350"/>
                  <a:pt x="1463989" y="536261"/>
                  <a:pt x="1447800" y="552450"/>
                </a:cubicBezTo>
                <a:lnTo>
                  <a:pt x="1390650" y="609600"/>
                </a:lnTo>
                <a:cubicBezTo>
                  <a:pt x="1357120" y="710191"/>
                  <a:pt x="1382739" y="650042"/>
                  <a:pt x="1295400" y="781050"/>
                </a:cubicBezTo>
                <a:lnTo>
                  <a:pt x="1257300" y="838200"/>
                </a:lnTo>
                <a:cubicBezTo>
                  <a:pt x="1244600" y="857250"/>
                  <a:pt x="1235389" y="879161"/>
                  <a:pt x="1219200" y="895350"/>
                </a:cubicBezTo>
                <a:cubicBezTo>
                  <a:pt x="1200150" y="914400"/>
                  <a:pt x="1182746" y="935253"/>
                  <a:pt x="1162050" y="952500"/>
                </a:cubicBezTo>
                <a:cubicBezTo>
                  <a:pt x="1144461" y="967157"/>
                  <a:pt x="1123950" y="977900"/>
                  <a:pt x="1104900" y="990600"/>
                </a:cubicBezTo>
                <a:cubicBezTo>
                  <a:pt x="1074098" y="1083005"/>
                  <a:pt x="1077538" y="1044289"/>
                  <a:pt x="1104900" y="1181100"/>
                </a:cubicBezTo>
                <a:cubicBezTo>
                  <a:pt x="1108838" y="1200791"/>
                  <a:pt x="1111406" y="1222570"/>
                  <a:pt x="1123950" y="1238250"/>
                </a:cubicBezTo>
                <a:cubicBezTo>
                  <a:pt x="1138253" y="1256128"/>
                  <a:pt x="1162050" y="1263650"/>
                  <a:pt x="1181100" y="1276350"/>
                </a:cubicBezTo>
                <a:cubicBezTo>
                  <a:pt x="1247341" y="1269726"/>
                  <a:pt x="1407123" y="1257944"/>
                  <a:pt x="1485900" y="1238250"/>
                </a:cubicBezTo>
                <a:cubicBezTo>
                  <a:pt x="1524862" y="1228510"/>
                  <a:pt x="1566784" y="1222427"/>
                  <a:pt x="1600200" y="1200150"/>
                </a:cubicBezTo>
                <a:cubicBezTo>
                  <a:pt x="1679766" y="1147106"/>
                  <a:pt x="1641161" y="1178239"/>
                  <a:pt x="1714500" y="1104900"/>
                </a:cubicBezTo>
                <a:cubicBezTo>
                  <a:pt x="1720850" y="1085850"/>
                  <a:pt x="1724570" y="1065711"/>
                  <a:pt x="1733550" y="1047750"/>
                </a:cubicBezTo>
                <a:cubicBezTo>
                  <a:pt x="1743789" y="1027272"/>
                  <a:pt x="1766502" y="1012909"/>
                  <a:pt x="1771650" y="990600"/>
                </a:cubicBezTo>
                <a:cubicBezTo>
                  <a:pt x="1786000" y="928418"/>
                  <a:pt x="1758545" y="855224"/>
                  <a:pt x="1790700" y="800100"/>
                </a:cubicBezTo>
                <a:cubicBezTo>
                  <a:pt x="1810936" y="765410"/>
                  <a:pt x="1866900" y="774700"/>
                  <a:pt x="1905000" y="762000"/>
                </a:cubicBezTo>
                <a:lnTo>
                  <a:pt x="1962150" y="742950"/>
                </a:lnTo>
                <a:cubicBezTo>
                  <a:pt x="2159000" y="749300"/>
                  <a:pt x="2356068" y="750764"/>
                  <a:pt x="2552700" y="762000"/>
                </a:cubicBezTo>
                <a:cubicBezTo>
                  <a:pt x="2598891" y="764639"/>
                  <a:pt x="2642019" y="789092"/>
                  <a:pt x="2686050" y="800100"/>
                </a:cubicBezTo>
                <a:cubicBezTo>
                  <a:pt x="2717462" y="807953"/>
                  <a:pt x="2749692" y="812126"/>
                  <a:pt x="2781300" y="819150"/>
                </a:cubicBezTo>
                <a:cubicBezTo>
                  <a:pt x="2806858" y="824830"/>
                  <a:pt x="2831426" y="835830"/>
                  <a:pt x="2857500" y="838200"/>
                </a:cubicBezTo>
                <a:cubicBezTo>
                  <a:pt x="2971506" y="848564"/>
                  <a:pt x="3086100" y="850900"/>
                  <a:pt x="3200400" y="857250"/>
                </a:cubicBezTo>
                <a:cubicBezTo>
                  <a:pt x="3225800" y="863600"/>
                  <a:pt x="3251522" y="868777"/>
                  <a:pt x="3276600" y="876300"/>
                </a:cubicBezTo>
                <a:cubicBezTo>
                  <a:pt x="3315067" y="887840"/>
                  <a:pt x="3351519" y="906524"/>
                  <a:pt x="3390900" y="914400"/>
                </a:cubicBezTo>
                <a:cubicBezTo>
                  <a:pt x="3505841" y="937388"/>
                  <a:pt x="3455433" y="923211"/>
                  <a:pt x="3543300" y="952500"/>
                </a:cubicBezTo>
                <a:cubicBezTo>
                  <a:pt x="3562350" y="971550"/>
                  <a:pt x="3585506" y="987234"/>
                  <a:pt x="3600450" y="1009650"/>
                </a:cubicBezTo>
                <a:cubicBezTo>
                  <a:pt x="3611589" y="1026358"/>
                  <a:pt x="3610520" y="1048839"/>
                  <a:pt x="3619500" y="1066800"/>
                </a:cubicBezTo>
                <a:cubicBezTo>
                  <a:pt x="3629739" y="1087278"/>
                  <a:pt x="3648301" y="1103028"/>
                  <a:pt x="3657600" y="1123950"/>
                </a:cubicBezTo>
                <a:cubicBezTo>
                  <a:pt x="3748280" y="1327981"/>
                  <a:pt x="3647575" y="1166062"/>
                  <a:pt x="3733800" y="1295400"/>
                </a:cubicBezTo>
                <a:cubicBezTo>
                  <a:pt x="3740150" y="1479550"/>
                  <a:pt x="3726792" y="1665442"/>
                  <a:pt x="3752850" y="1847850"/>
                </a:cubicBezTo>
                <a:cubicBezTo>
                  <a:pt x="3759326" y="1893180"/>
                  <a:pt x="3803650" y="1924050"/>
                  <a:pt x="3829050" y="1962150"/>
                </a:cubicBezTo>
                <a:cubicBezTo>
                  <a:pt x="3892550" y="2057400"/>
                  <a:pt x="3848100" y="2006600"/>
                  <a:pt x="3981450" y="2095500"/>
                </a:cubicBezTo>
                <a:lnTo>
                  <a:pt x="4038600" y="2133600"/>
                </a:lnTo>
                <a:cubicBezTo>
                  <a:pt x="4072683" y="2156322"/>
                  <a:pt x="4108915" y="2187717"/>
                  <a:pt x="4152900" y="2190750"/>
                </a:cubicBezTo>
                <a:cubicBezTo>
                  <a:pt x="4317731" y="2202118"/>
                  <a:pt x="4483100" y="2203450"/>
                  <a:pt x="4648200" y="2209800"/>
                </a:cubicBezTo>
                <a:cubicBezTo>
                  <a:pt x="4667250" y="2222500"/>
                  <a:pt x="4689161" y="2231711"/>
                  <a:pt x="4705350" y="2247900"/>
                </a:cubicBezTo>
                <a:cubicBezTo>
                  <a:pt x="4756870" y="2299420"/>
                  <a:pt x="4769215" y="2366695"/>
                  <a:pt x="4724400" y="2438400"/>
                </a:cubicBezTo>
                <a:cubicBezTo>
                  <a:pt x="4710524" y="2460602"/>
                  <a:pt x="4673600" y="2451100"/>
                  <a:pt x="4648200" y="2457450"/>
                </a:cubicBezTo>
                <a:cubicBezTo>
                  <a:pt x="4629150" y="2470150"/>
                  <a:pt x="4606127" y="2478320"/>
                  <a:pt x="4591050" y="2495550"/>
                </a:cubicBezTo>
                <a:cubicBezTo>
                  <a:pt x="4560897" y="2530011"/>
                  <a:pt x="4540250" y="2571750"/>
                  <a:pt x="4514850" y="2609850"/>
                </a:cubicBezTo>
                <a:lnTo>
                  <a:pt x="4476750" y="2667000"/>
                </a:lnTo>
                <a:cubicBezTo>
                  <a:pt x="4464050" y="2686050"/>
                  <a:pt x="4454839" y="2707961"/>
                  <a:pt x="4438650" y="2724150"/>
                </a:cubicBezTo>
                <a:cubicBezTo>
                  <a:pt x="4419600" y="2743200"/>
                  <a:pt x="4398747" y="2760604"/>
                  <a:pt x="4381500" y="2781300"/>
                </a:cubicBezTo>
                <a:cubicBezTo>
                  <a:pt x="4366843" y="2798889"/>
                  <a:pt x="4358611" y="2821338"/>
                  <a:pt x="4343400" y="2838450"/>
                </a:cubicBezTo>
                <a:cubicBezTo>
                  <a:pt x="4307603" y="2878722"/>
                  <a:pt x="4229100" y="2952750"/>
                  <a:pt x="4229100" y="2952750"/>
                </a:cubicBezTo>
                <a:cubicBezTo>
                  <a:pt x="4192667" y="3062048"/>
                  <a:pt x="4236141" y="2960026"/>
                  <a:pt x="4152900" y="3067050"/>
                </a:cubicBezTo>
                <a:cubicBezTo>
                  <a:pt x="4124787" y="3103195"/>
                  <a:pt x="4102100" y="3143250"/>
                  <a:pt x="4076700" y="3181350"/>
                </a:cubicBezTo>
                <a:lnTo>
                  <a:pt x="4038600" y="3238500"/>
                </a:lnTo>
                <a:cubicBezTo>
                  <a:pt x="4025900" y="3257550"/>
                  <a:pt x="4007740" y="3273930"/>
                  <a:pt x="4000500" y="3295650"/>
                </a:cubicBezTo>
                <a:cubicBezTo>
                  <a:pt x="3994150" y="3314700"/>
                  <a:pt x="3991202" y="3335247"/>
                  <a:pt x="3981450" y="3352800"/>
                </a:cubicBezTo>
                <a:cubicBezTo>
                  <a:pt x="3959212" y="3392828"/>
                  <a:pt x="3919730" y="3423659"/>
                  <a:pt x="3905250" y="3467100"/>
                </a:cubicBezTo>
                <a:lnTo>
                  <a:pt x="3810000" y="3752850"/>
                </a:lnTo>
                <a:lnTo>
                  <a:pt x="3790950" y="3810000"/>
                </a:lnTo>
                <a:cubicBezTo>
                  <a:pt x="3784600" y="3829050"/>
                  <a:pt x="3783039" y="3850442"/>
                  <a:pt x="3771900" y="3867150"/>
                </a:cubicBezTo>
                <a:cubicBezTo>
                  <a:pt x="3759200" y="3886200"/>
                  <a:pt x="3744039" y="3903822"/>
                  <a:pt x="3733800" y="3924300"/>
                </a:cubicBezTo>
                <a:cubicBezTo>
                  <a:pt x="3654930" y="4082041"/>
                  <a:pt x="3785839" y="3874816"/>
                  <a:pt x="3676650" y="4038600"/>
                </a:cubicBezTo>
                <a:cubicBezTo>
                  <a:pt x="3670300" y="4064000"/>
                  <a:pt x="3664793" y="4089626"/>
                  <a:pt x="3657600" y="4114800"/>
                </a:cubicBezTo>
                <a:cubicBezTo>
                  <a:pt x="3652083" y="4134108"/>
                  <a:pt x="3638550" y="4151870"/>
                  <a:pt x="3638550" y="4171950"/>
                </a:cubicBezTo>
                <a:cubicBezTo>
                  <a:pt x="3638550" y="4324482"/>
                  <a:pt x="3646332" y="4477035"/>
                  <a:pt x="3657600" y="4629150"/>
                </a:cubicBezTo>
                <a:cubicBezTo>
                  <a:pt x="3659083" y="4649176"/>
                  <a:pt x="3690849" y="4672101"/>
                  <a:pt x="3676650" y="4686300"/>
                </a:cubicBezTo>
                <a:cubicBezTo>
                  <a:pt x="3662451" y="4700499"/>
                  <a:pt x="3638550" y="4673600"/>
                  <a:pt x="3619500" y="4667250"/>
                </a:cubicBezTo>
                <a:cubicBezTo>
                  <a:pt x="3600450" y="4648200"/>
                  <a:pt x="3579597" y="4630796"/>
                  <a:pt x="3562350" y="4610100"/>
                </a:cubicBezTo>
                <a:cubicBezTo>
                  <a:pt x="3513791" y="4551829"/>
                  <a:pt x="3541059" y="4547721"/>
                  <a:pt x="3467100" y="4514850"/>
                </a:cubicBezTo>
                <a:cubicBezTo>
                  <a:pt x="3430400" y="4498539"/>
                  <a:pt x="3352800" y="4476750"/>
                  <a:pt x="3352800" y="4476750"/>
                </a:cubicBezTo>
                <a:cubicBezTo>
                  <a:pt x="3314700" y="4438650"/>
                  <a:pt x="3268388" y="4407282"/>
                  <a:pt x="3238500" y="4362450"/>
                </a:cubicBezTo>
                <a:cubicBezTo>
                  <a:pt x="3225800" y="4343400"/>
                  <a:pt x="3219450" y="4318000"/>
                  <a:pt x="3200400" y="4305300"/>
                </a:cubicBezTo>
                <a:cubicBezTo>
                  <a:pt x="3178615" y="4290777"/>
                  <a:pt x="3150202" y="4289309"/>
                  <a:pt x="3124200" y="4286250"/>
                </a:cubicBezTo>
                <a:cubicBezTo>
                  <a:pt x="3041973" y="4276576"/>
                  <a:pt x="2959100" y="4273550"/>
                  <a:pt x="2876550" y="4267200"/>
                </a:cubicBezTo>
                <a:cubicBezTo>
                  <a:pt x="2817946" y="4247665"/>
                  <a:pt x="2791904" y="4228483"/>
                  <a:pt x="2724150" y="4267200"/>
                </a:cubicBezTo>
                <a:cubicBezTo>
                  <a:pt x="2704271" y="4278559"/>
                  <a:pt x="2700707" y="4306761"/>
                  <a:pt x="2686050" y="4324350"/>
                </a:cubicBezTo>
                <a:cubicBezTo>
                  <a:pt x="2643325" y="4375620"/>
                  <a:pt x="2617827" y="4377839"/>
                  <a:pt x="2590800" y="4438650"/>
                </a:cubicBezTo>
                <a:cubicBezTo>
                  <a:pt x="2574489" y="4475350"/>
                  <a:pt x="2565400" y="4514850"/>
                  <a:pt x="2552700" y="4552950"/>
                </a:cubicBezTo>
                <a:lnTo>
                  <a:pt x="2533650" y="4610100"/>
                </a:lnTo>
                <a:cubicBezTo>
                  <a:pt x="2527300" y="4711700"/>
                  <a:pt x="2540830" y="4816539"/>
                  <a:pt x="2514600" y="4914900"/>
                </a:cubicBezTo>
                <a:cubicBezTo>
                  <a:pt x="2509426" y="4934302"/>
                  <a:pt x="2476500" y="4889500"/>
                  <a:pt x="2457450" y="4895850"/>
                </a:cubicBezTo>
                <a:cubicBezTo>
                  <a:pt x="2431892" y="4904369"/>
                  <a:pt x="2419350" y="4933950"/>
                  <a:pt x="2400300" y="4953000"/>
                </a:cubicBezTo>
                <a:cubicBezTo>
                  <a:pt x="2323313" y="5183960"/>
                  <a:pt x="2394455" y="4950728"/>
                  <a:pt x="2343150" y="5181600"/>
                </a:cubicBezTo>
                <a:cubicBezTo>
                  <a:pt x="2338794" y="5201202"/>
                  <a:pt x="2336644" y="5223070"/>
                  <a:pt x="2324100" y="5238750"/>
                </a:cubicBezTo>
                <a:cubicBezTo>
                  <a:pt x="2309797" y="5256628"/>
                  <a:pt x="2286000" y="5264150"/>
                  <a:pt x="2266950" y="5276850"/>
                </a:cubicBezTo>
                <a:cubicBezTo>
                  <a:pt x="2247900" y="5270500"/>
                  <a:pt x="2225480" y="5270344"/>
                  <a:pt x="2209800" y="5257800"/>
                </a:cubicBezTo>
                <a:cubicBezTo>
                  <a:pt x="2191922" y="5243497"/>
                  <a:pt x="2187889" y="5216839"/>
                  <a:pt x="2171700" y="5200650"/>
                </a:cubicBezTo>
                <a:cubicBezTo>
                  <a:pt x="2155511" y="5184461"/>
                  <a:pt x="2133600" y="5175250"/>
                  <a:pt x="2114550" y="5162550"/>
                </a:cubicBezTo>
                <a:cubicBezTo>
                  <a:pt x="2051527" y="4973481"/>
                  <a:pt x="2157265" y="5262297"/>
                  <a:pt x="2038350" y="5048250"/>
                </a:cubicBezTo>
                <a:cubicBezTo>
                  <a:pt x="2018846" y="5013143"/>
                  <a:pt x="2012950" y="4972050"/>
                  <a:pt x="2000250" y="4933950"/>
                </a:cubicBezTo>
                <a:lnTo>
                  <a:pt x="1962150" y="4819650"/>
                </a:lnTo>
                <a:cubicBezTo>
                  <a:pt x="1955800" y="4800600"/>
                  <a:pt x="1954239" y="4779208"/>
                  <a:pt x="1943100" y="4762500"/>
                </a:cubicBezTo>
                <a:cubicBezTo>
                  <a:pt x="1930400" y="4743450"/>
                  <a:pt x="1915239" y="4725828"/>
                  <a:pt x="1905000" y="4705350"/>
                </a:cubicBezTo>
                <a:cubicBezTo>
                  <a:pt x="1896020" y="4687389"/>
                  <a:pt x="1897089" y="4664908"/>
                  <a:pt x="1885950" y="4648200"/>
                </a:cubicBezTo>
                <a:cubicBezTo>
                  <a:pt x="1871006" y="4625784"/>
                  <a:pt x="1847850" y="4610100"/>
                  <a:pt x="1828800" y="4591050"/>
                </a:cubicBezTo>
                <a:lnTo>
                  <a:pt x="1790700" y="4476750"/>
                </a:lnTo>
                <a:cubicBezTo>
                  <a:pt x="1784350" y="4457700"/>
                  <a:pt x="1782789" y="4436308"/>
                  <a:pt x="1771650" y="4419600"/>
                </a:cubicBezTo>
                <a:cubicBezTo>
                  <a:pt x="1758950" y="4400550"/>
                  <a:pt x="1742849" y="4383372"/>
                  <a:pt x="1733550" y="4362450"/>
                </a:cubicBezTo>
                <a:cubicBezTo>
                  <a:pt x="1717239" y="4325750"/>
                  <a:pt x="1708150" y="4286250"/>
                  <a:pt x="1695450" y="4248150"/>
                </a:cubicBezTo>
                <a:cubicBezTo>
                  <a:pt x="1689100" y="4229100"/>
                  <a:pt x="1693108" y="4202139"/>
                  <a:pt x="1676400" y="4191000"/>
                </a:cubicBezTo>
                <a:cubicBezTo>
                  <a:pt x="1581316" y="4127611"/>
                  <a:pt x="1651611" y="4163182"/>
                  <a:pt x="1504950" y="4133850"/>
                </a:cubicBezTo>
                <a:cubicBezTo>
                  <a:pt x="1479277" y="4128715"/>
                  <a:pt x="1454308" y="4120480"/>
                  <a:pt x="1428750" y="4114800"/>
                </a:cubicBezTo>
                <a:cubicBezTo>
                  <a:pt x="1397142" y="4107776"/>
                  <a:pt x="1365357" y="4101542"/>
                  <a:pt x="1333500" y="4095750"/>
                </a:cubicBezTo>
                <a:cubicBezTo>
                  <a:pt x="1295497" y="4088840"/>
                  <a:pt x="1256672" y="4086068"/>
                  <a:pt x="1219200" y="4076700"/>
                </a:cubicBezTo>
                <a:cubicBezTo>
                  <a:pt x="1022611" y="4027553"/>
                  <a:pt x="1172845" y="4063048"/>
                  <a:pt x="1047750" y="4000500"/>
                </a:cubicBezTo>
                <a:cubicBezTo>
                  <a:pt x="1006900" y="3980075"/>
                  <a:pt x="934477" y="3971095"/>
                  <a:pt x="895350" y="3962400"/>
                </a:cubicBezTo>
                <a:cubicBezTo>
                  <a:pt x="869792" y="3956720"/>
                  <a:pt x="844550" y="3949700"/>
                  <a:pt x="819150" y="3943350"/>
                </a:cubicBezTo>
                <a:cubicBezTo>
                  <a:pt x="800100" y="3930650"/>
                  <a:pt x="779589" y="3919907"/>
                  <a:pt x="762000" y="3905250"/>
                </a:cubicBezTo>
                <a:cubicBezTo>
                  <a:pt x="698803" y="3852586"/>
                  <a:pt x="718646" y="3845473"/>
                  <a:pt x="647700" y="3810000"/>
                </a:cubicBezTo>
                <a:cubicBezTo>
                  <a:pt x="629739" y="3801020"/>
                  <a:pt x="609600" y="3797300"/>
                  <a:pt x="590550" y="3790950"/>
                </a:cubicBezTo>
                <a:cubicBezTo>
                  <a:pt x="572614" y="3795434"/>
                  <a:pt x="479560" y="3816628"/>
                  <a:pt x="457200" y="3829050"/>
                </a:cubicBezTo>
                <a:cubicBezTo>
                  <a:pt x="417172" y="3851288"/>
                  <a:pt x="381000" y="3879850"/>
                  <a:pt x="342900" y="3905250"/>
                </a:cubicBezTo>
                <a:cubicBezTo>
                  <a:pt x="323850" y="3917950"/>
                  <a:pt x="301939" y="3927161"/>
                  <a:pt x="285750" y="3943350"/>
                </a:cubicBezTo>
                <a:lnTo>
                  <a:pt x="228600" y="4000500"/>
                </a:lnTo>
                <a:cubicBezTo>
                  <a:pt x="222250" y="4076700"/>
                  <a:pt x="219656" y="4153307"/>
                  <a:pt x="209550" y="4229100"/>
                </a:cubicBezTo>
                <a:cubicBezTo>
                  <a:pt x="206896" y="4249004"/>
                  <a:pt x="202828" y="4270399"/>
                  <a:pt x="190500" y="4286250"/>
                </a:cubicBezTo>
                <a:cubicBezTo>
                  <a:pt x="157420" y="4328782"/>
                  <a:pt x="130082" y="4400550"/>
                  <a:pt x="76200" y="4400550"/>
                </a:cubicBezTo>
                <a:lnTo>
                  <a:pt x="0" y="440055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20342" y="3480972"/>
            <a:ext cx="281940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Châu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Âu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latin typeface="SVN-Angely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266300" y="3459277"/>
            <a:ext cx="260135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Châu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 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75" y="518871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Liên</a:t>
            </a:r>
            <a:r>
              <a:rPr lang="en-US" sz="8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rgbClr val="F9CA5F"/>
                  </a:glow>
                </a:effectLst>
                <a:latin typeface="SVN-Angely" panose="02000000000000000000" pitchFamily="2" charset="0"/>
              </a:rPr>
              <a:t> bang Nga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491" b="96038" l="73227" r="94149">
                        <a14:foregroundMark x1="81560" y1="76226" x2="87766" y2="76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403" t="68753" r="5506" b="4372"/>
          <a:stretch/>
        </p:blipFill>
        <p:spPr>
          <a:xfrm>
            <a:off x="2191114" y="514350"/>
            <a:ext cx="1897255" cy="22717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7D6BBF-61C0-182E-546E-3FB31C754DEE}"/>
              </a:ext>
            </a:extLst>
          </p:cNvPr>
          <p:cNvSpPr txBox="1"/>
          <p:nvPr/>
        </p:nvSpPr>
        <p:spPr>
          <a:xfrm>
            <a:off x="1483840" y="6049059"/>
            <a:ext cx="90502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Lược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nước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châu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Á</a:t>
            </a:r>
          </a:p>
        </p:txBody>
      </p:sp>
    </p:spTree>
    <p:extLst>
      <p:ext uri="{BB962C8B-B14F-4D97-AF65-F5344CB8AC3E}">
        <p14:creationId xmlns:p14="http://schemas.microsoft.com/office/powerpoint/2010/main" val="3684260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ủ đô Nga Matxcova - Moscow - Ảnh 3">
            <a:extLst>
              <a:ext uri="{FF2B5EF4-FFF2-40B4-BE49-F238E27FC236}">
                <a16:creationId xmlns:a16="http://schemas.microsoft.com/office/drawing/2014/main" id="{C9183D65-74DC-A2D6-A05D-01D5AC6776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 r="18814" b="6262"/>
          <a:stretch/>
        </p:blipFill>
        <p:spPr bwMode="auto">
          <a:xfrm>
            <a:off x="339811" y="160638"/>
            <a:ext cx="6036276" cy="619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19">
            <a:extLst>
              <a:ext uri="{FF2B5EF4-FFF2-40B4-BE49-F238E27FC236}">
                <a16:creationId xmlns:a16="http://schemas.microsoft.com/office/drawing/2014/main" id="{C6410D6C-6EDD-2AE8-E580-5D77978D2A02}"/>
              </a:ext>
            </a:extLst>
          </p:cNvPr>
          <p:cNvSpPr/>
          <p:nvPr/>
        </p:nvSpPr>
        <p:spPr>
          <a:xfrm>
            <a:off x="5910821" y="1103024"/>
            <a:ext cx="649605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Thủ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đô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: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Mát-xcơ-va</a:t>
            </a:r>
            <a:endParaRPr lang="en-US" sz="6000" b="1" dirty="0">
              <a:solidFill>
                <a:srgbClr val="C00000"/>
              </a:solidFill>
              <a:latin typeface="SVN-Angely" panose="02000000000000000000" pitchFamily="2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E0814D90-EDFE-90DF-9107-6A603EE5DCAA}"/>
              </a:ext>
            </a:extLst>
          </p:cNvPr>
          <p:cNvSpPr/>
          <p:nvPr/>
        </p:nvSpPr>
        <p:spPr>
          <a:xfrm>
            <a:off x="5997318" y="2708694"/>
            <a:ext cx="649605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Diện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tích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: 17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triệu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km</a:t>
            </a:r>
            <a:r>
              <a:rPr lang="en-US" sz="6000" b="1" baseline="30000" dirty="0" err="1">
                <a:solidFill>
                  <a:srgbClr val="C00000"/>
                </a:solidFill>
                <a:latin typeface="SVN-Angely" panose="02000000000000000000" pitchFamily="2" charset="0"/>
              </a:rPr>
              <a:t>2</a:t>
            </a:r>
            <a:endParaRPr lang="en-US" sz="6000" b="1" baseline="30000" dirty="0">
              <a:solidFill>
                <a:srgbClr val="C00000"/>
              </a:solidFill>
              <a:latin typeface="SVN-Angely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3B4958-A6BA-0A3B-CB0A-1044192955E3}"/>
              </a:ext>
            </a:extLst>
          </p:cNvPr>
          <p:cNvSpPr/>
          <p:nvPr/>
        </p:nvSpPr>
        <p:spPr>
          <a:xfrm>
            <a:off x="6215623" y="3996906"/>
            <a:ext cx="5817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Dân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số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: 144,1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triệu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người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, (2004)</a:t>
            </a:r>
          </a:p>
        </p:txBody>
      </p:sp>
    </p:spTree>
    <p:extLst>
      <p:ext uri="{BB962C8B-B14F-4D97-AF65-F5344CB8AC3E}">
        <p14:creationId xmlns:p14="http://schemas.microsoft.com/office/powerpoint/2010/main" val="2692966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3122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reeform 6"/>
          <p:cNvSpPr/>
          <p:nvPr/>
        </p:nvSpPr>
        <p:spPr>
          <a:xfrm>
            <a:off x="3467100" y="342900"/>
            <a:ext cx="6575758" cy="5638800"/>
          </a:xfrm>
          <a:custGeom>
            <a:avLst/>
            <a:gdLst>
              <a:gd name="connsiteX0" fmla="*/ 1200150 w 6575758"/>
              <a:gd name="connsiteY0" fmla="*/ 2647950 h 5638800"/>
              <a:gd name="connsiteX1" fmla="*/ 1238250 w 6575758"/>
              <a:gd name="connsiteY1" fmla="*/ 2552700 h 5638800"/>
              <a:gd name="connsiteX2" fmla="*/ 1257300 w 6575758"/>
              <a:gd name="connsiteY2" fmla="*/ 2286000 h 5638800"/>
              <a:gd name="connsiteX3" fmla="*/ 1276350 w 6575758"/>
              <a:gd name="connsiteY3" fmla="*/ 2228850 h 5638800"/>
              <a:gd name="connsiteX4" fmla="*/ 1333500 w 6575758"/>
              <a:gd name="connsiteY4" fmla="*/ 2209800 h 5638800"/>
              <a:gd name="connsiteX5" fmla="*/ 1695450 w 6575758"/>
              <a:gd name="connsiteY5" fmla="*/ 2266950 h 5638800"/>
              <a:gd name="connsiteX6" fmla="*/ 1752600 w 6575758"/>
              <a:gd name="connsiteY6" fmla="*/ 2324100 h 5638800"/>
              <a:gd name="connsiteX7" fmla="*/ 1790700 w 6575758"/>
              <a:gd name="connsiteY7" fmla="*/ 2381250 h 5638800"/>
              <a:gd name="connsiteX8" fmla="*/ 1905000 w 6575758"/>
              <a:gd name="connsiteY8" fmla="*/ 2457450 h 5638800"/>
              <a:gd name="connsiteX9" fmla="*/ 1981200 w 6575758"/>
              <a:gd name="connsiteY9" fmla="*/ 2438400 h 5638800"/>
              <a:gd name="connsiteX10" fmla="*/ 2000250 w 6575758"/>
              <a:gd name="connsiteY10" fmla="*/ 2057400 h 5638800"/>
              <a:gd name="connsiteX11" fmla="*/ 2038350 w 6575758"/>
              <a:gd name="connsiteY11" fmla="*/ 2000250 h 5638800"/>
              <a:gd name="connsiteX12" fmla="*/ 2095500 w 6575758"/>
              <a:gd name="connsiteY12" fmla="*/ 1981200 h 5638800"/>
              <a:gd name="connsiteX13" fmla="*/ 2152650 w 6575758"/>
              <a:gd name="connsiteY13" fmla="*/ 1943100 h 5638800"/>
              <a:gd name="connsiteX14" fmla="*/ 2209800 w 6575758"/>
              <a:gd name="connsiteY14" fmla="*/ 1924050 h 5638800"/>
              <a:gd name="connsiteX15" fmla="*/ 2324100 w 6575758"/>
              <a:gd name="connsiteY15" fmla="*/ 1847850 h 5638800"/>
              <a:gd name="connsiteX16" fmla="*/ 2381250 w 6575758"/>
              <a:gd name="connsiteY16" fmla="*/ 1809750 h 5638800"/>
              <a:gd name="connsiteX17" fmla="*/ 2495550 w 6575758"/>
              <a:gd name="connsiteY17" fmla="*/ 1771650 h 5638800"/>
              <a:gd name="connsiteX18" fmla="*/ 2628900 w 6575758"/>
              <a:gd name="connsiteY18" fmla="*/ 1714500 h 5638800"/>
              <a:gd name="connsiteX19" fmla="*/ 2743200 w 6575758"/>
              <a:gd name="connsiteY19" fmla="*/ 1676400 h 5638800"/>
              <a:gd name="connsiteX20" fmla="*/ 2914650 w 6575758"/>
              <a:gd name="connsiteY20" fmla="*/ 1695450 h 5638800"/>
              <a:gd name="connsiteX21" fmla="*/ 3028950 w 6575758"/>
              <a:gd name="connsiteY21" fmla="*/ 1771650 h 5638800"/>
              <a:gd name="connsiteX22" fmla="*/ 3048000 w 6575758"/>
              <a:gd name="connsiteY22" fmla="*/ 1828800 h 5638800"/>
              <a:gd name="connsiteX23" fmla="*/ 3181350 w 6575758"/>
              <a:gd name="connsiteY23" fmla="*/ 1905000 h 5638800"/>
              <a:gd name="connsiteX24" fmla="*/ 3486150 w 6575758"/>
              <a:gd name="connsiteY24" fmla="*/ 1885950 h 5638800"/>
              <a:gd name="connsiteX25" fmla="*/ 3733800 w 6575758"/>
              <a:gd name="connsiteY25" fmla="*/ 1847850 h 5638800"/>
              <a:gd name="connsiteX26" fmla="*/ 3905250 w 6575758"/>
              <a:gd name="connsiteY26" fmla="*/ 1695450 h 5638800"/>
              <a:gd name="connsiteX27" fmla="*/ 3943350 w 6575758"/>
              <a:gd name="connsiteY27" fmla="*/ 1638300 h 5638800"/>
              <a:gd name="connsiteX28" fmla="*/ 4114800 w 6575758"/>
              <a:gd name="connsiteY28" fmla="*/ 1485900 h 5638800"/>
              <a:gd name="connsiteX29" fmla="*/ 4171950 w 6575758"/>
              <a:gd name="connsiteY29" fmla="*/ 1428750 h 5638800"/>
              <a:gd name="connsiteX30" fmla="*/ 4286250 w 6575758"/>
              <a:gd name="connsiteY30" fmla="*/ 1352550 h 5638800"/>
              <a:gd name="connsiteX31" fmla="*/ 4343400 w 6575758"/>
              <a:gd name="connsiteY31" fmla="*/ 1314450 h 5638800"/>
              <a:gd name="connsiteX32" fmla="*/ 4438650 w 6575758"/>
              <a:gd name="connsiteY32" fmla="*/ 1200150 h 5638800"/>
              <a:gd name="connsiteX33" fmla="*/ 4514850 w 6575758"/>
              <a:gd name="connsiteY33" fmla="*/ 1085850 h 5638800"/>
              <a:gd name="connsiteX34" fmla="*/ 4629150 w 6575758"/>
              <a:gd name="connsiteY34" fmla="*/ 971550 h 5638800"/>
              <a:gd name="connsiteX35" fmla="*/ 4648200 w 6575758"/>
              <a:gd name="connsiteY35" fmla="*/ 914400 h 5638800"/>
              <a:gd name="connsiteX36" fmla="*/ 4724400 w 6575758"/>
              <a:gd name="connsiteY36" fmla="*/ 800100 h 5638800"/>
              <a:gd name="connsiteX37" fmla="*/ 4762500 w 6575758"/>
              <a:gd name="connsiteY37" fmla="*/ 742950 h 5638800"/>
              <a:gd name="connsiteX38" fmla="*/ 4800600 w 6575758"/>
              <a:gd name="connsiteY38" fmla="*/ 685800 h 5638800"/>
              <a:gd name="connsiteX39" fmla="*/ 4857750 w 6575758"/>
              <a:gd name="connsiteY39" fmla="*/ 571500 h 5638800"/>
              <a:gd name="connsiteX40" fmla="*/ 4895850 w 6575758"/>
              <a:gd name="connsiteY40" fmla="*/ 457200 h 5638800"/>
              <a:gd name="connsiteX41" fmla="*/ 4953000 w 6575758"/>
              <a:gd name="connsiteY41" fmla="*/ 400050 h 5638800"/>
              <a:gd name="connsiteX42" fmla="*/ 5029200 w 6575758"/>
              <a:gd name="connsiteY42" fmla="*/ 285750 h 5638800"/>
              <a:gd name="connsiteX43" fmla="*/ 5067300 w 6575758"/>
              <a:gd name="connsiteY43" fmla="*/ 228600 h 5638800"/>
              <a:gd name="connsiteX44" fmla="*/ 5181600 w 6575758"/>
              <a:gd name="connsiteY44" fmla="*/ 114300 h 5638800"/>
              <a:gd name="connsiteX45" fmla="*/ 5219700 w 6575758"/>
              <a:gd name="connsiteY45" fmla="*/ 57150 h 5638800"/>
              <a:gd name="connsiteX46" fmla="*/ 5334000 w 6575758"/>
              <a:gd name="connsiteY46" fmla="*/ 0 h 5638800"/>
              <a:gd name="connsiteX47" fmla="*/ 5619750 w 6575758"/>
              <a:gd name="connsiteY47" fmla="*/ 57150 h 5638800"/>
              <a:gd name="connsiteX48" fmla="*/ 5734050 w 6575758"/>
              <a:gd name="connsiteY48" fmla="*/ 133350 h 5638800"/>
              <a:gd name="connsiteX49" fmla="*/ 5772150 w 6575758"/>
              <a:gd name="connsiteY49" fmla="*/ 190500 h 5638800"/>
              <a:gd name="connsiteX50" fmla="*/ 5829300 w 6575758"/>
              <a:gd name="connsiteY50" fmla="*/ 304800 h 5638800"/>
              <a:gd name="connsiteX51" fmla="*/ 5848350 w 6575758"/>
              <a:gd name="connsiteY51" fmla="*/ 400050 h 5638800"/>
              <a:gd name="connsiteX52" fmla="*/ 5867400 w 6575758"/>
              <a:gd name="connsiteY52" fmla="*/ 514350 h 5638800"/>
              <a:gd name="connsiteX53" fmla="*/ 5905500 w 6575758"/>
              <a:gd name="connsiteY53" fmla="*/ 628650 h 5638800"/>
              <a:gd name="connsiteX54" fmla="*/ 5924550 w 6575758"/>
              <a:gd name="connsiteY54" fmla="*/ 685800 h 5638800"/>
              <a:gd name="connsiteX55" fmla="*/ 5962650 w 6575758"/>
              <a:gd name="connsiteY55" fmla="*/ 800100 h 5638800"/>
              <a:gd name="connsiteX56" fmla="*/ 5981700 w 6575758"/>
              <a:gd name="connsiteY56" fmla="*/ 857250 h 5638800"/>
              <a:gd name="connsiteX57" fmla="*/ 6000750 w 6575758"/>
              <a:gd name="connsiteY57" fmla="*/ 1676400 h 5638800"/>
              <a:gd name="connsiteX58" fmla="*/ 6019800 w 6575758"/>
              <a:gd name="connsiteY58" fmla="*/ 1771650 h 5638800"/>
              <a:gd name="connsiteX59" fmla="*/ 6076950 w 6575758"/>
              <a:gd name="connsiteY59" fmla="*/ 1885950 h 5638800"/>
              <a:gd name="connsiteX60" fmla="*/ 6191250 w 6575758"/>
              <a:gd name="connsiteY60" fmla="*/ 1962150 h 5638800"/>
              <a:gd name="connsiteX61" fmla="*/ 6305550 w 6575758"/>
              <a:gd name="connsiteY61" fmla="*/ 2057400 h 5638800"/>
              <a:gd name="connsiteX62" fmla="*/ 6362700 w 6575758"/>
              <a:gd name="connsiteY62" fmla="*/ 2171700 h 5638800"/>
              <a:gd name="connsiteX63" fmla="*/ 6400800 w 6575758"/>
              <a:gd name="connsiteY63" fmla="*/ 2286000 h 5638800"/>
              <a:gd name="connsiteX64" fmla="*/ 6438900 w 6575758"/>
              <a:gd name="connsiteY64" fmla="*/ 2343150 h 5638800"/>
              <a:gd name="connsiteX65" fmla="*/ 6496050 w 6575758"/>
              <a:gd name="connsiteY65" fmla="*/ 2457450 h 5638800"/>
              <a:gd name="connsiteX66" fmla="*/ 6553200 w 6575758"/>
              <a:gd name="connsiteY66" fmla="*/ 2667000 h 5638800"/>
              <a:gd name="connsiteX67" fmla="*/ 6553200 w 6575758"/>
              <a:gd name="connsiteY67" fmla="*/ 2952750 h 5638800"/>
              <a:gd name="connsiteX68" fmla="*/ 6400800 w 6575758"/>
              <a:gd name="connsiteY68" fmla="*/ 2933700 h 5638800"/>
              <a:gd name="connsiteX69" fmla="*/ 6286500 w 6575758"/>
              <a:gd name="connsiteY69" fmla="*/ 2838450 h 5638800"/>
              <a:gd name="connsiteX70" fmla="*/ 6153150 w 6575758"/>
              <a:gd name="connsiteY70" fmla="*/ 2686050 h 5638800"/>
              <a:gd name="connsiteX71" fmla="*/ 6038850 w 6575758"/>
              <a:gd name="connsiteY71" fmla="*/ 2514600 h 5638800"/>
              <a:gd name="connsiteX72" fmla="*/ 6000750 w 6575758"/>
              <a:gd name="connsiteY72" fmla="*/ 2457450 h 5638800"/>
              <a:gd name="connsiteX73" fmla="*/ 5962650 w 6575758"/>
              <a:gd name="connsiteY73" fmla="*/ 2400300 h 5638800"/>
              <a:gd name="connsiteX74" fmla="*/ 5886450 w 6575758"/>
              <a:gd name="connsiteY74" fmla="*/ 2133600 h 5638800"/>
              <a:gd name="connsiteX75" fmla="*/ 5848350 w 6575758"/>
              <a:gd name="connsiteY75" fmla="*/ 2076450 h 5638800"/>
              <a:gd name="connsiteX76" fmla="*/ 5810250 w 6575758"/>
              <a:gd name="connsiteY76" fmla="*/ 1924050 h 5638800"/>
              <a:gd name="connsiteX77" fmla="*/ 5772150 w 6575758"/>
              <a:gd name="connsiteY77" fmla="*/ 1866900 h 5638800"/>
              <a:gd name="connsiteX78" fmla="*/ 5676900 w 6575758"/>
              <a:gd name="connsiteY78" fmla="*/ 1733550 h 5638800"/>
              <a:gd name="connsiteX79" fmla="*/ 5600700 w 6575758"/>
              <a:gd name="connsiteY79" fmla="*/ 1752600 h 5638800"/>
              <a:gd name="connsiteX80" fmla="*/ 5638800 w 6575758"/>
              <a:gd name="connsiteY80" fmla="*/ 2247900 h 5638800"/>
              <a:gd name="connsiteX81" fmla="*/ 5619750 w 6575758"/>
              <a:gd name="connsiteY81" fmla="*/ 2533650 h 5638800"/>
              <a:gd name="connsiteX82" fmla="*/ 5524500 w 6575758"/>
              <a:gd name="connsiteY82" fmla="*/ 2705100 h 5638800"/>
              <a:gd name="connsiteX83" fmla="*/ 5467350 w 6575758"/>
              <a:gd name="connsiteY83" fmla="*/ 2819400 h 5638800"/>
              <a:gd name="connsiteX84" fmla="*/ 5448300 w 6575758"/>
              <a:gd name="connsiteY84" fmla="*/ 2876550 h 5638800"/>
              <a:gd name="connsiteX85" fmla="*/ 5410200 w 6575758"/>
              <a:gd name="connsiteY85" fmla="*/ 2933700 h 5638800"/>
              <a:gd name="connsiteX86" fmla="*/ 5372100 w 6575758"/>
              <a:gd name="connsiteY86" fmla="*/ 3028950 h 5638800"/>
              <a:gd name="connsiteX87" fmla="*/ 5334000 w 6575758"/>
              <a:gd name="connsiteY87" fmla="*/ 3086100 h 5638800"/>
              <a:gd name="connsiteX88" fmla="*/ 5257800 w 6575758"/>
              <a:gd name="connsiteY88" fmla="*/ 3257550 h 5638800"/>
              <a:gd name="connsiteX89" fmla="*/ 5238750 w 6575758"/>
              <a:gd name="connsiteY89" fmla="*/ 3333750 h 5638800"/>
              <a:gd name="connsiteX90" fmla="*/ 5200650 w 6575758"/>
              <a:gd name="connsiteY90" fmla="*/ 3467100 h 5638800"/>
              <a:gd name="connsiteX91" fmla="*/ 5219700 w 6575758"/>
              <a:gd name="connsiteY91" fmla="*/ 3714750 h 5638800"/>
              <a:gd name="connsiteX92" fmla="*/ 5276850 w 6575758"/>
              <a:gd name="connsiteY92" fmla="*/ 3733800 h 5638800"/>
              <a:gd name="connsiteX93" fmla="*/ 5334000 w 6575758"/>
              <a:gd name="connsiteY93" fmla="*/ 3714750 h 5638800"/>
              <a:gd name="connsiteX94" fmla="*/ 5410200 w 6575758"/>
              <a:gd name="connsiteY94" fmla="*/ 3695700 h 5638800"/>
              <a:gd name="connsiteX95" fmla="*/ 5467350 w 6575758"/>
              <a:gd name="connsiteY95" fmla="*/ 3657600 h 5638800"/>
              <a:gd name="connsiteX96" fmla="*/ 5753100 w 6575758"/>
              <a:gd name="connsiteY96" fmla="*/ 3752850 h 5638800"/>
              <a:gd name="connsiteX97" fmla="*/ 5810250 w 6575758"/>
              <a:gd name="connsiteY97" fmla="*/ 3790950 h 5638800"/>
              <a:gd name="connsiteX98" fmla="*/ 5981700 w 6575758"/>
              <a:gd name="connsiteY98" fmla="*/ 3943350 h 5638800"/>
              <a:gd name="connsiteX99" fmla="*/ 6019800 w 6575758"/>
              <a:gd name="connsiteY99" fmla="*/ 4000500 h 5638800"/>
              <a:gd name="connsiteX100" fmla="*/ 6076950 w 6575758"/>
              <a:gd name="connsiteY100" fmla="*/ 4057650 h 5638800"/>
              <a:gd name="connsiteX101" fmla="*/ 6191250 w 6575758"/>
              <a:gd name="connsiteY101" fmla="*/ 4229100 h 5638800"/>
              <a:gd name="connsiteX102" fmla="*/ 6229350 w 6575758"/>
              <a:gd name="connsiteY102" fmla="*/ 4286250 h 5638800"/>
              <a:gd name="connsiteX103" fmla="*/ 6381750 w 6575758"/>
              <a:gd name="connsiteY103" fmla="*/ 4457700 h 5638800"/>
              <a:gd name="connsiteX104" fmla="*/ 6400800 w 6575758"/>
              <a:gd name="connsiteY104" fmla="*/ 4514850 h 5638800"/>
              <a:gd name="connsiteX105" fmla="*/ 6381750 w 6575758"/>
              <a:gd name="connsiteY105" fmla="*/ 4591050 h 5638800"/>
              <a:gd name="connsiteX106" fmla="*/ 6210300 w 6575758"/>
              <a:gd name="connsiteY106" fmla="*/ 4743450 h 5638800"/>
              <a:gd name="connsiteX107" fmla="*/ 6172200 w 6575758"/>
              <a:gd name="connsiteY107" fmla="*/ 4800600 h 5638800"/>
              <a:gd name="connsiteX108" fmla="*/ 6134100 w 6575758"/>
              <a:gd name="connsiteY108" fmla="*/ 4953000 h 5638800"/>
              <a:gd name="connsiteX109" fmla="*/ 6096000 w 6575758"/>
              <a:gd name="connsiteY109" fmla="*/ 5067300 h 5638800"/>
              <a:gd name="connsiteX110" fmla="*/ 6076950 w 6575758"/>
              <a:gd name="connsiteY110" fmla="*/ 5124450 h 5638800"/>
              <a:gd name="connsiteX111" fmla="*/ 6057900 w 6575758"/>
              <a:gd name="connsiteY111" fmla="*/ 5200650 h 5638800"/>
              <a:gd name="connsiteX112" fmla="*/ 6038850 w 6575758"/>
              <a:gd name="connsiteY112" fmla="*/ 5314950 h 5638800"/>
              <a:gd name="connsiteX113" fmla="*/ 5981700 w 6575758"/>
              <a:gd name="connsiteY113" fmla="*/ 5486400 h 5638800"/>
              <a:gd name="connsiteX114" fmla="*/ 5962650 w 6575758"/>
              <a:gd name="connsiteY114" fmla="*/ 5543550 h 5638800"/>
              <a:gd name="connsiteX115" fmla="*/ 5943600 w 6575758"/>
              <a:gd name="connsiteY115" fmla="*/ 5638800 h 5638800"/>
              <a:gd name="connsiteX116" fmla="*/ 5695950 w 6575758"/>
              <a:gd name="connsiteY116" fmla="*/ 5619750 h 5638800"/>
              <a:gd name="connsiteX117" fmla="*/ 5581650 w 6575758"/>
              <a:gd name="connsiteY117" fmla="*/ 5505450 h 5638800"/>
              <a:gd name="connsiteX118" fmla="*/ 5524500 w 6575758"/>
              <a:gd name="connsiteY118" fmla="*/ 5334000 h 5638800"/>
              <a:gd name="connsiteX119" fmla="*/ 5505450 w 6575758"/>
              <a:gd name="connsiteY119" fmla="*/ 5276850 h 5638800"/>
              <a:gd name="connsiteX120" fmla="*/ 5486400 w 6575758"/>
              <a:gd name="connsiteY120" fmla="*/ 5219700 h 5638800"/>
              <a:gd name="connsiteX121" fmla="*/ 5448300 w 6575758"/>
              <a:gd name="connsiteY121" fmla="*/ 5086350 h 5638800"/>
              <a:gd name="connsiteX122" fmla="*/ 5257800 w 6575758"/>
              <a:gd name="connsiteY122" fmla="*/ 4857750 h 5638800"/>
              <a:gd name="connsiteX123" fmla="*/ 5257800 w 6575758"/>
              <a:gd name="connsiteY123" fmla="*/ 4857750 h 5638800"/>
              <a:gd name="connsiteX124" fmla="*/ 5219700 w 6575758"/>
              <a:gd name="connsiteY124" fmla="*/ 4800600 h 5638800"/>
              <a:gd name="connsiteX125" fmla="*/ 5105400 w 6575758"/>
              <a:gd name="connsiteY125" fmla="*/ 4724400 h 5638800"/>
              <a:gd name="connsiteX126" fmla="*/ 5048250 w 6575758"/>
              <a:gd name="connsiteY126" fmla="*/ 4686300 h 5638800"/>
              <a:gd name="connsiteX127" fmla="*/ 4991100 w 6575758"/>
              <a:gd name="connsiteY127" fmla="*/ 4667250 h 5638800"/>
              <a:gd name="connsiteX128" fmla="*/ 4876800 w 6575758"/>
              <a:gd name="connsiteY128" fmla="*/ 4591050 h 5638800"/>
              <a:gd name="connsiteX129" fmla="*/ 4762500 w 6575758"/>
              <a:gd name="connsiteY129" fmla="*/ 4552950 h 5638800"/>
              <a:gd name="connsiteX130" fmla="*/ 4648200 w 6575758"/>
              <a:gd name="connsiteY130" fmla="*/ 4495800 h 5638800"/>
              <a:gd name="connsiteX131" fmla="*/ 4572000 w 6575758"/>
              <a:gd name="connsiteY131" fmla="*/ 4514850 h 5638800"/>
              <a:gd name="connsiteX132" fmla="*/ 4476750 w 6575758"/>
              <a:gd name="connsiteY132" fmla="*/ 4629150 h 5638800"/>
              <a:gd name="connsiteX133" fmla="*/ 4438650 w 6575758"/>
              <a:gd name="connsiteY133" fmla="*/ 4743450 h 5638800"/>
              <a:gd name="connsiteX134" fmla="*/ 4419600 w 6575758"/>
              <a:gd name="connsiteY134" fmla="*/ 4800600 h 5638800"/>
              <a:gd name="connsiteX135" fmla="*/ 4362450 w 6575758"/>
              <a:gd name="connsiteY135" fmla="*/ 5105400 h 5638800"/>
              <a:gd name="connsiteX136" fmla="*/ 4343400 w 6575758"/>
              <a:gd name="connsiteY136" fmla="*/ 5162550 h 5638800"/>
              <a:gd name="connsiteX137" fmla="*/ 4286250 w 6575758"/>
              <a:gd name="connsiteY137" fmla="*/ 5200650 h 5638800"/>
              <a:gd name="connsiteX138" fmla="*/ 4095750 w 6575758"/>
              <a:gd name="connsiteY138" fmla="*/ 5276850 h 5638800"/>
              <a:gd name="connsiteX139" fmla="*/ 4038600 w 6575758"/>
              <a:gd name="connsiteY139" fmla="*/ 5295900 h 5638800"/>
              <a:gd name="connsiteX140" fmla="*/ 3924300 w 6575758"/>
              <a:gd name="connsiteY140" fmla="*/ 5372100 h 5638800"/>
              <a:gd name="connsiteX141" fmla="*/ 3867150 w 6575758"/>
              <a:gd name="connsiteY141" fmla="*/ 5391150 h 5638800"/>
              <a:gd name="connsiteX142" fmla="*/ 3562350 w 6575758"/>
              <a:gd name="connsiteY142" fmla="*/ 5429250 h 5638800"/>
              <a:gd name="connsiteX143" fmla="*/ 3257550 w 6575758"/>
              <a:gd name="connsiteY143" fmla="*/ 5372100 h 5638800"/>
              <a:gd name="connsiteX144" fmla="*/ 3143250 w 6575758"/>
              <a:gd name="connsiteY144" fmla="*/ 5295900 h 5638800"/>
              <a:gd name="connsiteX145" fmla="*/ 3086100 w 6575758"/>
              <a:gd name="connsiteY145" fmla="*/ 5257800 h 5638800"/>
              <a:gd name="connsiteX146" fmla="*/ 3028950 w 6575758"/>
              <a:gd name="connsiteY146" fmla="*/ 5238750 h 5638800"/>
              <a:gd name="connsiteX147" fmla="*/ 2952750 w 6575758"/>
              <a:gd name="connsiteY147" fmla="*/ 5257800 h 5638800"/>
              <a:gd name="connsiteX148" fmla="*/ 2838450 w 6575758"/>
              <a:gd name="connsiteY148" fmla="*/ 5295900 h 5638800"/>
              <a:gd name="connsiteX149" fmla="*/ 2781300 w 6575758"/>
              <a:gd name="connsiteY149" fmla="*/ 5353050 h 5638800"/>
              <a:gd name="connsiteX150" fmla="*/ 2667000 w 6575758"/>
              <a:gd name="connsiteY150" fmla="*/ 5429250 h 5638800"/>
              <a:gd name="connsiteX151" fmla="*/ 2419350 w 6575758"/>
              <a:gd name="connsiteY151" fmla="*/ 5410200 h 5638800"/>
              <a:gd name="connsiteX152" fmla="*/ 2190750 w 6575758"/>
              <a:gd name="connsiteY152" fmla="*/ 5562600 h 5638800"/>
              <a:gd name="connsiteX153" fmla="*/ 2133600 w 6575758"/>
              <a:gd name="connsiteY153" fmla="*/ 5600700 h 5638800"/>
              <a:gd name="connsiteX154" fmla="*/ 2038350 w 6575758"/>
              <a:gd name="connsiteY154" fmla="*/ 5619750 h 5638800"/>
              <a:gd name="connsiteX155" fmla="*/ 1752600 w 6575758"/>
              <a:gd name="connsiteY155" fmla="*/ 5600700 h 5638800"/>
              <a:gd name="connsiteX156" fmla="*/ 1695450 w 6575758"/>
              <a:gd name="connsiteY156" fmla="*/ 5581650 h 5638800"/>
              <a:gd name="connsiteX157" fmla="*/ 1600200 w 6575758"/>
              <a:gd name="connsiteY157" fmla="*/ 5505450 h 5638800"/>
              <a:gd name="connsiteX158" fmla="*/ 1562100 w 6575758"/>
              <a:gd name="connsiteY158" fmla="*/ 5448300 h 5638800"/>
              <a:gd name="connsiteX159" fmla="*/ 1504950 w 6575758"/>
              <a:gd name="connsiteY159" fmla="*/ 5429250 h 5638800"/>
              <a:gd name="connsiteX160" fmla="*/ 1485900 w 6575758"/>
              <a:gd name="connsiteY160" fmla="*/ 5372100 h 5638800"/>
              <a:gd name="connsiteX161" fmla="*/ 1428750 w 6575758"/>
              <a:gd name="connsiteY161" fmla="*/ 5334000 h 5638800"/>
              <a:gd name="connsiteX162" fmla="*/ 1371600 w 6575758"/>
              <a:gd name="connsiteY162" fmla="*/ 5276850 h 5638800"/>
              <a:gd name="connsiteX163" fmla="*/ 1295400 w 6575758"/>
              <a:gd name="connsiteY163" fmla="*/ 5162550 h 5638800"/>
              <a:gd name="connsiteX164" fmla="*/ 1219200 w 6575758"/>
              <a:gd name="connsiteY164" fmla="*/ 5048250 h 5638800"/>
              <a:gd name="connsiteX165" fmla="*/ 1181100 w 6575758"/>
              <a:gd name="connsiteY165" fmla="*/ 4991100 h 5638800"/>
              <a:gd name="connsiteX166" fmla="*/ 1143000 w 6575758"/>
              <a:gd name="connsiteY166" fmla="*/ 4933950 h 5638800"/>
              <a:gd name="connsiteX167" fmla="*/ 1085850 w 6575758"/>
              <a:gd name="connsiteY167" fmla="*/ 4876800 h 5638800"/>
              <a:gd name="connsiteX168" fmla="*/ 1047750 w 6575758"/>
              <a:gd name="connsiteY168" fmla="*/ 4819650 h 5638800"/>
              <a:gd name="connsiteX169" fmla="*/ 990600 w 6575758"/>
              <a:gd name="connsiteY169" fmla="*/ 4781550 h 5638800"/>
              <a:gd name="connsiteX170" fmla="*/ 933450 w 6575758"/>
              <a:gd name="connsiteY170" fmla="*/ 4724400 h 5638800"/>
              <a:gd name="connsiteX171" fmla="*/ 876300 w 6575758"/>
              <a:gd name="connsiteY171" fmla="*/ 4686300 h 5638800"/>
              <a:gd name="connsiteX172" fmla="*/ 819150 w 6575758"/>
              <a:gd name="connsiteY172" fmla="*/ 4629150 h 5638800"/>
              <a:gd name="connsiteX173" fmla="*/ 704850 w 6575758"/>
              <a:gd name="connsiteY173" fmla="*/ 4591050 h 5638800"/>
              <a:gd name="connsiteX174" fmla="*/ 476250 w 6575758"/>
              <a:gd name="connsiteY174" fmla="*/ 4629150 h 5638800"/>
              <a:gd name="connsiteX175" fmla="*/ 419100 w 6575758"/>
              <a:gd name="connsiteY175" fmla="*/ 4667250 h 5638800"/>
              <a:gd name="connsiteX176" fmla="*/ 361950 w 6575758"/>
              <a:gd name="connsiteY176" fmla="*/ 4686300 h 5638800"/>
              <a:gd name="connsiteX177" fmla="*/ 247650 w 6575758"/>
              <a:gd name="connsiteY177" fmla="*/ 4743450 h 5638800"/>
              <a:gd name="connsiteX178" fmla="*/ 190500 w 6575758"/>
              <a:gd name="connsiteY178" fmla="*/ 4800600 h 5638800"/>
              <a:gd name="connsiteX179" fmla="*/ 76200 w 6575758"/>
              <a:gd name="connsiteY179" fmla="*/ 4876800 h 5638800"/>
              <a:gd name="connsiteX180" fmla="*/ 19050 w 6575758"/>
              <a:gd name="connsiteY180" fmla="*/ 4819650 h 5638800"/>
              <a:gd name="connsiteX181" fmla="*/ 0 w 6575758"/>
              <a:gd name="connsiteY181" fmla="*/ 4762500 h 5638800"/>
              <a:gd name="connsiteX182" fmla="*/ 57150 w 6575758"/>
              <a:gd name="connsiteY182" fmla="*/ 4476750 h 5638800"/>
              <a:gd name="connsiteX183" fmla="*/ 114300 w 6575758"/>
              <a:gd name="connsiteY183" fmla="*/ 4267200 h 5638800"/>
              <a:gd name="connsiteX184" fmla="*/ 133350 w 6575758"/>
              <a:gd name="connsiteY184" fmla="*/ 4210050 h 5638800"/>
              <a:gd name="connsiteX185" fmla="*/ 209550 w 6575758"/>
              <a:gd name="connsiteY185" fmla="*/ 4038600 h 5638800"/>
              <a:gd name="connsiteX186" fmla="*/ 266700 w 6575758"/>
              <a:gd name="connsiteY186" fmla="*/ 3867150 h 5638800"/>
              <a:gd name="connsiteX187" fmla="*/ 285750 w 6575758"/>
              <a:gd name="connsiteY187" fmla="*/ 3810000 h 5638800"/>
              <a:gd name="connsiteX188" fmla="*/ 361950 w 6575758"/>
              <a:gd name="connsiteY188" fmla="*/ 3695700 h 5638800"/>
              <a:gd name="connsiteX189" fmla="*/ 400050 w 6575758"/>
              <a:gd name="connsiteY189" fmla="*/ 3581400 h 5638800"/>
              <a:gd name="connsiteX190" fmla="*/ 514350 w 6575758"/>
              <a:gd name="connsiteY190" fmla="*/ 3409950 h 5638800"/>
              <a:gd name="connsiteX191" fmla="*/ 552450 w 6575758"/>
              <a:gd name="connsiteY191" fmla="*/ 3352800 h 5638800"/>
              <a:gd name="connsiteX192" fmla="*/ 590550 w 6575758"/>
              <a:gd name="connsiteY192" fmla="*/ 3295650 h 5638800"/>
              <a:gd name="connsiteX193" fmla="*/ 647700 w 6575758"/>
              <a:gd name="connsiteY193" fmla="*/ 3238500 h 5638800"/>
              <a:gd name="connsiteX194" fmla="*/ 685800 w 6575758"/>
              <a:gd name="connsiteY194" fmla="*/ 3181350 h 5638800"/>
              <a:gd name="connsiteX195" fmla="*/ 800100 w 6575758"/>
              <a:gd name="connsiteY195" fmla="*/ 3067050 h 5638800"/>
              <a:gd name="connsiteX196" fmla="*/ 857250 w 6575758"/>
              <a:gd name="connsiteY196" fmla="*/ 3009900 h 5638800"/>
              <a:gd name="connsiteX197" fmla="*/ 971550 w 6575758"/>
              <a:gd name="connsiteY197" fmla="*/ 2933700 h 5638800"/>
              <a:gd name="connsiteX198" fmla="*/ 1085850 w 6575758"/>
              <a:gd name="connsiteY198" fmla="*/ 2800350 h 5638800"/>
              <a:gd name="connsiteX199" fmla="*/ 1104900 w 6575758"/>
              <a:gd name="connsiteY199" fmla="*/ 280035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6575758" h="5638800">
                <a:moveTo>
                  <a:pt x="1200150" y="2647950"/>
                </a:moveTo>
                <a:cubicBezTo>
                  <a:pt x="1212850" y="2616200"/>
                  <a:pt x="1232917" y="2586477"/>
                  <a:pt x="1238250" y="2552700"/>
                </a:cubicBezTo>
                <a:cubicBezTo>
                  <a:pt x="1252150" y="2464664"/>
                  <a:pt x="1246886" y="2374516"/>
                  <a:pt x="1257300" y="2286000"/>
                </a:cubicBezTo>
                <a:cubicBezTo>
                  <a:pt x="1259646" y="2266057"/>
                  <a:pt x="1262151" y="2243049"/>
                  <a:pt x="1276350" y="2228850"/>
                </a:cubicBezTo>
                <a:cubicBezTo>
                  <a:pt x="1290549" y="2214651"/>
                  <a:pt x="1314450" y="2216150"/>
                  <a:pt x="1333500" y="2209800"/>
                </a:cubicBezTo>
                <a:cubicBezTo>
                  <a:pt x="1524781" y="2221755"/>
                  <a:pt x="1584269" y="2174299"/>
                  <a:pt x="1695450" y="2266950"/>
                </a:cubicBezTo>
                <a:cubicBezTo>
                  <a:pt x="1716146" y="2284197"/>
                  <a:pt x="1735353" y="2303404"/>
                  <a:pt x="1752600" y="2324100"/>
                </a:cubicBezTo>
                <a:cubicBezTo>
                  <a:pt x="1767257" y="2341689"/>
                  <a:pt x="1773470" y="2366173"/>
                  <a:pt x="1790700" y="2381250"/>
                </a:cubicBezTo>
                <a:cubicBezTo>
                  <a:pt x="1825161" y="2411403"/>
                  <a:pt x="1905000" y="2457450"/>
                  <a:pt x="1905000" y="2457450"/>
                </a:cubicBezTo>
                <a:cubicBezTo>
                  <a:pt x="1930400" y="2451100"/>
                  <a:pt x="1975136" y="2463870"/>
                  <a:pt x="1981200" y="2438400"/>
                </a:cubicBezTo>
                <a:cubicBezTo>
                  <a:pt x="2010653" y="2314699"/>
                  <a:pt x="1983803" y="2183491"/>
                  <a:pt x="2000250" y="2057400"/>
                </a:cubicBezTo>
                <a:cubicBezTo>
                  <a:pt x="2003211" y="2034697"/>
                  <a:pt x="2020472" y="2014553"/>
                  <a:pt x="2038350" y="2000250"/>
                </a:cubicBezTo>
                <a:cubicBezTo>
                  <a:pt x="2054030" y="1987706"/>
                  <a:pt x="2077539" y="1990180"/>
                  <a:pt x="2095500" y="1981200"/>
                </a:cubicBezTo>
                <a:cubicBezTo>
                  <a:pt x="2115978" y="1970961"/>
                  <a:pt x="2132172" y="1953339"/>
                  <a:pt x="2152650" y="1943100"/>
                </a:cubicBezTo>
                <a:cubicBezTo>
                  <a:pt x="2170611" y="1934120"/>
                  <a:pt x="2192247" y="1933802"/>
                  <a:pt x="2209800" y="1924050"/>
                </a:cubicBezTo>
                <a:cubicBezTo>
                  <a:pt x="2249828" y="1901812"/>
                  <a:pt x="2286000" y="1873250"/>
                  <a:pt x="2324100" y="1847850"/>
                </a:cubicBezTo>
                <a:cubicBezTo>
                  <a:pt x="2343150" y="1835150"/>
                  <a:pt x="2359530" y="1816990"/>
                  <a:pt x="2381250" y="1809750"/>
                </a:cubicBezTo>
                <a:lnTo>
                  <a:pt x="2495550" y="1771650"/>
                </a:lnTo>
                <a:cubicBezTo>
                  <a:pt x="2679513" y="1710329"/>
                  <a:pt x="2393499" y="1808661"/>
                  <a:pt x="2628900" y="1714500"/>
                </a:cubicBezTo>
                <a:cubicBezTo>
                  <a:pt x="2666188" y="1699585"/>
                  <a:pt x="2743200" y="1676400"/>
                  <a:pt x="2743200" y="1676400"/>
                </a:cubicBezTo>
                <a:cubicBezTo>
                  <a:pt x="2800350" y="1682750"/>
                  <a:pt x="2860099" y="1677266"/>
                  <a:pt x="2914650" y="1695450"/>
                </a:cubicBezTo>
                <a:cubicBezTo>
                  <a:pt x="2958091" y="1709930"/>
                  <a:pt x="3028950" y="1771650"/>
                  <a:pt x="3028950" y="1771650"/>
                </a:cubicBezTo>
                <a:cubicBezTo>
                  <a:pt x="3035300" y="1790700"/>
                  <a:pt x="3035145" y="1813374"/>
                  <a:pt x="3048000" y="1828800"/>
                </a:cubicBezTo>
                <a:cubicBezTo>
                  <a:pt x="3092358" y="1882029"/>
                  <a:pt x="3124378" y="1886009"/>
                  <a:pt x="3181350" y="1905000"/>
                </a:cubicBezTo>
                <a:lnTo>
                  <a:pt x="3486150" y="1885950"/>
                </a:lnTo>
                <a:cubicBezTo>
                  <a:pt x="3537805" y="1881977"/>
                  <a:pt x="3666084" y="1881708"/>
                  <a:pt x="3733800" y="1847850"/>
                </a:cubicBezTo>
                <a:cubicBezTo>
                  <a:pt x="3791061" y="1819219"/>
                  <a:pt x="3880006" y="1733316"/>
                  <a:pt x="3905250" y="1695450"/>
                </a:cubicBezTo>
                <a:cubicBezTo>
                  <a:pt x="3917950" y="1676400"/>
                  <a:pt x="3928139" y="1655412"/>
                  <a:pt x="3943350" y="1638300"/>
                </a:cubicBezTo>
                <a:cubicBezTo>
                  <a:pt x="4155061" y="1400126"/>
                  <a:pt x="3978305" y="1599645"/>
                  <a:pt x="4114800" y="1485900"/>
                </a:cubicBezTo>
                <a:cubicBezTo>
                  <a:pt x="4135496" y="1468653"/>
                  <a:pt x="4150684" y="1445290"/>
                  <a:pt x="4171950" y="1428750"/>
                </a:cubicBezTo>
                <a:cubicBezTo>
                  <a:pt x="4208095" y="1400637"/>
                  <a:pt x="4248150" y="1377950"/>
                  <a:pt x="4286250" y="1352550"/>
                </a:cubicBezTo>
                <a:lnTo>
                  <a:pt x="4343400" y="1314450"/>
                </a:lnTo>
                <a:cubicBezTo>
                  <a:pt x="4479546" y="1110231"/>
                  <a:pt x="4267525" y="1420168"/>
                  <a:pt x="4438650" y="1200150"/>
                </a:cubicBezTo>
                <a:cubicBezTo>
                  <a:pt x="4466763" y="1164005"/>
                  <a:pt x="4482471" y="1118229"/>
                  <a:pt x="4514850" y="1085850"/>
                </a:cubicBezTo>
                <a:lnTo>
                  <a:pt x="4629150" y="971550"/>
                </a:lnTo>
                <a:cubicBezTo>
                  <a:pt x="4635500" y="952500"/>
                  <a:pt x="4638448" y="931953"/>
                  <a:pt x="4648200" y="914400"/>
                </a:cubicBezTo>
                <a:cubicBezTo>
                  <a:pt x="4670438" y="874372"/>
                  <a:pt x="4699000" y="838200"/>
                  <a:pt x="4724400" y="800100"/>
                </a:cubicBezTo>
                <a:lnTo>
                  <a:pt x="4762500" y="742950"/>
                </a:lnTo>
                <a:cubicBezTo>
                  <a:pt x="4775200" y="723900"/>
                  <a:pt x="4793360" y="707520"/>
                  <a:pt x="4800600" y="685800"/>
                </a:cubicBezTo>
                <a:cubicBezTo>
                  <a:pt x="4870075" y="477374"/>
                  <a:pt x="4759273" y="793074"/>
                  <a:pt x="4857750" y="571500"/>
                </a:cubicBezTo>
                <a:cubicBezTo>
                  <a:pt x="4874061" y="534800"/>
                  <a:pt x="4867452" y="485598"/>
                  <a:pt x="4895850" y="457200"/>
                </a:cubicBezTo>
                <a:cubicBezTo>
                  <a:pt x="4914900" y="438150"/>
                  <a:pt x="4936460" y="421316"/>
                  <a:pt x="4953000" y="400050"/>
                </a:cubicBezTo>
                <a:cubicBezTo>
                  <a:pt x="4981113" y="363905"/>
                  <a:pt x="5003800" y="323850"/>
                  <a:pt x="5029200" y="285750"/>
                </a:cubicBezTo>
                <a:cubicBezTo>
                  <a:pt x="5041900" y="266700"/>
                  <a:pt x="5051111" y="244789"/>
                  <a:pt x="5067300" y="228600"/>
                </a:cubicBezTo>
                <a:cubicBezTo>
                  <a:pt x="5105400" y="190500"/>
                  <a:pt x="5151712" y="159132"/>
                  <a:pt x="5181600" y="114300"/>
                </a:cubicBezTo>
                <a:cubicBezTo>
                  <a:pt x="5194300" y="95250"/>
                  <a:pt x="5203511" y="73339"/>
                  <a:pt x="5219700" y="57150"/>
                </a:cubicBezTo>
                <a:cubicBezTo>
                  <a:pt x="5256629" y="20221"/>
                  <a:pt x="5287519" y="15494"/>
                  <a:pt x="5334000" y="0"/>
                </a:cubicBezTo>
                <a:cubicBezTo>
                  <a:pt x="5400311" y="7368"/>
                  <a:pt x="5552210" y="12123"/>
                  <a:pt x="5619750" y="57150"/>
                </a:cubicBezTo>
                <a:lnTo>
                  <a:pt x="5734050" y="133350"/>
                </a:lnTo>
                <a:cubicBezTo>
                  <a:pt x="5746750" y="152400"/>
                  <a:pt x="5761911" y="170022"/>
                  <a:pt x="5772150" y="190500"/>
                </a:cubicBezTo>
                <a:cubicBezTo>
                  <a:pt x="5851020" y="348241"/>
                  <a:pt x="5720111" y="141016"/>
                  <a:pt x="5829300" y="304800"/>
                </a:cubicBezTo>
                <a:cubicBezTo>
                  <a:pt x="5835650" y="336550"/>
                  <a:pt x="5842558" y="368193"/>
                  <a:pt x="5848350" y="400050"/>
                </a:cubicBezTo>
                <a:cubicBezTo>
                  <a:pt x="5855260" y="438053"/>
                  <a:pt x="5858032" y="476878"/>
                  <a:pt x="5867400" y="514350"/>
                </a:cubicBezTo>
                <a:cubicBezTo>
                  <a:pt x="5877140" y="553312"/>
                  <a:pt x="5892800" y="590550"/>
                  <a:pt x="5905500" y="628650"/>
                </a:cubicBezTo>
                <a:lnTo>
                  <a:pt x="5924550" y="685800"/>
                </a:lnTo>
                <a:lnTo>
                  <a:pt x="5962650" y="800100"/>
                </a:lnTo>
                <a:lnTo>
                  <a:pt x="5981700" y="857250"/>
                </a:lnTo>
                <a:cubicBezTo>
                  <a:pt x="5988050" y="1130300"/>
                  <a:pt x="5989380" y="1403513"/>
                  <a:pt x="6000750" y="1676400"/>
                </a:cubicBezTo>
                <a:cubicBezTo>
                  <a:pt x="6002098" y="1708751"/>
                  <a:pt x="6011947" y="1740238"/>
                  <a:pt x="6019800" y="1771650"/>
                </a:cubicBezTo>
                <a:cubicBezTo>
                  <a:pt x="6029040" y="1808611"/>
                  <a:pt x="6047151" y="1859876"/>
                  <a:pt x="6076950" y="1885950"/>
                </a:cubicBezTo>
                <a:cubicBezTo>
                  <a:pt x="6111411" y="1916103"/>
                  <a:pt x="6158871" y="1929771"/>
                  <a:pt x="6191250" y="1962150"/>
                </a:cubicBezTo>
                <a:cubicBezTo>
                  <a:pt x="6264589" y="2035489"/>
                  <a:pt x="6225984" y="2004356"/>
                  <a:pt x="6305550" y="2057400"/>
                </a:cubicBezTo>
                <a:cubicBezTo>
                  <a:pt x="6375025" y="2265826"/>
                  <a:pt x="6264223" y="1950126"/>
                  <a:pt x="6362700" y="2171700"/>
                </a:cubicBezTo>
                <a:cubicBezTo>
                  <a:pt x="6379011" y="2208400"/>
                  <a:pt x="6378523" y="2252584"/>
                  <a:pt x="6400800" y="2286000"/>
                </a:cubicBezTo>
                <a:cubicBezTo>
                  <a:pt x="6413500" y="2305050"/>
                  <a:pt x="6428661" y="2322672"/>
                  <a:pt x="6438900" y="2343150"/>
                </a:cubicBezTo>
                <a:cubicBezTo>
                  <a:pt x="6517770" y="2500891"/>
                  <a:pt x="6386861" y="2293666"/>
                  <a:pt x="6496050" y="2457450"/>
                </a:cubicBezTo>
                <a:cubicBezTo>
                  <a:pt x="6539020" y="2629331"/>
                  <a:pt x="6517591" y="2560174"/>
                  <a:pt x="6553200" y="2667000"/>
                </a:cubicBezTo>
                <a:cubicBezTo>
                  <a:pt x="6559440" y="2710679"/>
                  <a:pt x="6600680" y="2915821"/>
                  <a:pt x="6553200" y="2952750"/>
                </a:cubicBezTo>
                <a:cubicBezTo>
                  <a:pt x="6512789" y="2984181"/>
                  <a:pt x="6451600" y="2940050"/>
                  <a:pt x="6400800" y="2933700"/>
                </a:cubicBezTo>
                <a:cubicBezTo>
                  <a:pt x="6350000" y="2899833"/>
                  <a:pt x="6325990" y="2889223"/>
                  <a:pt x="6286500" y="2838450"/>
                </a:cubicBezTo>
                <a:cubicBezTo>
                  <a:pt x="6166827" y="2684585"/>
                  <a:pt x="6263787" y="2759808"/>
                  <a:pt x="6153150" y="2686050"/>
                </a:cubicBezTo>
                <a:lnTo>
                  <a:pt x="6038850" y="2514600"/>
                </a:lnTo>
                <a:lnTo>
                  <a:pt x="6000750" y="2457450"/>
                </a:lnTo>
                <a:lnTo>
                  <a:pt x="5962650" y="2400300"/>
                </a:lnTo>
                <a:cubicBezTo>
                  <a:pt x="5957569" y="2379977"/>
                  <a:pt x="5908314" y="2166395"/>
                  <a:pt x="5886450" y="2133600"/>
                </a:cubicBezTo>
                <a:cubicBezTo>
                  <a:pt x="5873750" y="2114550"/>
                  <a:pt x="5858589" y="2096928"/>
                  <a:pt x="5848350" y="2076450"/>
                </a:cubicBezTo>
                <a:cubicBezTo>
                  <a:pt x="5813096" y="2005943"/>
                  <a:pt x="5842856" y="2010998"/>
                  <a:pt x="5810250" y="1924050"/>
                </a:cubicBezTo>
                <a:cubicBezTo>
                  <a:pt x="5802211" y="1902613"/>
                  <a:pt x="5781449" y="1887822"/>
                  <a:pt x="5772150" y="1866900"/>
                </a:cubicBezTo>
                <a:cubicBezTo>
                  <a:pt x="5710307" y="1727752"/>
                  <a:pt x="5780847" y="1768199"/>
                  <a:pt x="5676900" y="1733550"/>
                </a:cubicBezTo>
                <a:cubicBezTo>
                  <a:pt x="5651500" y="1739900"/>
                  <a:pt x="5604403" y="1726681"/>
                  <a:pt x="5600700" y="1752600"/>
                </a:cubicBezTo>
                <a:cubicBezTo>
                  <a:pt x="5578107" y="1910748"/>
                  <a:pt x="5612080" y="2087583"/>
                  <a:pt x="5638800" y="2247900"/>
                </a:cubicBezTo>
                <a:cubicBezTo>
                  <a:pt x="5632450" y="2343150"/>
                  <a:pt x="5630292" y="2438772"/>
                  <a:pt x="5619750" y="2533650"/>
                </a:cubicBezTo>
                <a:cubicBezTo>
                  <a:pt x="5610175" y="2619826"/>
                  <a:pt x="5557213" y="2606962"/>
                  <a:pt x="5524500" y="2705100"/>
                </a:cubicBezTo>
                <a:cubicBezTo>
                  <a:pt x="5476617" y="2848748"/>
                  <a:pt x="5541208" y="2671684"/>
                  <a:pt x="5467350" y="2819400"/>
                </a:cubicBezTo>
                <a:cubicBezTo>
                  <a:pt x="5458370" y="2837361"/>
                  <a:pt x="5457280" y="2858589"/>
                  <a:pt x="5448300" y="2876550"/>
                </a:cubicBezTo>
                <a:cubicBezTo>
                  <a:pt x="5438061" y="2897028"/>
                  <a:pt x="5420439" y="2913222"/>
                  <a:pt x="5410200" y="2933700"/>
                </a:cubicBezTo>
                <a:cubicBezTo>
                  <a:pt x="5394907" y="2964286"/>
                  <a:pt x="5387393" y="2998364"/>
                  <a:pt x="5372100" y="3028950"/>
                </a:cubicBezTo>
                <a:cubicBezTo>
                  <a:pt x="5361861" y="3049428"/>
                  <a:pt x="5343299" y="3065178"/>
                  <a:pt x="5334000" y="3086100"/>
                </a:cubicBezTo>
                <a:cubicBezTo>
                  <a:pt x="5243320" y="3290131"/>
                  <a:pt x="5344025" y="3128212"/>
                  <a:pt x="5257800" y="3257550"/>
                </a:cubicBezTo>
                <a:cubicBezTo>
                  <a:pt x="5251450" y="3282950"/>
                  <a:pt x="5245943" y="3308576"/>
                  <a:pt x="5238750" y="3333750"/>
                </a:cubicBezTo>
                <a:cubicBezTo>
                  <a:pt x="5184091" y="3525056"/>
                  <a:pt x="5260203" y="3228886"/>
                  <a:pt x="5200650" y="3467100"/>
                </a:cubicBezTo>
                <a:cubicBezTo>
                  <a:pt x="5207000" y="3549650"/>
                  <a:pt x="5196955" y="3635142"/>
                  <a:pt x="5219700" y="3714750"/>
                </a:cubicBezTo>
                <a:cubicBezTo>
                  <a:pt x="5225217" y="3734058"/>
                  <a:pt x="5256770" y="3733800"/>
                  <a:pt x="5276850" y="3733800"/>
                </a:cubicBezTo>
                <a:cubicBezTo>
                  <a:pt x="5296930" y="3733800"/>
                  <a:pt x="5314692" y="3720267"/>
                  <a:pt x="5334000" y="3714750"/>
                </a:cubicBezTo>
                <a:cubicBezTo>
                  <a:pt x="5359174" y="3707557"/>
                  <a:pt x="5384800" y="3702050"/>
                  <a:pt x="5410200" y="3695700"/>
                </a:cubicBezTo>
                <a:cubicBezTo>
                  <a:pt x="5429250" y="3683000"/>
                  <a:pt x="5444534" y="3659501"/>
                  <a:pt x="5467350" y="3657600"/>
                </a:cubicBezTo>
                <a:cubicBezTo>
                  <a:pt x="5628061" y="3644207"/>
                  <a:pt x="5635749" y="3674616"/>
                  <a:pt x="5753100" y="3752850"/>
                </a:cubicBezTo>
                <a:lnTo>
                  <a:pt x="5810250" y="3790950"/>
                </a:lnTo>
                <a:cubicBezTo>
                  <a:pt x="5878964" y="3836759"/>
                  <a:pt x="5929504" y="3865056"/>
                  <a:pt x="5981700" y="3943350"/>
                </a:cubicBezTo>
                <a:cubicBezTo>
                  <a:pt x="5994400" y="3962400"/>
                  <a:pt x="6005143" y="3982911"/>
                  <a:pt x="6019800" y="4000500"/>
                </a:cubicBezTo>
                <a:cubicBezTo>
                  <a:pt x="6037047" y="4021196"/>
                  <a:pt x="6060410" y="4036384"/>
                  <a:pt x="6076950" y="4057650"/>
                </a:cubicBezTo>
                <a:lnTo>
                  <a:pt x="6191250" y="4229100"/>
                </a:lnTo>
                <a:cubicBezTo>
                  <a:pt x="6203950" y="4248150"/>
                  <a:pt x="6213161" y="4270061"/>
                  <a:pt x="6229350" y="4286250"/>
                </a:cubicBezTo>
                <a:cubicBezTo>
                  <a:pt x="6279838" y="4336738"/>
                  <a:pt x="6347756" y="4389712"/>
                  <a:pt x="6381750" y="4457700"/>
                </a:cubicBezTo>
                <a:cubicBezTo>
                  <a:pt x="6390730" y="4475661"/>
                  <a:pt x="6394450" y="4495800"/>
                  <a:pt x="6400800" y="4514850"/>
                </a:cubicBezTo>
                <a:cubicBezTo>
                  <a:pt x="6394450" y="4540250"/>
                  <a:pt x="6396764" y="4569601"/>
                  <a:pt x="6381750" y="4591050"/>
                </a:cubicBezTo>
                <a:cubicBezTo>
                  <a:pt x="6324661" y="4672606"/>
                  <a:pt x="6281093" y="4696255"/>
                  <a:pt x="6210300" y="4743450"/>
                </a:cubicBezTo>
                <a:cubicBezTo>
                  <a:pt x="6197600" y="4762500"/>
                  <a:pt x="6182439" y="4780122"/>
                  <a:pt x="6172200" y="4800600"/>
                </a:cubicBezTo>
                <a:cubicBezTo>
                  <a:pt x="6149079" y="4846842"/>
                  <a:pt x="6147142" y="4905178"/>
                  <a:pt x="6134100" y="4953000"/>
                </a:cubicBezTo>
                <a:cubicBezTo>
                  <a:pt x="6123533" y="4991746"/>
                  <a:pt x="6108700" y="5029200"/>
                  <a:pt x="6096000" y="5067300"/>
                </a:cubicBezTo>
                <a:cubicBezTo>
                  <a:pt x="6089650" y="5086350"/>
                  <a:pt x="6081820" y="5104969"/>
                  <a:pt x="6076950" y="5124450"/>
                </a:cubicBezTo>
                <a:cubicBezTo>
                  <a:pt x="6070600" y="5149850"/>
                  <a:pt x="6063035" y="5174977"/>
                  <a:pt x="6057900" y="5200650"/>
                </a:cubicBezTo>
                <a:cubicBezTo>
                  <a:pt x="6050325" y="5238525"/>
                  <a:pt x="6048218" y="5277478"/>
                  <a:pt x="6038850" y="5314950"/>
                </a:cubicBezTo>
                <a:lnTo>
                  <a:pt x="5981700" y="5486400"/>
                </a:lnTo>
                <a:cubicBezTo>
                  <a:pt x="5975350" y="5505450"/>
                  <a:pt x="5966588" y="5523859"/>
                  <a:pt x="5962650" y="5543550"/>
                </a:cubicBezTo>
                <a:lnTo>
                  <a:pt x="5943600" y="5638800"/>
                </a:lnTo>
                <a:cubicBezTo>
                  <a:pt x="5861050" y="5632450"/>
                  <a:pt x="5773639" y="5648372"/>
                  <a:pt x="5695950" y="5619750"/>
                </a:cubicBezTo>
                <a:cubicBezTo>
                  <a:pt x="5645391" y="5601123"/>
                  <a:pt x="5581650" y="5505450"/>
                  <a:pt x="5581650" y="5505450"/>
                </a:cubicBezTo>
                <a:lnTo>
                  <a:pt x="5524500" y="5334000"/>
                </a:lnTo>
                <a:lnTo>
                  <a:pt x="5505450" y="5276850"/>
                </a:lnTo>
                <a:cubicBezTo>
                  <a:pt x="5499100" y="5257800"/>
                  <a:pt x="5491270" y="5239181"/>
                  <a:pt x="5486400" y="5219700"/>
                </a:cubicBezTo>
                <a:cubicBezTo>
                  <a:pt x="5481916" y="5201764"/>
                  <a:pt x="5460722" y="5108710"/>
                  <a:pt x="5448300" y="5086350"/>
                </a:cubicBezTo>
                <a:cubicBezTo>
                  <a:pt x="5381995" y="4967001"/>
                  <a:pt x="5357666" y="4957616"/>
                  <a:pt x="5257800" y="4857750"/>
                </a:cubicBezTo>
                <a:lnTo>
                  <a:pt x="5257800" y="4857750"/>
                </a:lnTo>
                <a:cubicBezTo>
                  <a:pt x="5245100" y="4838700"/>
                  <a:pt x="5236930" y="4815677"/>
                  <a:pt x="5219700" y="4800600"/>
                </a:cubicBezTo>
                <a:cubicBezTo>
                  <a:pt x="5185239" y="4770447"/>
                  <a:pt x="5143500" y="4749800"/>
                  <a:pt x="5105400" y="4724400"/>
                </a:cubicBezTo>
                <a:cubicBezTo>
                  <a:pt x="5086350" y="4711700"/>
                  <a:pt x="5069970" y="4693540"/>
                  <a:pt x="5048250" y="4686300"/>
                </a:cubicBezTo>
                <a:cubicBezTo>
                  <a:pt x="5029200" y="4679950"/>
                  <a:pt x="5008653" y="4677002"/>
                  <a:pt x="4991100" y="4667250"/>
                </a:cubicBezTo>
                <a:cubicBezTo>
                  <a:pt x="4951072" y="4645012"/>
                  <a:pt x="4920241" y="4605530"/>
                  <a:pt x="4876800" y="4591050"/>
                </a:cubicBezTo>
                <a:cubicBezTo>
                  <a:pt x="4838700" y="4578350"/>
                  <a:pt x="4795916" y="4575227"/>
                  <a:pt x="4762500" y="4552950"/>
                </a:cubicBezTo>
                <a:cubicBezTo>
                  <a:pt x="4688642" y="4503711"/>
                  <a:pt x="4727070" y="4522090"/>
                  <a:pt x="4648200" y="4495800"/>
                </a:cubicBezTo>
                <a:cubicBezTo>
                  <a:pt x="4622800" y="4502150"/>
                  <a:pt x="4594732" y="4501860"/>
                  <a:pt x="4572000" y="4514850"/>
                </a:cubicBezTo>
                <a:cubicBezTo>
                  <a:pt x="4545274" y="4530122"/>
                  <a:pt x="4490180" y="4598932"/>
                  <a:pt x="4476750" y="4629150"/>
                </a:cubicBezTo>
                <a:cubicBezTo>
                  <a:pt x="4460439" y="4665850"/>
                  <a:pt x="4451350" y="4705350"/>
                  <a:pt x="4438650" y="4743450"/>
                </a:cubicBezTo>
                <a:lnTo>
                  <a:pt x="4419600" y="4800600"/>
                </a:lnTo>
                <a:cubicBezTo>
                  <a:pt x="4384982" y="5250628"/>
                  <a:pt x="4450295" y="4929710"/>
                  <a:pt x="4362450" y="5105400"/>
                </a:cubicBezTo>
                <a:cubicBezTo>
                  <a:pt x="4353470" y="5123361"/>
                  <a:pt x="4355944" y="5146870"/>
                  <a:pt x="4343400" y="5162550"/>
                </a:cubicBezTo>
                <a:cubicBezTo>
                  <a:pt x="4329097" y="5180428"/>
                  <a:pt x="4306129" y="5189291"/>
                  <a:pt x="4286250" y="5200650"/>
                </a:cubicBezTo>
                <a:cubicBezTo>
                  <a:pt x="4207765" y="5245498"/>
                  <a:pt x="4189422" y="5245626"/>
                  <a:pt x="4095750" y="5276850"/>
                </a:cubicBezTo>
                <a:cubicBezTo>
                  <a:pt x="4076700" y="5283200"/>
                  <a:pt x="4055308" y="5284761"/>
                  <a:pt x="4038600" y="5295900"/>
                </a:cubicBezTo>
                <a:cubicBezTo>
                  <a:pt x="4000500" y="5321300"/>
                  <a:pt x="3967741" y="5357620"/>
                  <a:pt x="3924300" y="5372100"/>
                </a:cubicBezTo>
                <a:cubicBezTo>
                  <a:pt x="3905250" y="5378450"/>
                  <a:pt x="3886841" y="5387212"/>
                  <a:pt x="3867150" y="5391150"/>
                </a:cubicBezTo>
                <a:cubicBezTo>
                  <a:pt x="3799195" y="5404741"/>
                  <a:pt x="3621782" y="5422646"/>
                  <a:pt x="3562350" y="5429250"/>
                </a:cubicBezTo>
                <a:cubicBezTo>
                  <a:pt x="3495317" y="5422547"/>
                  <a:pt x="3329544" y="5420096"/>
                  <a:pt x="3257550" y="5372100"/>
                </a:cubicBezTo>
                <a:lnTo>
                  <a:pt x="3143250" y="5295900"/>
                </a:lnTo>
                <a:cubicBezTo>
                  <a:pt x="3124200" y="5283200"/>
                  <a:pt x="3107820" y="5265040"/>
                  <a:pt x="3086100" y="5257800"/>
                </a:cubicBezTo>
                <a:lnTo>
                  <a:pt x="3028950" y="5238750"/>
                </a:lnTo>
                <a:cubicBezTo>
                  <a:pt x="3003550" y="5245100"/>
                  <a:pt x="2977828" y="5250277"/>
                  <a:pt x="2952750" y="5257800"/>
                </a:cubicBezTo>
                <a:cubicBezTo>
                  <a:pt x="2914283" y="5269340"/>
                  <a:pt x="2838450" y="5295900"/>
                  <a:pt x="2838450" y="5295900"/>
                </a:cubicBezTo>
                <a:cubicBezTo>
                  <a:pt x="2819400" y="5314950"/>
                  <a:pt x="2802566" y="5336510"/>
                  <a:pt x="2781300" y="5353050"/>
                </a:cubicBezTo>
                <a:cubicBezTo>
                  <a:pt x="2745155" y="5381163"/>
                  <a:pt x="2667000" y="5429250"/>
                  <a:pt x="2667000" y="5429250"/>
                </a:cubicBezTo>
                <a:cubicBezTo>
                  <a:pt x="2510103" y="5376951"/>
                  <a:pt x="2592457" y="5385470"/>
                  <a:pt x="2419350" y="5410200"/>
                </a:cubicBezTo>
                <a:lnTo>
                  <a:pt x="2190750" y="5562600"/>
                </a:lnTo>
                <a:cubicBezTo>
                  <a:pt x="2171700" y="5575300"/>
                  <a:pt x="2156051" y="5596210"/>
                  <a:pt x="2133600" y="5600700"/>
                </a:cubicBezTo>
                <a:lnTo>
                  <a:pt x="2038350" y="5619750"/>
                </a:lnTo>
                <a:cubicBezTo>
                  <a:pt x="1943100" y="5613400"/>
                  <a:pt x="1847478" y="5611242"/>
                  <a:pt x="1752600" y="5600700"/>
                </a:cubicBezTo>
                <a:cubicBezTo>
                  <a:pt x="1732642" y="5598482"/>
                  <a:pt x="1711130" y="5594194"/>
                  <a:pt x="1695450" y="5581650"/>
                </a:cubicBezTo>
                <a:cubicBezTo>
                  <a:pt x="1572353" y="5483173"/>
                  <a:pt x="1743848" y="5553333"/>
                  <a:pt x="1600200" y="5505450"/>
                </a:cubicBezTo>
                <a:cubicBezTo>
                  <a:pt x="1587500" y="5486400"/>
                  <a:pt x="1579978" y="5462603"/>
                  <a:pt x="1562100" y="5448300"/>
                </a:cubicBezTo>
                <a:cubicBezTo>
                  <a:pt x="1546420" y="5435756"/>
                  <a:pt x="1519149" y="5443449"/>
                  <a:pt x="1504950" y="5429250"/>
                </a:cubicBezTo>
                <a:cubicBezTo>
                  <a:pt x="1490751" y="5415051"/>
                  <a:pt x="1498444" y="5387780"/>
                  <a:pt x="1485900" y="5372100"/>
                </a:cubicBezTo>
                <a:cubicBezTo>
                  <a:pt x="1471597" y="5354222"/>
                  <a:pt x="1446339" y="5348657"/>
                  <a:pt x="1428750" y="5334000"/>
                </a:cubicBezTo>
                <a:cubicBezTo>
                  <a:pt x="1408054" y="5316753"/>
                  <a:pt x="1388140" y="5298116"/>
                  <a:pt x="1371600" y="5276850"/>
                </a:cubicBezTo>
                <a:cubicBezTo>
                  <a:pt x="1343487" y="5240705"/>
                  <a:pt x="1320800" y="5200650"/>
                  <a:pt x="1295400" y="5162550"/>
                </a:cubicBezTo>
                <a:lnTo>
                  <a:pt x="1219200" y="5048250"/>
                </a:lnTo>
                <a:lnTo>
                  <a:pt x="1181100" y="4991100"/>
                </a:lnTo>
                <a:cubicBezTo>
                  <a:pt x="1168400" y="4972050"/>
                  <a:pt x="1159189" y="4950139"/>
                  <a:pt x="1143000" y="4933950"/>
                </a:cubicBezTo>
                <a:cubicBezTo>
                  <a:pt x="1123950" y="4914900"/>
                  <a:pt x="1103097" y="4897496"/>
                  <a:pt x="1085850" y="4876800"/>
                </a:cubicBezTo>
                <a:cubicBezTo>
                  <a:pt x="1071193" y="4859211"/>
                  <a:pt x="1063939" y="4835839"/>
                  <a:pt x="1047750" y="4819650"/>
                </a:cubicBezTo>
                <a:cubicBezTo>
                  <a:pt x="1031561" y="4803461"/>
                  <a:pt x="1008189" y="4796207"/>
                  <a:pt x="990600" y="4781550"/>
                </a:cubicBezTo>
                <a:cubicBezTo>
                  <a:pt x="969904" y="4764303"/>
                  <a:pt x="954146" y="4741647"/>
                  <a:pt x="933450" y="4724400"/>
                </a:cubicBezTo>
                <a:cubicBezTo>
                  <a:pt x="915861" y="4709743"/>
                  <a:pt x="893889" y="4700957"/>
                  <a:pt x="876300" y="4686300"/>
                </a:cubicBezTo>
                <a:cubicBezTo>
                  <a:pt x="855604" y="4669053"/>
                  <a:pt x="842700" y="4642234"/>
                  <a:pt x="819150" y="4629150"/>
                </a:cubicBezTo>
                <a:cubicBezTo>
                  <a:pt x="784043" y="4609646"/>
                  <a:pt x="704850" y="4591050"/>
                  <a:pt x="704850" y="4591050"/>
                </a:cubicBezTo>
                <a:cubicBezTo>
                  <a:pt x="650526" y="4597086"/>
                  <a:pt x="540079" y="4597235"/>
                  <a:pt x="476250" y="4629150"/>
                </a:cubicBezTo>
                <a:cubicBezTo>
                  <a:pt x="455772" y="4639389"/>
                  <a:pt x="439578" y="4657011"/>
                  <a:pt x="419100" y="4667250"/>
                </a:cubicBezTo>
                <a:cubicBezTo>
                  <a:pt x="401139" y="4676230"/>
                  <a:pt x="379911" y="4677320"/>
                  <a:pt x="361950" y="4686300"/>
                </a:cubicBezTo>
                <a:cubicBezTo>
                  <a:pt x="214234" y="4760158"/>
                  <a:pt x="391298" y="4695567"/>
                  <a:pt x="247650" y="4743450"/>
                </a:cubicBezTo>
                <a:cubicBezTo>
                  <a:pt x="228600" y="4762500"/>
                  <a:pt x="211766" y="4784060"/>
                  <a:pt x="190500" y="4800600"/>
                </a:cubicBezTo>
                <a:cubicBezTo>
                  <a:pt x="154355" y="4828713"/>
                  <a:pt x="76200" y="4876800"/>
                  <a:pt x="76200" y="4876800"/>
                </a:cubicBezTo>
                <a:cubicBezTo>
                  <a:pt x="57150" y="4857750"/>
                  <a:pt x="33994" y="4842066"/>
                  <a:pt x="19050" y="4819650"/>
                </a:cubicBezTo>
                <a:cubicBezTo>
                  <a:pt x="7911" y="4802942"/>
                  <a:pt x="0" y="4782580"/>
                  <a:pt x="0" y="4762500"/>
                </a:cubicBezTo>
                <a:cubicBezTo>
                  <a:pt x="0" y="4507388"/>
                  <a:pt x="17269" y="4676155"/>
                  <a:pt x="57150" y="4476750"/>
                </a:cubicBezTo>
                <a:cubicBezTo>
                  <a:pt x="84076" y="4342119"/>
                  <a:pt x="65961" y="4412217"/>
                  <a:pt x="114300" y="4267200"/>
                </a:cubicBezTo>
                <a:cubicBezTo>
                  <a:pt x="120650" y="4248150"/>
                  <a:pt x="122211" y="4226758"/>
                  <a:pt x="133350" y="4210050"/>
                </a:cubicBezTo>
                <a:cubicBezTo>
                  <a:pt x="193727" y="4119484"/>
                  <a:pt x="164210" y="4174620"/>
                  <a:pt x="209550" y="4038600"/>
                </a:cubicBezTo>
                <a:lnTo>
                  <a:pt x="266700" y="3867150"/>
                </a:lnTo>
                <a:cubicBezTo>
                  <a:pt x="273050" y="3848100"/>
                  <a:pt x="274611" y="3826708"/>
                  <a:pt x="285750" y="3810000"/>
                </a:cubicBezTo>
                <a:cubicBezTo>
                  <a:pt x="311150" y="3771900"/>
                  <a:pt x="347470" y="3739141"/>
                  <a:pt x="361950" y="3695700"/>
                </a:cubicBezTo>
                <a:cubicBezTo>
                  <a:pt x="374650" y="3657600"/>
                  <a:pt x="377773" y="3614816"/>
                  <a:pt x="400050" y="3581400"/>
                </a:cubicBezTo>
                <a:lnTo>
                  <a:pt x="514350" y="3409950"/>
                </a:lnTo>
                <a:lnTo>
                  <a:pt x="552450" y="3352800"/>
                </a:lnTo>
                <a:cubicBezTo>
                  <a:pt x="565150" y="3333750"/>
                  <a:pt x="574361" y="3311839"/>
                  <a:pt x="590550" y="3295650"/>
                </a:cubicBezTo>
                <a:cubicBezTo>
                  <a:pt x="609600" y="3276600"/>
                  <a:pt x="630453" y="3259196"/>
                  <a:pt x="647700" y="3238500"/>
                </a:cubicBezTo>
                <a:cubicBezTo>
                  <a:pt x="662357" y="3220911"/>
                  <a:pt x="670589" y="3198462"/>
                  <a:pt x="685800" y="3181350"/>
                </a:cubicBezTo>
                <a:cubicBezTo>
                  <a:pt x="721597" y="3141078"/>
                  <a:pt x="762000" y="3105150"/>
                  <a:pt x="800100" y="3067050"/>
                </a:cubicBezTo>
                <a:cubicBezTo>
                  <a:pt x="819150" y="3048000"/>
                  <a:pt x="834834" y="3024844"/>
                  <a:pt x="857250" y="3009900"/>
                </a:cubicBezTo>
                <a:lnTo>
                  <a:pt x="971550" y="2933700"/>
                </a:lnTo>
                <a:cubicBezTo>
                  <a:pt x="1014775" y="2804025"/>
                  <a:pt x="972745" y="2822971"/>
                  <a:pt x="1085850" y="2800350"/>
                </a:cubicBezTo>
                <a:cubicBezTo>
                  <a:pt x="1092077" y="2799105"/>
                  <a:pt x="1098550" y="2800350"/>
                  <a:pt x="1104900" y="2800350"/>
                </a:cubicBezTo>
              </a:path>
            </a:pathLst>
          </a:custGeom>
          <a:solidFill>
            <a:srgbClr val="D8F76F"/>
          </a:solidFill>
          <a:ln w="5715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5081074" y="2916352"/>
            <a:ext cx="260135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rgbClr val="0000FF"/>
                </a:solidFill>
                <a:latin typeface="SVN-Angely" panose="02000000000000000000" pitchFamily="2" charset="0"/>
              </a:rPr>
              <a:t>Châu</a:t>
            </a:r>
            <a:r>
              <a:rPr lang="en-US" sz="7200" b="1" dirty="0">
                <a:solidFill>
                  <a:srgbClr val="0000FF"/>
                </a:solidFill>
                <a:latin typeface="SVN-Angely" panose="02000000000000000000" pitchFamily="2" charset="0"/>
              </a:rPr>
              <a:t> Á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634031" y="3475883"/>
            <a:ext cx="5443025" cy="1047750"/>
          </a:xfrm>
          <a:prstGeom prst="wedgeRoundRectCallout">
            <a:avLst>
              <a:gd name="adj1" fmla="val 16139"/>
              <a:gd name="adj2" fmla="val 48727"/>
              <a:gd name="adj3" fmla="val 16667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Khí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hậu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khắc</a:t>
            </a:r>
            <a:r>
              <a:rPr lang="en-US" sz="6000" b="1" dirty="0">
                <a:solidFill>
                  <a:srgbClr val="C00000"/>
                </a:solidFill>
                <a:latin typeface="SVN-Angely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SVN-Angely" panose="02000000000000000000" pitchFamily="2" charset="0"/>
              </a:rPr>
              <a:t>nghiệt</a:t>
            </a:r>
            <a:endParaRPr lang="en-US" sz="6000" b="1" dirty="0">
              <a:solidFill>
                <a:srgbClr val="C00000"/>
              </a:solidFill>
              <a:latin typeface="SVN-Angely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69" y="1591480"/>
            <a:ext cx="553010" cy="8526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769" y="1613716"/>
            <a:ext cx="553010" cy="852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926" y="1056720"/>
            <a:ext cx="553010" cy="8526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01" y="93302"/>
            <a:ext cx="553010" cy="85267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550" y="963574"/>
            <a:ext cx="553010" cy="8526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560" y="2191013"/>
            <a:ext cx="553010" cy="8526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084" y="2010583"/>
            <a:ext cx="553010" cy="85267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940" y="2758155"/>
            <a:ext cx="553010" cy="85267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387" y="3569805"/>
            <a:ext cx="553010" cy="8526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773" y="4060419"/>
            <a:ext cx="553010" cy="8526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24" y="4891797"/>
            <a:ext cx="553010" cy="85267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558" y="4167590"/>
            <a:ext cx="553010" cy="85267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355" y="4406022"/>
            <a:ext cx="553010" cy="85267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761" y="4872722"/>
            <a:ext cx="553010" cy="85267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572" y="4764465"/>
            <a:ext cx="553010" cy="85267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873" y="5040436"/>
            <a:ext cx="553010" cy="85267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05" y="4472046"/>
            <a:ext cx="553010" cy="85267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16" y="4060809"/>
            <a:ext cx="553010" cy="85267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67" y="2862907"/>
            <a:ext cx="553010" cy="85267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30" y="2060226"/>
            <a:ext cx="553010" cy="852671"/>
          </a:xfrm>
          <a:prstGeom prst="rect">
            <a:avLst/>
          </a:prstGeom>
        </p:spPr>
      </p:pic>
      <p:sp>
        <p:nvSpPr>
          <p:cNvPr id="35" name="Rounded Rectangular Callout 34"/>
          <p:cNvSpPr/>
          <p:nvPr/>
        </p:nvSpPr>
        <p:spPr>
          <a:xfrm>
            <a:off x="786025" y="949485"/>
            <a:ext cx="3522698" cy="1241528"/>
          </a:xfrm>
          <a:prstGeom prst="wedgeRoundRectCallout">
            <a:avLst>
              <a:gd name="adj1" fmla="val 61356"/>
              <a:gd name="adj2" fmla="val 55204"/>
              <a:gd name="adj3" fmla="val 16667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SVN-Angely" panose="02000000000000000000" pitchFamily="2" charset="0"/>
              </a:rPr>
              <a:t>Rừng</a:t>
            </a:r>
            <a:r>
              <a:rPr lang="en-US" sz="6000" dirty="0">
                <a:latin typeface="SVN-Angely" panose="02000000000000000000" pitchFamily="2" charset="0"/>
              </a:rPr>
              <a:t> tai-</a:t>
            </a:r>
            <a:r>
              <a:rPr lang="en-US" sz="6000" dirty="0" err="1">
                <a:latin typeface="SVN-Angely" panose="02000000000000000000" pitchFamily="2" charset="0"/>
              </a:rPr>
              <a:t>ga</a:t>
            </a:r>
            <a:endParaRPr lang="en-US" sz="6000" dirty="0">
              <a:latin typeface="SVN-Angely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F7C7C7-8FAE-0420-9B85-7FCED072DD26}"/>
              </a:ext>
            </a:extLst>
          </p:cNvPr>
          <p:cNvSpPr txBox="1"/>
          <p:nvPr/>
        </p:nvSpPr>
        <p:spPr>
          <a:xfrm>
            <a:off x="1483840" y="6049059"/>
            <a:ext cx="90502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Lược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nước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châu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Á</a:t>
            </a:r>
          </a:p>
        </p:txBody>
      </p:sp>
    </p:spTree>
    <p:extLst>
      <p:ext uri="{BB962C8B-B14F-4D97-AF65-F5344CB8AC3E}">
        <p14:creationId xmlns:p14="http://schemas.microsoft.com/office/powerpoint/2010/main" val="206585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75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23122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Freeform 5"/>
          <p:cNvSpPr/>
          <p:nvPr/>
        </p:nvSpPr>
        <p:spPr>
          <a:xfrm>
            <a:off x="-114300" y="609600"/>
            <a:ext cx="4751950" cy="5276850"/>
          </a:xfrm>
          <a:custGeom>
            <a:avLst/>
            <a:gdLst>
              <a:gd name="connsiteX0" fmla="*/ 152400 w 4751950"/>
              <a:gd name="connsiteY0" fmla="*/ 1143000 h 5276850"/>
              <a:gd name="connsiteX1" fmla="*/ 285750 w 4751950"/>
              <a:gd name="connsiteY1" fmla="*/ 933450 h 5276850"/>
              <a:gd name="connsiteX2" fmla="*/ 342900 w 4751950"/>
              <a:gd name="connsiteY2" fmla="*/ 876300 h 5276850"/>
              <a:gd name="connsiteX3" fmla="*/ 400050 w 4751950"/>
              <a:gd name="connsiteY3" fmla="*/ 762000 h 5276850"/>
              <a:gd name="connsiteX4" fmla="*/ 419100 w 4751950"/>
              <a:gd name="connsiteY4" fmla="*/ 704850 h 5276850"/>
              <a:gd name="connsiteX5" fmla="*/ 476250 w 4751950"/>
              <a:gd name="connsiteY5" fmla="*/ 685800 h 5276850"/>
              <a:gd name="connsiteX6" fmla="*/ 609600 w 4751950"/>
              <a:gd name="connsiteY6" fmla="*/ 666750 h 5276850"/>
              <a:gd name="connsiteX7" fmla="*/ 685800 w 4751950"/>
              <a:gd name="connsiteY7" fmla="*/ 552450 h 5276850"/>
              <a:gd name="connsiteX8" fmla="*/ 723900 w 4751950"/>
              <a:gd name="connsiteY8" fmla="*/ 495300 h 5276850"/>
              <a:gd name="connsiteX9" fmla="*/ 781050 w 4751950"/>
              <a:gd name="connsiteY9" fmla="*/ 438150 h 5276850"/>
              <a:gd name="connsiteX10" fmla="*/ 857250 w 4751950"/>
              <a:gd name="connsiteY10" fmla="*/ 323850 h 5276850"/>
              <a:gd name="connsiteX11" fmla="*/ 895350 w 4751950"/>
              <a:gd name="connsiteY11" fmla="*/ 266700 h 5276850"/>
              <a:gd name="connsiteX12" fmla="*/ 914400 w 4751950"/>
              <a:gd name="connsiteY12" fmla="*/ 76200 h 5276850"/>
              <a:gd name="connsiteX13" fmla="*/ 971550 w 4751950"/>
              <a:gd name="connsiteY13" fmla="*/ 57150 h 5276850"/>
              <a:gd name="connsiteX14" fmla="*/ 1085850 w 4751950"/>
              <a:gd name="connsiteY14" fmla="*/ 38100 h 5276850"/>
              <a:gd name="connsiteX15" fmla="*/ 1200150 w 4751950"/>
              <a:gd name="connsiteY15" fmla="*/ 0 h 5276850"/>
              <a:gd name="connsiteX16" fmla="*/ 1314450 w 4751950"/>
              <a:gd name="connsiteY16" fmla="*/ 19050 h 5276850"/>
              <a:gd name="connsiteX17" fmla="*/ 1428750 w 4751950"/>
              <a:gd name="connsiteY17" fmla="*/ 95250 h 5276850"/>
              <a:gd name="connsiteX18" fmla="*/ 1524000 w 4751950"/>
              <a:gd name="connsiteY18" fmla="*/ 114300 h 5276850"/>
              <a:gd name="connsiteX19" fmla="*/ 1581150 w 4751950"/>
              <a:gd name="connsiteY19" fmla="*/ 133350 h 5276850"/>
              <a:gd name="connsiteX20" fmla="*/ 1714500 w 4751950"/>
              <a:gd name="connsiteY20" fmla="*/ 152400 h 5276850"/>
              <a:gd name="connsiteX21" fmla="*/ 1771650 w 4751950"/>
              <a:gd name="connsiteY21" fmla="*/ 285750 h 5276850"/>
              <a:gd name="connsiteX22" fmla="*/ 1714500 w 4751950"/>
              <a:gd name="connsiteY22" fmla="*/ 304800 h 5276850"/>
              <a:gd name="connsiteX23" fmla="*/ 1619250 w 4751950"/>
              <a:gd name="connsiteY23" fmla="*/ 323850 h 5276850"/>
              <a:gd name="connsiteX24" fmla="*/ 1562100 w 4751950"/>
              <a:gd name="connsiteY24" fmla="*/ 381000 h 5276850"/>
              <a:gd name="connsiteX25" fmla="*/ 1485900 w 4751950"/>
              <a:gd name="connsiteY25" fmla="*/ 495300 h 5276850"/>
              <a:gd name="connsiteX26" fmla="*/ 1447800 w 4751950"/>
              <a:gd name="connsiteY26" fmla="*/ 552450 h 5276850"/>
              <a:gd name="connsiteX27" fmla="*/ 1390650 w 4751950"/>
              <a:gd name="connsiteY27" fmla="*/ 609600 h 5276850"/>
              <a:gd name="connsiteX28" fmla="*/ 1295400 w 4751950"/>
              <a:gd name="connsiteY28" fmla="*/ 781050 h 5276850"/>
              <a:gd name="connsiteX29" fmla="*/ 1257300 w 4751950"/>
              <a:gd name="connsiteY29" fmla="*/ 838200 h 5276850"/>
              <a:gd name="connsiteX30" fmla="*/ 1219200 w 4751950"/>
              <a:gd name="connsiteY30" fmla="*/ 895350 h 5276850"/>
              <a:gd name="connsiteX31" fmla="*/ 1162050 w 4751950"/>
              <a:gd name="connsiteY31" fmla="*/ 952500 h 5276850"/>
              <a:gd name="connsiteX32" fmla="*/ 1104900 w 4751950"/>
              <a:gd name="connsiteY32" fmla="*/ 990600 h 5276850"/>
              <a:gd name="connsiteX33" fmla="*/ 1104900 w 4751950"/>
              <a:gd name="connsiteY33" fmla="*/ 1181100 h 5276850"/>
              <a:gd name="connsiteX34" fmla="*/ 1123950 w 4751950"/>
              <a:gd name="connsiteY34" fmla="*/ 1238250 h 5276850"/>
              <a:gd name="connsiteX35" fmla="*/ 1181100 w 4751950"/>
              <a:gd name="connsiteY35" fmla="*/ 1276350 h 5276850"/>
              <a:gd name="connsiteX36" fmla="*/ 1485900 w 4751950"/>
              <a:gd name="connsiteY36" fmla="*/ 1238250 h 5276850"/>
              <a:gd name="connsiteX37" fmla="*/ 1600200 w 4751950"/>
              <a:gd name="connsiteY37" fmla="*/ 1200150 h 5276850"/>
              <a:gd name="connsiteX38" fmla="*/ 1714500 w 4751950"/>
              <a:gd name="connsiteY38" fmla="*/ 1104900 h 5276850"/>
              <a:gd name="connsiteX39" fmla="*/ 1733550 w 4751950"/>
              <a:gd name="connsiteY39" fmla="*/ 1047750 h 5276850"/>
              <a:gd name="connsiteX40" fmla="*/ 1771650 w 4751950"/>
              <a:gd name="connsiteY40" fmla="*/ 990600 h 5276850"/>
              <a:gd name="connsiteX41" fmla="*/ 1790700 w 4751950"/>
              <a:gd name="connsiteY41" fmla="*/ 800100 h 5276850"/>
              <a:gd name="connsiteX42" fmla="*/ 1905000 w 4751950"/>
              <a:gd name="connsiteY42" fmla="*/ 762000 h 5276850"/>
              <a:gd name="connsiteX43" fmla="*/ 1962150 w 4751950"/>
              <a:gd name="connsiteY43" fmla="*/ 742950 h 5276850"/>
              <a:gd name="connsiteX44" fmla="*/ 2552700 w 4751950"/>
              <a:gd name="connsiteY44" fmla="*/ 762000 h 5276850"/>
              <a:gd name="connsiteX45" fmla="*/ 2686050 w 4751950"/>
              <a:gd name="connsiteY45" fmla="*/ 800100 h 5276850"/>
              <a:gd name="connsiteX46" fmla="*/ 2781300 w 4751950"/>
              <a:gd name="connsiteY46" fmla="*/ 819150 h 5276850"/>
              <a:gd name="connsiteX47" fmla="*/ 2857500 w 4751950"/>
              <a:gd name="connsiteY47" fmla="*/ 838200 h 5276850"/>
              <a:gd name="connsiteX48" fmla="*/ 3200400 w 4751950"/>
              <a:gd name="connsiteY48" fmla="*/ 857250 h 5276850"/>
              <a:gd name="connsiteX49" fmla="*/ 3276600 w 4751950"/>
              <a:gd name="connsiteY49" fmla="*/ 876300 h 5276850"/>
              <a:gd name="connsiteX50" fmla="*/ 3390900 w 4751950"/>
              <a:gd name="connsiteY50" fmla="*/ 914400 h 5276850"/>
              <a:gd name="connsiteX51" fmla="*/ 3543300 w 4751950"/>
              <a:gd name="connsiteY51" fmla="*/ 952500 h 5276850"/>
              <a:gd name="connsiteX52" fmla="*/ 3600450 w 4751950"/>
              <a:gd name="connsiteY52" fmla="*/ 1009650 h 5276850"/>
              <a:gd name="connsiteX53" fmla="*/ 3619500 w 4751950"/>
              <a:gd name="connsiteY53" fmla="*/ 1066800 h 5276850"/>
              <a:gd name="connsiteX54" fmla="*/ 3657600 w 4751950"/>
              <a:gd name="connsiteY54" fmla="*/ 1123950 h 5276850"/>
              <a:gd name="connsiteX55" fmla="*/ 3733800 w 4751950"/>
              <a:gd name="connsiteY55" fmla="*/ 1295400 h 5276850"/>
              <a:gd name="connsiteX56" fmla="*/ 3752850 w 4751950"/>
              <a:gd name="connsiteY56" fmla="*/ 1847850 h 5276850"/>
              <a:gd name="connsiteX57" fmla="*/ 3829050 w 4751950"/>
              <a:gd name="connsiteY57" fmla="*/ 1962150 h 5276850"/>
              <a:gd name="connsiteX58" fmla="*/ 3981450 w 4751950"/>
              <a:gd name="connsiteY58" fmla="*/ 2095500 h 5276850"/>
              <a:gd name="connsiteX59" fmla="*/ 4038600 w 4751950"/>
              <a:gd name="connsiteY59" fmla="*/ 2133600 h 5276850"/>
              <a:gd name="connsiteX60" fmla="*/ 4152900 w 4751950"/>
              <a:gd name="connsiteY60" fmla="*/ 2190750 h 5276850"/>
              <a:gd name="connsiteX61" fmla="*/ 4648200 w 4751950"/>
              <a:gd name="connsiteY61" fmla="*/ 2209800 h 5276850"/>
              <a:gd name="connsiteX62" fmla="*/ 4705350 w 4751950"/>
              <a:gd name="connsiteY62" fmla="*/ 2247900 h 5276850"/>
              <a:gd name="connsiteX63" fmla="*/ 4724400 w 4751950"/>
              <a:gd name="connsiteY63" fmla="*/ 2438400 h 5276850"/>
              <a:gd name="connsiteX64" fmla="*/ 4648200 w 4751950"/>
              <a:gd name="connsiteY64" fmla="*/ 2457450 h 5276850"/>
              <a:gd name="connsiteX65" fmla="*/ 4591050 w 4751950"/>
              <a:gd name="connsiteY65" fmla="*/ 2495550 h 5276850"/>
              <a:gd name="connsiteX66" fmla="*/ 4514850 w 4751950"/>
              <a:gd name="connsiteY66" fmla="*/ 2609850 h 5276850"/>
              <a:gd name="connsiteX67" fmla="*/ 4476750 w 4751950"/>
              <a:gd name="connsiteY67" fmla="*/ 2667000 h 5276850"/>
              <a:gd name="connsiteX68" fmla="*/ 4438650 w 4751950"/>
              <a:gd name="connsiteY68" fmla="*/ 2724150 h 5276850"/>
              <a:gd name="connsiteX69" fmla="*/ 4381500 w 4751950"/>
              <a:gd name="connsiteY69" fmla="*/ 2781300 h 5276850"/>
              <a:gd name="connsiteX70" fmla="*/ 4343400 w 4751950"/>
              <a:gd name="connsiteY70" fmla="*/ 2838450 h 5276850"/>
              <a:gd name="connsiteX71" fmla="*/ 4229100 w 4751950"/>
              <a:gd name="connsiteY71" fmla="*/ 2952750 h 5276850"/>
              <a:gd name="connsiteX72" fmla="*/ 4152900 w 4751950"/>
              <a:gd name="connsiteY72" fmla="*/ 3067050 h 5276850"/>
              <a:gd name="connsiteX73" fmla="*/ 4076700 w 4751950"/>
              <a:gd name="connsiteY73" fmla="*/ 3181350 h 5276850"/>
              <a:gd name="connsiteX74" fmla="*/ 4038600 w 4751950"/>
              <a:gd name="connsiteY74" fmla="*/ 3238500 h 5276850"/>
              <a:gd name="connsiteX75" fmla="*/ 4000500 w 4751950"/>
              <a:gd name="connsiteY75" fmla="*/ 3295650 h 5276850"/>
              <a:gd name="connsiteX76" fmla="*/ 3981450 w 4751950"/>
              <a:gd name="connsiteY76" fmla="*/ 3352800 h 5276850"/>
              <a:gd name="connsiteX77" fmla="*/ 3905250 w 4751950"/>
              <a:gd name="connsiteY77" fmla="*/ 3467100 h 5276850"/>
              <a:gd name="connsiteX78" fmla="*/ 3810000 w 4751950"/>
              <a:gd name="connsiteY78" fmla="*/ 3752850 h 5276850"/>
              <a:gd name="connsiteX79" fmla="*/ 3790950 w 4751950"/>
              <a:gd name="connsiteY79" fmla="*/ 3810000 h 5276850"/>
              <a:gd name="connsiteX80" fmla="*/ 3771900 w 4751950"/>
              <a:gd name="connsiteY80" fmla="*/ 3867150 h 5276850"/>
              <a:gd name="connsiteX81" fmla="*/ 3733800 w 4751950"/>
              <a:gd name="connsiteY81" fmla="*/ 3924300 h 5276850"/>
              <a:gd name="connsiteX82" fmla="*/ 3676650 w 4751950"/>
              <a:gd name="connsiteY82" fmla="*/ 4038600 h 5276850"/>
              <a:gd name="connsiteX83" fmla="*/ 3657600 w 4751950"/>
              <a:gd name="connsiteY83" fmla="*/ 4114800 h 5276850"/>
              <a:gd name="connsiteX84" fmla="*/ 3638550 w 4751950"/>
              <a:gd name="connsiteY84" fmla="*/ 4171950 h 5276850"/>
              <a:gd name="connsiteX85" fmla="*/ 3657600 w 4751950"/>
              <a:gd name="connsiteY85" fmla="*/ 4629150 h 5276850"/>
              <a:gd name="connsiteX86" fmla="*/ 3676650 w 4751950"/>
              <a:gd name="connsiteY86" fmla="*/ 4686300 h 5276850"/>
              <a:gd name="connsiteX87" fmla="*/ 3619500 w 4751950"/>
              <a:gd name="connsiteY87" fmla="*/ 4667250 h 5276850"/>
              <a:gd name="connsiteX88" fmla="*/ 3562350 w 4751950"/>
              <a:gd name="connsiteY88" fmla="*/ 4610100 h 5276850"/>
              <a:gd name="connsiteX89" fmla="*/ 3467100 w 4751950"/>
              <a:gd name="connsiteY89" fmla="*/ 4514850 h 5276850"/>
              <a:gd name="connsiteX90" fmla="*/ 3352800 w 4751950"/>
              <a:gd name="connsiteY90" fmla="*/ 4476750 h 5276850"/>
              <a:gd name="connsiteX91" fmla="*/ 3238500 w 4751950"/>
              <a:gd name="connsiteY91" fmla="*/ 4362450 h 5276850"/>
              <a:gd name="connsiteX92" fmla="*/ 3200400 w 4751950"/>
              <a:gd name="connsiteY92" fmla="*/ 4305300 h 5276850"/>
              <a:gd name="connsiteX93" fmla="*/ 3124200 w 4751950"/>
              <a:gd name="connsiteY93" fmla="*/ 4286250 h 5276850"/>
              <a:gd name="connsiteX94" fmla="*/ 2876550 w 4751950"/>
              <a:gd name="connsiteY94" fmla="*/ 4267200 h 5276850"/>
              <a:gd name="connsiteX95" fmla="*/ 2724150 w 4751950"/>
              <a:gd name="connsiteY95" fmla="*/ 4267200 h 5276850"/>
              <a:gd name="connsiteX96" fmla="*/ 2686050 w 4751950"/>
              <a:gd name="connsiteY96" fmla="*/ 4324350 h 5276850"/>
              <a:gd name="connsiteX97" fmla="*/ 2590800 w 4751950"/>
              <a:gd name="connsiteY97" fmla="*/ 4438650 h 5276850"/>
              <a:gd name="connsiteX98" fmla="*/ 2552700 w 4751950"/>
              <a:gd name="connsiteY98" fmla="*/ 4552950 h 5276850"/>
              <a:gd name="connsiteX99" fmla="*/ 2533650 w 4751950"/>
              <a:gd name="connsiteY99" fmla="*/ 4610100 h 5276850"/>
              <a:gd name="connsiteX100" fmla="*/ 2514600 w 4751950"/>
              <a:gd name="connsiteY100" fmla="*/ 4914900 h 5276850"/>
              <a:gd name="connsiteX101" fmla="*/ 2457450 w 4751950"/>
              <a:gd name="connsiteY101" fmla="*/ 4895850 h 5276850"/>
              <a:gd name="connsiteX102" fmla="*/ 2400300 w 4751950"/>
              <a:gd name="connsiteY102" fmla="*/ 4953000 h 5276850"/>
              <a:gd name="connsiteX103" fmla="*/ 2343150 w 4751950"/>
              <a:gd name="connsiteY103" fmla="*/ 5181600 h 5276850"/>
              <a:gd name="connsiteX104" fmla="*/ 2324100 w 4751950"/>
              <a:gd name="connsiteY104" fmla="*/ 5238750 h 5276850"/>
              <a:gd name="connsiteX105" fmla="*/ 2266950 w 4751950"/>
              <a:gd name="connsiteY105" fmla="*/ 5276850 h 5276850"/>
              <a:gd name="connsiteX106" fmla="*/ 2209800 w 4751950"/>
              <a:gd name="connsiteY106" fmla="*/ 5257800 h 5276850"/>
              <a:gd name="connsiteX107" fmla="*/ 2171700 w 4751950"/>
              <a:gd name="connsiteY107" fmla="*/ 5200650 h 5276850"/>
              <a:gd name="connsiteX108" fmla="*/ 2114550 w 4751950"/>
              <a:gd name="connsiteY108" fmla="*/ 5162550 h 5276850"/>
              <a:gd name="connsiteX109" fmla="*/ 2038350 w 4751950"/>
              <a:gd name="connsiteY109" fmla="*/ 5048250 h 5276850"/>
              <a:gd name="connsiteX110" fmla="*/ 2000250 w 4751950"/>
              <a:gd name="connsiteY110" fmla="*/ 4933950 h 5276850"/>
              <a:gd name="connsiteX111" fmla="*/ 1962150 w 4751950"/>
              <a:gd name="connsiteY111" fmla="*/ 4819650 h 5276850"/>
              <a:gd name="connsiteX112" fmla="*/ 1943100 w 4751950"/>
              <a:gd name="connsiteY112" fmla="*/ 4762500 h 5276850"/>
              <a:gd name="connsiteX113" fmla="*/ 1905000 w 4751950"/>
              <a:gd name="connsiteY113" fmla="*/ 4705350 h 5276850"/>
              <a:gd name="connsiteX114" fmla="*/ 1885950 w 4751950"/>
              <a:gd name="connsiteY114" fmla="*/ 4648200 h 5276850"/>
              <a:gd name="connsiteX115" fmla="*/ 1828800 w 4751950"/>
              <a:gd name="connsiteY115" fmla="*/ 4591050 h 5276850"/>
              <a:gd name="connsiteX116" fmla="*/ 1790700 w 4751950"/>
              <a:gd name="connsiteY116" fmla="*/ 4476750 h 5276850"/>
              <a:gd name="connsiteX117" fmla="*/ 1771650 w 4751950"/>
              <a:gd name="connsiteY117" fmla="*/ 4419600 h 5276850"/>
              <a:gd name="connsiteX118" fmla="*/ 1733550 w 4751950"/>
              <a:gd name="connsiteY118" fmla="*/ 4362450 h 5276850"/>
              <a:gd name="connsiteX119" fmla="*/ 1695450 w 4751950"/>
              <a:gd name="connsiteY119" fmla="*/ 4248150 h 5276850"/>
              <a:gd name="connsiteX120" fmla="*/ 1676400 w 4751950"/>
              <a:gd name="connsiteY120" fmla="*/ 4191000 h 5276850"/>
              <a:gd name="connsiteX121" fmla="*/ 1504950 w 4751950"/>
              <a:gd name="connsiteY121" fmla="*/ 4133850 h 5276850"/>
              <a:gd name="connsiteX122" fmla="*/ 1428750 w 4751950"/>
              <a:gd name="connsiteY122" fmla="*/ 4114800 h 5276850"/>
              <a:gd name="connsiteX123" fmla="*/ 1333500 w 4751950"/>
              <a:gd name="connsiteY123" fmla="*/ 4095750 h 5276850"/>
              <a:gd name="connsiteX124" fmla="*/ 1219200 w 4751950"/>
              <a:gd name="connsiteY124" fmla="*/ 4076700 h 5276850"/>
              <a:gd name="connsiteX125" fmla="*/ 1047750 w 4751950"/>
              <a:gd name="connsiteY125" fmla="*/ 4000500 h 5276850"/>
              <a:gd name="connsiteX126" fmla="*/ 895350 w 4751950"/>
              <a:gd name="connsiteY126" fmla="*/ 3962400 h 5276850"/>
              <a:gd name="connsiteX127" fmla="*/ 819150 w 4751950"/>
              <a:gd name="connsiteY127" fmla="*/ 3943350 h 5276850"/>
              <a:gd name="connsiteX128" fmla="*/ 762000 w 4751950"/>
              <a:gd name="connsiteY128" fmla="*/ 3905250 h 5276850"/>
              <a:gd name="connsiteX129" fmla="*/ 647700 w 4751950"/>
              <a:gd name="connsiteY129" fmla="*/ 3810000 h 5276850"/>
              <a:gd name="connsiteX130" fmla="*/ 590550 w 4751950"/>
              <a:gd name="connsiteY130" fmla="*/ 3790950 h 5276850"/>
              <a:gd name="connsiteX131" fmla="*/ 457200 w 4751950"/>
              <a:gd name="connsiteY131" fmla="*/ 3829050 h 5276850"/>
              <a:gd name="connsiteX132" fmla="*/ 342900 w 4751950"/>
              <a:gd name="connsiteY132" fmla="*/ 3905250 h 5276850"/>
              <a:gd name="connsiteX133" fmla="*/ 285750 w 4751950"/>
              <a:gd name="connsiteY133" fmla="*/ 3943350 h 5276850"/>
              <a:gd name="connsiteX134" fmla="*/ 228600 w 4751950"/>
              <a:gd name="connsiteY134" fmla="*/ 4000500 h 5276850"/>
              <a:gd name="connsiteX135" fmla="*/ 209550 w 4751950"/>
              <a:gd name="connsiteY135" fmla="*/ 4229100 h 5276850"/>
              <a:gd name="connsiteX136" fmla="*/ 190500 w 4751950"/>
              <a:gd name="connsiteY136" fmla="*/ 4286250 h 5276850"/>
              <a:gd name="connsiteX137" fmla="*/ 76200 w 4751950"/>
              <a:gd name="connsiteY137" fmla="*/ 4400550 h 5276850"/>
              <a:gd name="connsiteX138" fmla="*/ 0 w 4751950"/>
              <a:gd name="connsiteY138" fmla="*/ 44005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4751950" h="5276850">
                <a:moveTo>
                  <a:pt x="152400" y="1143000"/>
                </a:moveTo>
                <a:cubicBezTo>
                  <a:pt x="182017" y="994915"/>
                  <a:pt x="148555" y="1070645"/>
                  <a:pt x="285750" y="933450"/>
                </a:cubicBezTo>
                <a:lnTo>
                  <a:pt x="342900" y="876300"/>
                </a:lnTo>
                <a:cubicBezTo>
                  <a:pt x="390783" y="732652"/>
                  <a:pt x="326192" y="909716"/>
                  <a:pt x="400050" y="762000"/>
                </a:cubicBezTo>
                <a:cubicBezTo>
                  <a:pt x="409030" y="744039"/>
                  <a:pt x="404901" y="719049"/>
                  <a:pt x="419100" y="704850"/>
                </a:cubicBezTo>
                <a:cubicBezTo>
                  <a:pt x="433299" y="690651"/>
                  <a:pt x="456559" y="689738"/>
                  <a:pt x="476250" y="685800"/>
                </a:cubicBezTo>
                <a:cubicBezTo>
                  <a:pt x="520279" y="676994"/>
                  <a:pt x="565150" y="673100"/>
                  <a:pt x="609600" y="666750"/>
                </a:cubicBezTo>
                <a:lnTo>
                  <a:pt x="685800" y="552450"/>
                </a:lnTo>
                <a:cubicBezTo>
                  <a:pt x="698500" y="533400"/>
                  <a:pt x="707711" y="511489"/>
                  <a:pt x="723900" y="495300"/>
                </a:cubicBezTo>
                <a:cubicBezTo>
                  <a:pt x="742950" y="476250"/>
                  <a:pt x="764510" y="459416"/>
                  <a:pt x="781050" y="438150"/>
                </a:cubicBezTo>
                <a:cubicBezTo>
                  <a:pt x="809163" y="402005"/>
                  <a:pt x="831850" y="361950"/>
                  <a:pt x="857250" y="323850"/>
                </a:cubicBezTo>
                <a:lnTo>
                  <a:pt x="895350" y="266700"/>
                </a:lnTo>
                <a:cubicBezTo>
                  <a:pt x="901700" y="203200"/>
                  <a:pt x="892591" y="136175"/>
                  <a:pt x="914400" y="76200"/>
                </a:cubicBezTo>
                <a:cubicBezTo>
                  <a:pt x="921262" y="57329"/>
                  <a:pt x="951948" y="61506"/>
                  <a:pt x="971550" y="57150"/>
                </a:cubicBezTo>
                <a:cubicBezTo>
                  <a:pt x="1009256" y="48771"/>
                  <a:pt x="1048378" y="47468"/>
                  <a:pt x="1085850" y="38100"/>
                </a:cubicBezTo>
                <a:cubicBezTo>
                  <a:pt x="1124812" y="28360"/>
                  <a:pt x="1200150" y="0"/>
                  <a:pt x="1200150" y="0"/>
                </a:cubicBezTo>
                <a:cubicBezTo>
                  <a:pt x="1238250" y="6350"/>
                  <a:pt x="1278796" y="4194"/>
                  <a:pt x="1314450" y="19050"/>
                </a:cubicBezTo>
                <a:cubicBezTo>
                  <a:pt x="1356718" y="36662"/>
                  <a:pt x="1383849" y="86270"/>
                  <a:pt x="1428750" y="95250"/>
                </a:cubicBezTo>
                <a:cubicBezTo>
                  <a:pt x="1460500" y="101600"/>
                  <a:pt x="1492588" y="106447"/>
                  <a:pt x="1524000" y="114300"/>
                </a:cubicBezTo>
                <a:cubicBezTo>
                  <a:pt x="1543481" y="119170"/>
                  <a:pt x="1561459" y="129412"/>
                  <a:pt x="1581150" y="133350"/>
                </a:cubicBezTo>
                <a:cubicBezTo>
                  <a:pt x="1625179" y="142156"/>
                  <a:pt x="1670050" y="146050"/>
                  <a:pt x="1714500" y="152400"/>
                </a:cubicBezTo>
                <a:cubicBezTo>
                  <a:pt x="1732162" y="178893"/>
                  <a:pt x="1787027" y="247308"/>
                  <a:pt x="1771650" y="285750"/>
                </a:cubicBezTo>
                <a:cubicBezTo>
                  <a:pt x="1764192" y="304394"/>
                  <a:pt x="1733981" y="299930"/>
                  <a:pt x="1714500" y="304800"/>
                </a:cubicBezTo>
                <a:cubicBezTo>
                  <a:pt x="1683088" y="312653"/>
                  <a:pt x="1651000" y="317500"/>
                  <a:pt x="1619250" y="323850"/>
                </a:cubicBezTo>
                <a:cubicBezTo>
                  <a:pt x="1600200" y="342900"/>
                  <a:pt x="1578640" y="359734"/>
                  <a:pt x="1562100" y="381000"/>
                </a:cubicBezTo>
                <a:cubicBezTo>
                  <a:pt x="1533987" y="417145"/>
                  <a:pt x="1511300" y="457200"/>
                  <a:pt x="1485900" y="495300"/>
                </a:cubicBezTo>
                <a:cubicBezTo>
                  <a:pt x="1473200" y="514350"/>
                  <a:pt x="1463989" y="536261"/>
                  <a:pt x="1447800" y="552450"/>
                </a:cubicBezTo>
                <a:lnTo>
                  <a:pt x="1390650" y="609600"/>
                </a:lnTo>
                <a:cubicBezTo>
                  <a:pt x="1357120" y="710191"/>
                  <a:pt x="1382739" y="650042"/>
                  <a:pt x="1295400" y="781050"/>
                </a:cubicBezTo>
                <a:lnTo>
                  <a:pt x="1257300" y="838200"/>
                </a:lnTo>
                <a:cubicBezTo>
                  <a:pt x="1244600" y="857250"/>
                  <a:pt x="1235389" y="879161"/>
                  <a:pt x="1219200" y="895350"/>
                </a:cubicBezTo>
                <a:cubicBezTo>
                  <a:pt x="1200150" y="914400"/>
                  <a:pt x="1182746" y="935253"/>
                  <a:pt x="1162050" y="952500"/>
                </a:cubicBezTo>
                <a:cubicBezTo>
                  <a:pt x="1144461" y="967157"/>
                  <a:pt x="1123950" y="977900"/>
                  <a:pt x="1104900" y="990600"/>
                </a:cubicBezTo>
                <a:cubicBezTo>
                  <a:pt x="1074098" y="1083005"/>
                  <a:pt x="1077538" y="1044289"/>
                  <a:pt x="1104900" y="1181100"/>
                </a:cubicBezTo>
                <a:cubicBezTo>
                  <a:pt x="1108838" y="1200791"/>
                  <a:pt x="1111406" y="1222570"/>
                  <a:pt x="1123950" y="1238250"/>
                </a:cubicBezTo>
                <a:cubicBezTo>
                  <a:pt x="1138253" y="1256128"/>
                  <a:pt x="1162050" y="1263650"/>
                  <a:pt x="1181100" y="1276350"/>
                </a:cubicBezTo>
                <a:cubicBezTo>
                  <a:pt x="1247341" y="1269726"/>
                  <a:pt x="1407123" y="1257944"/>
                  <a:pt x="1485900" y="1238250"/>
                </a:cubicBezTo>
                <a:cubicBezTo>
                  <a:pt x="1524862" y="1228510"/>
                  <a:pt x="1566784" y="1222427"/>
                  <a:pt x="1600200" y="1200150"/>
                </a:cubicBezTo>
                <a:cubicBezTo>
                  <a:pt x="1679766" y="1147106"/>
                  <a:pt x="1641161" y="1178239"/>
                  <a:pt x="1714500" y="1104900"/>
                </a:cubicBezTo>
                <a:cubicBezTo>
                  <a:pt x="1720850" y="1085850"/>
                  <a:pt x="1724570" y="1065711"/>
                  <a:pt x="1733550" y="1047750"/>
                </a:cubicBezTo>
                <a:cubicBezTo>
                  <a:pt x="1743789" y="1027272"/>
                  <a:pt x="1766502" y="1012909"/>
                  <a:pt x="1771650" y="990600"/>
                </a:cubicBezTo>
                <a:cubicBezTo>
                  <a:pt x="1786000" y="928418"/>
                  <a:pt x="1758545" y="855224"/>
                  <a:pt x="1790700" y="800100"/>
                </a:cubicBezTo>
                <a:cubicBezTo>
                  <a:pt x="1810936" y="765410"/>
                  <a:pt x="1866900" y="774700"/>
                  <a:pt x="1905000" y="762000"/>
                </a:cubicBezTo>
                <a:lnTo>
                  <a:pt x="1962150" y="742950"/>
                </a:lnTo>
                <a:cubicBezTo>
                  <a:pt x="2159000" y="749300"/>
                  <a:pt x="2356068" y="750764"/>
                  <a:pt x="2552700" y="762000"/>
                </a:cubicBezTo>
                <a:cubicBezTo>
                  <a:pt x="2598891" y="764639"/>
                  <a:pt x="2642019" y="789092"/>
                  <a:pt x="2686050" y="800100"/>
                </a:cubicBezTo>
                <a:cubicBezTo>
                  <a:pt x="2717462" y="807953"/>
                  <a:pt x="2749692" y="812126"/>
                  <a:pt x="2781300" y="819150"/>
                </a:cubicBezTo>
                <a:cubicBezTo>
                  <a:pt x="2806858" y="824830"/>
                  <a:pt x="2831426" y="835830"/>
                  <a:pt x="2857500" y="838200"/>
                </a:cubicBezTo>
                <a:cubicBezTo>
                  <a:pt x="2971506" y="848564"/>
                  <a:pt x="3086100" y="850900"/>
                  <a:pt x="3200400" y="857250"/>
                </a:cubicBezTo>
                <a:cubicBezTo>
                  <a:pt x="3225800" y="863600"/>
                  <a:pt x="3251522" y="868777"/>
                  <a:pt x="3276600" y="876300"/>
                </a:cubicBezTo>
                <a:cubicBezTo>
                  <a:pt x="3315067" y="887840"/>
                  <a:pt x="3351519" y="906524"/>
                  <a:pt x="3390900" y="914400"/>
                </a:cubicBezTo>
                <a:cubicBezTo>
                  <a:pt x="3505841" y="937388"/>
                  <a:pt x="3455433" y="923211"/>
                  <a:pt x="3543300" y="952500"/>
                </a:cubicBezTo>
                <a:cubicBezTo>
                  <a:pt x="3562350" y="971550"/>
                  <a:pt x="3585506" y="987234"/>
                  <a:pt x="3600450" y="1009650"/>
                </a:cubicBezTo>
                <a:cubicBezTo>
                  <a:pt x="3611589" y="1026358"/>
                  <a:pt x="3610520" y="1048839"/>
                  <a:pt x="3619500" y="1066800"/>
                </a:cubicBezTo>
                <a:cubicBezTo>
                  <a:pt x="3629739" y="1087278"/>
                  <a:pt x="3648301" y="1103028"/>
                  <a:pt x="3657600" y="1123950"/>
                </a:cubicBezTo>
                <a:cubicBezTo>
                  <a:pt x="3748280" y="1327981"/>
                  <a:pt x="3647575" y="1166062"/>
                  <a:pt x="3733800" y="1295400"/>
                </a:cubicBezTo>
                <a:cubicBezTo>
                  <a:pt x="3740150" y="1479550"/>
                  <a:pt x="3726792" y="1665442"/>
                  <a:pt x="3752850" y="1847850"/>
                </a:cubicBezTo>
                <a:cubicBezTo>
                  <a:pt x="3759326" y="1893180"/>
                  <a:pt x="3803650" y="1924050"/>
                  <a:pt x="3829050" y="1962150"/>
                </a:cubicBezTo>
                <a:cubicBezTo>
                  <a:pt x="3892550" y="2057400"/>
                  <a:pt x="3848100" y="2006600"/>
                  <a:pt x="3981450" y="2095500"/>
                </a:cubicBezTo>
                <a:lnTo>
                  <a:pt x="4038600" y="2133600"/>
                </a:lnTo>
                <a:cubicBezTo>
                  <a:pt x="4072683" y="2156322"/>
                  <a:pt x="4108915" y="2187717"/>
                  <a:pt x="4152900" y="2190750"/>
                </a:cubicBezTo>
                <a:cubicBezTo>
                  <a:pt x="4317731" y="2202118"/>
                  <a:pt x="4483100" y="2203450"/>
                  <a:pt x="4648200" y="2209800"/>
                </a:cubicBezTo>
                <a:cubicBezTo>
                  <a:pt x="4667250" y="2222500"/>
                  <a:pt x="4689161" y="2231711"/>
                  <a:pt x="4705350" y="2247900"/>
                </a:cubicBezTo>
                <a:cubicBezTo>
                  <a:pt x="4756870" y="2299420"/>
                  <a:pt x="4769215" y="2366695"/>
                  <a:pt x="4724400" y="2438400"/>
                </a:cubicBezTo>
                <a:cubicBezTo>
                  <a:pt x="4710524" y="2460602"/>
                  <a:pt x="4673600" y="2451100"/>
                  <a:pt x="4648200" y="2457450"/>
                </a:cubicBezTo>
                <a:cubicBezTo>
                  <a:pt x="4629150" y="2470150"/>
                  <a:pt x="4606127" y="2478320"/>
                  <a:pt x="4591050" y="2495550"/>
                </a:cubicBezTo>
                <a:cubicBezTo>
                  <a:pt x="4560897" y="2530011"/>
                  <a:pt x="4540250" y="2571750"/>
                  <a:pt x="4514850" y="2609850"/>
                </a:cubicBezTo>
                <a:lnTo>
                  <a:pt x="4476750" y="2667000"/>
                </a:lnTo>
                <a:cubicBezTo>
                  <a:pt x="4464050" y="2686050"/>
                  <a:pt x="4454839" y="2707961"/>
                  <a:pt x="4438650" y="2724150"/>
                </a:cubicBezTo>
                <a:cubicBezTo>
                  <a:pt x="4419600" y="2743200"/>
                  <a:pt x="4398747" y="2760604"/>
                  <a:pt x="4381500" y="2781300"/>
                </a:cubicBezTo>
                <a:cubicBezTo>
                  <a:pt x="4366843" y="2798889"/>
                  <a:pt x="4358611" y="2821338"/>
                  <a:pt x="4343400" y="2838450"/>
                </a:cubicBezTo>
                <a:cubicBezTo>
                  <a:pt x="4307603" y="2878722"/>
                  <a:pt x="4229100" y="2952750"/>
                  <a:pt x="4229100" y="2952750"/>
                </a:cubicBezTo>
                <a:cubicBezTo>
                  <a:pt x="4192667" y="3062048"/>
                  <a:pt x="4236141" y="2960026"/>
                  <a:pt x="4152900" y="3067050"/>
                </a:cubicBezTo>
                <a:cubicBezTo>
                  <a:pt x="4124787" y="3103195"/>
                  <a:pt x="4102100" y="3143250"/>
                  <a:pt x="4076700" y="3181350"/>
                </a:cubicBezTo>
                <a:lnTo>
                  <a:pt x="4038600" y="3238500"/>
                </a:lnTo>
                <a:cubicBezTo>
                  <a:pt x="4025900" y="3257550"/>
                  <a:pt x="4007740" y="3273930"/>
                  <a:pt x="4000500" y="3295650"/>
                </a:cubicBezTo>
                <a:cubicBezTo>
                  <a:pt x="3994150" y="3314700"/>
                  <a:pt x="3991202" y="3335247"/>
                  <a:pt x="3981450" y="3352800"/>
                </a:cubicBezTo>
                <a:cubicBezTo>
                  <a:pt x="3959212" y="3392828"/>
                  <a:pt x="3919730" y="3423659"/>
                  <a:pt x="3905250" y="3467100"/>
                </a:cubicBezTo>
                <a:lnTo>
                  <a:pt x="3810000" y="3752850"/>
                </a:lnTo>
                <a:lnTo>
                  <a:pt x="3790950" y="3810000"/>
                </a:lnTo>
                <a:cubicBezTo>
                  <a:pt x="3784600" y="3829050"/>
                  <a:pt x="3783039" y="3850442"/>
                  <a:pt x="3771900" y="3867150"/>
                </a:cubicBezTo>
                <a:cubicBezTo>
                  <a:pt x="3759200" y="3886200"/>
                  <a:pt x="3744039" y="3903822"/>
                  <a:pt x="3733800" y="3924300"/>
                </a:cubicBezTo>
                <a:cubicBezTo>
                  <a:pt x="3654930" y="4082041"/>
                  <a:pt x="3785839" y="3874816"/>
                  <a:pt x="3676650" y="4038600"/>
                </a:cubicBezTo>
                <a:cubicBezTo>
                  <a:pt x="3670300" y="4064000"/>
                  <a:pt x="3664793" y="4089626"/>
                  <a:pt x="3657600" y="4114800"/>
                </a:cubicBezTo>
                <a:cubicBezTo>
                  <a:pt x="3652083" y="4134108"/>
                  <a:pt x="3638550" y="4151870"/>
                  <a:pt x="3638550" y="4171950"/>
                </a:cubicBezTo>
                <a:cubicBezTo>
                  <a:pt x="3638550" y="4324482"/>
                  <a:pt x="3646332" y="4477035"/>
                  <a:pt x="3657600" y="4629150"/>
                </a:cubicBezTo>
                <a:cubicBezTo>
                  <a:pt x="3659083" y="4649176"/>
                  <a:pt x="3690849" y="4672101"/>
                  <a:pt x="3676650" y="4686300"/>
                </a:cubicBezTo>
                <a:cubicBezTo>
                  <a:pt x="3662451" y="4700499"/>
                  <a:pt x="3638550" y="4673600"/>
                  <a:pt x="3619500" y="4667250"/>
                </a:cubicBezTo>
                <a:cubicBezTo>
                  <a:pt x="3600450" y="4648200"/>
                  <a:pt x="3579597" y="4630796"/>
                  <a:pt x="3562350" y="4610100"/>
                </a:cubicBezTo>
                <a:cubicBezTo>
                  <a:pt x="3513791" y="4551829"/>
                  <a:pt x="3541059" y="4547721"/>
                  <a:pt x="3467100" y="4514850"/>
                </a:cubicBezTo>
                <a:cubicBezTo>
                  <a:pt x="3430400" y="4498539"/>
                  <a:pt x="3352800" y="4476750"/>
                  <a:pt x="3352800" y="4476750"/>
                </a:cubicBezTo>
                <a:cubicBezTo>
                  <a:pt x="3314700" y="4438650"/>
                  <a:pt x="3268388" y="4407282"/>
                  <a:pt x="3238500" y="4362450"/>
                </a:cubicBezTo>
                <a:cubicBezTo>
                  <a:pt x="3225800" y="4343400"/>
                  <a:pt x="3219450" y="4318000"/>
                  <a:pt x="3200400" y="4305300"/>
                </a:cubicBezTo>
                <a:cubicBezTo>
                  <a:pt x="3178615" y="4290777"/>
                  <a:pt x="3150202" y="4289309"/>
                  <a:pt x="3124200" y="4286250"/>
                </a:cubicBezTo>
                <a:cubicBezTo>
                  <a:pt x="3041973" y="4276576"/>
                  <a:pt x="2959100" y="4273550"/>
                  <a:pt x="2876550" y="4267200"/>
                </a:cubicBezTo>
                <a:cubicBezTo>
                  <a:pt x="2817946" y="4247665"/>
                  <a:pt x="2791904" y="4228483"/>
                  <a:pt x="2724150" y="4267200"/>
                </a:cubicBezTo>
                <a:cubicBezTo>
                  <a:pt x="2704271" y="4278559"/>
                  <a:pt x="2700707" y="4306761"/>
                  <a:pt x="2686050" y="4324350"/>
                </a:cubicBezTo>
                <a:cubicBezTo>
                  <a:pt x="2643325" y="4375620"/>
                  <a:pt x="2617827" y="4377839"/>
                  <a:pt x="2590800" y="4438650"/>
                </a:cubicBezTo>
                <a:cubicBezTo>
                  <a:pt x="2574489" y="4475350"/>
                  <a:pt x="2565400" y="4514850"/>
                  <a:pt x="2552700" y="4552950"/>
                </a:cubicBezTo>
                <a:lnTo>
                  <a:pt x="2533650" y="4610100"/>
                </a:lnTo>
                <a:cubicBezTo>
                  <a:pt x="2527300" y="4711700"/>
                  <a:pt x="2540830" y="4816539"/>
                  <a:pt x="2514600" y="4914900"/>
                </a:cubicBezTo>
                <a:cubicBezTo>
                  <a:pt x="2509426" y="4934302"/>
                  <a:pt x="2476500" y="4889500"/>
                  <a:pt x="2457450" y="4895850"/>
                </a:cubicBezTo>
                <a:cubicBezTo>
                  <a:pt x="2431892" y="4904369"/>
                  <a:pt x="2419350" y="4933950"/>
                  <a:pt x="2400300" y="4953000"/>
                </a:cubicBezTo>
                <a:cubicBezTo>
                  <a:pt x="2323313" y="5183960"/>
                  <a:pt x="2394455" y="4950728"/>
                  <a:pt x="2343150" y="5181600"/>
                </a:cubicBezTo>
                <a:cubicBezTo>
                  <a:pt x="2338794" y="5201202"/>
                  <a:pt x="2336644" y="5223070"/>
                  <a:pt x="2324100" y="5238750"/>
                </a:cubicBezTo>
                <a:cubicBezTo>
                  <a:pt x="2309797" y="5256628"/>
                  <a:pt x="2286000" y="5264150"/>
                  <a:pt x="2266950" y="5276850"/>
                </a:cubicBezTo>
                <a:cubicBezTo>
                  <a:pt x="2247900" y="5270500"/>
                  <a:pt x="2225480" y="5270344"/>
                  <a:pt x="2209800" y="5257800"/>
                </a:cubicBezTo>
                <a:cubicBezTo>
                  <a:pt x="2191922" y="5243497"/>
                  <a:pt x="2187889" y="5216839"/>
                  <a:pt x="2171700" y="5200650"/>
                </a:cubicBezTo>
                <a:cubicBezTo>
                  <a:pt x="2155511" y="5184461"/>
                  <a:pt x="2133600" y="5175250"/>
                  <a:pt x="2114550" y="5162550"/>
                </a:cubicBezTo>
                <a:cubicBezTo>
                  <a:pt x="2051527" y="4973481"/>
                  <a:pt x="2157265" y="5262297"/>
                  <a:pt x="2038350" y="5048250"/>
                </a:cubicBezTo>
                <a:cubicBezTo>
                  <a:pt x="2018846" y="5013143"/>
                  <a:pt x="2012950" y="4972050"/>
                  <a:pt x="2000250" y="4933950"/>
                </a:cubicBezTo>
                <a:lnTo>
                  <a:pt x="1962150" y="4819650"/>
                </a:lnTo>
                <a:cubicBezTo>
                  <a:pt x="1955800" y="4800600"/>
                  <a:pt x="1954239" y="4779208"/>
                  <a:pt x="1943100" y="4762500"/>
                </a:cubicBezTo>
                <a:cubicBezTo>
                  <a:pt x="1930400" y="4743450"/>
                  <a:pt x="1915239" y="4725828"/>
                  <a:pt x="1905000" y="4705350"/>
                </a:cubicBezTo>
                <a:cubicBezTo>
                  <a:pt x="1896020" y="4687389"/>
                  <a:pt x="1897089" y="4664908"/>
                  <a:pt x="1885950" y="4648200"/>
                </a:cubicBezTo>
                <a:cubicBezTo>
                  <a:pt x="1871006" y="4625784"/>
                  <a:pt x="1847850" y="4610100"/>
                  <a:pt x="1828800" y="4591050"/>
                </a:cubicBezTo>
                <a:lnTo>
                  <a:pt x="1790700" y="4476750"/>
                </a:lnTo>
                <a:cubicBezTo>
                  <a:pt x="1784350" y="4457700"/>
                  <a:pt x="1782789" y="4436308"/>
                  <a:pt x="1771650" y="4419600"/>
                </a:cubicBezTo>
                <a:cubicBezTo>
                  <a:pt x="1758950" y="4400550"/>
                  <a:pt x="1742849" y="4383372"/>
                  <a:pt x="1733550" y="4362450"/>
                </a:cubicBezTo>
                <a:cubicBezTo>
                  <a:pt x="1717239" y="4325750"/>
                  <a:pt x="1708150" y="4286250"/>
                  <a:pt x="1695450" y="4248150"/>
                </a:cubicBezTo>
                <a:cubicBezTo>
                  <a:pt x="1689100" y="4229100"/>
                  <a:pt x="1693108" y="4202139"/>
                  <a:pt x="1676400" y="4191000"/>
                </a:cubicBezTo>
                <a:cubicBezTo>
                  <a:pt x="1581316" y="4127611"/>
                  <a:pt x="1651611" y="4163182"/>
                  <a:pt x="1504950" y="4133850"/>
                </a:cubicBezTo>
                <a:cubicBezTo>
                  <a:pt x="1479277" y="4128715"/>
                  <a:pt x="1454308" y="4120480"/>
                  <a:pt x="1428750" y="4114800"/>
                </a:cubicBezTo>
                <a:cubicBezTo>
                  <a:pt x="1397142" y="4107776"/>
                  <a:pt x="1365357" y="4101542"/>
                  <a:pt x="1333500" y="4095750"/>
                </a:cubicBezTo>
                <a:cubicBezTo>
                  <a:pt x="1295497" y="4088840"/>
                  <a:pt x="1256672" y="4086068"/>
                  <a:pt x="1219200" y="4076700"/>
                </a:cubicBezTo>
                <a:cubicBezTo>
                  <a:pt x="1022611" y="4027553"/>
                  <a:pt x="1172845" y="4063048"/>
                  <a:pt x="1047750" y="4000500"/>
                </a:cubicBezTo>
                <a:cubicBezTo>
                  <a:pt x="1006900" y="3980075"/>
                  <a:pt x="934477" y="3971095"/>
                  <a:pt x="895350" y="3962400"/>
                </a:cubicBezTo>
                <a:cubicBezTo>
                  <a:pt x="869792" y="3956720"/>
                  <a:pt x="844550" y="3949700"/>
                  <a:pt x="819150" y="3943350"/>
                </a:cubicBezTo>
                <a:cubicBezTo>
                  <a:pt x="800100" y="3930650"/>
                  <a:pt x="779589" y="3919907"/>
                  <a:pt x="762000" y="3905250"/>
                </a:cubicBezTo>
                <a:cubicBezTo>
                  <a:pt x="698803" y="3852586"/>
                  <a:pt x="718646" y="3845473"/>
                  <a:pt x="647700" y="3810000"/>
                </a:cubicBezTo>
                <a:cubicBezTo>
                  <a:pt x="629739" y="3801020"/>
                  <a:pt x="609600" y="3797300"/>
                  <a:pt x="590550" y="3790950"/>
                </a:cubicBezTo>
                <a:cubicBezTo>
                  <a:pt x="572614" y="3795434"/>
                  <a:pt x="479560" y="3816628"/>
                  <a:pt x="457200" y="3829050"/>
                </a:cubicBezTo>
                <a:cubicBezTo>
                  <a:pt x="417172" y="3851288"/>
                  <a:pt x="381000" y="3879850"/>
                  <a:pt x="342900" y="3905250"/>
                </a:cubicBezTo>
                <a:cubicBezTo>
                  <a:pt x="323850" y="3917950"/>
                  <a:pt x="301939" y="3927161"/>
                  <a:pt x="285750" y="3943350"/>
                </a:cubicBezTo>
                <a:lnTo>
                  <a:pt x="228600" y="4000500"/>
                </a:lnTo>
                <a:cubicBezTo>
                  <a:pt x="222250" y="4076700"/>
                  <a:pt x="219656" y="4153307"/>
                  <a:pt x="209550" y="4229100"/>
                </a:cubicBezTo>
                <a:cubicBezTo>
                  <a:pt x="206896" y="4249004"/>
                  <a:pt x="202828" y="4270399"/>
                  <a:pt x="190500" y="4286250"/>
                </a:cubicBezTo>
                <a:cubicBezTo>
                  <a:pt x="157420" y="4328782"/>
                  <a:pt x="130082" y="4400550"/>
                  <a:pt x="76200" y="4400550"/>
                </a:cubicBezTo>
                <a:lnTo>
                  <a:pt x="0" y="440055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20342" y="3480972"/>
            <a:ext cx="2819400" cy="762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Châu</a:t>
            </a:r>
            <a:r>
              <a:rPr lang="en-US" sz="7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SVN-Angely" panose="02000000000000000000" pitchFamily="2" charset="0"/>
              </a:rPr>
              <a:t>Âu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latin typeface="SVN-Angely" panose="02000000000000000000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049078" y="1053548"/>
            <a:ext cx="6679096" cy="4015409"/>
          </a:xfrm>
          <a:prstGeom prst="wedgeRoundRectCallout">
            <a:avLst>
              <a:gd name="adj1" fmla="val -77083"/>
              <a:gd name="adj2" fmla="val 24350"/>
              <a:gd name="adj3" fmla="val 16667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Chủ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yếu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là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đồng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bằng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, </a:t>
            </a:r>
          </a:p>
          <a:p>
            <a:pPr algn="ctr"/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đồi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thấp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;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đây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là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vùng</a:t>
            </a:r>
            <a:endParaRPr lang="en-US" sz="6000" dirty="0">
              <a:solidFill>
                <a:srgbClr val="0000FF"/>
              </a:solidFill>
              <a:latin typeface="SVN-Angely" panose="02000000000000000000" pitchFamily="2" charset="0"/>
            </a:endParaRPr>
          </a:p>
          <a:p>
            <a:pPr algn="ctr"/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trồng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lúa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mì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,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khoai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tây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, </a:t>
            </a:r>
          </a:p>
          <a:p>
            <a:pPr algn="ctr"/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chăn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nuôi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gia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súc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,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gia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00FF"/>
                </a:solidFill>
                <a:latin typeface="SVN-Angely" panose="02000000000000000000" pitchFamily="2" charset="0"/>
              </a:rPr>
              <a:t>cầm</a:t>
            </a:r>
            <a:r>
              <a:rPr lang="en-US" sz="6000" dirty="0">
                <a:solidFill>
                  <a:srgbClr val="0000FF"/>
                </a:solidFill>
                <a:latin typeface="SVN-Angely" panose="02000000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D0DDF2-AB96-71B4-2D63-AE205B4D4433}"/>
              </a:ext>
            </a:extLst>
          </p:cNvPr>
          <p:cNvSpPr txBox="1"/>
          <p:nvPr/>
        </p:nvSpPr>
        <p:spPr>
          <a:xfrm>
            <a:off x="1483840" y="6049059"/>
            <a:ext cx="90502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Lược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đồ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kinh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tế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nước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3600" b="1" dirty="0" err="1">
                <a:solidFill>
                  <a:srgbClr val="0000FF"/>
                </a:solidFill>
                <a:latin typeface="UTM Avo" panose="02040603050506020204" pitchFamily="18" charset="0"/>
              </a:rPr>
              <a:t>châu</a:t>
            </a:r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</a:rPr>
              <a:t> Á</a:t>
            </a:r>
          </a:p>
        </p:txBody>
      </p:sp>
    </p:spTree>
    <p:extLst>
      <p:ext uri="{BB962C8B-B14F-4D97-AF65-F5344CB8AC3E}">
        <p14:creationId xmlns:p14="http://schemas.microsoft.com/office/powerpoint/2010/main" val="29977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 rot="21287772">
            <a:off x="-1092314" y="3457856"/>
            <a:ext cx="15781563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 rot="21387984">
            <a:off x="-2024362" y="4106830"/>
            <a:ext cx="1849239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B2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906" y="934649"/>
            <a:ext cx="8469858" cy="4728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Wave 3"/>
          <p:cNvSpPr/>
          <p:nvPr/>
        </p:nvSpPr>
        <p:spPr>
          <a:xfrm>
            <a:off x="-2308126" y="4667414"/>
            <a:ext cx="17434402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D0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490167" y="298958"/>
            <a:ext cx="4386848" cy="958132"/>
          </a:xfrm>
          <a:prstGeom prst="wedgeRoundRectCallout">
            <a:avLst>
              <a:gd name="adj1" fmla="val -48919"/>
              <a:gd name="adj2" fmla="val 27603"/>
              <a:gd name="adj3" fmla="val 16667"/>
            </a:avLst>
          </a:prstGeom>
          <a:solidFill>
            <a:srgbClr val="D0ECF8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Khai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thác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dầu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mỏ</a:t>
            </a:r>
            <a:endParaRPr lang="en-US" sz="6000" dirty="0">
              <a:solidFill>
                <a:srgbClr val="002060"/>
              </a:solidFill>
              <a:latin typeface="SVN-Angel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3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 rot="21287772">
            <a:off x="-1092314" y="3457856"/>
            <a:ext cx="15781563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 rot="21387984">
            <a:off x="-2024362" y="4106830"/>
            <a:ext cx="1849239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B2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Nga mở rộng khai thác dầu khí ở Bắc cự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26" y="637984"/>
            <a:ext cx="8949730" cy="5032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5992933" y="262956"/>
            <a:ext cx="5518747" cy="958132"/>
          </a:xfrm>
          <a:prstGeom prst="wedgeRoundRectCallout">
            <a:avLst>
              <a:gd name="adj1" fmla="val -48919"/>
              <a:gd name="adj2" fmla="val 27603"/>
              <a:gd name="adj3" fmla="val 16667"/>
            </a:avLst>
          </a:prstGeom>
          <a:solidFill>
            <a:srgbClr val="D0ECF8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Khai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thác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khí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tự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nhiên</a:t>
            </a:r>
            <a:endParaRPr lang="en-US" sz="6000" dirty="0">
              <a:solidFill>
                <a:srgbClr val="002060"/>
              </a:solidFill>
              <a:latin typeface="SVN-Angely" panose="02000000000000000000" pitchFamily="2" charset="0"/>
            </a:endParaRPr>
          </a:p>
        </p:txBody>
      </p:sp>
      <p:sp>
        <p:nvSpPr>
          <p:cNvPr id="4" name="Wave 3"/>
          <p:cNvSpPr/>
          <p:nvPr/>
        </p:nvSpPr>
        <p:spPr>
          <a:xfrm>
            <a:off x="-2334228" y="4990794"/>
            <a:ext cx="17434402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D0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64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-1092314" y="3457856"/>
            <a:ext cx="15781563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 rot="100212">
            <a:off x="-2024362" y="4106830"/>
            <a:ext cx="1849239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B2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000" y="1094569"/>
            <a:ext cx="8196101" cy="5108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Wave 3"/>
          <p:cNvSpPr/>
          <p:nvPr/>
        </p:nvSpPr>
        <p:spPr>
          <a:xfrm rot="312228">
            <a:off x="-2334228" y="4990794"/>
            <a:ext cx="17434402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D0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467474" y="329987"/>
            <a:ext cx="7462194" cy="1112617"/>
          </a:xfrm>
          <a:prstGeom prst="wedgeRoundRectCallout">
            <a:avLst>
              <a:gd name="adj1" fmla="val -48919"/>
              <a:gd name="adj2" fmla="val 27603"/>
              <a:gd name="adj3" fmla="val 16667"/>
            </a:avLst>
          </a:prstGeom>
          <a:solidFill>
            <a:srgbClr val="D0ECF8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Khai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thác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than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đá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quặng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sắt</a:t>
            </a:r>
            <a:endParaRPr lang="en-US" sz="6000" dirty="0">
              <a:solidFill>
                <a:srgbClr val="002060"/>
              </a:solidFill>
              <a:latin typeface="SVN-Angel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84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 rot="20966178">
            <a:off x="-1458076" y="2662609"/>
            <a:ext cx="15781563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 rot="21214040">
            <a:off x="-3252271" y="4023670"/>
            <a:ext cx="1849239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B2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79" y="299188"/>
            <a:ext cx="9746551" cy="48732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Wave 3"/>
          <p:cNvSpPr/>
          <p:nvPr/>
        </p:nvSpPr>
        <p:spPr>
          <a:xfrm rot="312228">
            <a:off x="-3348547" y="5589312"/>
            <a:ext cx="17434402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D0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3858354" y="4758751"/>
            <a:ext cx="7854797" cy="1829866"/>
          </a:xfrm>
          <a:prstGeom prst="wedgeRoundRectCallout">
            <a:avLst>
              <a:gd name="adj1" fmla="val -48919"/>
              <a:gd name="adj2" fmla="val 27603"/>
              <a:gd name="adj3" fmla="val 16667"/>
            </a:avLst>
          </a:prstGeom>
          <a:solidFill>
            <a:srgbClr val="D0ECF8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Sản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xuất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nhiều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máy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móc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thiết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bị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phương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tiện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giao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thông</a:t>
            </a:r>
            <a:endParaRPr lang="en-US" sz="6000" dirty="0">
              <a:solidFill>
                <a:srgbClr val="002060"/>
              </a:solidFill>
              <a:latin typeface="SVN-Angely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9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-1275194" y="3458715"/>
            <a:ext cx="15781563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73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Wave 2"/>
          <p:cNvSpPr/>
          <p:nvPr/>
        </p:nvSpPr>
        <p:spPr>
          <a:xfrm rot="100212">
            <a:off x="-2024362" y="4106830"/>
            <a:ext cx="18492395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B2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Wave 3"/>
          <p:cNvSpPr/>
          <p:nvPr/>
        </p:nvSpPr>
        <p:spPr>
          <a:xfrm rot="312228">
            <a:off x="-2334228" y="4990794"/>
            <a:ext cx="17434402" cy="9778472"/>
          </a:xfrm>
          <a:prstGeom prst="wave">
            <a:avLst>
              <a:gd name="adj1" fmla="val 12500"/>
              <a:gd name="adj2" fmla="val 1324"/>
            </a:avLst>
          </a:prstGeom>
          <a:solidFill>
            <a:srgbClr val="D0E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ular Callout 6"/>
          <p:cNvSpPr/>
          <p:nvPr/>
        </p:nvSpPr>
        <p:spPr>
          <a:xfrm>
            <a:off x="446692" y="315029"/>
            <a:ext cx="3896708" cy="1112617"/>
          </a:xfrm>
          <a:prstGeom prst="wedgeRoundRectCallout">
            <a:avLst>
              <a:gd name="adj1" fmla="val -48919"/>
              <a:gd name="adj2" fmla="val 27603"/>
              <a:gd name="adj3" fmla="val 16667"/>
            </a:avLst>
          </a:prstGeom>
          <a:solidFill>
            <a:srgbClr val="D0ECF8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Chế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tạo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tên</a:t>
            </a:r>
            <a:r>
              <a:rPr lang="en-US" sz="6000" dirty="0">
                <a:solidFill>
                  <a:srgbClr val="002060"/>
                </a:solidFill>
                <a:latin typeface="SVN-Angely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VN-Angely" panose="02000000000000000000" pitchFamily="2" charset="0"/>
              </a:rPr>
              <a:t>lửa</a:t>
            </a:r>
            <a:endParaRPr lang="en-US" sz="6000" dirty="0">
              <a:solidFill>
                <a:srgbClr val="002060"/>
              </a:solidFill>
              <a:latin typeface="SVN-Angely" panose="02000000000000000000" pitchFamily="2" charset="0"/>
            </a:endParaRPr>
          </a:p>
        </p:txBody>
      </p:sp>
      <p:pic>
        <p:nvPicPr>
          <p:cNvPr id="8" name="Picture 2" descr="http://uploads.tapchiqptd.vn/Article/anhdoan/2014/5/26/ngo-quyen100834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8948">
            <a:off x="5278221" y="1026251"/>
            <a:ext cx="6734724" cy="44816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ên lửa Proton-M của N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92" y="2330671"/>
            <a:ext cx="5164399" cy="30174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06095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E187-16D8-7BC6-CAF1-69D401CB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06256-CD89-9A19-36A3-FA8086E6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0B27-4307-45F5-D223-9840122B6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-14174" y="0"/>
            <a:ext cx="12220348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14105F-D640-B64F-A285-E7D75E700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181717" y="2138751"/>
            <a:ext cx="2332883" cy="42248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D88A1C-C4D7-C6E1-2BED-8232C6289B18}"/>
              </a:ext>
            </a:extLst>
          </p:cNvPr>
          <p:cNvSpPr/>
          <p:nvPr/>
        </p:nvSpPr>
        <p:spPr>
          <a:xfrm>
            <a:off x="2770631" y="365126"/>
            <a:ext cx="6558719" cy="24213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xem</a:t>
            </a:r>
            <a:endParaRPr 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endParaRPr 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064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E187-16D8-7BC6-CAF1-69D401CB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0B27-4307-45F5-D223-9840122B6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-28348" y="0"/>
            <a:ext cx="12220348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14105F-D640-B64F-A285-E7D75E700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-14174" y="2768049"/>
            <a:ext cx="2332883" cy="42248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D88A1C-C4D7-C6E1-2BED-8232C6289B18}"/>
              </a:ext>
            </a:extLst>
          </p:cNvPr>
          <p:cNvSpPr/>
          <p:nvPr/>
        </p:nvSpPr>
        <p:spPr>
          <a:xfrm>
            <a:off x="342839" y="-134937"/>
            <a:ext cx="11734921" cy="212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0000FF"/>
              </a:solidFill>
              <a:effectLst/>
              <a:latin typeface="UVN Tin Tuc Nhe" panose="020B0406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rgbClr val="0000FF"/>
              </a:solidFill>
              <a:effectLst/>
              <a:latin typeface="UVN Tin Tuc Nhe" panose="020B0406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rgbClr val="0000FF"/>
              </a:solidFill>
              <a:latin typeface="UVN Tin Tuc Nhe" panose="020B0406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THẢO LUẬN NHÓM 6 </a:t>
            </a:r>
          </a:p>
          <a:p>
            <a:pPr algn="just"/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ựa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Liên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bang Nga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thẻ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3600" b="1" dirty="0" err="1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3600" b="1" dirty="0">
                <a:solidFill>
                  <a:srgbClr val="0000FF"/>
                </a:solidFill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3600" b="1" dirty="0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effectLst/>
                <a:latin typeface="UVN Tin Tuc Nhe" panose="020B0406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endParaRPr lang="en-US" sz="3600" b="1" dirty="0">
              <a:solidFill>
                <a:srgbClr val="0000FF"/>
              </a:solidFill>
              <a:effectLst/>
              <a:latin typeface="UVN Tin Tuc Nhe" panose="020B0406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EAA7D1F4-644A-3028-7B76-3AAAE01440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086370"/>
              </p:ext>
            </p:extLst>
          </p:nvPr>
        </p:nvGraphicFramePr>
        <p:xfrm>
          <a:off x="2318709" y="2680642"/>
          <a:ext cx="9669344" cy="38181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07932">
                  <a:extLst>
                    <a:ext uri="{9D8B030D-6E8A-4147-A177-3AD203B41FA5}">
                      <a16:colId xmlns:a16="http://schemas.microsoft.com/office/drawing/2014/main" val="56501037"/>
                    </a:ext>
                  </a:extLst>
                </a:gridCol>
                <a:gridCol w="7261412">
                  <a:extLst>
                    <a:ext uri="{9D8B030D-6E8A-4147-A177-3AD203B41FA5}">
                      <a16:colId xmlns:a16="http://schemas.microsoft.com/office/drawing/2014/main" val="4241563193"/>
                    </a:ext>
                  </a:extLst>
                </a:gridCol>
              </a:tblGrid>
              <a:tr h="788701">
                <a:tc>
                  <a:txBody>
                    <a:bodyPr/>
                    <a:lstStyle/>
                    <a:p>
                      <a:pPr algn="just"/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Vị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trí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527425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Thủ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đô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073687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Tài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nguyên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  <a:p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Khoáng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sản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57909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Sản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phẩm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công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nghiệp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486838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Sản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phẩm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nông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7030A0"/>
                          </a:solidFill>
                        </a:rPr>
                        <a:t>nghiệp</a:t>
                      </a:r>
                      <a:endParaRPr lang="en-US" sz="2400" b="1" dirty="0">
                        <a:solidFill>
                          <a:srgbClr val="7030A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0820306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118AA7E-C152-0A06-C1C1-3EBC6569A0C4}"/>
              </a:ext>
            </a:extLst>
          </p:cNvPr>
          <p:cNvSpPr/>
          <p:nvPr/>
        </p:nvSpPr>
        <p:spPr>
          <a:xfrm>
            <a:off x="4229100" y="2125363"/>
            <a:ext cx="4424083" cy="470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 "/>
              </a:rPr>
              <a:t>LIÊN BANG NGA</a:t>
            </a:r>
          </a:p>
        </p:txBody>
      </p:sp>
    </p:spTree>
    <p:extLst>
      <p:ext uri="{BB962C8B-B14F-4D97-AF65-F5344CB8AC3E}">
        <p14:creationId xmlns:p14="http://schemas.microsoft.com/office/powerpoint/2010/main" val="2680008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E187-16D8-7BC6-CAF1-69D401CB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06256-CD89-9A19-36A3-FA8086E6A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0B27-4307-45F5-D223-9840122B6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-14174" y="0"/>
            <a:ext cx="12220348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14105F-D640-B64F-A285-E7D75E700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181717" y="2138751"/>
            <a:ext cx="2332883" cy="42248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D88A1C-C4D7-C6E1-2BED-8232C6289B18}"/>
              </a:ext>
            </a:extLst>
          </p:cNvPr>
          <p:cNvSpPr/>
          <p:nvPr/>
        </p:nvSpPr>
        <p:spPr>
          <a:xfrm>
            <a:off x="2770632" y="365125"/>
            <a:ext cx="6472222" cy="51521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endParaRPr lang="en-US" sz="4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+ Chia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+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43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E187-16D8-7BC6-CAF1-69D401CB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0B27-4307-45F5-D223-9840122B6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-28348" y="0"/>
            <a:ext cx="12220348" cy="6858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14105F-D640-B64F-A285-E7D75E700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-14174" y="4269259"/>
            <a:ext cx="1503951" cy="2723679"/>
          </a:xfrm>
          <a:prstGeom prst="rect">
            <a:avLst/>
          </a:prstGeom>
        </p:spPr>
      </p:pic>
      <p:graphicFrame>
        <p:nvGraphicFramePr>
          <p:cNvPr id="11" name="Table 8">
            <a:extLst>
              <a:ext uri="{FF2B5EF4-FFF2-40B4-BE49-F238E27FC236}">
                <a16:creationId xmlns:a16="http://schemas.microsoft.com/office/drawing/2014/main" id="{EAA7D1F4-644A-3028-7B76-3AAAE01440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764489"/>
              </p:ext>
            </p:extLst>
          </p:nvPr>
        </p:nvGraphicFramePr>
        <p:xfrm>
          <a:off x="1570097" y="1597800"/>
          <a:ext cx="10515600" cy="456822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61018">
                  <a:extLst>
                    <a:ext uri="{9D8B030D-6E8A-4147-A177-3AD203B41FA5}">
                      <a16:colId xmlns:a16="http://schemas.microsoft.com/office/drawing/2014/main" val="56501037"/>
                    </a:ext>
                  </a:extLst>
                </a:gridCol>
                <a:gridCol w="8054582">
                  <a:extLst>
                    <a:ext uri="{9D8B030D-6E8A-4147-A177-3AD203B41FA5}">
                      <a16:colId xmlns:a16="http://schemas.microsoft.com/office/drawing/2014/main" val="4241563193"/>
                    </a:ext>
                  </a:extLst>
                </a:gridCol>
              </a:tblGrid>
              <a:tr h="78870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Vị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trí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Châu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Âu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châu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Á (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Đông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Âu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;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Bắc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Á)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527425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Thủ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đô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Mat-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xcơ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-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va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073687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Tài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nguyên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Khoáng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sản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Rừng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tai-ga,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khoáng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sản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dầu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mỏ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</a:p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khí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tự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nhiên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than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đá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557909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Sản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phẩm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công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nghiệp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Máy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móc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thiết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bị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và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phương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tiện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giao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thông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486838"/>
                  </a:ext>
                </a:extLst>
              </a:tr>
              <a:tr h="560591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Sản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phẩm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nông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nghiệp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Lúa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mì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ngô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khoai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tây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lợn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bò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,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gia</a:t>
                      </a:r>
                      <a:r>
                        <a:rPr lang="en-US" sz="3200" b="1" dirty="0">
                          <a:solidFill>
                            <a:srgbClr val="7030A0"/>
                          </a:solidFill>
                          <a:latin typeface="Times New Roman "/>
                        </a:rPr>
                        <a:t> </a:t>
                      </a:r>
                      <a:r>
                        <a:rPr lang="en-US" sz="3200" b="1" dirty="0" err="1">
                          <a:solidFill>
                            <a:srgbClr val="7030A0"/>
                          </a:solidFill>
                          <a:latin typeface="Times New Roman "/>
                        </a:rPr>
                        <a:t>cầm</a:t>
                      </a:r>
                      <a:endParaRPr lang="en-US" sz="3200" b="1" dirty="0">
                        <a:solidFill>
                          <a:srgbClr val="7030A0"/>
                        </a:solidFill>
                        <a:latin typeface="Times New Roman 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0820306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118AA7E-C152-0A06-C1C1-3EBC6569A0C4}"/>
              </a:ext>
            </a:extLst>
          </p:cNvPr>
          <p:cNvSpPr/>
          <p:nvPr/>
        </p:nvSpPr>
        <p:spPr>
          <a:xfrm>
            <a:off x="4056105" y="691979"/>
            <a:ext cx="4424083" cy="470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Times New Roman "/>
              </a:rPr>
              <a:t>LIÊN BANG NGA</a:t>
            </a:r>
          </a:p>
        </p:txBody>
      </p:sp>
    </p:spTree>
    <p:extLst>
      <p:ext uri="{BB962C8B-B14F-4D97-AF65-F5344CB8AC3E}">
        <p14:creationId xmlns:p14="http://schemas.microsoft.com/office/powerpoint/2010/main" val="327864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18F909C-04D7-4770-959F-D4FA9EE7D7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4945E871-8D1A-42D7-80EC-54459B3CEE0B}"/>
              </a:ext>
            </a:extLst>
          </p:cNvPr>
          <p:cNvSpPr/>
          <p:nvPr/>
        </p:nvSpPr>
        <p:spPr>
          <a:xfrm>
            <a:off x="1320800" y="412773"/>
            <a:ext cx="9842500" cy="5508666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48545-D0B4-4AFB-808B-D9E499D98805}"/>
              </a:ext>
            </a:extLst>
          </p:cNvPr>
          <p:cNvSpPr txBox="1"/>
          <p:nvPr/>
        </p:nvSpPr>
        <p:spPr>
          <a:xfrm>
            <a:off x="2039011" y="1459587"/>
            <a:ext cx="86326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bang Nga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châu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Âu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phía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châu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Á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khắc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nghiệt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khoáng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 nay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mối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36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Nam.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BAD816-ABCD-4F32-9304-1A8CDAB0C0B6}"/>
              </a:ext>
            </a:extLst>
          </p:cNvPr>
          <p:cNvSpPr/>
          <p:nvPr/>
        </p:nvSpPr>
        <p:spPr>
          <a:xfrm>
            <a:off x="4551894" y="284320"/>
            <a:ext cx="3116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Tích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lũy</a:t>
            </a:r>
            <a:endParaRPr lang="en-US" sz="7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Cartoon russian couple wearing traditional costume">
            <a:extLst>
              <a:ext uri="{FF2B5EF4-FFF2-40B4-BE49-F238E27FC236}">
                <a16:creationId xmlns:a16="http://schemas.microsoft.com/office/drawing/2014/main" id="{DC0B139C-FD9B-4DCA-92EA-644C5BA758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817" l="0" r="100000">
                        <a14:foregroundMark x1="15700" y1="11132" x2="23900" y2="44624"/>
                        <a14:foregroundMark x1="18500" y1="29115" x2="18100" y2="37012"/>
                        <a14:foregroundMark x1="21000" y1="59848" x2="31100" y2="72978"/>
                        <a14:foregroundMark x1="19200" y1="69838" x2="16100" y2="88868"/>
                        <a14:foregroundMark x1="30000" y1="73359" x2="32300" y2="88297"/>
                        <a14:foregroundMark x1="68700" y1="30733" x2="70600" y2="38154"/>
                        <a14:foregroundMark x1="83500" y1="29401" x2="81300" y2="40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559"/>
          <a:stretch/>
        </p:blipFill>
        <p:spPr bwMode="auto">
          <a:xfrm>
            <a:off x="10591034" y="2954310"/>
            <a:ext cx="2002243" cy="417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9CA7C28-62E5-43DC-A574-A12932AF0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8282" y="837111"/>
            <a:ext cx="1279093" cy="1642495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E5E2C43-E92D-414F-8D8C-4AAC8201EA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83DC19A6-600A-4B25-B77F-C6D2A9F07A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414267-C2A7-E076-BA54-383FC0A5E00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5" t="27116" r="43193" b="26549"/>
          <a:stretch/>
        </p:blipFill>
        <p:spPr>
          <a:xfrm>
            <a:off x="169457" y="3338559"/>
            <a:ext cx="1879526" cy="34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3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uỷ điện hoà bình: Công trình chiến lược đa quốc gia | baotintuc.vn">
            <a:extLst>
              <a:ext uri="{FF2B5EF4-FFF2-40B4-BE49-F238E27FC236}">
                <a16:creationId xmlns:a16="http://schemas.microsoft.com/office/drawing/2014/main" id="{5F2970BD-DF47-E8E8-5F21-903BA154F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0" y="121022"/>
            <a:ext cx="11893377" cy="661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80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23F7DED-2BA3-44FB-835F-C1A327218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1026" name="Picture 2" descr="Liên bang Nga và Việt Nam - Tình hữu nghị vượt qua nhiều thập kỷ | Tạp chí  Tuyên giáo">
            <a:extLst>
              <a:ext uri="{FF2B5EF4-FFF2-40B4-BE49-F238E27FC236}">
                <a16:creationId xmlns:a16="http://schemas.microsoft.com/office/drawing/2014/main" id="{D2625FD3-12B1-4DA8-8E06-C73211CBB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91" y="1213042"/>
            <a:ext cx="8714054" cy="5576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4F2E3B-AA87-4BD0-A588-E1F4871EEC57}"/>
              </a:ext>
            </a:extLst>
          </p:cNvPr>
          <p:cNvSpPr/>
          <p:nvPr/>
        </p:nvSpPr>
        <p:spPr>
          <a:xfrm>
            <a:off x="334570" y="254167"/>
            <a:ext cx="8229600" cy="958876"/>
          </a:xfrm>
          <a:prstGeom prst="roundRect">
            <a:avLst>
              <a:gd name="adj" fmla="val 4700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0B05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EA5852E-B053-467A-8F76-29D5E957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26" y="304980"/>
            <a:ext cx="9614836" cy="857250"/>
          </a:xfrm>
        </p:spPr>
        <p:txBody>
          <a:bodyPr>
            <a:noAutofit/>
          </a:bodyPr>
          <a:lstStyle/>
          <a:p>
            <a:r>
              <a:rPr lang="vi-VN" sz="3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Tình hữu nghị giữa Việt Nam và Nga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42AF9C-706C-4F10-AB08-1276202D086A}"/>
              </a:ext>
            </a:extLst>
          </p:cNvPr>
          <p:cNvGrpSpPr/>
          <p:nvPr/>
        </p:nvGrpSpPr>
        <p:grpSpPr>
          <a:xfrm rot="437420">
            <a:off x="7655611" y="710162"/>
            <a:ext cx="4367053" cy="4576278"/>
            <a:chOff x="329806" y="-983457"/>
            <a:chExt cx="6316609" cy="6619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DAA55E-2283-4685-8A8A-85E4B0FC2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5739">
              <a:off x="329806" y="-983457"/>
              <a:ext cx="6316609" cy="631660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6E02522-A53A-4651-AC6C-64DE0C2B98A7}"/>
                </a:ext>
              </a:extLst>
            </p:cNvPr>
            <p:cNvGrpSpPr/>
            <p:nvPr/>
          </p:nvGrpSpPr>
          <p:grpSpPr>
            <a:xfrm>
              <a:off x="3471808" y="2829398"/>
              <a:ext cx="1379530" cy="1467472"/>
              <a:chOff x="3528816" y="1219200"/>
              <a:chExt cx="3240675" cy="3447261"/>
            </a:xfrm>
          </p:grpSpPr>
          <p:pic>
            <p:nvPicPr>
              <p:cNvPr id="16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281299B9-A9CF-4970-9C3F-F6A898A441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926" b="83889" l="2300" r="49600">
                            <a14:foregroundMark x1="17500" y1="31204" x2="29700" y2="35648"/>
                            <a14:foregroundMark x1="30100" y1="37130" x2="32400" y2="38148"/>
                            <a14:foregroundMark x1="36200" y1="27963" x2="35800" y2="33241"/>
                            <a14:foregroundMark x1="35900" y1="48056" x2="37600" y2="48148"/>
                            <a14:foregroundMark x1="28200" y1="70278" x2="27900" y2="73704"/>
                            <a14:foregroundMark x1="26800" y1="78519" x2="26000" y2="79537"/>
                            <a14:foregroundMark x1="31300" y1="75370" x2="32400" y2="79444"/>
                            <a14:foregroundMark x1="32800" y1="78796" x2="35000" y2="79259"/>
                            <a14:foregroundMark x1="28200" y1="75278" x2="28000" y2="78981"/>
                            <a14:foregroundMark x1="24200" y1="79722" x2="25700" y2="78704"/>
                            <a14:backgroundMark x1="30200" y1="72963" x2="30200" y2="72963"/>
                            <a14:backgroundMark x1="30200" y1="76111" x2="30200" y2="76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14" r="48966" b="41720"/>
              <a:stretch/>
            </p:blipFill>
            <p:spPr bwMode="auto">
              <a:xfrm>
                <a:off x="3528816" y="1219200"/>
                <a:ext cx="3240675" cy="34472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394FA235-11FC-41FF-BAE9-F3E8113356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>
                <a:off x="5143311" y="3939601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6750FE6-4961-4F88-AF15-BA176D905E84}"/>
                </a:ext>
              </a:extLst>
            </p:cNvPr>
            <p:cNvGrpSpPr/>
            <p:nvPr/>
          </p:nvGrpSpPr>
          <p:grpSpPr>
            <a:xfrm>
              <a:off x="2590437" y="2626546"/>
              <a:ext cx="1313792" cy="1701160"/>
              <a:chOff x="12843095" y="658762"/>
              <a:chExt cx="3036002" cy="3931160"/>
            </a:xfrm>
          </p:grpSpPr>
          <p:pic>
            <p:nvPicPr>
              <p:cNvPr id="13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4EFD8728-DAD0-4D91-981B-877461283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7500" b="83426" l="50700" r="96400">
                            <a14:foregroundMark x1="64400" y1="30000" x2="67200" y2="33981"/>
                            <a14:foregroundMark x1="54900" y1="43796" x2="54900" y2="43796"/>
                            <a14:foregroundMark x1="68100" y1="37407" x2="69600" y2="404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3901" r="2189" b="38776"/>
              <a:stretch/>
            </p:blipFill>
            <p:spPr bwMode="auto">
              <a:xfrm>
                <a:off x="12843095" y="658762"/>
                <a:ext cx="3036002" cy="39311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DA6235A4-7CC9-4C27-A2EC-C9C1983C9E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8457" b="33434" l="61993" r="6696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71" t="27835" r="32414" b="65944"/>
              <a:stretch/>
            </p:blipFill>
            <p:spPr bwMode="auto">
              <a:xfrm flipH="1">
                <a:off x="14311255" y="2498177"/>
                <a:ext cx="394637" cy="4266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3D0FBCC5-7371-4147-B1BE-7D8AD4FAA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 flipH="1">
                <a:off x="13853347" y="3659766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8A3219C-64CB-441A-977D-6A23642201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75350" b="93800" l="53850" r="80150">
                          <a14:backgroundMark x1="55200" y1="79700" x2="58550" y2="78400"/>
                          <a14:backgroundMark x1="56900" y1="80350" x2="59900" y2="80500"/>
                          <a14:backgroundMark x1="58150" y1="81550" x2="60650" y2="81400"/>
                          <a14:backgroundMark x1="63950" y1="78300" x2="66400" y2="78100"/>
                          <a14:backgroundMark x1="64700" y1="79500" x2="67100" y2="78600"/>
                          <a14:backgroundMark x1="64700" y1="80150" x2="67350" y2="78900"/>
                          <a14:backgroundMark x1="65000" y1="80150" x2="66600" y2="79400"/>
                          <a14:backgroundMark x1="72500" y1="76150" x2="74650" y2="75600"/>
                          <a14:backgroundMark x1="73900" y1="76300" x2="74800" y2="76050"/>
                          <a14:backgroundMark x1="72950" y1="76100" x2="73600" y2="761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9" t="74594" r="19193" b="5287"/>
            <a:stretch/>
          </p:blipFill>
          <p:spPr>
            <a:xfrm rot="1375739">
              <a:off x="2112645" y="3785825"/>
              <a:ext cx="2750930" cy="1849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7603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E7F6-0F2C-E212-31FB-2E67908AF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EEFE21-A913-AA19-29F2-B67CD61E2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748"/>
          <a:stretch/>
        </p:blipFill>
        <p:spPr>
          <a:xfrm>
            <a:off x="0" y="-88900"/>
            <a:ext cx="1216196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3654E3-692B-CA77-5A70-338FF61F95FE}"/>
              </a:ext>
            </a:extLst>
          </p:cNvPr>
          <p:cNvSpPr/>
          <p:nvPr/>
        </p:nvSpPr>
        <p:spPr>
          <a:xfrm>
            <a:off x="2029668" y="1410685"/>
            <a:ext cx="8255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Trạm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dừng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chân</a:t>
            </a:r>
            <a:endParaRPr lang="en-US" sz="7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đố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quà</a:t>
            </a:r>
            <a:endParaRPr lang="en-US" sz="7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6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A81B89A-57DC-4EE7-BACD-45D63CAFC2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43" name="Cloud 42">
            <a:extLst>
              <a:ext uri="{FF2B5EF4-FFF2-40B4-BE49-F238E27FC236}">
                <a16:creationId xmlns:a16="http://schemas.microsoft.com/office/drawing/2014/main" id="{AAD3DAEC-7F92-41C8-87C6-42B70DD40F4A}"/>
              </a:ext>
            </a:extLst>
          </p:cNvPr>
          <p:cNvSpPr/>
          <p:nvPr/>
        </p:nvSpPr>
        <p:spPr>
          <a:xfrm rot="367806">
            <a:off x="2124962" y="274900"/>
            <a:ext cx="8178478" cy="4546743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79C023F6-8BF1-4DD4-A6B0-AE7969A246E8}"/>
              </a:ext>
            </a:extLst>
          </p:cNvPr>
          <p:cNvSpPr txBox="1">
            <a:spLocks/>
          </p:cNvSpPr>
          <p:nvPr/>
        </p:nvSpPr>
        <p:spPr>
          <a:xfrm>
            <a:off x="1868156" y="803408"/>
            <a:ext cx="8897133" cy="302781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>
                <a:solidFill>
                  <a:srgbClr val="002060"/>
                </a:solidFill>
                <a:latin typeface="UTM Cookies" panose="02040603050506020204" pitchFamily="18" charset="0"/>
              </a:rPr>
              <a:t>Xin chào mừng các bạn đến</a:t>
            </a:r>
            <a:endParaRPr lang="vi-VN" sz="4000" b="1">
              <a:solidFill>
                <a:srgbClr val="002060"/>
              </a:solidFill>
              <a:latin typeface="UTM Cookies" panose="02040603050506020204" pitchFamily="18" charset="0"/>
            </a:endParaRPr>
          </a:p>
          <a:p>
            <a:pPr>
              <a:lnSpc>
                <a:spcPct val="120000"/>
              </a:lnSpc>
            </a:pPr>
            <a:r>
              <a:rPr lang="vi-VN" sz="7400" b="1">
                <a:solidFill>
                  <a:srgbClr val="FF0000"/>
                </a:solidFill>
                <a:latin typeface="UTM Cookies" panose="02040603050506020204" pitchFamily="18" charset="0"/>
              </a:rPr>
              <a:t>Pháp</a:t>
            </a:r>
          </a:p>
          <a:p>
            <a:pPr>
              <a:lnSpc>
                <a:spcPct val="120000"/>
              </a:lnSpc>
            </a:pPr>
            <a:r>
              <a:rPr lang="vi-VN" sz="4000" b="1">
                <a:solidFill>
                  <a:srgbClr val="002060"/>
                </a:solidFill>
                <a:latin typeface="UTM Cookies" panose="02040603050506020204" pitchFamily="18" charset="0"/>
              </a:rPr>
              <a:t>Đất nước tuyệt vời !</a:t>
            </a:r>
            <a:endParaRPr lang="en-US" sz="4000" b="1" dirty="0">
              <a:solidFill>
                <a:srgbClr val="002060"/>
              </a:solidFill>
              <a:latin typeface="UTM Cookies" panose="02040603050506020204" pitchFamily="18" charset="0"/>
            </a:endParaRPr>
          </a:p>
        </p:txBody>
      </p:sp>
      <p:pic>
        <p:nvPicPr>
          <p:cNvPr id="9" name="Picture 8" descr="France Boy Images, Stock Photos &amp;amp; Vectors | Shutterstock">
            <a:extLst>
              <a:ext uri="{FF2B5EF4-FFF2-40B4-BE49-F238E27FC236}">
                <a16:creationId xmlns:a16="http://schemas.microsoft.com/office/drawing/2014/main" id="{8DCFB4B3-5730-4533-9485-23562EE28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786" l="337" r="100000">
                        <a14:foregroundMark x1="26263" y1="13214" x2="15152" y2="55000"/>
                        <a14:foregroundMark x1="8418" y1="20714" x2="22896" y2="28571"/>
                        <a14:foregroundMark x1="32660" y1="25000" x2="47475" y2="30357"/>
                        <a14:foregroundMark x1="37037" y1="31071" x2="47475" y2="31786"/>
                        <a14:foregroundMark x1="38384" y1="36429" x2="46801" y2="33571"/>
                        <a14:foregroundMark x1="9091" y1="40357" x2="22559" y2="43571"/>
                        <a14:foregroundMark x1="15825" y1="39286" x2="10438" y2="41429"/>
                        <a14:foregroundMark x1="10101" y1="77143" x2="10101" y2="77143"/>
                        <a14:foregroundMark x1="20875" y1="80000" x2="20875" y2="80000"/>
                        <a14:foregroundMark x1="20875" y1="86071" x2="20875" y2="86071"/>
                        <a14:foregroundMark x1="59596" y1="87143" x2="59596" y2="87143"/>
                        <a14:foregroundMark x1="59259" y1="79286" x2="59259" y2="79286"/>
                        <a14:foregroundMark x1="75084" y1="80714" x2="75084" y2="80714"/>
                        <a14:foregroundMark x1="58923" y1="25000" x2="58923" y2="25000"/>
                        <a14:foregroundMark x1="70034" y1="24643" x2="70034" y2="24643"/>
                        <a14:foregroundMark x1="83838" y1="27857" x2="97643" y2="36071"/>
                        <a14:foregroundMark x1="85859" y1="28214" x2="94613" y2="26071"/>
                        <a14:foregroundMark x1="87542" y1="37500" x2="95286" y2="35357"/>
                        <a14:foregroundMark x1="82828" y1="26786" x2="82828" y2="26786"/>
                        <a14:foregroundMark x1="86532" y1="47857" x2="86869" y2="49286"/>
                        <a14:foregroundMark x1="57912" y1="37500" x2="53872" y2="43214"/>
                        <a14:foregroundMark x1="61953" y1="38929" x2="71717" y2="52500"/>
                        <a14:foregroundMark x1="73064" y1="38929" x2="61953" y2="51429"/>
                        <a14:foregroundMark x1="58249" y1="48929" x2="57239" y2="51786"/>
                        <a14:foregroundMark x1="71717" y1="42500" x2="71044" y2="50000"/>
                        <a14:foregroundMark x1="72391" y1="39286" x2="75084" y2="43214"/>
                        <a14:foregroundMark x1="72727" y1="37857" x2="76431" y2="41429"/>
                        <a14:foregroundMark x1="8081" y1="23571" x2="20539" y2="32500"/>
                        <a14:backgroundMark x1="31313" y1="43571" x2="31313" y2="43571"/>
                        <a14:backgroundMark x1="45455" y1="12500" x2="52862" y2="19286"/>
                        <a14:backgroundMark x1="46128" y1="10357" x2="51178" y2="16786"/>
                        <a14:backgroundMark x1="48822" y1="7500" x2="50168" y2="22500"/>
                        <a14:backgroundMark x1="9428" y1="47500" x2="9428" y2="47500"/>
                        <a14:backgroundMark x1="46801" y1="54643" x2="49832" y2="57857"/>
                        <a14:backgroundMark x1="48485" y1="52143" x2="50505" y2="5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072" r="50567" b="-1022"/>
          <a:stretch/>
        </p:blipFill>
        <p:spPr bwMode="auto">
          <a:xfrm>
            <a:off x="1144" y="1626656"/>
            <a:ext cx="2851134" cy="582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rance Boy Images, Stock Photos &amp;amp; Vectors | Shutterstock">
            <a:extLst>
              <a:ext uri="{FF2B5EF4-FFF2-40B4-BE49-F238E27FC236}">
                <a16:creationId xmlns:a16="http://schemas.microsoft.com/office/drawing/2014/main" id="{A2AC5E95-EAF3-40B1-8BF1-7D39987E41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00" l="40741" r="99327">
                        <a14:foregroundMark x1="57576" y1="38929" x2="69360" y2="49286"/>
                        <a14:foregroundMark x1="57912" y1="40000" x2="54545" y2="45000"/>
                        <a14:foregroundMark x1="70370" y1="38571" x2="75084" y2="42857"/>
                        <a14:foregroundMark x1="70707" y1="39286" x2="70370" y2="53929"/>
                        <a14:foregroundMark x1="61953" y1="42857" x2="63300" y2="56071"/>
                        <a14:foregroundMark x1="56902" y1="48929" x2="56902" y2="53929"/>
                        <a14:foregroundMark x1="83838" y1="27500" x2="95286" y2="25714"/>
                        <a14:foregroundMark x1="86195" y1="38214" x2="96633" y2="36071"/>
                        <a14:foregroundMark x1="82828" y1="26786" x2="82828" y2="26786"/>
                        <a14:foregroundMark x1="56902" y1="87143" x2="56902" y2="87143"/>
                        <a14:foregroundMark x1="59259" y1="82143" x2="59259" y2="82143"/>
                        <a14:foregroundMark x1="59259" y1="76071" x2="59259" y2="86786"/>
                        <a14:foregroundMark x1="73064" y1="77500" x2="76431" y2="88571"/>
                        <a14:foregroundMark x1="57576" y1="22857" x2="60269" y2="28571"/>
                        <a14:foregroundMark x1="69024" y1="24643" x2="73401" y2="2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55" b="5109"/>
          <a:stretch/>
        </p:blipFill>
        <p:spPr bwMode="auto">
          <a:xfrm>
            <a:off x="8916980" y="2092758"/>
            <a:ext cx="3211685" cy="489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4800DCE-2493-40A3-873D-7B6D06622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8282" y="837111"/>
            <a:ext cx="1279093" cy="1642495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0118F5DB-F07C-48BC-A4BA-6CA668C8B6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983FD88C-D9E0-4648-8B24-A384401A53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6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BF3CAE6-2062-4C92-AB27-DEAB7FFF7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18077-4F15-4F42-A1D4-151661623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84" y="106428"/>
            <a:ext cx="6250264" cy="546325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4E70374-8A96-4356-BAC3-1CE2F6B9D53B}"/>
              </a:ext>
            </a:extLst>
          </p:cNvPr>
          <p:cNvGrpSpPr/>
          <p:nvPr/>
        </p:nvGrpSpPr>
        <p:grpSpPr>
          <a:xfrm>
            <a:off x="0" y="22867"/>
            <a:ext cx="7908324" cy="6812263"/>
            <a:chOff x="5826833" y="349171"/>
            <a:chExt cx="6250264" cy="54632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7B4A822-B39B-4C32-8E9B-3280CF63D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26833" y="349171"/>
              <a:ext cx="6250264" cy="546325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6AB2C8C-8093-4210-B342-03AFF8B41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6154" b="78601" l="14792" r="38264">
                          <a14:backgroundMark x1="32029" y1="52168" x2="36064" y2="57203"/>
                          <a14:backgroundMark x1="31296" y1="53846" x2="33374" y2="55664"/>
                          <a14:backgroundMark x1="34963" y1="62937" x2="35208" y2="67413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l="10200" t="9502" r="42963" b="13627"/>
            <a:stretch/>
          </p:blipFill>
          <p:spPr>
            <a:xfrm>
              <a:off x="6447098" y="864474"/>
              <a:ext cx="2927455" cy="4199680"/>
            </a:xfrm>
            <a:prstGeom prst="rect">
              <a:avLst/>
            </a:prstGeom>
          </p:spPr>
        </p:pic>
      </p:grpSp>
      <p:pic>
        <p:nvPicPr>
          <p:cNvPr id="18" name="Picture 6" descr="France Boy Images, Stock Photos &amp;amp; Vectors | Shutterstock">
            <a:extLst>
              <a:ext uri="{FF2B5EF4-FFF2-40B4-BE49-F238E27FC236}">
                <a16:creationId xmlns:a16="http://schemas.microsoft.com/office/drawing/2014/main" id="{9FA9DB79-421F-4AAD-9452-02E8DA2CE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000" l="40741" r="99327">
                        <a14:foregroundMark x1="57576" y1="38929" x2="69360" y2="49286"/>
                        <a14:foregroundMark x1="57912" y1="40000" x2="54545" y2="45000"/>
                        <a14:foregroundMark x1="70370" y1="38571" x2="75084" y2="42857"/>
                        <a14:foregroundMark x1="70707" y1="39286" x2="70370" y2="53929"/>
                        <a14:foregroundMark x1="61953" y1="42857" x2="63300" y2="56071"/>
                        <a14:foregroundMark x1="56902" y1="48929" x2="56902" y2="53929"/>
                        <a14:foregroundMark x1="83838" y1="27500" x2="95286" y2="25714"/>
                        <a14:foregroundMark x1="86195" y1="38214" x2="96633" y2="36071"/>
                        <a14:foregroundMark x1="82828" y1="26786" x2="82828" y2="26786"/>
                        <a14:foregroundMark x1="56902" y1="87143" x2="56902" y2="87143"/>
                        <a14:foregroundMark x1="59259" y1="82143" x2="59259" y2="82143"/>
                        <a14:foregroundMark x1="59259" y1="76071" x2="59259" y2="86786"/>
                        <a14:foregroundMark x1="73064" y1="77500" x2="76431" y2="88571"/>
                        <a14:foregroundMark x1="57576" y1="22857" x2="60269" y2="28571"/>
                        <a14:foregroundMark x1="69024" y1="24643" x2="73401" y2="2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55" b="5109"/>
          <a:stretch/>
        </p:blipFill>
        <p:spPr bwMode="auto">
          <a:xfrm>
            <a:off x="9486900" y="2681496"/>
            <a:ext cx="2770180" cy="421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E8E27A5C-1908-59EF-D989-FF784818A697}"/>
              </a:ext>
            </a:extLst>
          </p:cNvPr>
          <p:cNvSpPr/>
          <p:nvPr/>
        </p:nvSpPr>
        <p:spPr>
          <a:xfrm>
            <a:off x="4829867" y="238705"/>
            <a:ext cx="5505016" cy="2110372"/>
          </a:xfrm>
          <a:prstGeom prst="cloud">
            <a:avLst/>
          </a:prstGeom>
          <a:solidFill>
            <a:srgbClr val="8E6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4B3B12-2EFE-40B2-CBB1-3ED95A7C04AC}"/>
              </a:ext>
            </a:extLst>
          </p:cNvPr>
          <p:cNvSpPr/>
          <p:nvPr/>
        </p:nvSpPr>
        <p:spPr>
          <a:xfrm>
            <a:off x="4891406" y="877435"/>
            <a:ext cx="54434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nằm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đâu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lược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đồ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858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BF3CAE6-2062-4C92-AB27-DEAB7FFF7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18" name="Picture 6" descr="France Boy Images, Stock Photos &amp;amp; Vectors | Shutterstock">
            <a:extLst>
              <a:ext uri="{FF2B5EF4-FFF2-40B4-BE49-F238E27FC236}">
                <a16:creationId xmlns:a16="http://schemas.microsoft.com/office/drawing/2014/main" id="{9FA9DB79-421F-4AAD-9452-02E8DA2CE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00" l="40741" r="99327">
                        <a14:foregroundMark x1="57576" y1="38929" x2="69360" y2="49286"/>
                        <a14:foregroundMark x1="57912" y1="40000" x2="54545" y2="45000"/>
                        <a14:foregroundMark x1="70370" y1="38571" x2="75084" y2="42857"/>
                        <a14:foregroundMark x1="70707" y1="39286" x2="70370" y2="53929"/>
                        <a14:foregroundMark x1="61953" y1="42857" x2="63300" y2="56071"/>
                        <a14:foregroundMark x1="56902" y1="48929" x2="56902" y2="53929"/>
                        <a14:foregroundMark x1="83838" y1="27500" x2="95286" y2="25714"/>
                        <a14:foregroundMark x1="86195" y1="38214" x2="96633" y2="36071"/>
                        <a14:foregroundMark x1="82828" y1="26786" x2="82828" y2="26786"/>
                        <a14:foregroundMark x1="56902" y1="87143" x2="56902" y2="87143"/>
                        <a14:foregroundMark x1="59259" y1="82143" x2="59259" y2="82143"/>
                        <a14:foregroundMark x1="59259" y1="76071" x2="59259" y2="86786"/>
                        <a14:foregroundMark x1="73064" y1="77500" x2="76431" y2="88571"/>
                        <a14:foregroundMark x1="57576" y1="22857" x2="60269" y2="28571"/>
                        <a14:foregroundMark x1="69024" y1="24643" x2="73401" y2="2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55" b="5109"/>
          <a:stretch/>
        </p:blipFill>
        <p:spPr bwMode="auto">
          <a:xfrm>
            <a:off x="5534541" y="4869361"/>
            <a:ext cx="1291003" cy="196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FAC2F5-D33F-5340-D3BA-C97C326C2006}"/>
              </a:ext>
            </a:extLst>
          </p:cNvPr>
          <p:cNvSpPr txBox="1"/>
          <p:nvPr/>
        </p:nvSpPr>
        <p:spPr>
          <a:xfrm>
            <a:off x="519953" y="849927"/>
            <a:ext cx="11320181" cy="401943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lịch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sẽ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phỏng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tạp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chí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lịch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dung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kiện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triển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nông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nổi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tiếng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lịch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Pháp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solidFill>
                  <a:srgbClr val="7030A0"/>
                </a:solidFill>
                <a:effectLst/>
                <a:latin typeface="Times New Roman 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10146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OC PHAP">
            <a:hlinkClick r:id="" action="ppaction://media"/>
            <a:extLst>
              <a:ext uri="{FF2B5EF4-FFF2-40B4-BE49-F238E27FC236}">
                <a16:creationId xmlns:a16="http://schemas.microsoft.com/office/drawing/2014/main" id="{8CDA6C13-84F0-B8A1-0BA7-3C393DC0C5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854" t="9190" r="9209" b="8862"/>
          <a:stretch/>
        </p:blipFill>
        <p:spPr>
          <a:xfrm>
            <a:off x="107577" y="0"/>
            <a:ext cx="12084423" cy="688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2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4E33E87-286C-4191-9851-330A3757A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15945"/>
            <a:ext cx="12220348" cy="6858001"/>
          </a:xfrm>
          <a:prstGeom prst="rect">
            <a:avLst/>
          </a:prstGeom>
        </p:spPr>
      </p:pic>
      <p:pic>
        <p:nvPicPr>
          <p:cNvPr id="35" name="Picture 4">
            <a:extLst>
              <a:ext uri="{FF2B5EF4-FFF2-40B4-BE49-F238E27FC236}">
                <a16:creationId xmlns:a16="http://schemas.microsoft.com/office/drawing/2014/main" id="{3DFAC0FD-96E1-4BD1-A9F3-6DE5CA51B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905" y="2514786"/>
            <a:ext cx="3830616" cy="4273506"/>
          </a:xfrm>
          <a:prstGeom prst="rect">
            <a:avLst/>
          </a:prstGeom>
        </p:spPr>
      </p:pic>
      <p:pic>
        <p:nvPicPr>
          <p:cNvPr id="39" name="Picture 6">
            <a:extLst>
              <a:ext uri="{FF2B5EF4-FFF2-40B4-BE49-F238E27FC236}">
                <a16:creationId xmlns:a16="http://schemas.microsoft.com/office/drawing/2014/main" id="{829A0A85-2C31-4EE0-BC5F-6FA66A808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534989" y="5161890"/>
            <a:ext cx="5488274" cy="169637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B5C816B-AE1E-4A07-A68E-C31C78F24AC2}"/>
              </a:ext>
            </a:extLst>
          </p:cNvPr>
          <p:cNvGrpSpPr/>
          <p:nvPr/>
        </p:nvGrpSpPr>
        <p:grpSpPr>
          <a:xfrm rot="437420">
            <a:off x="-5834381" y="-3564260"/>
            <a:ext cx="6316609" cy="6619236"/>
            <a:chOff x="329806" y="-983457"/>
            <a:chExt cx="6316609" cy="661923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D201089-1A4B-4979-BA54-6436EE412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5739">
              <a:off x="329806" y="-983457"/>
              <a:ext cx="6316609" cy="6316609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7FADFB9-F0A3-4A1B-8079-0B1E664A140D}"/>
                </a:ext>
              </a:extLst>
            </p:cNvPr>
            <p:cNvGrpSpPr/>
            <p:nvPr/>
          </p:nvGrpSpPr>
          <p:grpSpPr>
            <a:xfrm>
              <a:off x="3471808" y="2829398"/>
              <a:ext cx="1379530" cy="1467472"/>
              <a:chOff x="3528816" y="1219200"/>
              <a:chExt cx="3240675" cy="3447261"/>
            </a:xfrm>
          </p:grpSpPr>
          <p:pic>
            <p:nvPicPr>
              <p:cNvPr id="19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3834E3C7-1896-4527-AB17-8BE794C05C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926" b="83889" l="2300" r="49600">
                            <a14:foregroundMark x1="17500" y1="31204" x2="29700" y2="35648"/>
                            <a14:foregroundMark x1="30100" y1="37130" x2="32400" y2="38148"/>
                            <a14:foregroundMark x1="36200" y1="27963" x2="35800" y2="33241"/>
                            <a14:foregroundMark x1="35900" y1="48056" x2="37600" y2="48148"/>
                            <a14:foregroundMark x1="28200" y1="70278" x2="27900" y2="73704"/>
                            <a14:foregroundMark x1="26800" y1="78519" x2="26000" y2="79537"/>
                            <a14:foregroundMark x1="31300" y1="75370" x2="32400" y2="79444"/>
                            <a14:foregroundMark x1="32800" y1="78796" x2="35000" y2="79259"/>
                            <a14:foregroundMark x1="28200" y1="75278" x2="28000" y2="78981"/>
                            <a14:foregroundMark x1="24200" y1="79722" x2="25700" y2="78704"/>
                            <a14:backgroundMark x1="30200" y1="72963" x2="30200" y2="72963"/>
                            <a14:backgroundMark x1="30200" y1="76111" x2="30200" y2="76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14" r="48966" b="41720"/>
              <a:stretch/>
            </p:blipFill>
            <p:spPr bwMode="auto">
              <a:xfrm>
                <a:off x="3528816" y="1219200"/>
                <a:ext cx="3240675" cy="34472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3FAF448B-9F72-422A-80FF-F0AA1BF22D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>
                <a:off x="5143311" y="3939601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B19DCBE-6B83-490F-B352-CB15B936446A}"/>
                </a:ext>
              </a:extLst>
            </p:cNvPr>
            <p:cNvGrpSpPr/>
            <p:nvPr/>
          </p:nvGrpSpPr>
          <p:grpSpPr>
            <a:xfrm>
              <a:off x="2590437" y="2626546"/>
              <a:ext cx="1313792" cy="1701160"/>
              <a:chOff x="12843095" y="658762"/>
              <a:chExt cx="3036002" cy="3931160"/>
            </a:xfrm>
          </p:grpSpPr>
          <p:pic>
            <p:nvPicPr>
              <p:cNvPr id="31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F87B4C19-A79E-47D2-BDBF-460EE27362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7500" b="83426" l="50700" r="96400">
                            <a14:foregroundMark x1="64400" y1="30000" x2="67200" y2="33981"/>
                            <a14:foregroundMark x1="54900" y1="43796" x2="54900" y2="43796"/>
                            <a14:foregroundMark x1="68100" y1="37407" x2="69600" y2="404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3901" r="2189" b="38776"/>
              <a:stretch/>
            </p:blipFill>
            <p:spPr bwMode="auto">
              <a:xfrm>
                <a:off x="12843095" y="658762"/>
                <a:ext cx="3036002" cy="39311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1C2DF9B9-BF06-4C9D-B13E-6A8BD9E09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8457" b="33434" l="61993" r="6696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71" t="27835" r="32414" b="65944"/>
              <a:stretch/>
            </p:blipFill>
            <p:spPr bwMode="auto">
              <a:xfrm flipH="1">
                <a:off x="14311255" y="2498177"/>
                <a:ext cx="394637" cy="4266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0DBBCA37-531A-4151-B279-D3067A3B0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 flipH="1">
                <a:off x="13853347" y="3659766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06ED2C5-ED3E-4610-A7CF-A608E5DF31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75350" b="93800" l="53850" r="80150">
                          <a14:backgroundMark x1="55200" y1="79700" x2="58550" y2="78400"/>
                          <a14:backgroundMark x1="56900" y1="80350" x2="59900" y2="80500"/>
                          <a14:backgroundMark x1="58150" y1="81550" x2="60650" y2="81400"/>
                          <a14:backgroundMark x1="63950" y1="78300" x2="66400" y2="78100"/>
                          <a14:backgroundMark x1="64700" y1="79500" x2="67100" y2="78600"/>
                          <a14:backgroundMark x1="64700" y1="80150" x2="67350" y2="78900"/>
                          <a14:backgroundMark x1="65000" y1="80150" x2="66600" y2="79400"/>
                          <a14:backgroundMark x1="72500" y1="76150" x2="74650" y2="75600"/>
                          <a14:backgroundMark x1="73900" y1="76300" x2="74800" y2="76050"/>
                          <a14:backgroundMark x1="72950" y1="76100" x2="73600" y2="761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9" t="74594" r="19193" b="5287"/>
            <a:stretch/>
          </p:blipFill>
          <p:spPr>
            <a:xfrm rot="1375739">
              <a:off x="2112645" y="3785825"/>
              <a:ext cx="2750930" cy="1849954"/>
            </a:xfrm>
            <a:prstGeom prst="rect">
              <a:avLst/>
            </a:prstGeom>
          </p:spPr>
        </p:pic>
      </p:grpSp>
      <p:sp>
        <p:nvSpPr>
          <p:cNvPr id="40" name="文本框 32">
            <a:extLst>
              <a:ext uri="{FF2B5EF4-FFF2-40B4-BE49-F238E27FC236}">
                <a16:creationId xmlns:a16="http://schemas.microsoft.com/office/drawing/2014/main" id="{836329A4-B79A-42FA-A66A-61EB867712D1}"/>
              </a:ext>
            </a:extLst>
          </p:cNvPr>
          <p:cNvSpPr txBox="1"/>
          <p:nvPr/>
        </p:nvSpPr>
        <p:spPr>
          <a:xfrm>
            <a:off x="1168737" y="1145309"/>
            <a:ext cx="9764615" cy="54262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prstTxWarp prst="textPlain">
              <a:avLst>
                <a:gd name="adj" fmla="val 49461"/>
              </a:avLst>
            </a:prstTxWarp>
            <a:spAutoFit/>
          </a:bodyPr>
          <a:lstStyle/>
          <a:p>
            <a:pPr algn="just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CÂU HỎI (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gợi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ý)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vi-VN" altLang="zh-CN" sz="4800" b="1" dirty="0">
              <a:ln w="38100">
                <a:solidFill>
                  <a:schemeClr val="bg1"/>
                </a:solidFill>
              </a:ln>
              <a:solidFill>
                <a:srgbClr val="7030A0"/>
              </a:solidFill>
              <a:effectLst>
                <a:outerShdw blurRad="50800" dist="38100" dir="2700000" algn="tl" rotWithShape="0">
                  <a:schemeClr val="bg1">
                    <a:lumMod val="85000"/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83241D-120E-9519-1A87-C599DDB3F665}"/>
              </a:ext>
            </a:extLst>
          </p:cNvPr>
          <p:cNvSpPr/>
          <p:nvPr/>
        </p:nvSpPr>
        <p:spPr>
          <a:xfrm>
            <a:off x="1605271" y="285215"/>
            <a:ext cx="949650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 CHƠI “PHÓNG VIÊN NHÍ”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BEF75CE2-617E-FA34-C853-E5D9917ABA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9593816" y="2673492"/>
            <a:ext cx="2453917" cy="411480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DA6DB3C4-796A-7602-3DB2-D2A9568331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-409941" y="2759146"/>
            <a:ext cx="2087326" cy="41148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F8906B3-0DFF-4932-111A-142BB06E0DA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762441" y="4719554"/>
            <a:ext cx="5062993" cy="229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1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1.04167E-6 0.00047 C 0.00807 0.04584 0.01172 0.09422 0.02331 0.13681 C 0.02838 0.1544 0.0401 0.1625 0.04883 0.17431 C 0.06601 0.19723 0.07943 0.21181 0.09922 0.22338 C 0.10794 0.22871 0.11719 0.2331 0.12656 0.23449 C 0.13555 0.23611 0.14479 0.23357 0.15404 0.23264 C 0.18229 0.21945 0.21185 0.21412 0.23789 0.1926 C 0.24857 0.18403 0.25221 0.16088 0.26042 0.14537 C 0.27812 0.1132 0.27825 0.11574 0.29674 0.09769 C 0.32174 0.09144 0.34622 0.07848 0.37148 0.07801 C 0.37734 0.07824 0.38151 0.09005 0.38555 0.09815 C 0.39818 0.12454 0.4013 0.14375 0.40872 0.175 C 0.43724 0.3669 0.40182 0.33334 0.45299 0.32963 C 0.45989 0.32917 0.46719 0.3301 0.47409 0.33033 C 0.50156 0.3132 0.53138 0.30463 0.55664 0.27755 C 0.56406 0.26945 0.56185 0.24653 0.5651 0.23172 C 0.58359 0.14607 0.57057 0.16574 0.59609 0.13866 C 0.60169 0.12639 0.60651 0.11343 0.61276 0.10232 C 0.61562 0.09699 0.61888 0.08843 0.62305 0.08982 C 0.63255 0.09306 0.64036 0.10625 0.64922 0.11412 C 0.66081 0.15255 0.66588 0.16111 0.67096 0.20023 C 0.6819 0.27894 0.68893 0.35926 0.70195 0.43681 C 0.70325 0.44537 0.70859 0.45047 0.71328 0.45394 C 0.72578 0.46343 0.7487 0.45857 0.76042 0.45741 C 0.78138 0.44699 0.80703 0.45 0.82422 0.42477 C 0.83372 0.41111 0.82747 0.38102 0.82786 0.35926 C 0.82851 0.34375 0.82448 0.3125 0.82969 0.29422 C 0.83099 0.28982 0.83359 0.28704 0.83542 0.28357 C 0.85195 0.28473 0.86901 0.27755 0.88489 0.28611 C 0.89088 0.28982 0.89154 0.30718 0.89544 0.31644 C 0.89922 0.32547 0.90378 0.33357 0.90794 0.3419 C 0.91133 0.39167 0.91562 0.44167 0.91875 0.4919 C 0.91914 0.49769 0.91706 0.50417 0.91849 0.50926 C 0.92135 0.51922 0.92682 0.52616 0.93086 0.53449 C 0.97643 0.50741 1.0125 0.53565 1.00963 0.47037 C 1.00885 0.4551 1.00677 0.43982 1.00664 0.42454 C 1.00599 0.42014 1.00703 0.41574 1.00742 0.41135 " pathEditMode="relative" rAng="20880000" ptsTypes="AAAAAAAAAAAAAAAAAAAAAAAAAAAAAAAAAAAAAA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24" y="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A582B16-9946-4093-B6C9-F50DF39110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C5F9280E-6A14-40B7-A962-48582604568F}"/>
              </a:ext>
            </a:extLst>
          </p:cNvPr>
          <p:cNvSpPr/>
          <p:nvPr/>
        </p:nvSpPr>
        <p:spPr>
          <a:xfrm>
            <a:off x="590984" y="227156"/>
            <a:ext cx="6628966" cy="2110372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ACC44E-7AD0-40E9-A3EE-730DD16FF3D7}"/>
              </a:ext>
            </a:extLst>
          </p:cNvPr>
          <p:cNvSpPr/>
          <p:nvPr/>
        </p:nvSpPr>
        <p:spPr>
          <a:xfrm>
            <a:off x="2520149" y="2414568"/>
            <a:ext cx="6710348" cy="215755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 descr="France Boy Images, Stock Photos &amp;amp; Vectors | Shutterstock">
            <a:extLst>
              <a:ext uri="{FF2B5EF4-FFF2-40B4-BE49-F238E27FC236}">
                <a16:creationId xmlns:a16="http://schemas.microsoft.com/office/drawing/2014/main" id="{C0D80255-DEB2-46B4-A5B2-9F66FDB8D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786" l="337" r="100000">
                        <a14:foregroundMark x1="26263" y1="13214" x2="15152" y2="55000"/>
                        <a14:foregroundMark x1="8418" y1="20714" x2="22896" y2="28571"/>
                        <a14:foregroundMark x1="32660" y1="25000" x2="47475" y2="30357"/>
                        <a14:foregroundMark x1="37037" y1="31071" x2="47475" y2="31786"/>
                        <a14:foregroundMark x1="38384" y1="36429" x2="46801" y2="33571"/>
                        <a14:foregroundMark x1="9091" y1="40357" x2="22559" y2="43571"/>
                        <a14:foregroundMark x1="15825" y1="39286" x2="10438" y2="41429"/>
                        <a14:foregroundMark x1="10101" y1="77143" x2="10101" y2="77143"/>
                        <a14:foregroundMark x1="20875" y1="80000" x2="20875" y2="80000"/>
                        <a14:foregroundMark x1="20875" y1="86071" x2="20875" y2="86071"/>
                        <a14:foregroundMark x1="59596" y1="87143" x2="59596" y2="87143"/>
                        <a14:foregroundMark x1="59259" y1="79286" x2="59259" y2="79286"/>
                        <a14:foregroundMark x1="75084" y1="80714" x2="75084" y2="80714"/>
                        <a14:foregroundMark x1="58923" y1="25000" x2="58923" y2="25000"/>
                        <a14:foregroundMark x1="70034" y1="24643" x2="70034" y2="24643"/>
                        <a14:foregroundMark x1="83838" y1="27857" x2="97643" y2="36071"/>
                        <a14:foregroundMark x1="85859" y1="28214" x2="94613" y2="26071"/>
                        <a14:foregroundMark x1="87542" y1="37500" x2="95286" y2="35357"/>
                        <a14:foregroundMark x1="82828" y1="26786" x2="82828" y2="26786"/>
                        <a14:foregroundMark x1="86532" y1="47857" x2="86869" y2="49286"/>
                        <a14:foregroundMark x1="57912" y1="37500" x2="53872" y2="43214"/>
                        <a14:foregroundMark x1="61953" y1="38929" x2="71717" y2="52500"/>
                        <a14:foregroundMark x1="73064" y1="38929" x2="61953" y2="51429"/>
                        <a14:foregroundMark x1="58249" y1="48929" x2="57239" y2="51786"/>
                        <a14:foregroundMark x1="71717" y1="42500" x2="71044" y2="50000"/>
                        <a14:foregroundMark x1="72391" y1="39286" x2="75084" y2="43214"/>
                        <a14:foregroundMark x1="72727" y1="37857" x2="76431" y2="41429"/>
                        <a14:foregroundMark x1="8081" y1="23571" x2="20539" y2="32500"/>
                        <a14:backgroundMark x1="31313" y1="43571" x2="31313" y2="43571"/>
                        <a14:backgroundMark x1="45455" y1="12500" x2="52862" y2="19286"/>
                        <a14:backgroundMark x1="46128" y1="10357" x2="51178" y2="16786"/>
                        <a14:backgroundMark x1="48822" y1="7500" x2="50168" y2="22500"/>
                        <a14:backgroundMark x1="9428" y1="47500" x2="9428" y2="47500"/>
                        <a14:backgroundMark x1="46801" y1="54643" x2="49832" y2="57857"/>
                        <a14:backgroundMark x1="48485" y1="52143" x2="50505" y2="5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072" r="50567" b="-1022"/>
          <a:stretch/>
        </p:blipFill>
        <p:spPr bwMode="auto">
          <a:xfrm>
            <a:off x="0" y="2564970"/>
            <a:ext cx="2265806" cy="462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FBCCE551-B25C-45FA-87BE-AC12A4E05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54" y="650613"/>
            <a:ext cx="6826620" cy="1200329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vi-VN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ước Pháp thu hút nhiều khách du lịch trên thế giới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endParaRPr lang="en-US" altLang="vi-VN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537F37A-918D-49B9-BD2B-0CBEC2B6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044" y="2535289"/>
            <a:ext cx="6344794" cy="1938992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vi-VN" altLang="vi-VN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 có nhiều phong cảnh tự nhiên và các công trình kiến trúc đẹp, nổi tiếng</a:t>
            </a:r>
            <a:r>
              <a:rPr lang="en-US" altLang="vi-VN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FDAF14ED-0CC1-4215-9DE6-07B2AEF8D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201386" y="2337528"/>
            <a:ext cx="3830616" cy="4273506"/>
          </a:xfrm>
          <a:prstGeom prst="rect">
            <a:avLst/>
          </a:prstGeom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F9069665-5096-4F02-834E-E3D0F10447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366084" y="149328"/>
            <a:ext cx="1493166" cy="1701614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AE6F5E3A-DC21-4A28-8E93-21576D3A7B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105533">
            <a:off x="9248495" y="860497"/>
            <a:ext cx="987127" cy="12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4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867B825-D4B5-400A-83EE-0B72D0BC94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C5F9280E-6A14-40B7-A962-48582604568F}"/>
              </a:ext>
            </a:extLst>
          </p:cNvPr>
          <p:cNvSpPr/>
          <p:nvPr/>
        </p:nvSpPr>
        <p:spPr>
          <a:xfrm>
            <a:off x="590984" y="227156"/>
            <a:ext cx="6628966" cy="2110372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ACC44E-7AD0-40E9-A3EE-730DD16FF3D7}"/>
              </a:ext>
            </a:extLst>
          </p:cNvPr>
          <p:cNvSpPr/>
          <p:nvPr/>
        </p:nvSpPr>
        <p:spPr>
          <a:xfrm>
            <a:off x="2691429" y="2564684"/>
            <a:ext cx="9144000" cy="41381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 descr="France Boy Images, Stock Photos &amp;amp; Vectors | Shutterstock">
            <a:extLst>
              <a:ext uri="{FF2B5EF4-FFF2-40B4-BE49-F238E27FC236}">
                <a16:creationId xmlns:a16="http://schemas.microsoft.com/office/drawing/2014/main" id="{C0D80255-DEB2-46B4-A5B2-9F66FDB8D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1786" l="337" r="100000">
                        <a14:foregroundMark x1="26263" y1="13214" x2="15152" y2="55000"/>
                        <a14:foregroundMark x1="8418" y1="20714" x2="22896" y2="28571"/>
                        <a14:foregroundMark x1="32660" y1="25000" x2="47475" y2="30357"/>
                        <a14:foregroundMark x1="37037" y1="31071" x2="47475" y2="31786"/>
                        <a14:foregroundMark x1="38384" y1="36429" x2="46801" y2="33571"/>
                        <a14:foregroundMark x1="9091" y1="40357" x2="22559" y2="43571"/>
                        <a14:foregroundMark x1="15825" y1="39286" x2="10438" y2="41429"/>
                        <a14:foregroundMark x1="10101" y1="77143" x2="10101" y2="77143"/>
                        <a14:foregroundMark x1="20875" y1="80000" x2="20875" y2="80000"/>
                        <a14:foregroundMark x1="20875" y1="86071" x2="20875" y2="86071"/>
                        <a14:foregroundMark x1="59596" y1="87143" x2="59596" y2="87143"/>
                        <a14:foregroundMark x1="59259" y1="79286" x2="59259" y2="79286"/>
                        <a14:foregroundMark x1="75084" y1="80714" x2="75084" y2="80714"/>
                        <a14:foregroundMark x1="58923" y1="25000" x2="58923" y2="25000"/>
                        <a14:foregroundMark x1="70034" y1="24643" x2="70034" y2="24643"/>
                        <a14:foregroundMark x1="83838" y1="27857" x2="97643" y2="36071"/>
                        <a14:foregroundMark x1="85859" y1="28214" x2="94613" y2="26071"/>
                        <a14:foregroundMark x1="87542" y1="37500" x2="95286" y2="35357"/>
                        <a14:foregroundMark x1="82828" y1="26786" x2="82828" y2="26786"/>
                        <a14:foregroundMark x1="86532" y1="47857" x2="86869" y2="49286"/>
                        <a14:foregroundMark x1="57912" y1="37500" x2="53872" y2="43214"/>
                        <a14:foregroundMark x1="61953" y1="38929" x2="71717" y2="52500"/>
                        <a14:foregroundMark x1="73064" y1="38929" x2="61953" y2="51429"/>
                        <a14:foregroundMark x1="58249" y1="48929" x2="57239" y2="51786"/>
                        <a14:foregroundMark x1="71717" y1="42500" x2="71044" y2="50000"/>
                        <a14:foregroundMark x1="72391" y1="39286" x2="75084" y2="43214"/>
                        <a14:foregroundMark x1="72727" y1="37857" x2="76431" y2="41429"/>
                        <a14:foregroundMark x1="8081" y1="23571" x2="20539" y2="32500"/>
                        <a14:backgroundMark x1="31313" y1="43571" x2="31313" y2="43571"/>
                        <a14:backgroundMark x1="45455" y1="12500" x2="52862" y2="19286"/>
                        <a14:backgroundMark x1="46128" y1="10357" x2="51178" y2="16786"/>
                        <a14:backgroundMark x1="48822" y1="7500" x2="50168" y2="22500"/>
                        <a14:backgroundMark x1="9428" y1="47500" x2="9428" y2="47500"/>
                        <a14:backgroundMark x1="46801" y1="54643" x2="49832" y2="57857"/>
                        <a14:backgroundMark x1="48485" y1="52143" x2="50505" y2="5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072" r="50567" b="-1022"/>
          <a:stretch/>
        </p:blipFill>
        <p:spPr bwMode="auto">
          <a:xfrm>
            <a:off x="0" y="2481835"/>
            <a:ext cx="2306510" cy="471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FBCCE551-B25C-45FA-87BE-AC12A4E05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443936"/>
            <a:ext cx="5791200" cy="1200329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537F37A-918D-49B9-BD2B-0CBEC2B6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1429" y="2929096"/>
            <a:ext cx="8915400" cy="3816350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4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altLang="vi-VN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endParaRPr lang="en-US" altLang="vi-VN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894F2765-5F7D-4646-9609-DFFEE30E1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C9E598DD-15C0-4887-A418-FB4A85DF6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676532" y="1106899"/>
            <a:ext cx="987127" cy="12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8CBB44E-2157-4F62-8916-7265F06C1B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C5F9280E-6A14-40B7-A962-48582604568F}"/>
              </a:ext>
            </a:extLst>
          </p:cNvPr>
          <p:cNvSpPr/>
          <p:nvPr/>
        </p:nvSpPr>
        <p:spPr>
          <a:xfrm>
            <a:off x="590983" y="227155"/>
            <a:ext cx="8454693" cy="2214409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ACC44E-7AD0-40E9-A3EE-730DD16FF3D7}"/>
              </a:ext>
            </a:extLst>
          </p:cNvPr>
          <p:cNvSpPr/>
          <p:nvPr/>
        </p:nvSpPr>
        <p:spPr>
          <a:xfrm>
            <a:off x="348279" y="2483721"/>
            <a:ext cx="9144000" cy="41381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FBCCE551-B25C-45FA-87BE-AC12A4E05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449" y="558381"/>
            <a:ext cx="7197488" cy="1200329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nông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altLang="vi-VN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537F37A-918D-49B9-BD2B-0CBEC2B6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41" y="2694586"/>
            <a:ext cx="9199676" cy="3693319"/>
          </a:xfrm>
          <a:prstGeom prst="rect">
            <a:avLst/>
          </a:prstGeom>
          <a:noFill/>
          <a:ln>
            <a:noFill/>
          </a:ln>
          <a:effectLst>
            <a:prstShdw prst="shdw11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Các sản phẩm công nghiệp: máy móc, thiết bị, phương tiện giao thông, vải, quần</a:t>
            </a:r>
            <a:r>
              <a:rPr lang="en-US" alt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vi-VN" alt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mĩ phẩm, dược phẩm... </a:t>
            </a:r>
          </a:p>
          <a:p>
            <a:pPr>
              <a:spcBef>
                <a:spcPct val="50000"/>
              </a:spcBef>
            </a:pPr>
            <a:r>
              <a:rPr lang="vi-VN" altLang="vi-VN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Các sản phẩm nông nghiệp chính như: lúa mì, khoai tây, củ cải đường, nho và chăn nuôi gia súc...</a:t>
            </a:r>
          </a:p>
        </p:txBody>
      </p:sp>
      <p:pic>
        <p:nvPicPr>
          <p:cNvPr id="11" name="Picture 6" descr="France Boy Images, Stock Photos &amp;amp; Vectors | Shutterstock">
            <a:extLst>
              <a:ext uri="{FF2B5EF4-FFF2-40B4-BE49-F238E27FC236}">
                <a16:creationId xmlns:a16="http://schemas.microsoft.com/office/drawing/2014/main" id="{C24A57FD-1A32-4ECF-9BD5-AEE56A74D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00" l="40741" r="99327">
                        <a14:foregroundMark x1="57576" y1="38929" x2="69360" y2="49286"/>
                        <a14:foregroundMark x1="57912" y1="40000" x2="54545" y2="45000"/>
                        <a14:foregroundMark x1="70370" y1="38571" x2="75084" y2="42857"/>
                        <a14:foregroundMark x1="70707" y1="39286" x2="70370" y2="53929"/>
                        <a14:foregroundMark x1="61953" y1="42857" x2="63300" y2="56071"/>
                        <a14:foregroundMark x1="56902" y1="48929" x2="56902" y2="53929"/>
                        <a14:foregroundMark x1="83838" y1="27500" x2="95286" y2="25714"/>
                        <a14:foregroundMark x1="86195" y1="38214" x2="96633" y2="36071"/>
                        <a14:foregroundMark x1="82828" y1="26786" x2="82828" y2="26786"/>
                        <a14:foregroundMark x1="56902" y1="87143" x2="56902" y2="87143"/>
                        <a14:foregroundMark x1="59259" y1="82143" x2="59259" y2="82143"/>
                        <a14:foregroundMark x1="59259" y1="76071" x2="59259" y2="86786"/>
                        <a14:foregroundMark x1="73064" y1="77500" x2="76431" y2="88571"/>
                        <a14:foregroundMark x1="57576" y1="22857" x2="60269" y2="28571"/>
                        <a14:foregroundMark x1="69024" y1="24643" x2="73401" y2="2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55" b="5109"/>
          <a:stretch/>
        </p:blipFill>
        <p:spPr bwMode="auto">
          <a:xfrm>
            <a:off x="9830401" y="3204608"/>
            <a:ext cx="2426679" cy="369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F791A0B-FE3F-4707-A736-58716C056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752901" y="1052091"/>
            <a:ext cx="1279093" cy="1642495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BB7D1E00-D038-44EF-BB7C-DC4A5E68AC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44251" y="316049"/>
            <a:ext cx="987127" cy="12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2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3BB48AD-DB37-4669-9780-677A9BAD23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4945E871-8D1A-42D7-80EC-54459B3CEE0B}"/>
              </a:ext>
            </a:extLst>
          </p:cNvPr>
          <p:cNvSpPr/>
          <p:nvPr/>
        </p:nvSpPr>
        <p:spPr>
          <a:xfrm>
            <a:off x="1280459" y="396633"/>
            <a:ext cx="9842500" cy="5508666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48545-D0B4-4AFB-808B-D9E499D98805}"/>
              </a:ext>
            </a:extLst>
          </p:cNvPr>
          <p:cNvSpPr txBox="1"/>
          <p:nvPr/>
        </p:nvSpPr>
        <p:spPr>
          <a:xfrm>
            <a:off x="2852278" y="2700926"/>
            <a:ext cx="7352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Nước Pháp nằm ở Tây Âu, </a:t>
            </a:r>
          </a:p>
          <a:p>
            <a:pPr algn="just"/>
            <a:r>
              <a:rPr lang="vi-V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là nước phát triển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vi-V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công nghiệp,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algn="just"/>
            <a:r>
              <a:rPr lang="vi-V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nông nghiệp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và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dịch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vụ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.</a:t>
            </a:r>
            <a:endParaRPr lang="vi-VN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BAD816-ABCD-4F32-9304-1A8CDAB0C0B6}"/>
              </a:ext>
            </a:extLst>
          </p:cNvPr>
          <p:cNvSpPr/>
          <p:nvPr/>
        </p:nvSpPr>
        <p:spPr>
          <a:xfrm>
            <a:off x="4352731" y="1492593"/>
            <a:ext cx="3116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Tích</a:t>
            </a:r>
            <a:r>
              <a:rPr lang="en-US" sz="7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7200" b="1" dirty="0" err="1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lũy</a:t>
            </a:r>
            <a:endParaRPr lang="en-US" sz="7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A9CA7C28-62E5-43DC-A574-A12932AF0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8282" y="837111"/>
            <a:ext cx="1279093" cy="1642495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E5E2C43-E92D-414F-8D8C-4AAC8201E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7845" y="197230"/>
            <a:ext cx="1493166" cy="1701614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83DC19A6-600A-4B25-B77F-C6D2A9F07A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59632" y="101069"/>
            <a:ext cx="987127" cy="1230065"/>
          </a:xfrm>
          <a:prstGeom prst="rect">
            <a:avLst/>
          </a:prstGeom>
        </p:spPr>
      </p:pic>
      <p:pic>
        <p:nvPicPr>
          <p:cNvPr id="14" name="Picture 13" descr="France Boy Images, Stock Photos &amp;amp; Vectors | Shutterstock">
            <a:extLst>
              <a:ext uri="{FF2B5EF4-FFF2-40B4-BE49-F238E27FC236}">
                <a16:creationId xmlns:a16="http://schemas.microsoft.com/office/drawing/2014/main" id="{38152B50-4943-4393-AA69-CA1F4FE57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1786" l="337" r="100000">
                        <a14:foregroundMark x1="26263" y1="13214" x2="15152" y2="55000"/>
                        <a14:foregroundMark x1="8418" y1="20714" x2="22896" y2="28571"/>
                        <a14:foregroundMark x1="32660" y1="25000" x2="47475" y2="30357"/>
                        <a14:foregroundMark x1="37037" y1="31071" x2="47475" y2="31786"/>
                        <a14:foregroundMark x1="38384" y1="36429" x2="46801" y2="33571"/>
                        <a14:foregroundMark x1="9091" y1="40357" x2="22559" y2="43571"/>
                        <a14:foregroundMark x1="15825" y1="39286" x2="10438" y2="41429"/>
                        <a14:foregroundMark x1="10101" y1="77143" x2="10101" y2="77143"/>
                        <a14:foregroundMark x1="20875" y1="80000" x2="20875" y2="80000"/>
                        <a14:foregroundMark x1="20875" y1="86071" x2="20875" y2="86071"/>
                        <a14:foregroundMark x1="59596" y1="87143" x2="59596" y2="87143"/>
                        <a14:foregroundMark x1="59259" y1="79286" x2="59259" y2="79286"/>
                        <a14:foregroundMark x1="75084" y1="80714" x2="75084" y2="80714"/>
                        <a14:foregroundMark x1="58923" y1="25000" x2="58923" y2="25000"/>
                        <a14:foregroundMark x1="70034" y1="24643" x2="70034" y2="24643"/>
                        <a14:foregroundMark x1="83838" y1="27857" x2="97643" y2="36071"/>
                        <a14:foregroundMark x1="85859" y1="28214" x2="94613" y2="26071"/>
                        <a14:foregroundMark x1="87542" y1="37500" x2="95286" y2="35357"/>
                        <a14:foregroundMark x1="82828" y1="26786" x2="82828" y2="26786"/>
                        <a14:foregroundMark x1="86532" y1="47857" x2="86869" y2="49286"/>
                        <a14:foregroundMark x1="57912" y1="37500" x2="53872" y2="43214"/>
                        <a14:foregroundMark x1="61953" y1="38929" x2="71717" y2="52500"/>
                        <a14:foregroundMark x1="73064" y1="38929" x2="61953" y2="51429"/>
                        <a14:foregroundMark x1="58249" y1="48929" x2="57239" y2="51786"/>
                        <a14:foregroundMark x1="71717" y1="42500" x2="71044" y2="50000"/>
                        <a14:foregroundMark x1="72391" y1="39286" x2="75084" y2="43214"/>
                        <a14:foregroundMark x1="72727" y1="37857" x2="76431" y2="41429"/>
                        <a14:foregroundMark x1="8081" y1="23571" x2="20539" y2="32500"/>
                        <a14:backgroundMark x1="31313" y1="43571" x2="31313" y2="43571"/>
                        <a14:backgroundMark x1="45455" y1="12500" x2="52862" y2="19286"/>
                        <a14:backgroundMark x1="46128" y1="10357" x2="51178" y2="16786"/>
                        <a14:backgroundMark x1="48822" y1="7500" x2="50168" y2="22500"/>
                        <a14:backgroundMark x1="9428" y1="47500" x2="9428" y2="47500"/>
                        <a14:backgroundMark x1="46801" y1="54643" x2="49832" y2="57857"/>
                        <a14:backgroundMark x1="48485" y1="52143" x2="50505" y2="59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072" r="50567" b="-1022"/>
          <a:stretch/>
        </p:blipFill>
        <p:spPr bwMode="auto">
          <a:xfrm>
            <a:off x="1144" y="2048793"/>
            <a:ext cx="2697121" cy="550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France Boy Images, Stock Photos &amp;amp; Vectors | Shutterstock">
            <a:extLst>
              <a:ext uri="{FF2B5EF4-FFF2-40B4-BE49-F238E27FC236}">
                <a16:creationId xmlns:a16="http://schemas.microsoft.com/office/drawing/2014/main" id="{96F2FAEF-774E-4409-8E1F-8416BFC208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000" l="40741" r="99327">
                        <a14:foregroundMark x1="57576" y1="38929" x2="69360" y2="49286"/>
                        <a14:foregroundMark x1="57912" y1="40000" x2="54545" y2="45000"/>
                        <a14:foregroundMark x1="70370" y1="38571" x2="75084" y2="42857"/>
                        <a14:foregroundMark x1="70707" y1="39286" x2="70370" y2="53929"/>
                        <a14:foregroundMark x1="61953" y1="42857" x2="63300" y2="56071"/>
                        <a14:foregroundMark x1="56902" y1="48929" x2="56902" y2="53929"/>
                        <a14:foregroundMark x1="83838" y1="27500" x2="95286" y2="25714"/>
                        <a14:foregroundMark x1="86195" y1="38214" x2="96633" y2="36071"/>
                        <a14:foregroundMark x1="82828" y1="26786" x2="82828" y2="26786"/>
                        <a14:foregroundMark x1="56902" y1="87143" x2="56902" y2="87143"/>
                        <a14:foregroundMark x1="59259" y1="82143" x2="59259" y2="82143"/>
                        <a14:foregroundMark x1="59259" y1="76071" x2="59259" y2="86786"/>
                        <a14:foregroundMark x1="73064" y1="77500" x2="76431" y2="88571"/>
                        <a14:foregroundMark x1="57576" y1="22857" x2="60269" y2="28571"/>
                        <a14:foregroundMark x1="69024" y1="24643" x2="73401" y2="28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55" b="5109"/>
          <a:stretch/>
        </p:blipFill>
        <p:spPr bwMode="auto">
          <a:xfrm>
            <a:off x="9340581" y="2479606"/>
            <a:ext cx="3024410" cy="460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56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AC24A20-963E-4B14-AD22-D18DE4B6CF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EBAAE9-CA77-43C9-8ACF-738EF7B759A2}"/>
              </a:ext>
            </a:extLst>
          </p:cNvPr>
          <p:cNvSpPr/>
          <p:nvPr/>
        </p:nvSpPr>
        <p:spPr>
          <a:xfrm>
            <a:off x="334570" y="254167"/>
            <a:ext cx="8229600" cy="958876"/>
          </a:xfrm>
          <a:prstGeom prst="roundRect">
            <a:avLst>
              <a:gd name="adj" fmla="val 4700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00B05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15994A-65EF-49D1-B996-6A27FC978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26" y="304980"/>
            <a:ext cx="9614836" cy="857250"/>
          </a:xfrm>
        </p:spPr>
        <p:txBody>
          <a:bodyPr>
            <a:noAutofit/>
          </a:bodyPr>
          <a:lstStyle/>
          <a:p>
            <a:r>
              <a:rPr lang="vi-VN" sz="3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Tình hữu nghị giữa Việt Nam và Pháp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BA3CD11-9948-45E5-86F6-A843407A1F2F}"/>
              </a:ext>
            </a:extLst>
          </p:cNvPr>
          <p:cNvGrpSpPr/>
          <p:nvPr/>
        </p:nvGrpSpPr>
        <p:grpSpPr>
          <a:xfrm rot="437420">
            <a:off x="7655611" y="710162"/>
            <a:ext cx="4367053" cy="4576279"/>
            <a:chOff x="329806" y="-983457"/>
            <a:chExt cx="6316609" cy="661923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23909D-BF94-4A74-93AF-D23DB52C7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5739">
              <a:off x="329806" y="-983457"/>
              <a:ext cx="6316609" cy="6316609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4B9922A-78F0-4DD4-8394-0D3806FA9990}"/>
                </a:ext>
              </a:extLst>
            </p:cNvPr>
            <p:cNvGrpSpPr/>
            <p:nvPr/>
          </p:nvGrpSpPr>
          <p:grpSpPr>
            <a:xfrm>
              <a:off x="3471808" y="2829398"/>
              <a:ext cx="1379530" cy="1467472"/>
              <a:chOff x="3528816" y="1219200"/>
              <a:chExt cx="3240675" cy="3447261"/>
            </a:xfrm>
          </p:grpSpPr>
          <p:pic>
            <p:nvPicPr>
              <p:cNvPr id="17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71CDE870-5255-44CB-A892-050B242CC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926" b="83889" l="2300" r="49600">
                            <a14:foregroundMark x1="17500" y1="31204" x2="29700" y2="35648"/>
                            <a14:foregroundMark x1="30100" y1="37130" x2="32400" y2="38148"/>
                            <a14:foregroundMark x1="36200" y1="27963" x2="35800" y2="33241"/>
                            <a14:foregroundMark x1="35900" y1="48056" x2="37600" y2="48148"/>
                            <a14:foregroundMark x1="28200" y1="70278" x2="27900" y2="73704"/>
                            <a14:foregroundMark x1="26800" y1="78519" x2="26000" y2="79537"/>
                            <a14:foregroundMark x1="31300" y1="75370" x2="32400" y2="79444"/>
                            <a14:foregroundMark x1="32800" y1="78796" x2="35000" y2="79259"/>
                            <a14:foregroundMark x1="28200" y1="75278" x2="28000" y2="78981"/>
                            <a14:foregroundMark x1="24200" y1="79722" x2="25700" y2="78704"/>
                            <a14:backgroundMark x1="30200" y1="72963" x2="30200" y2="72963"/>
                            <a14:backgroundMark x1="30200" y1="76111" x2="30200" y2="76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14" r="48966" b="41720"/>
              <a:stretch/>
            </p:blipFill>
            <p:spPr bwMode="auto">
              <a:xfrm>
                <a:off x="3528816" y="1219200"/>
                <a:ext cx="3240675" cy="34472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D6888AEA-AD01-498C-BCC8-2171ED750C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>
                <a:off x="5143311" y="3939601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54656C9-D1BD-4FB9-9055-F867D98625B0}"/>
                </a:ext>
              </a:extLst>
            </p:cNvPr>
            <p:cNvGrpSpPr/>
            <p:nvPr/>
          </p:nvGrpSpPr>
          <p:grpSpPr>
            <a:xfrm>
              <a:off x="2590437" y="2626546"/>
              <a:ext cx="1313792" cy="1701160"/>
              <a:chOff x="12843095" y="658762"/>
              <a:chExt cx="3036002" cy="3931160"/>
            </a:xfrm>
          </p:grpSpPr>
          <p:pic>
            <p:nvPicPr>
              <p:cNvPr id="14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6A0A929E-F2F0-4257-83EE-0D7EE1E8D2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500" b="83426" l="50700" r="96400">
                            <a14:foregroundMark x1="64400" y1="30000" x2="67200" y2="33981"/>
                            <a14:foregroundMark x1="54900" y1="43796" x2="54900" y2="43796"/>
                            <a14:foregroundMark x1="68100" y1="37407" x2="69600" y2="404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3901" r="2189" b="38776"/>
              <a:stretch/>
            </p:blipFill>
            <p:spPr bwMode="auto">
              <a:xfrm>
                <a:off x="12843095" y="658762"/>
                <a:ext cx="3036002" cy="39311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8765402F-4D2F-4AC3-A3F5-FDD8446E01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8457" b="33434" l="61993" r="6696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71" t="27835" r="32414" b="65944"/>
              <a:stretch/>
            </p:blipFill>
            <p:spPr bwMode="auto">
              <a:xfrm flipH="1">
                <a:off x="14311255" y="2498177"/>
                <a:ext cx="394637" cy="4266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8AD11341-AD24-4387-B8D1-33CA145801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 flipH="1">
                <a:off x="13853347" y="3659766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C32FDD-3346-40CF-BF27-EBACEA623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75350" b="93800" l="53850" r="80150">
                          <a14:backgroundMark x1="55200" y1="79700" x2="58550" y2="78400"/>
                          <a14:backgroundMark x1="56900" y1="80350" x2="59900" y2="80500"/>
                          <a14:backgroundMark x1="58150" y1="81550" x2="60650" y2="81400"/>
                          <a14:backgroundMark x1="63950" y1="78300" x2="66400" y2="78100"/>
                          <a14:backgroundMark x1="64700" y1="79500" x2="67100" y2="78600"/>
                          <a14:backgroundMark x1="64700" y1="80150" x2="67350" y2="78900"/>
                          <a14:backgroundMark x1="65000" y1="80150" x2="66600" y2="79400"/>
                          <a14:backgroundMark x1="72500" y1="76150" x2="74650" y2="75600"/>
                          <a14:backgroundMark x1="73900" y1="76300" x2="74800" y2="76050"/>
                          <a14:backgroundMark x1="72950" y1="76100" x2="73600" y2="761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9" t="74594" r="19193" b="5287"/>
            <a:stretch/>
          </p:blipFill>
          <p:spPr>
            <a:xfrm rot="1375739">
              <a:off x="2112645" y="3785825"/>
              <a:ext cx="2750930" cy="1849954"/>
            </a:xfrm>
            <a:prstGeom prst="rect">
              <a:avLst/>
            </a:prstGeom>
          </p:spPr>
        </p:pic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ED5FDCF3-CBB9-2694-2E96-457270A69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31" y="1263856"/>
            <a:ext cx="7318816" cy="548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198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5D55-A286-4347-AAF4-7BCB690A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E0D8-1155-446E-BEA8-A67174D2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72B40-ABD5-4D7D-9FB4-2ABDFBBAE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14" name="矩形 2">
            <a:extLst>
              <a:ext uri="{FF2B5EF4-FFF2-40B4-BE49-F238E27FC236}">
                <a16:creationId xmlns:a16="http://schemas.microsoft.com/office/drawing/2014/main" id="{FA552132-47A1-4260-9BD6-ED9450A01C3A}"/>
              </a:ext>
            </a:extLst>
          </p:cNvPr>
          <p:cNvSpPr/>
          <p:nvPr/>
        </p:nvSpPr>
        <p:spPr>
          <a:xfrm>
            <a:off x="1976594" y="1242904"/>
            <a:ext cx="8781522" cy="4599818"/>
          </a:xfrm>
          <a:prstGeom prst="cloud">
            <a:avLst/>
          </a:prstGeom>
          <a:noFill/>
          <a:ln>
            <a:solidFill>
              <a:srgbClr val="D29146"/>
            </a:solidFill>
            <a:prstDash val="lgDash"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6" name="图片 9">
            <a:extLst>
              <a:ext uri="{FF2B5EF4-FFF2-40B4-BE49-F238E27FC236}">
                <a16:creationId xmlns:a16="http://schemas.microsoft.com/office/drawing/2014/main" id="{B2ACA464-5A19-4AD2-AC6F-2C7488E6E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20528815" flipH="1">
            <a:off x="-127211" y="-1071546"/>
            <a:ext cx="6475480" cy="2584646"/>
          </a:xfrm>
          <a:prstGeom prst="rect">
            <a:avLst/>
          </a:prstGeom>
        </p:spPr>
      </p:pic>
      <p:pic>
        <p:nvPicPr>
          <p:cNvPr id="17" name="图片 11">
            <a:extLst>
              <a:ext uri="{FF2B5EF4-FFF2-40B4-BE49-F238E27FC236}">
                <a16:creationId xmlns:a16="http://schemas.microsoft.com/office/drawing/2014/main" id="{86BBDF1C-AD0D-4E32-8CEF-63193F303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1071185">
            <a:off x="5833866" y="-1091557"/>
            <a:ext cx="6575749" cy="2624669"/>
          </a:xfrm>
          <a:prstGeom prst="rect">
            <a:avLst/>
          </a:prstGeom>
        </p:spPr>
      </p:pic>
      <p:sp>
        <p:nvSpPr>
          <p:cNvPr id="19" name="Cloud 18">
            <a:extLst>
              <a:ext uri="{FF2B5EF4-FFF2-40B4-BE49-F238E27FC236}">
                <a16:creationId xmlns:a16="http://schemas.microsoft.com/office/drawing/2014/main" id="{15D63EE5-1378-CAEB-B8B3-C2C816AD73EF}"/>
              </a:ext>
            </a:extLst>
          </p:cNvPr>
          <p:cNvSpPr/>
          <p:nvPr/>
        </p:nvSpPr>
        <p:spPr>
          <a:xfrm>
            <a:off x="268942" y="-67469"/>
            <a:ext cx="11923058" cy="5972768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6891BE-F588-8B06-B39A-2362D7F88E83}"/>
              </a:ext>
            </a:extLst>
          </p:cNvPr>
          <p:cNvSpPr txBox="1"/>
          <p:nvPr/>
        </p:nvSpPr>
        <p:spPr>
          <a:xfrm>
            <a:off x="1831932" y="1040858"/>
            <a:ext cx="99678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	</a:t>
            </a:r>
            <a:r>
              <a:rPr lang="vi-V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Liên bang Nga có diện tích lớn nhất thế giới. Tài nguyên thiên nhiên giàu có là điều kiện thuận lợi để nước Nga phát triển kinh tế.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98A8B-F52D-1BE9-2CDF-95A194E283CE}"/>
              </a:ext>
            </a:extLst>
          </p:cNvPr>
          <p:cNvSpPr txBox="1"/>
          <p:nvPr/>
        </p:nvSpPr>
        <p:spPr>
          <a:xfrm>
            <a:off x="1831931" y="3374096"/>
            <a:ext cx="9131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	</a:t>
            </a:r>
            <a:r>
              <a:rPr lang="vi-VN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Nước Pháp nằm ở Tây Âu, là nước phát triển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vi-VN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công nghiệp,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vi-VN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nông nghiệp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và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dịch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 </a:t>
            </a:r>
            <a:r>
              <a:rPr lang="en-US" sz="4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vụ</a:t>
            </a:r>
            <a:r>
              <a:rPr lang="en-US" sz="4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 "/>
              </a:rPr>
              <a:t>.</a:t>
            </a:r>
            <a:endParaRPr lang="vi-VN" sz="40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9B049E4-C71E-9568-116D-AC310EAA780D}"/>
              </a:ext>
            </a:extLst>
          </p:cNvPr>
          <p:cNvGrpSpPr/>
          <p:nvPr/>
        </p:nvGrpSpPr>
        <p:grpSpPr>
          <a:xfrm>
            <a:off x="10431776" y="4388729"/>
            <a:ext cx="2133372" cy="2645654"/>
            <a:chOff x="12843095" y="658761"/>
            <a:chExt cx="3036002" cy="5584723"/>
          </a:xfrm>
        </p:grpSpPr>
        <p:pic>
          <p:nvPicPr>
            <p:cNvPr id="23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79E2C91C-4CB5-AA0A-1E3F-C76520052F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00" b="83426" l="50700" r="96400">
                          <a14:foregroundMark x1="64400" y1="30000" x2="67200" y2="33981"/>
                          <a14:foregroundMark x1="54900" y1="43796" x2="54900" y2="43796"/>
                          <a14:foregroundMark x1="68100" y1="37407" x2="69600" y2="4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3901" r="2189" b="14665"/>
            <a:stretch/>
          </p:blipFill>
          <p:spPr bwMode="auto">
            <a:xfrm>
              <a:off x="12843095" y="658761"/>
              <a:ext cx="3036002" cy="5584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8C9F5471-1F63-F7C3-95D5-FD6BD3F0C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457" b="33434" l="61993" r="669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71" t="27835" r="32414" b="65944"/>
            <a:stretch/>
          </p:blipFill>
          <p:spPr bwMode="auto">
            <a:xfrm flipH="1">
              <a:off x="14311255" y="2498177"/>
              <a:ext cx="394637" cy="4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B664DA49-D395-3AD7-A8B1-5706925A51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 flipH="1">
              <a:off x="13853347" y="3659766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E82B8C2-8ACB-A8E7-F71E-A7CC3D883446}"/>
              </a:ext>
            </a:extLst>
          </p:cNvPr>
          <p:cNvGrpSpPr/>
          <p:nvPr/>
        </p:nvGrpSpPr>
        <p:grpSpPr>
          <a:xfrm>
            <a:off x="-212375" y="4040241"/>
            <a:ext cx="2288825" cy="2905917"/>
            <a:chOff x="3528816" y="1219200"/>
            <a:chExt cx="3240675" cy="5201266"/>
          </a:xfrm>
        </p:grpSpPr>
        <p:pic>
          <p:nvPicPr>
            <p:cNvPr id="27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38F2EB3A-FD60-A70F-70C3-EF2E9DB257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 descr="thiếu niên tiền phong quàng khăn đỏ minh họa">
              <a:extLst>
                <a:ext uri="{FF2B5EF4-FFF2-40B4-BE49-F238E27FC236}">
                  <a16:creationId xmlns:a16="http://schemas.microsoft.com/office/drawing/2014/main" id="{68390599-C745-C79E-2459-C5D0C2AD11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97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5D55-A286-4347-AAF4-7BCB690A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E0D8-1155-446E-BEA8-A67174D2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72B40-ABD5-4D7D-9FB4-2ABDFBBAE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13" name="矩形 1">
            <a:extLst>
              <a:ext uri="{FF2B5EF4-FFF2-40B4-BE49-F238E27FC236}">
                <a16:creationId xmlns:a16="http://schemas.microsoft.com/office/drawing/2014/main" id="{6243DA0F-4025-4AF1-B757-214B3FEF4B0C}"/>
              </a:ext>
            </a:extLst>
          </p:cNvPr>
          <p:cNvSpPr/>
          <p:nvPr/>
        </p:nvSpPr>
        <p:spPr>
          <a:xfrm>
            <a:off x="1918015" y="1318151"/>
            <a:ext cx="8781522" cy="4599818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FA552132-47A1-4260-9BD6-ED9450A01C3A}"/>
              </a:ext>
            </a:extLst>
          </p:cNvPr>
          <p:cNvSpPr/>
          <p:nvPr/>
        </p:nvSpPr>
        <p:spPr>
          <a:xfrm>
            <a:off x="1976594" y="1242904"/>
            <a:ext cx="8781522" cy="4599818"/>
          </a:xfrm>
          <a:prstGeom prst="cloud">
            <a:avLst/>
          </a:prstGeom>
          <a:noFill/>
          <a:ln>
            <a:solidFill>
              <a:srgbClr val="D29146"/>
            </a:solidFill>
            <a:prstDash val="lgDash"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2BA873-BBE6-4EDE-AE6D-F136272565C0}"/>
              </a:ext>
            </a:extLst>
          </p:cNvPr>
          <p:cNvSpPr txBox="1"/>
          <p:nvPr/>
        </p:nvSpPr>
        <p:spPr>
          <a:xfrm>
            <a:off x="995040" y="2633996"/>
            <a:ext cx="100999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defRPr/>
            </a:pPr>
            <a:r>
              <a:rPr lang="en-US" sz="8000" dirty="0" err="1">
                <a:ln w="76200">
                  <a:solidFill>
                    <a:srgbClr val="09722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"/>
              </a:rPr>
              <a:t>Liên</a:t>
            </a:r>
            <a:r>
              <a:rPr lang="en-US" sz="8000" dirty="0">
                <a:ln w="76200">
                  <a:solidFill>
                    <a:srgbClr val="09722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"/>
              </a:rPr>
              <a:t> </a:t>
            </a:r>
            <a:r>
              <a:rPr lang="en-US" sz="8000" dirty="0" err="1">
                <a:ln w="76200">
                  <a:solidFill>
                    <a:srgbClr val="09722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"/>
              </a:rPr>
              <a:t>hệ</a:t>
            </a:r>
            <a:r>
              <a:rPr lang="en-US" sz="8000" dirty="0">
                <a:ln w="76200">
                  <a:solidFill>
                    <a:srgbClr val="09722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"/>
              </a:rPr>
              <a:t> - Chia </a:t>
            </a:r>
            <a:r>
              <a:rPr lang="en-US" sz="8000" dirty="0" err="1">
                <a:ln w="76200">
                  <a:solidFill>
                    <a:srgbClr val="09722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"/>
              </a:rPr>
              <a:t>sẻ</a:t>
            </a:r>
            <a:endParaRPr lang="en-US" sz="8000" dirty="0">
              <a:ln w="76200">
                <a:solidFill>
                  <a:srgbClr val="09722C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"/>
            </a:endParaRPr>
          </a:p>
        </p:txBody>
      </p:sp>
      <p:pic>
        <p:nvPicPr>
          <p:cNvPr id="16" name="图片 9">
            <a:extLst>
              <a:ext uri="{FF2B5EF4-FFF2-40B4-BE49-F238E27FC236}">
                <a16:creationId xmlns:a16="http://schemas.microsoft.com/office/drawing/2014/main" id="{B2ACA464-5A19-4AD2-AC6F-2C7488E6E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20528815" flipH="1">
            <a:off x="-127211" y="-1071546"/>
            <a:ext cx="6475480" cy="2584646"/>
          </a:xfrm>
          <a:prstGeom prst="rect">
            <a:avLst/>
          </a:prstGeom>
        </p:spPr>
      </p:pic>
      <p:pic>
        <p:nvPicPr>
          <p:cNvPr id="17" name="图片 11">
            <a:extLst>
              <a:ext uri="{FF2B5EF4-FFF2-40B4-BE49-F238E27FC236}">
                <a16:creationId xmlns:a16="http://schemas.microsoft.com/office/drawing/2014/main" id="{86BBDF1C-AD0D-4E32-8CEF-63193F303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1071185">
            <a:off x="5833866" y="-1091557"/>
            <a:ext cx="6575749" cy="262466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49852D8-AC3C-405D-B248-434E406A4155}"/>
              </a:ext>
            </a:extLst>
          </p:cNvPr>
          <p:cNvGrpSpPr/>
          <p:nvPr/>
        </p:nvGrpSpPr>
        <p:grpSpPr>
          <a:xfrm>
            <a:off x="-187300" y="2691342"/>
            <a:ext cx="2623939" cy="4211408"/>
            <a:chOff x="3528816" y="1219200"/>
            <a:chExt cx="3240675" cy="5201266"/>
          </a:xfrm>
        </p:grpSpPr>
        <p:pic>
          <p:nvPicPr>
            <p:cNvPr id="6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E27B0F6-2F6B-4F94-A842-FB496C1642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C873AFB7-B0FB-4CA2-8E96-35180C3949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0427E4-41EC-4D85-AEC5-9CBD9EFE75E5}"/>
              </a:ext>
            </a:extLst>
          </p:cNvPr>
          <p:cNvGrpSpPr/>
          <p:nvPr/>
        </p:nvGrpSpPr>
        <p:grpSpPr>
          <a:xfrm>
            <a:off x="9762130" y="2403579"/>
            <a:ext cx="2458218" cy="4521889"/>
            <a:chOff x="12843095" y="658761"/>
            <a:chExt cx="3036002" cy="5584723"/>
          </a:xfrm>
        </p:grpSpPr>
        <p:pic>
          <p:nvPicPr>
            <p:cNvPr id="9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73D4F05-16A4-44FA-9377-4D0401E9DA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00" b="83426" l="50700" r="96400">
                          <a14:foregroundMark x1="64400" y1="30000" x2="67200" y2="33981"/>
                          <a14:foregroundMark x1="54900" y1="43796" x2="54900" y2="43796"/>
                          <a14:foregroundMark x1="68100" y1="37407" x2="69600" y2="4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3901" r="2189" b="14665"/>
            <a:stretch/>
          </p:blipFill>
          <p:spPr bwMode="auto">
            <a:xfrm>
              <a:off x="12843095" y="658761"/>
              <a:ext cx="3036002" cy="5584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E0370366-437B-47C4-ACCE-712AD772C8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457" b="33434" l="61993" r="669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71" t="27835" r="32414" b="65944"/>
            <a:stretch/>
          </p:blipFill>
          <p:spPr bwMode="auto">
            <a:xfrm flipH="1">
              <a:off x="14311255" y="2498177"/>
              <a:ext cx="394637" cy="4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39321075-BECF-401A-A5DD-0E4D6D88A6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 flipH="1">
              <a:off x="13853347" y="3659766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13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40"/>
                            </p:stCondLst>
                            <p:childTnLst>
                              <p:par>
                                <p:cTn id="1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0884C55-EE59-41D3-AED0-4E029294A8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pic>
        <p:nvPicPr>
          <p:cNvPr id="35" name="Picture 4">
            <a:extLst>
              <a:ext uri="{FF2B5EF4-FFF2-40B4-BE49-F238E27FC236}">
                <a16:creationId xmlns:a16="http://schemas.microsoft.com/office/drawing/2014/main" id="{3DFAC0FD-96E1-4BD1-A9F3-6DE5CA51B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2905" y="2514786"/>
            <a:ext cx="3830616" cy="4273506"/>
          </a:xfrm>
          <a:prstGeom prst="rect">
            <a:avLst/>
          </a:prstGeom>
        </p:spPr>
      </p:pic>
      <p:pic>
        <p:nvPicPr>
          <p:cNvPr id="36" name="Picture 5">
            <a:extLst>
              <a:ext uri="{FF2B5EF4-FFF2-40B4-BE49-F238E27FC236}">
                <a16:creationId xmlns:a16="http://schemas.microsoft.com/office/drawing/2014/main" id="{AF635034-0CE8-4226-B134-894E8AB745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446759" y="4464776"/>
            <a:ext cx="5062993" cy="2292155"/>
          </a:xfrm>
          <a:prstGeom prst="rect">
            <a:avLst/>
          </a:prstGeom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6626B32E-CA79-48D3-99D4-54E9D98F8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409941" y="2759146"/>
            <a:ext cx="2087326" cy="4114800"/>
          </a:xfrm>
          <a:prstGeom prst="rect">
            <a:avLst/>
          </a:prstGeom>
        </p:spPr>
      </p:pic>
      <p:pic>
        <p:nvPicPr>
          <p:cNvPr id="38" name="Picture 7">
            <a:extLst>
              <a:ext uri="{FF2B5EF4-FFF2-40B4-BE49-F238E27FC236}">
                <a16:creationId xmlns:a16="http://schemas.microsoft.com/office/drawing/2014/main" id="{73B0135B-286C-4213-901D-F7B8ADEE47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793729" y="2414371"/>
            <a:ext cx="2453917" cy="4114800"/>
          </a:xfrm>
          <a:prstGeom prst="rect">
            <a:avLst/>
          </a:prstGeom>
        </p:spPr>
      </p:pic>
      <p:pic>
        <p:nvPicPr>
          <p:cNvPr id="39" name="Picture 6">
            <a:extLst>
              <a:ext uri="{FF2B5EF4-FFF2-40B4-BE49-F238E27FC236}">
                <a16:creationId xmlns:a16="http://schemas.microsoft.com/office/drawing/2014/main" id="{829A0A85-2C31-4EE0-BC5F-6FA66A808B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534989" y="5161890"/>
            <a:ext cx="5488274" cy="169637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B5C816B-AE1E-4A07-A68E-C31C78F24AC2}"/>
              </a:ext>
            </a:extLst>
          </p:cNvPr>
          <p:cNvGrpSpPr/>
          <p:nvPr/>
        </p:nvGrpSpPr>
        <p:grpSpPr>
          <a:xfrm rot="437420">
            <a:off x="-5834381" y="-3564260"/>
            <a:ext cx="6316609" cy="6619236"/>
            <a:chOff x="329806" y="-983457"/>
            <a:chExt cx="6316609" cy="661923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D201089-1A4B-4979-BA54-6436EE412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5739">
              <a:off x="329806" y="-983457"/>
              <a:ext cx="6316609" cy="6316609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7FADFB9-F0A3-4A1B-8079-0B1E664A140D}"/>
                </a:ext>
              </a:extLst>
            </p:cNvPr>
            <p:cNvGrpSpPr/>
            <p:nvPr/>
          </p:nvGrpSpPr>
          <p:grpSpPr>
            <a:xfrm>
              <a:off x="3471808" y="2829398"/>
              <a:ext cx="1379530" cy="1467472"/>
              <a:chOff x="3528816" y="1219200"/>
              <a:chExt cx="3240675" cy="3447261"/>
            </a:xfrm>
          </p:grpSpPr>
          <p:pic>
            <p:nvPicPr>
              <p:cNvPr id="19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3834E3C7-1896-4527-AB17-8BE794C05C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10926" b="83889" l="2300" r="49600">
                            <a14:foregroundMark x1="17500" y1="31204" x2="29700" y2="35648"/>
                            <a14:foregroundMark x1="30100" y1="37130" x2="32400" y2="38148"/>
                            <a14:foregroundMark x1="36200" y1="27963" x2="35800" y2="33241"/>
                            <a14:foregroundMark x1="35900" y1="48056" x2="37600" y2="48148"/>
                            <a14:foregroundMark x1="28200" y1="70278" x2="27900" y2="73704"/>
                            <a14:foregroundMark x1="26800" y1="78519" x2="26000" y2="79537"/>
                            <a14:foregroundMark x1="31300" y1="75370" x2="32400" y2="79444"/>
                            <a14:foregroundMark x1="32800" y1="78796" x2="35000" y2="79259"/>
                            <a14:foregroundMark x1="28200" y1="75278" x2="28000" y2="78981"/>
                            <a14:foregroundMark x1="24200" y1="79722" x2="25700" y2="78704"/>
                            <a14:backgroundMark x1="30200" y1="72963" x2="30200" y2="72963"/>
                            <a14:backgroundMark x1="30200" y1="76111" x2="30200" y2="76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014" r="48966" b="41720"/>
              <a:stretch/>
            </p:blipFill>
            <p:spPr bwMode="auto">
              <a:xfrm>
                <a:off x="3528816" y="1219200"/>
                <a:ext cx="3240675" cy="34472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3FAF448B-9F72-422A-80FF-F0AA1BF22D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>
                <a:off x="5143311" y="3939601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B19DCBE-6B83-490F-B352-CB15B936446A}"/>
                </a:ext>
              </a:extLst>
            </p:cNvPr>
            <p:cNvGrpSpPr/>
            <p:nvPr/>
          </p:nvGrpSpPr>
          <p:grpSpPr>
            <a:xfrm>
              <a:off x="2590437" y="2626546"/>
              <a:ext cx="1313792" cy="1701160"/>
              <a:chOff x="12843095" y="658762"/>
              <a:chExt cx="3036002" cy="3931160"/>
            </a:xfrm>
          </p:grpSpPr>
          <p:pic>
            <p:nvPicPr>
              <p:cNvPr id="31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F87B4C19-A79E-47D2-BDBF-460EE27362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0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7500" b="83426" l="50700" r="96400">
                            <a14:foregroundMark x1="64400" y1="30000" x2="67200" y2="33981"/>
                            <a14:foregroundMark x1="54900" y1="43796" x2="54900" y2="43796"/>
                            <a14:foregroundMark x1="68100" y1="37407" x2="69600" y2="4046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3901" r="2189" b="38776"/>
              <a:stretch/>
            </p:blipFill>
            <p:spPr bwMode="auto">
              <a:xfrm>
                <a:off x="12843095" y="658762"/>
                <a:ext cx="3036002" cy="39311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2" descr="Cartoon students Royalty Free Vector Image - VectorStock">
                <a:extLst>
                  <a:ext uri="{FF2B5EF4-FFF2-40B4-BE49-F238E27FC236}">
                    <a16:creationId xmlns:a16="http://schemas.microsoft.com/office/drawing/2014/main" id="{1C2DF9B9-BF06-4C9D-B13E-6A8BD9E09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1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28457" b="33434" l="61993" r="6696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71" t="27835" r="32414" b="65944"/>
              <a:stretch/>
            </p:blipFill>
            <p:spPr bwMode="auto">
              <a:xfrm flipH="1">
                <a:off x="14311255" y="2498177"/>
                <a:ext cx="394637" cy="4266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6" descr="thiếu niên tiền phong quàng khăn đỏ minh họa">
                <a:extLst>
                  <a:ext uri="{FF2B5EF4-FFF2-40B4-BE49-F238E27FC236}">
                    <a16:creationId xmlns:a16="http://schemas.microsoft.com/office/drawing/2014/main" id="{0DBBCA37-531A-4151-B279-D3067A3B01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23457" b="41311" l="42857" r="6128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608" t="21674" r="36413" b="59764"/>
              <a:stretch/>
            </p:blipFill>
            <p:spPr bwMode="auto">
              <a:xfrm flipH="1">
                <a:off x="13853347" y="3659766"/>
                <a:ext cx="598231" cy="7268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06ED2C5-ED3E-4610-A7CF-A608E5DF31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75350" b="93800" l="53850" r="80150">
                          <a14:backgroundMark x1="55200" y1="79700" x2="58550" y2="78400"/>
                          <a14:backgroundMark x1="56900" y1="80350" x2="59900" y2="80500"/>
                          <a14:backgroundMark x1="58150" y1="81550" x2="60650" y2="81400"/>
                          <a14:backgroundMark x1="63950" y1="78300" x2="66400" y2="78100"/>
                          <a14:backgroundMark x1="64700" y1="79500" x2="67100" y2="78600"/>
                          <a14:backgroundMark x1="64700" y1="80150" x2="67350" y2="78900"/>
                          <a14:backgroundMark x1="65000" y1="80150" x2="66600" y2="79400"/>
                          <a14:backgroundMark x1="72500" y1="76150" x2="74650" y2="75600"/>
                          <a14:backgroundMark x1="73900" y1="76300" x2="74800" y2="76050"/>
                          <a14:backgroundMark x1="72950" y1="76100" x2="73600" y2="761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89" t="74594" r="19193" b="5287"/>
            <a:stretch/>
          </p:blipFill>
          <p:spPr>
            <a:xfrm rot="1375739">
              <a:off x="2112645" y="3785825"/>
              <a:ext cx="2750930" cy="1849954"/>
            </a:xfrm>
            <a:prstGeom prst="rect">
              <a:avLst/>
            </a:prstGeom>
          </p:spPr>
        </p:pic>
      </p:grpSp>
      <p:sp>
        <p:nvSpPr>
          <p:cNvPr id="40" name="文本框 32">
            <a:extLst>
              <a:ext uri="{FF2B5EF4-FFF2-40B4-BE49-F238E27FC236}">
                <a16:creationId xmlns:a16="http://schemas.microsoft.com/office/drawing/2014/main" id="{836329A4-B79A-42FA-A66A-61EB867712D1}"/>
              </a:ext>
            </a:extLst>
          </p:cNvPr>
          <p:cNvSpPr txBox="1"/>
          <p:nvPr/>
        </p:nvSpPr>
        <p:spPr>
          <a:xfrm>
            <a:off x="2018607" y="618674"/>
            <a:ext cx="8417781" cy="328054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KẾT THÚC HÀNH TRÌNH </a:t>
            </a:r>
          </a:p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DU NGOẠN </a:t>
            </a:r>
            <a:r>
              <a:rPr lang="vi-VN" altLang="zh-CN" sz="4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CHÂU ÂU</a:t>
            </a:r>
            <a:endParaRPr lang="en-US" altLang="zh-CN" sz="4800" b="1" dirty="0">
              <a:ln w="38100"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chemeClr val="bg1">
                    <a:lumMod val="85000"/>
                    <a:alpha val="40000"/>
                  </a:schemeClr>
                </a:outerShdw>
              </a:effectLst>
              <a:latin typeface="UTM Cookies" panose="02040603050506020204" pitchFamily="18" charset="0"/>
              <a:ea typeface="微软雅黑" panose="020B0503020204020204" pitchFamily="34" charset="-122"/>
              <a:cs typeface="iCiel Gotham Ultra" pitchFamily="50" charset="0"/>
            </a:endParaRPr>
          </a:p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MỜI BẠN TỰ ĐÁNH GIÁ</a:t>
            </a:r>
          </a:p>
          <a:p>
            <a:pPr algn="ctr"/>
            <a:r>
              <a:rPr lang="en-US" altLang="zh-CN" sz="4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schemeClr val="bg1">
                      <a:lumMod val="85000"/>
                      <a:alpha val="40000"/>
                    </a:schemeClr>
                  </a:outerShdw>
                </a:effectLst>
                <a:latin typeface="UTM Cookies" panose="02040603050506020204" pitchFamily="18" charset="0"/>
                <a:ea typeface="微软雅黑" panose="020B0503020204020204" pitchFamily="34" charset="-122"/>
                <a:cs typeface="iCiel Gotham Ultra" pitchFamily="50" charset="0"/>
              </a:rPr>
              <a:t>5 SAO BẠN ĐỔI QUÀ. </a:t>
            </a:r>
            <a:endParaRPr lang="zh-CN" altLang="en-US" sz="4800" b="1" dirty="0">
              <a:ln w="38100">
                <a:solidFill>
                  <a:schemeClr val="bg1"/>
                </a:solidFill>
              </a:ln>
              <a:solidFill>
                <a:srgbClr val="FF0000"/>
              </a:solidFill>
              <a:effectLst>
                <a:outerShdw blurRad="50800" dist="38100" dir="2700000" algn="tl" rotWithShape="0">
                  <a:schemeClr val="bg1">
                    <a:lumMod val="85000"/>
                    <a:alpha val="40000"/>
                  </a:schemeClr>
                </a:outerShdw>
              </a:effectLst>
              <a:latin typeface="UTM Cookies" panose="02040603050506020204" pitchFamily="18" charset="0"/>
              <a:ea typeface="微软雅黑" panose="020B0503020204020204" pitchFamily="34" charset="-122"/>
              <a:cs typeface="iCiel Gotham Ultra" pitchFamily="50" charset="0"/>
            </a:endParaRPr>
          </a:p>
        </p:txBody>
      </p:sp>
      <p:pic>
        <p:nvPicPr>
          <p:cNvPr id="41" name="Tieng-yeah-tre-con-www_nhacchuongvui_com (1)">
            <a:hlinkClick r:id="" action="ppaction://media"/>
            <a:extLst>
              <a:ext uri="{FF2B5EF4-FFF2-40B4-BE49-F238E27FC236}">
                <a16:creationId xmlns:a16="http://schemas.microsoft.com/office/drawing/2014/main" id="{1047F493-7004-49B2-BB17-F1EAE197BB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895969" y="61738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3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2.96296E-6 L 0.00013 0.00093 C 0.00937 0.05394 0.0138 0.11019 0.02669 0.15996 C 0.03216 0.18056 0.04492 0.19051 0.05443 0.20463 C 0.07292 0.23172 0.0875 0.24908 0.10872 0.2632 C 0.11823 0.26968 0.12812 0.275 0.13828 0.27709 C 0.14779 0.27917 0.15768 0.27662 0.16758 0.27593 C 0.19766 0.26158 0.22917 0.25648 0.25664 0.23264 C 0.26797 0.22315 0.27161 0.1963 0.28008 0.17848 C 0.2987 0.14167 0.29896 0.14468 0.31849 0.12454 C 0.34505 0.11806 0.37109 0.10371 0.39805 0.1044 C 0.40443 0.10486 0.40911 0.11875 0.41341 0.12824 C 0.42734 0.15949 0.43073 0.18172 0.43906 0.21829 C 0.47187 0.44213 0.43346 0.40185 0.48802 0.39954 C 0.49557 0.39931 0.50338 0.4007 0.51081 0.40116 C 0.53984 0.38218 0.57174 0.37338 0.59844 0.34306 C 0.60625 0.33357 0.60378 0.30718 0.60703 0.28982 C 0.62565 0.19121 0.61211 0.21343 0.63906 0.1831 C 0.64492 0.16898 0.64987 0.15417 0.65651 0.14144 C 0.6595 0.13542 0.66289 0.12547 0.66732 0.12709 C 0.67747 0.13125 0.68607 0.14676 0.69557 0.15648 C 0.70846 0.20162 0.7138 0.21158 0.71979 0.25718 C 0.73229 0.34885 0.74075 0.4426 0.7556 0.5331 C 0.75716 0.54329 0.76289 0.54931 0.76797 0.55348 C 0.78138 0.56482 0.80586 0.56019 0.81836 0.55926 C 0.84075 0.54769 0.8681 0.55232 0.88633 0.52361 C 0.89622 0.5081 0.88906 0.47292 0.88945 0.44769 C 0.88997 0.42963 0.88516 0.39329 0.89062 0.37223 C 0.89193 0.3669 0.89479 0.36389 0.89661 0.35996 C 0.91432 0.36181 0.93242 0.35417 0.94961 0.36482 C 0.95612 0.36922 0.9569 0.38959 0.96107 0.40047 C 0.96536 0.41111 0.97018 0.42037 0.97487 0.43033 C 0.97904 0.48843 0.98424 0.54653 0.98802 0.60486 C 0.98854 0.61204 0.98646 0.61945 0.98802 0.62523 C 0.99114 0.63681 0.997 0.64537 1.00156 0.6551 C 1.05 0.62523 1.0888 0.65926 1.08503 0.58357 C 1.08411 0.56574 1.08151 0.54792 1.08125 0.5301 C 1.08047 0.52477 1.08164 0.52014 1.08216 0.51505 " pathEditMode="relative" rAng="20880000" ptsTypes="AAAAAAAAAAAAAAAAAAAAAAAAAAAAAAAAAAAA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7" y="3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ƯỚC PHÁP">
            <a:hlinkClick r:id="" action="ppaction://media"/>
            <a:extLst>
              <a:ext uri="{FF2B5EF4-FFF2-40B4-BE49-F238E27FC236}">
                <a16:creationId xmlns:a16="http://schemas.microsoft.com/office/drawing/2014/main" id="{F54205CE-1415-41BB-ACFF-0EC9EB362A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17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u lịch Châu Âu - Vẻ đẹp mùa thu Châu Âu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B313441A-37F3-44DA-BE88-CC315591FD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4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5D55-A286-4347-AAF4-7BCB690A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E0D8-1155-446E-BEA8-A67174D2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72B40-ABD5-4D7D-9FB4-2ABDFBBAE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13" name="矩形 1">
            <a:extLst>
              <a:ext uri="{FF2B5EF4-FFF2-40B4-BE49-F238E27FC236}">
                <a16:creationId xmlns:a16="http://schemas.microsoft.com/office/drawing/2014/main" id="{6243DA0F-4025-4AF1-B757-214B3FEF4B0C}"/>
              </a:ext>
            </a:extLst>
          </p:cNvPr>
          <p:cNvSpPr/>
          <p:nvPr/>
        </p:nvSpPr>
        <p:spPr>
          <a:xfrm>
            <a:off x="1918015" y="1318151"/>
            <a:ext cx="8781522" cy="4599818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FA552132-47A1-4260-9BD6-ED9450A01C3A}"/>
              </a:ext>
            </a:extLst>
          </p:cNvPr>
          <p:cNvSpPr/>
          <p:nvPr/>
        </p:nvSpPr>
        <p:spPr>
          <a:xfrm>
            <a:off x="1976594" y="1242904"/>
            <a:ext cx="8781522" cy="4599818"/>
          </a:xfrm>
          <a:prstGeom prst="cloud">
            <a:avLst/>
          </a:prstGeom>
          <a:noFill/>
          <a:ln>
            <a:solidFill>
              <a:srgbClr val="D29146"/>
            </a:solidFill>
            <a:prstDash val="lgDash"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2BA873-BBE6-4EDE-AE6D-F136272565C0}"/>
              </a:ext>
            </a:extLst>
          </p:cNvPr>
          <p:cNvSpPr txBox="1"/>
          <p:nvPr/>
        </p:nvSpPr>
        <p:spPr>
          <a:xfrm>
            <a:off x="1362129" y="1294330"/>
            <a:ext cx="1009990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14337">
              <a:defRPr/>
            </a:pPr>
            <a:r>
              <a:rPr lang="vi-VN" sz="11500" dirty="0">
                <a:ln w="76200">
                  <a:solidFill>
                    <a:srgbClr val="09722C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Pony" panose="02000000000000000000" pitchFamily="2" charset="0"/>
              </a:rPr>
              <a:t>DẶN DÒ</a:t>
            </a:r>
            <a:endParaRPr lang="en-US" sz="11500" dirty="0">
              <a:ln w="76200">
                <a:solidFill>
                  <a:srgbClr val="09722C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Ciel Pony" panose="02000000000000000000" pitchFamily="2" charset="0"/>
            </a:endParaRPr>
          </a:p>
        </p:txBody>
      </p:sp>
      <p:pic>
        <p:nvPicPr>
          <p:cNvPr id="16" name="图片 9">
            <a:extLst>
              <a:ext uri="{FF2B5EF4-FFF2-40B4-BE49-F238E27FC236}">
                <a16:creationId xmlns:a16="http://schemas.microsoft.com/office/drawing/2014/main" id="{B2ACA464-5A19-4AD2-AC6F-2C7488E6E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20528815" flipH="1">
            <a:off x="-127211" y="-1071546"/>
            <a:ext cx="6475480" cy="2584646"/>
          </a:xfrm>
          <a:prstGeom prst="rect">
            <a:avLst/>
          </a:prstGeom>
        </p:spPr>
      </p:pic>
      <p:pic>
        <p:nvPicPr>
          <p:cNvPr id="17" name="图片 11">
            <a:extLst>
              <a:ext uri="{FF2B5EF4-FFF2-40B4-BE49-F238E27FC236}">
                <a16:creationId xmlns:a16="http://schemas.microsoft.com/office/drawing/2014/main" id="{86BBDF1C-AD0D-4E32-8CEF-63193F303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1071185">
            <a:off x="5833866" y="-1091557"/>
            <a:ext cx="6575749" cy="262466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49852D8-AC3C-405D-B248-434E406A4155}"/>
              </a:ext>
            </a:extLst>
          </p:cNvPr>
          <p:cNvGrpSpPr/>
          <p:nvPr/>
        </p:nvGrpSpPr>
        <p:grpSpPr>
          <a:xfrm>
            <a:off x="-187300" y="2691342"/>
            <a:ext cx="2623939" cy="4211408"/>
            <a:chOff x="3528816" y="1219200"/>
            <a:chExt cx="3240675" cy="5201266"/>
          </a:xfrm>
        </p:grpSpPr>
        <p:pic>
          <p:nvPicPr>
            <p:cNvPr id="6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E27B0F6-2F6B-4F94-A842-FB496C1642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C873AFB7-B0FB-4CA2-8E96-35180C3949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0427E4-41EC-4D85-AEC5-9CBD9EFE75E5}"/>
              </a:ext>
            </a:extLst>
          </p:cNvPr>
          <p:cNvGrpSpPr/>
          <p:nvPr/>
        </p:nvGrpSpPr>
        <p:grpSpPr>
          <a:xfrm>
            <a:off x="9762130" y="2403579"/>
            <a:ext cx="2458218" cy="4521889"/>
            <a:chOff x="12843095" y="658761"/>
            <a:chExt cx="3036002" cy="5584723"/>
          </a:xfrm>
        </p:grpSpPr>
        <p:pic>
          <p:nvPicPr>
            <p:cNvPr id="9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73D4F05-16A4-44FA-9377-4D0401E9DA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00" b="83426" l="50700" r="96400">
                          <a14:foregroundMark x1="64400" y1="30000" x2="67200" y2="33981"/>
                          <a14:foregroundMark x1="54900" y1="43796" x2="54900" y2="43796"/>
                          <a14:foregroundMark x1="68100" y1="37407" x2="69600" y2="4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3901" r="2189" b="14665"/>
            <a:stretch/>
          </p:blipFill>
          <p:spPr bwMode="auto">
            <a:xfrm>
              <a:off x="12843095" y="658761"/>
              <a:ext cx="3036002" cy="5584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E0370366-437B-47C4-ACCE-712AD772C8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457" b="33434" l="61993" r="669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71" t="27835" r="32414" b="65944"/>
            <a:stretch/>
          </p:blipFill>
          <p:spPr bwMode="auto">
            <a:xfrm flipH="1">
              <a:off x="14311255" y="2498177"/>
              <a:ext cx="394637" cy="4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39321075-BECF-401A-A5DD-0E4D6D88A6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 flipH="1">
              <a:off x="13853347" y="3659766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5250D20-3868-41DD-A46C-1321446189D2}"/>
              </a:ext>
            </a:extLst>
          </p:cNvPr>
          <p:cNvSpPr txBox="1"/>
          <p:nvPr/>
        </p:nvSpPr>
        <p:spPr>
          <a:xfrm>
            <a:off x="1670209" y="2985019"/>
            <a:ext cx="88011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Tx/>
              <a:buChar char="-"/>
            </a:pPr>
            <a:r>
              <a:rPr lang="en-US" sz="2800" b="1" dirty="0">
                <a:ln w="0"/>
                <a:solidFill>
                  <a:srgbClr val="FF332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XEM LẠI BÀI; TÌM ĐỌC THÊM TƯ LIỆU LIÊN QUAN TRÊN NHỮNG TRANG TIN CHÍNH THỐNG</a:t>
            </a:r>
            <a:endParaRPr lang="vi-VN" sz="2800" b="1" dirty="0">
              <a:ln w="0"/>
              <a:solidFill>
                <a:srgbClr val="FF332E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571500" algn="ctr">
              <a:buFontTx/>
              <a:buChar char="-"/>
            </a:pPr>
            <a:r>
              <a:rPr lang="en-US" sz="2800" b="1" dirty="0">
                <a:ln w="0"/>
                <a:solidFill>
                  <a:srgbClr val="FF332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THỰC HIỆN NHIỆM VỤ ĐƯỢC PHÂN CÔNG </a:t>
            </a:r>
          </a:p>
          <a:p>
            <a:pPr algn="ctr"/>
            <a:r>
              <a:rPr lang="en-US" sz="2800" b="1" dirty="0">
                <a:ln w="0"/>
                <a:solidFill>
                  <a:srgbClr val="FF332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CHUẨN BỊ CHO BÀI “ÔN TẬP”</a:t>
            </a:r>
            <a:r>
              <a:rPr lang="vi-VN" sz="2800" b="1" dirty="0">
                <a:ln w="0"/>
                <a:solidFill>
                  <a:srgbClr val="FF332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800" b="1" dirty="0">
              <a:ln w="0"/>
              <a:solidFill>
                <a:srgbClr val="FF332E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78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80"/>
                            </p:stCondLst>
                            <p:childTnLst>
                              <p:par>
                                <p:cTn id="1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25D55-A286-4347-AAF4-7BCB690A7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E0D8-1155-446E-BEA8-A67174D2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72B40-ABD5-4D7D-9FB4-2ABDFBBAE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748"/>
          <a:stretch/>
        </p:blipFill>
        <p:spPr>
          <a:xfrm>
            <a:off x="0" y="-1"/>
            <a:ext cx="12220348" cy="6858001"/>
          </a:xfrm>
          <a:prstGeom prst="rect">
            <a:avLst/>
          </a:prstGeom>
        </p:spPr>
      </p:pic>
      <p:sp>
        <p:nvSpPr>
          <p:cNvPr id="13" name="矩形 1">
            <a:extLst>
              <a:ext uri="{FF2B5EF4-FFF2-40B4-BE49-F238E27FC236}">
                <a16:creationId xmlns:a16="http://schemas.microsoft.com/office/drawing/2014/main" id="{6243DA0F-4025-4AF1-B757-214B3FEF4B0C}"/>
              </a:ext>
            </a:extLst>
          </p:cNvPr>
          <p:cNvSpPr/>
          <p:nvPr/>
        </p:nvSpPr>
        <p:spPr>
          <a:xfrm>
            <a:off x="1918015" y="1318151"/>
            <a:ext cx="8781522" cy="4599818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FA552132-47A1-4260-9BD6-ED9450A01C3A}"/>
              </a:ext>
            </a:extLst>
          </p:cNvPr>
          <p:cNvSpPr/>
          <p:nvPr/>
        </p:nvSpPr>
        <p:spPr>
          <a:xfrm>
            <a:off x="1976594" y="1242904"/>
            <a:ext cx="8781522" cy="4599818"/>
          </a:xfrm>
          <a:prstGeom prst="cloud">
            <a:avLst/>
          </a:prstGeom>
          <a:noFill/>
          <a:ln>
            <a:solidFill>
              <a:srgbClr val="D29146"/>
            </a:solidFill>
            <a:prstDash val="lgDash"/>
          </a:ln>
          <a:effectLst>
            <a:outerShdw blurRad="63500" sx="102000" sy="102000" algn="ctr" rotWithShape="0">
              <a:srgbClr val="A9F1F8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6" name="图片 9">
            <a:extLst>
              <a:ext uri="{FF2B5EF4-FFF2-40B4-BE49-F238E27FC236}">
                <a16:creationId xmlns:a16="http://schemas.microsoft.com/office/drawing/2014/main" id="{B2ACA464-5A19-4AD2-AC6F-2C7488E6E1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20528815" flipH="1">
            <a:off x="-127211" y="-1071546"/>
            <a:ext cx="6475480" cy="2584646"/>
          </a:xfrm>
          <a:prstGeom prst="rect">
            <a:avLst/>
          </a:prstGeom>
        </p:spPr>
      </p:pic>
      <p:pic>
        <p:nvPicPr>
          <p:cNvPr id="17" name="图片 11">
            <a:extLst>
              <a:ext uri="{FF2B5EF4-FFF2-40B4-BE49-F238E27FC236}">
                <a16:creationId xmlns:a16="http://schemas.microsoft.com/office/drawing/2014/main" id="{86BBDF1C-AD0D-4E32-8CEF-63193F303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17" r="48366"/>
          <a:stretch/>
        </p:blipFill>
        <p:spPr>
          <a:xfrm rot="1071185">
            <a:off x="5833866" y="-1091557"/>
            <a:ext cx="6575749" cy="262466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49852D8-AC3C-405D-B248-434E406A4155}"/>
              </a:ext>
            </a:extLst>
          </p:cNvPr>
          <p:cNvGrpSpPr/>
          <p:nvPr/>
        </p:nvGrpSpPr>
        <p:grpSpPr>
          <a:xfrm>
            <a:off x="-187300" y="2691342"/>
            <a:ext cx="2623939" cy="4211408"/>
            <a:chOff x="3528816" y="1219200"/>
            <a:chExt cx="3240675" cy="5201266"/>
          </a:xfrm>
        </p:grpSpPr>
        <p:pic>
          <p:nvPicPr>
            <p:cNvPr id="6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E27B0F6-2F6B-4F94-A842-FB496C1642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926" b="83889" l="2300" r="49600">
                          <a14:foregroundMark x1="17500" y1="31204" x2="29700" y2="35648"/>
                          <a14:foregroundMark x1="30100" y1="37130" x2="32400" y2="38148"/>
                          <a14:foregroundMark x1="36200" y1="27963" x2="35800" y2="33241"/>
                          <a14:foregroundMark x1="35900" y1="48056" x2="37600" y2="48148"/>
                          <a14:foregroundMark x1="28200" y1="70278" x2="27900" y2="73704"/>
                          <a14:foregroundMark x1="26800" y1="78519" x2="26000" y2="79537"/>
                          <a14:foregroundMark x1="31300" y1="75370" x2="32400" y2="79444"/>
                          <a14:foregroundMark x1="32800" y1="78796" x2="35000" y2="79259"/>
                          <a14:foregroundMark x1="28200" y1="75278" x2="28000" y2="78981"/>
                          <a14:foregroundMark x1="24200" y1="79722" x2="25700" y2="78704"/>
                          <a14:backgroundMark x1="30200" y1="72963" x2="30200" y2="72963"/>
                          <a14:backgroundMark x1="30200" y1="76111" x2="30200" y2="76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4" r="48966" b="16144"/>
            <a:stretch/>
          </p:blipFill>
          <p:spPr bwMode="auto">
            <a:xfrm>
              <a:off x="3528816" y="1219200"/>
              <a:ext cx="3240675" cy="5201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C873AFB7-B0FB-4CA2-8E96-35180C3949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>
              <a:off x="5143311" y="3939601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0427E4-41EC-4D85-AEC5-9CBD9EFE75E5}"/>
              </a:ext>
            </a:extLst>
          </p:cNvPr>
          <p:cNvGrpSpPr/>
          <p:nvPr/>
        </p:nvGrpSpPr>
        <p:grpSpPr>
          <a:xfrm>
            <a:off x="9762130" y="2403579"/>
            <a:ext cx="2458218" cy="4521889"/>
            <a:chOff x="12843095" y="658761"/>
            <a:chExt cx="3036002" cy="5584723"/>
          </a:xfrm>
        </p:grpSpPr>
        <p:pic>
          <p:nvPicPr>
            <p:cNvPr id="9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273D4F05-16A4-44FA-9377-4D0401E9DA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00" b="83426" l="50700" r="96400">
                          <a14:foregroundMark x1="64400" y1="30000" x2="67200" y2="33981"/>
                          <a14:foregroundMark x1="54900" y1="43796" x2="54900" y2="43796"/>
                          <a14:foregroundMark x1="68100" y1="37407" x2="69600" y2="4046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3901" r="2189" b="14665"/>
            <a:stretch/>
          </p:blipFill>
          <p:spPr bwMode="auto">
            <a:xfrm>
              <a:off x="12843095" y="658761"/>
              <a:ext cx="3036002" cy="5584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artoon students Royalty Free Vector Image - VectorStock">
              <a:extLst>
                <a:ext uri="{FF2B5EF4-FFF2-40B4-BE49-F238E27FC236}">
                  <a16:creationId xmlns:a16="http://schemas.microsoft.com/office/drawing/2014/main" id="{E0370366-437B-47C4-ACCE-712AD772C8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457" b="33434" l="61993" r="669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71" t="27835" r="32414" b="65944"/>
            <a:stretch/>
          </p:blipFill>
          <p:spPr bwMode="auto">
            <a:xfrm flipH="1">
              <a:off x="14311255" y="2498177"/>
              <a:ext cx="394637" cy="426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thiếu niên tiền phong quàng khăn đỏ minh họa">
              <a:extLst>
                <a:ext uri="{FF2B5EF4-FFF2-40B4-BE49-F238E27FC236}">
                  <a16:creationId xmlns:a16="http://schemas.microsoft.com/office/drawing/2014/main" id="{39321075-BECF-401A-A5DD-0E4D6D88A6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457" b="41311" l="42857" r="612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08" t="21674" r="36413" b="59764"/>
            <a:stretch/>
          </p:blipFill>
          <p:spPr bwMode="auto">
            <a:xfrm flipH="1">
              <a:off x="13853347" y="3659766"/>
              <a:ext cx="598231" cy="726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文本框 19">
            <a:extLst>
              <a:ext uri="{FF2B5EF4-FFF2-40B4-BE49-F238E27FC236}">
                <a16:creationId xmlns:a16="http://schemas.microsoft.com/office/drawing/2014/main" id="{86658321-5BA4-428F-B3C0-3C23A32E32E6}"/>
              </a:ext>
            </a:extLst>
          </p:cNvPr>
          <p:cNvSpPr txBox="1"/>
          <p:nvPr/>
        </p:nvSpPr>
        <p:spPr>
          <a:xfrm>
            <a:off x="2163894" y="2426670"/>
            <a:ext cx="87815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altLang="zh-CN" sz="8000" b="1" spc="450" dirty="0">
                <a:ln w="3810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CẢM ƠN CẢ LỚP </a:t>
            </a:r>
          </a:p>
          <a:p>
            <a:pPr algn="ctr" defTabSz="685800">
              <a:defRPr/>
            </a:pPr>
            <a:r>
              <a:rPr lang="en-US" altLang="zh-CN" sz="8000" b="1" spc="450" dirty="0">
                <a:ln w="3810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Soup of Justice" pitchFamily="2" charset="0"/>
                <a:ea typeface="字魂17号-萌趣果冻体" panose="02000000000000000000" pitchFamily="2" charset="-122"/>
                <a:sym typeface="字魂17号-萌趣果冻体" panose="02000000000000000000" pitchFamily="2" charset="-122"/>
              </a:rPr>
              <a:t>TỪ TIM CÔ!</a:t>
            </a:r>
            <a:endParaRPr lang="zh-CN" altLang="en-US" sz="8000" b="1" spc="450" dirty="0">
              <a:ln w="38100">
                <a:solidFill>
                  <a:sysClr val="windowText" lastClr="000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Ciel Soup of Justice" pitchFamily="2" charset="0"/>
              <a:ea typeface="字魂17号-萌趣果冻体" panose="02000000000000000000" pitchFamily="2" charset="-122"/>
              <a:sym typeface="字魂17号-萌趣果冻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95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pptD92C</Template>
  <TotalTime>2547</TotalTime>
  <Words>903</Words>
  <Application>Microsoft Office PowerPoint</Application>
  <PresentationFormat>Widescreen</PresentationFormat>
  <Paragraphs>122</Paragraphs>
  <Slides>44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UVN Tin Tuc Nhe</vt:lpstr>
      <vt:lpstr>UTM Cookies</vt:lpstr>
      <vt:lpstr>SVN-Bali Script</vt:lpstr>
      <vt:lpstr>SVN-Angely</vt:lpstr>
      <vt:lpstr>Times New Roman</vt:lpstr>
      <vt:lpstr>iCiel Gotham Ultra</vt:lpstr>
      <vt:lpstr>UTM Avo</vt:lpstr>
      <vt:lpstr>Calibri</vt:lpstr>
      <vt:lpstr>Times New Roman </vt:lpstr>
      <vt:lpstr>iCiel Soup of Justice</vt:lpstr>
      <vt:lpstr>iCiel Pony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Tình hữu nghị giữa Việt Nam và Nga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Tình hữu nghị giữa Việt Nam và Pháp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Ngọc Ánh Nhung</dc:creator>
  <cp:lastModifiedBy>nguyen cao le hong</cp:lastModifiedBy>
  <cp:revision>82</cp:revision>
  <dcterms:created xsi:type="dcterms:W3CDTF">2021-10-16T16:31:21Z</dcterms:created>
  <dcterms:modified xsi:type="dcterms:W3CDTF">2023-03-03T12:41:11Z</dcterms:modified>
</cp:coreProperties>
</file>