
<file path=[Content_Types].xml><?xml version="1.0" encoding="utf-8"?>
<Types xmlns="http://schemas.openxmlformats.org/package/2006/content-types">
  <Default Extension="bin" ContentType="application/vnd.ms-office.activeX"/>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audio2.wav" ContentType="audio/x-wav"/>
  <Override PartName="/ppt/activeX/activeX1.xml" ContentType="application/vnd.ms-office.activeX+xml"/>
  <Override PartName="/ppt/activeX/activeX2.xml" ContentType="application/vnd.ms-office.activeX+xml"/>
  <Override PartName="/ppt/notesSlides/notesSlide3.xml" ContentType="application/vnd.openxmlformats-officedocument.presentationml.notesSlide+xml"/>
  <Override PartName="/ppt/media/audio3.wav" ContentType="audio/x-wav"/>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audio5.wav" ContentType="audio/x-wav"/>
  <Override PartName="/ppt/notesSlides/notesSlide13.xml" ContentType="application/vnd.openxmlformats-officedocument.presentationml.notesSlide+xml"/>
  <Override PartName="/ppt/media/audio6.wav" ContentType="audio/x-wav"/>
  <Override PartName="/ppt/media/audio7.wav" ContentType="audio/x-wav"/>
  <Override PartName="/ppt/notesSlides/notesSlide14.xml" ContentType="application/vnd.openxmlformats-officedocument.presentationml.notesSlide+xml"/>
  <Override PartName="/ppt/media/audio8.wav" ContentType="audio/x-wav"/>
  <Override PartName="/ppt/media/audio9.wav" ContentType="audio/x-wav"/>
  <Override PartName="/ppt/media/media1.wav" ContentType="audio/x-wav"/>
  <Override PartName="/ppt/media/media2.wav" ContentType="audio/x-wav"/>
  <Override PartName="/ppt/media/media3.wav" ContentType="audio/x-wav"/>
  <Override PartName="/ppt/notesSlides/notesSlide15.xml" ContentType="application/vnd.openxmlformats-officedocument.presentationml.notesSlide+xml"/>
  <Override PartName="/ppt/media/audio11.wav" ContentType="audio/x-wav"/>
  <Override PartName="/ppt/media/audio12.wav" ContentType="audio/x-wav"/>
  <Override PartName="/ppt/media/media5.wav" ContentType="audio/x-wav"/>
  <Override PartName="/ppt/media/audio13.wav" ContentType="audio/x-wav"/>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media6.wav" ContentType="audio/x-wav"/>
  <Override PartName="/ppt/notesSlides/notesSlide21.xml" ContentType="application/vnd.openxmlformats-officedocument.presentationml.notesSlide+xml"/>
  <Override PartName="/ppt/media/media7.wav" ContentType="audio/x-wav"/>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471" r:id="rId2"/>
    <p:sldId id="472" r:id="rId3"/>
    <p:sldId id="373" r:id="rId4"/>
    <p:sldId id="517" r:id="rId5"/>
    <p:sldId id="518" r:id="rId6"/>
    <p:sldId id="519" r:id="rId7"/>
    <p:sldId id="520" r:id="rId8"/>
    <p:sldId id="521" r:id="rId9"/>
    <p:sldId id="522" r:id="rId10"/>
    <p:sldId id="523" r:id="rId11"/>
    <p:sldId id="524" r:id="rId12"/>
    <p:sldId id="525" r:id="rId13"/>
    <p:sldId id="553" r:id="rId14"/>
    <p:sldId id="340" r:id="rId15"/>
    <p:sldId id="463" r:id="rId16"/>
    <p:sldId id="341" r:id="rId17"/>
    <p:sldId id="338" r:id="rId18"/>
    <p:sldId id="459" r:id="rId19"/>
    <p:sldId id="550" r:id="rId20"/>
    <p:sldId id="500" r:id="rId21"/>
    <p:sldId id="545" r:id="rId22"/>
    <p:sldId id="427" r:id="rId23"/>
    <p:sldId id="348" r:id="rId24"/>
    <p:sldId id="412" r:id="rId25"/>
    <p:sldId id="475" r:id="rId26"/>
    <p:sldId id="371" r:id="rId27"/>
    <p:sldId id="499" r:id="rId28"/>
    <p:sldId id="535" r:id="rId29"/>
    <p:sldId id="536" r:id="rId30"/>
    <p:sldId id="537" r:id="rId31"/>
    <p:sldId id="538" r:id="rId32"/>
    <p:sldId id="539" r:id="rId33"/>
    <p:sldId id="540" r:id="rId34"/>
    <p:sldId id="541" r:id="rId35"/>
    <p:sldId id="542" r:id="rId36"/>
    <p:sldId id="543" r:id="rId37"/>
    <p:sldId id="548" r:id="rId38"/>
    <p:sldId id="544" r:id="rId39"/>
    <p:sldId id="359" r:id="rId40"/>
    <p:sldId id="476" r:id="rId41"/>
    <p:sldId id="477" r:id="rId42"/>
    <p:sldId id="483" r:id="rId43"/>
    <p:sldId id="484" r:id="rId44"/>
    <p:sldId id="485" r:id="rId45"/>
    <p:sldId id="345" r:id="rId46"/>
    <p:sldId id="549" r:id="rId47"/>
    <p:sldId id="404" r:id="rId48"/>
    <p:sldId id="551" r:id="rId49"/>
    <p:sldId id="552" r:id="rId50"/>
    <p:sldId id="547" r:id="rId51"/>
    <p:sldId id="406" r:id="rId52"/>
    <p:sldId id="28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CC00"/>
    <a:srgbClr val="66FF33"/>
    <a:srgbClr val="33CC33"/>
    <a:srgbClr val="FF9999"/>
    <a:srgbClr val="F0926C"/>
    <a:srgbClr val="D19AD2"/>
    <a:srgbClr val="FF7C80"/>
    <a:srgbClr val="F2B8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41" autoAdjust="0"/>
    <p:restoredTop sz="93594" autoAdjust="0"/>
  </p:normalViewPr>
  <p:slideViewPr>
    <p:cSldViewPr>
      <p:cViewPr varScale="1">
        <p:scale>
          <a:sx n="68" d="100"/>
          <a:sy n="68" d="100"/>
        </p:scale>
        <p:origin x="654" y="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C23510-1445-4F69-9AA9-33B7FE29F92D}" type="datetimeFigureOut">
              <a:rPr lang="en-US" smtClean="0"/>
              <a:t>11/27/2023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6BE6D2-FE12-4B24-B230-8FE3873E442D}" type="slidenum">
              <a:rPr lang="en-US" smtClean="0"/>
              <a:t>‹#›</a:t>
            </a:fld>
            <a:endParaRPr lang="en-US"/>
          </a:p>
        </p:txBody>
      </p:sp>
    </p:spTree>
    <p:extLst>
      <p:ext uri="{BB962C8B-B14F-4D97-AF65-F5344CB8AC3E}">
        <p14:creationId xmlns:p14="http://schemas.microsoft.com/office/powerpoint/2010/main" val="3083721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1</a:t>
            </a:fld>
            <a:endParaRPr lang="en-US"/>
          </a:p>
        </p:txBody>
      </p:sp>
    </p:spTree>
    <p:extLst>
      <p:ext uri="{BB962C8B-B14F-4D97-AF65-F5344CB8AC3E}">
        <p14:creationId xmlns:p14="http://schemas.microsoft.com/office/powerpoint/2010/main" val="3442981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11</a:t>
            </a:fld>
            <a:endParaRPr lang="en-US"/>
          </a:p>
        </p:txBody>
      </p:sp>
    </p:spTree>
    <p:extLst>
      <p:ext uri="{BB962C8B-B14F-4D97-AF65-F5344CB8AC3E}">
        <p14:creationId xmlns:p14="http://schemas.microsoft.com/office/powerpoint/2010/main" val="2441594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12</a:t>
            </a:fld>
            <a:endParaRPr lang="en-US"/>
          </a:p>
        </p:txBody>
      </p:sp>
    </p:spTree>
    <p:extLst>
      <p:ext uri="{BB962C8B-B14F-4D97-AF65-F5344CB8AC3E}">
        <p14:creationId xmlns:p14="http://schemas.microsoft.com/office/powerpoint/2010/main" val="2705723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14</a:t>
            </a:fld>
            <a:endParaRPr lang="en-US"/>
          </a:p>
        </p:txBody>
      </p:sp>
    </p:spTree>
    <p:extLst>
      <p:ext uri="{BB962C8B-B14F-4D97-AF65-F5344CB8AC3E}">
        <p14:creationId xmlns:p14="http://schemas.microsoft.com/office/powerpoint/2010/main" val="2242538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15</a:t>
            </a:fld>
            <a:endParaRPr lang="en-US"/>
          </a:p>
        </p:txBody>
      </p:sp>
    </p:spTree>
    <p:extLst>
      <p:ext uri="{BB962C8B-B14F-4D97-AF65-F5344CB8AC3E}">
        <p14:creationId xmlns:p14="http://schemas.microsoft.com/office/powerpoint/2010/main" val="2668731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16</a:t>
            </a:fld>
            <a:endParaRPr lang="en-US"/>
          </a:p>
        </p:txBody>
      </p:sp>
    </p:spTree>
    <p:extLst>
      <p:ext uri="{BB962C8B-B14F-4D97-AF65-F5344CB8AC3E}">
        <p14:creationId xmlns:p14="http://schemas.microsoft.com/office/powerpoint/2010/main" val="26362917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436BE6D2-FE12-4B24-B230-8FE3873E442D}" type="slidenum">
              <a:rPr lang="en-US" smtClean="0"/>
              <a:t>27</a:t>
            </a:fld>
            <a:endParaRPr lang="en-US"/>
          </a:p>
        </p:txBody>
      </p:sp>
    </p:spTree>
    <p:extLst>
      <p:ext uri="{BB962C8B-B14F-4D97-AF65-F5344CB8AC3E}">
        <p14:creationId xmlns:p14="http://schemas.microsoft.com/office/powerpoint/2010/main" val="4226396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40</a:t>
            </a:fld>
            <a:endParaRPr lang="en-US"/>
          </a:p>
        </p:txBody>
      </p:sp>
    </p:spTree>
    <p:extLst>
      <p:ext uri="{BB962C8B-B14F-4D97-AF65-F5344CB8AC3E}">
        <p14:creationId xmlns:p14="http://schemas.microsoft.com/office/powerpoint/2010/main" val="3647985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41</a:t>
            </a:fld>
            <a:endParaRPr lang="en-US"/>
          </a:p>
        </p:txBody>
      </p:sp>
    </p:spTree>
    <p:extLst>
      <p:ext uri="{BB962C8B-B14F-4D97-AF65-F5344CB8AC3E}">
        <p14:creationId xmlns:p14="http://schemas.microsoft.com/office/powerpoint/2010/main" val="874934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42</a:t>
            </a:fld>
            <a:endParaRPr lang="en-US"/>
          </a:p>
        </p:txBody>
      </p:sp>
    </p:spTree>
    <p:extLst>
      <p:ext uri="{BB962C8B-B14F-4D97-AF65-F5344CB8AC3E}">
        <p14:creationId xmlns:p14="http://schemas.microsoft.com/office/powerpoint/2010/main" val="2763341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Facebook : Bùi</a:t>
            </a:r>
            <a:r>
              <a:rPr lang="en-US" baseline="0"/>
              <a:t> Liễu  </a:t>
            </a:r>
          </a:p>
          <a:p>
            <a:r>
              <a:rPr lang="en-US" baseline="0"/>
              <a:t>Mobile phone: 0968142780</a:t>
            </a:r>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43</a:t>
            </a:fld>
            <a:endParaRPr lang="en-US"/>
          </a:p>
        </p:txBody>
      </p:sp>
    </p:spTree>
    <p:extLst>
      <p:ext uri="{BB962C8B-B14F-4D97-AF65-F5344CB8AC3E}">
        <p14:creationId xmlns:p14="http://schemas.microsoft.com/office/powerpoint/2010/main" val="3698210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2</a:t>
            </a:fld>
            <a:endParaRPr lang="en-US"/>
          </a:p>
        </p:txBody>
      </p:sp>
    </p:spTree>
    <p:extLst>
      <p:ext uri="{BB962C8B-B14F-4D97-AF65-F5344CB8AC3E}">
        <p14:creationId xmlns:p14="http://schemas.microsoft.com/office/powerpoint/2010/main" val="2226596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44</a:t>
            </a:fld>
            <a:endParaRPr lang="en-US"/>
          </a:p>
        </p:txBody>
      </p:sp>
    </p:spTree>
    <p:extLst>
      <p:ext uri="{BB962C8B-B14F-4D97-AF65-F5344CB8AC3E}">
        <p14:creationId xmlns:p14="http://schemas.microsoft.com/office/powerpoint/2010/main" val="20311825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45</a:t>
            </a:fld>
            <a:endParaRPr lang="en-US"/>
          </a:p>
        </p:txBody>
      </p:sp>
    </p:spTree>
    <p:extLst>
      <p:ext uri="{BB962C8B-B14F-4D97-AF65-F5344CB8AC3E}">
        <p14:creationId xmlns:p14="http://schemas.microsoft.com/office/powerpoint/2010/main" val="1514704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46</a:t>
            </a:fld>
            <a:endParaRPr lang="en-US"/>
          </a:p>
        </p:txBody>
      </p:sp>
    </p:spTree>
    <p:extLst>
      <p:ext uri="{BB962C8B-B14F-4D97-AF65-F5344CB8AC3E}">
        <p14:creationId xmlns:p14="http://schemas.microsoft.com/office/powerpoint/2010/main" val="2035638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436BE6D2-FE12-4B24-B230-8FE3873E442D}" type="slidenum">
              <a:rPr lang="en-US" smtClean="0"/>
              <a:t>47</a:t>
            </a:fld>
            <a:endParaRPr lang="en-US"/>
          </a:p>
        </p:txBody>
      </p:sp>
    </p:spTree>
    <p:extLst>
      <p:ext uri="{BB962C8B-B14F-4D97-AF65-F5344CB8AC3E}">
        <p14:creationId xmlns:p14="http://schemas.microsoft.com/office/powerpoint/2010/main" val="2477070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fld id="{436BE6D2-FE12-4B24-B230-8FE3873E442D}" type="slidenum">
              <a:rPr lang="en-US" smtClean="0"/>
              <a:t>51</a:t>
            </a:fld>
            <a:endParaRPr lang="en-US"/>
          </a:p>
        </p:txBody>
      </p:sp>
    </p:spTree>
    <p:extLst>
      <p:ext uri="{BB962C8B-B14F-4D97-AF65-F5344CB8AC3E}">
        <p14:creationId xmlns:p14="http://schemas.microsoft.com/office/powerpoint/2010/main" val="3889961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36BE6D2-FE12-4B24-B230-8FE3873E442D}" type="slidenum">
              <a:rPr lang="en-US" smtClean="0"/>
              <a:t>52</a:t>
            </a:fld>
            <a:endParaRPr lang="en-US"/>
          </a:p>
        </p:txBody>
      </p:sp>
    </p:spTree>
    <p:extLst>
      <p:ext uri="{BB962C8B-B14F-4D97-AF65-F5344CB8AC3E}">
        <p14:creationId xmlns:p14="http://schemas.microsoft.com/office/powerpoint/2010/main" val="4258074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4</a:t>
            </a:fld>
            <a:endParaRPr lang="en-US"/>
          </a:p>
        </p:txBody>
      </p:sp>
    </p:spTree>
    <p:extLst>
      <p:ext uri="{BB962C8B-B14F-4D97-AF65-F5344CB8AC3E}">
        <p14:creationId xmlns:p14="http://schemas.microsoft.com/office/powerpoint/2010/main" val="4233437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5</a:t>
            </a:fld>
            <a:endParaRPr lang="en-US"/>
          </a:p>
        </p:txBody>
      </p:sp>
    </p:spTree>
    <p:extLst>
      <p:ext uri="{BB962C8B-B14F-4D97-AF65-F5344CB8AC3E}">
        <p14:creationId xmlns:p14="http://schemas.microsoft.com/office/powerpoint/2010/main" val="3633460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6</a:t>
            </a:fld>
            <a:endParaRPr lang="en-US"/>
          </a:p>
        </p:txBody>
      </p:sp>
    </p:spTree>
    <p:extLst>
      <p:ext uri="{BB962C8B-B14F-4D97-AF65-F5344CB8AC3E}">
        <p14:creationId xmlns:p14="http://schemas.microsoft.com/office/powerpoint/2010/main" val="1165270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7</a:t>
            </a:fld>
            <a:endParaRPr lang="en-US"/>
          </a:p>
        </p:txBody>
      </p:sp>
    </p:spTree>
    <p:extLst>
      <p:ext uri="{BB962C8B-B14F-4D97-AF65-F5344CB8AC3E}">
        <p14:creationId xmlns:p14="http://schemas.microsoft.com/office/powerpoint/2010/main" val="1535257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8</a:t>
            </a:fld>
            <a:endParaRPr lang="en-US"/>
          </a:p>
        </p:txBody>
      </p:sp>
    </p:spTree>
    <p:extLst>
      <p:ext uri="{BB962C8B-B14F-4D97-AF65-F5344CB8AC3E}">
        <p14:creationId xmlns:p14="http://schemas.microsoft.com/office/powerpoint/2010/main" val="295961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9</a:t>
            </a:fld>
            <a:endParaRPr lang="en-US"/>
          </a:p>
        </p:txBody>
      </p:sp>
    </p:spTree>
    <p:extLst>
      <p:ext uri="{BB962C8B-B14F-4D97-AF65-F5344CB8AC3E}">
        <p14:creationId xmlns:p14="http://schemas.microsoft.com/office/powerpoint/2010/main" val="3311918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B16989-A1EC-4C1B-8FA3-CD2779C4F699}" type="slidenum">
              <a:rPr lang="en-US" smtClean="0"/>
              <a:t>10</a:t>
            </a:fld>
            <a:endParaRPr lang="en-US"/>
          </a:p>
        </p:txBody>
      </p:sp>
    </p:spTree>
    <p:extLst>
      <p:ext uri="{BB962C8B-B14F-4D97-AF65-F5344CB8AC3E}">
        <p14:creationId xmlns:p14="http://schemas.microsoft.com/office/powerpoint/2010/main" val="894471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3886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2141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11/27/2023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gif"/><Relationship Id="rId7" Type="http://schemas.openxmlformats.org/officeDocument/2006/relationships/slide" Target="slide4.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gif"/><Relationship Id="rId7" Type="http://schemas.openxmlformats.org/officeDocument/2006/relationships/slide" Target="slide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gif"/><Relationship Id="rId7" Type="http://schemas.openxmlformats.org/officeDocument/2006/relationships/slide" Target="slide4.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7.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4.wav"/><Relationship Id="rId1" Type="http://schemas.openxmlformats.org/officeDocument/2006/relationships/slideLayout" Target="../slideLayouts/slideLayout2.xml"/><Relationship Id="rId4" Type="http://schemas.openxmlformats.org/officeDocument/2006/relationships/audio" Target="../media/audio4.wav"/></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audio" Target="../media/audio5.wav"/></Relationships>
</file>

<file path=ppt/slides/_rels/slide15.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audio" Target="../media/audio5.wav"/><Relationship Id="rId4" Type="http://schemas.openxmlformats.org/officeDocument/2006/relationships/audio" Target="../media/audio7.wav"/></Relationships>
</file>

<file path=ppt/slides/_rels/slide16.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audio" Target="../media/audio5.wav"/><Relationship Id="rId4" Type="http://schemas.openxmlformats.org/officeDocument/2006/relationships/audio" Target="../media/audio9.wav"/></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2.wav"/><Relationship Id="rId1" Type="http://schemas.openxmlformats.org/officeDocument/2006/relationships/audio" Target="NULL" TargetMode="External"/><Relationship Id="rId5" Type="http://schemas.openxmlformats.org/officeDocument/2006/relationships/image" Target="../media/image33.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2.wav"/><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2.wav"/><Relationship Id="rId1" Type="http://schemas.openxmlformats.org/officeDocument/2006/relationships/audio" Target="NULL" TargetMode="External"/><Relationship Id="rId5" Type="http://schemas.openxmlformats.org/officeDocument/2006/relationships/image" Target="../media/image33.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1.wav"/><Relationship Id="rId7" Type="http://schemas.openxmlformats.org/officeDocument/2006/relationships/image" Target="../media/image37.png"/><Relationship Id="rId2" Type="http://schemas.microsoft.com/office/2007/relationships/media" Target="../media/media2.wav"/><Relationship Id="rId1" Type="http://schemas.openxmlformats.org/officeDocument/2006/relationships/audio" Target="NULL" TargetMode="External"/><Relationship Id="rId6" Type="http://schemas.openxmlformats.org/officeDocument/2006/relationships/image" Target="../media/image36.png"/><Relationship Id="rId5" Type="http://schemas.openxmlformats.org/officeDocument/2006/relationships/slideLayout" Target="../slideLayouts/slideLayout12.xml"/><Relationship Id="rId4" Type="http://schemas.openxmlformats.org/officeDocument/2006/relationships/audio" Target="../media/media1.wav"/><Relationship Id="rId9"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microsoft.com/office/2007/relationships/media" Target="../media/media1.wav"/><Relationship Id="rId2" Type="http://schemas.microsoft.com/office/2007/relationships/media" Target="../media/media2.wav"/><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slideLayout" Target="../slideLayouts/slideLayout12.xml"/><Relationship Id="rId4" Type="http://schemas.openxmlformats.org/officeDocument/2006/relationships/audio" Target="../media/media1.wav"/></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xml"/><Relationship Id="rId7" Type="http://schemas.openxmlformats.org/officeDocument/2006/relationships/image" Target="../media/image43.png"/><Relationship Id="rId2" Type="http://schemas.microsoft.com/office/2007/relationships/media" Target="../media/media3.wav"/><Relationship Id="rId1" Type="http://schemas.openxmlformats.org/officeDocument/2006/relationships/audio" Target="NULL" TargetMode="Externa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slideLayout" Target="../slideLayouts/slideLayout1.xml"/><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jpeg"/><Relationship Id="rId9" Type="http://schemas.openxmlformats.org/officeDocument/2006/relationships/image" Target="../media/image50.png"/><Relationship Id="rId14" Type="http://schemas.openxmlformats.org/officeDocument/2006/relationships/image" Target="../media/image55.png"/></Relationships>
</file>

<file path=ppt/slides/_rels/slide2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4.png"/></Relationships>
</file>

<file path=ppt/slides/_rels/slide3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6.png"/></Relationships>
</file>

<file path=ppt/slides/_rels/slide3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audio" Target="../media/audio12.wav"/><Relationship Id="rId7" Type="http://schemas.openxmlformats.org/officeDocument/2006/relationships/image" Target="../media/image59.png"/><Relationship Id="rId2" Type="http://schemas.openxmlformats.org/officeDocument/2006/relationships/audio" Target="../media/audio11.wav"/><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slideLayout" Target="../slideLayouts/slideLayout1.xml"/><Relationship Id="rId7" Type="http://schemas.openxmlformats.org/officeDocument/2006/relationships/image" Target="../media/image69.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8.png"/><Relationship Id="rId5" Type="http://schemas.openxmlformats.org/officeDocument/2006/relationships/image" Target="../media/image56.png"/><Relationship Id="rId4" Type="http://schemas.openxmlformats.org/officeDocument/2006/relationships/audio" Target="../media/audio4.wav"/><Relationship Id="rId9" Type="http://schemas.openxmlformats.org/officeDocument/2006/relationships/image" Target="../media/image54.png"/></Relationships>
</file>

<file path=ppt/slides/_rels/slide39.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6.png"/><Relationship Id="rId3" Type="http://schemas.openxmlformats.org/officeDocument/2006/relationships/slideLayout" Target="../slideLayouts/slideLayout2.xml"/><Relationship Id="rId7" Type="http://schemas.openxmlformats.org/officeDocument/2006/relationships/image" Target="../media/image71.png"/><Relationship Id="rId12" Type="http://schemas.openxmlformats.org/officeDocument/2006/relationships/image" Target="../media/image75.png"/><Relationship Id="rId2" Type="http://schemas.microsoft.com/office/2007/relationships/media" Target="../media/media5.wav"/><Relationship Id="rId1" Type="http://schemas.openxmlformats.org/officeDocument/2006/relationships/audio" Target="NULL" TargetMode="External"/><Relationship Id="rId6" Type="http://schemas.openxmlformats.org/officeDocument/2006/relationships/image" Target="../media/image70.png"/><Relationship Id="rId11" Type="http://schemas.openxmlformats.org/officeDocument/2006/relationships/image" Target="../media/image74.png"/><Relationship Id="rId5" Type="http://schemas.openxmlformats.org/officeDocument/2006/relationships/audio" Target="../media/audio13.wav"/><Relationship Id="rId10" Type="http://schemas.openxmlformats.org/officeDocument/2006/relationships/image" Target="../media/image33.png"/><Relationship Id="rId4" Type="http://schemas.openxmlformats.org/officeDocument/2006/relationships/audio" Target="../media/audio1.wav"/><Relationship Id="rId9" Type="http://schemas.openxmlformats.org/officeDocument/2006/relationships/image" Target="../media/image73.png"/><Relationship Id="rId14" Type="http://schemas.openxmlformats.org/officeDocument/2006/relationships/image" Target="../media/image77.png"/></Relationships>
</file>

<file path=ppt/slides/_rels/slide4.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13.png"/><Relationship Id="rId18" Type="http://schemas.microsoft.com/office/2007/relationships/hdphoto" Target="../media/hdphoto1.wdp"/><Relationship Id="rId3" Type="http://schemas.openxmlformats.org/officeDocument/2006/relationships/slideLayout" Target="../slideLayouts/slideLayout7.xml"/><Relationship Id="rId21" Type="http://schemas.openxmlformats.org/officeDocument/2006/relationships/slide" Target="slide12.xml"/><Relationship Id="rId7" Type="http://schemas.openxmlformats.org/officeDocument/2006/relationships/image" Target="../media/image10.png"/><Relationship Id="rId12" Type="http://schemas.openxmlformats.org/officeDocument/2006/relationships/slide" Target="slide6.xml"/><Relationship Id="rId17" Type="http://schemas.openxmlformats.org/officeDocument/2006/relationships/slide" Target="slide9.xml"/><Relationship Id="rId2" Type="http://schemas.openxmlformats.org/officeDocument/2006/relationships/control" Target="../activeX/activeX2.xml"/><Relationship Id="rId16" Type="http://schemas.openxmlformats.org/officeDocument/2006/relationships/slide" Target="slide8.xml"/><Relationship Id="rId20" Type="http://schemas.openxmlformats.org/officeDocument/2006/relationships/slide" Target="slide11.xml"/><Relationship Id="rId1" Type="http://schemas.openxmlformats.org/officeDocument/2006/relationships/control" Target="../activeX/activeX1.xml"/><Relationship Id="rId6" Type="http://schemas.openxmlformats.org/officeDocument/2006/relationships/image" Target="../media/image9.png"/><Relationship Id="rId11" Type="http://schemas.openxmlformats.org/officeDocument/2006/relationships/image" Target="../media/image12.png"/><Relationship Id="rId24" Type="http://schemas.openxmlformats.org/officeDocument/2006/relationships/image" Target="../media/image17.wmf"/><Relationship Id="rId5" Type="http://schemas.openxmlformats.org/officeDocument/2006/relationships/audio" Target="../media/audio3.wav"/><Relationship Id="rId15" Type="http://schemas.openxmlformats.org/officeDocument/2006/relationships/image" Target="../media/image14.png"/><Relationship Id="rId23" Type="http://schemas.openxmlformats.org/officeDocument/2006/relationships/image" Target="../media/image16.wmf"/><Relationship Id="rId10" Type="http://schemas.openxmlformats.org/officeDocument/2006/relationships/slide" Target="slide5.xml"/><Relationship Id="rId19" Type="http://schemas.openxmlformats.org/officeDocument/2006/relationships/slide" Target="slide10.xml"/><Relationship Id="rId4" Type="http://schemas.openxmlformats.org/officeDocument/2006/relationships/notesSlide" Target="../notesSlides/notesSlide3.xml"/><Relationship Id="rId9" Type="http://schemas.openxmlformats.org/officeDocument/2006/relationships/image" Target="../media/image11.png"/><Relationship Id="rId14" Type="http://schemas.openxmlformats.org/officeDocument/2006/relationships/slide" Target="slide7.xml"/><Relationship Id="rId22"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3.png"/><Relationship Id="rId2" Type="http://schemas.microsoft.com/office/2007/relationships/media" Target="../media/media6.wav"/><Relationship Id="rId1" Type="http://schemas.openxmlformats.org/officeDocument/2006/relationships/audio" Target="NULL" TargetMode="External"/><Relationship Id="rId6" Type="http://schemas.microsoft.com/office/2007/relationships/hdphoto" Target="../media/hdphoto4.wdp"/><Relationship Id="rId5" Type="http://schemas.openxmlformats.org/officeDocument/2006/relationships/image" Target="../media/image83.png"/><Relationship Id="rId4"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4.png"/><Relationship Id="rId2" Type="http://schemas.openxmlformats.org/officeDocument/2006/relationships/audio" Target="../media/media7.wav"/><Relationship Id="rId1" Type="http://schemas.microsoft.com/office/2007/relationships/media" Target="../media/media7.wav"/><Relationship Id="rId6" Type="http://schemas.microsoft.com/office/2007/relationships/hdphoto" Target="../media/hdphoto4.wdp"/><Relationship Id="rId5" Type="http://schemas.openxmlformats.org/officeDocument/2006/relationships/image" Target="../media/image83.png"/><Relationship Id="rId4" Type="http://schemas.openxmlformats.org/officeDocument/2006/relationships/notesSlide" Target="../notesSlides/notesSlide2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1.wav"/><Relationship Id="rId7" Type="http://schemas.openxmlformats.org/officeDocument/2006/relationships/image" Target="../media/image37.png"/><Relationship Id="rId2" Type="http://schemas.microsoft.com/office/2007/relationships/media" Target="../media/media2.wav"/><Relationship Id="rId1" Type="http://schemas.openxmlformats.org/officeDocument/2006/relationships/audio" Target="NULL" TargetMode="External"/><Relationship Id="rId6" Type="http://schemas.openxmlformats.org/officeDocument/2006/relationships/image" Target="../media/image36.png"/><Relationship Id="rId5" Type="http://schemas.openxmlformats.org/officeDocument/2006/relationships/slideLayout" Target="../slideLayouts/slideLayout12.xml"/><Relationship Id="rId4" Type="http://schemas.openxmlformats.org/officeDocument/2006/relationships/audio" Target="../media/media1.wav"/><Relationship Id="rId9" Type="http://schemas.openxmlformats.org/officeDocument/2006/relationships/image" Target="../media/image32.png"/></Relationships>
</file>

<file path=ppt/slides/_rels/slide49.xml.rels><?xml version="1.0" encoding="UTF-8" standalone="yes"?>
<Relationships xmlns="http://schemas.openxmlformats.org/package/2006/relationships"><Relationship Id="rId3" Type="http://schemas.microsoft.com/office/2007/relationships/media" Target="../media/media1.wav"/><Relationship Id="rId2" Type="http://schemas.microsoft.com/office/2007/relationships/media" Target="../media/media2.wav"/><Relationship Id="rId1" Type="http://schemas.openxmlformats.org/officeDocument/2006/relationships/audio" Target="NULL" TargetMode="External"/><Relationship Id="rId6" Type="http://schemas.openxmlformats.org/officeDocument/2006/relationships/image" Target="../media/image33.png"/><Relationship Id="rId5" Type="http://schemas.openxmlformats.org/officeDocument/2006/relationships/slideLayout" Target="../slideLayouts/slideLayout12.xml"/><Relationship Id="rId4" Type="http://schemas.openxmlformats.org/officeDocument/2006/relationships/audio" Target="../media/media1.wav"/></Relationships>
</file>

<file path=ppt/slides/_rels/slide5.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slide" Target="slide4.xml"/><Relationship Id="rId4"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audio" Target="../media/audio4.wav"/><Relationship Id="rId4" Type="http://schemas.openxmlformats.org/officeDocument/2006/relationships/image" Target="../media/image85.png"/></Relationships>
</file>

<file path=ppt/slides/_rels/slide6.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2.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3.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4.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image" Target="../media/image25.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ùi Liễu 0968142780"/>
          <p:cNvSpPr txBox="1"/>
          <p:nvPr/>
        </p:nvSpPr>
        <p:spPr>
          <a:xfrm>
            <a:off x="648898" y="2626202"/>
            <a:ext cx="1596886" cy="923330"/>
          </a:xfrm>
          <a:prstGeom prst="rect">
            <a:avLst/>
          </a:prstGeom>
          <a:noFill/>
        </p:spPr>
        <p:txBody>
          <a:bodyPr wrap="square" rtlCol="0">
            <a:spAutoFit/>
          </a:bodyPr>
          <a:lstStyle/>
          <a:p>
            <a:pPr algn="ctr"/>
            <a:r>
              <a:rPr lang="en-US" sz="5400" dirty="0">
                <a:latin typeface="Forte" panose="03060902040502070203" pitchFamily="66" charset="0"/>
              </a:rPr>
              <a:t>Unit</a:t>
            </a:r>
          </a:p>
        </p:txBody>
      </p:sp>
      <p:sp>
        <p:nvSpPr>
          <p:cNvPr id="17" name="Bùi Liễu 0968142780"/>
          <p:cNvSpPr txBox="1"/>
          <p:nvPr/>
        </p:nvSpPr>
        <p:spPr>
          <a:xfrm>
            <a:off x="1724430" y="1311925"/>
            <a:ext cx="9695120" cy="923330"/>
          </a:xfrm>
          <a:prstGeom prst="rect">
            <a:avLst/>
          </a:prstGeom>
          <a:noFill/>
        </p:spPr>
        <p:txBody>
          <a:bodyPr wrap="square" rtlCol="0">
            <a:spAutoFit/>
          </a:bodyPr>
          <a:lstStyle/>
          <a:p>
            <a:pPr algn="ctr"/>
            <a:r>
              <a:rPr lang="en-US" sz="5400">
                <a:latin typeface="Forte" panose="03060902040502070203" pitchFamily="66" charset="0"/>
              </a:rPr>
              <a:t>Monday, November 22</a:t>
            </a:r>
            <a:r>
              <a:rPr lang="en-US" sz="5400" baseline="30000">
                <a:latin typeface="Forte" panose="03060902040502070203" pitchFamily="66" charset="0"/>
              </a:rPr>
              <a:t>nd</a:t>
            </a:r>
            <a:r>
              <a:rPr lang="en-US" sz="5400">
                <a:latin typeface="Forte" panose="03060902040502070203" pitchFamily="66" charset="0"/>
              </a:rPr>
              <a:t> 2023</a:t>
            </a:r>
            <a:endParaRPr lang="en-US" sz="5400" dirty="0">
              <a:latin typeface="Forte" panose="03060902040502070203" pitchFamily="66" charset="0"/>
            </a:endParaRPr>
          </a:p>
        </p:txBody>
      </p:sp>
      <p:sp>
        <p:nvSpPr>
          <p:cNvPr id="2" name="Bùi Liễu 0968142780"/>
          <p:cNvSpPr/>
          <p:nvPr/>
        </p:nvSpPr>
        <p:spPr>
          <a:xfrm>
            <a:off x="2209800" y="2890066"/>
            <a:ext cx="609600" cy="546090"/>
          </a:xfrm>
          <a:prstGeom prst="dec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chemeClr val="tx1"/>
                </a:solidFill>
                <a:latin typeface="Forte" panose="03060902040502070203" pitchFamily="66" charset="0"/>
              </a:rPr>
              <a:t>7</a:t>
            </a:r>
          </a:p>
        </p:txBody>
      </p:sp>
      <p:sp>
        <p:nvSpPr>
          <p:cNvPr id="13" name="Bùi Liễu 0968142780"/>
          <p:cNvSpPr txBox="1"/>
          <p:nvPr/>
        </p:nvSpPr>
        <p:spPr>
          <a:xfrm>
            <a:off x="4191000" y="4724400"/>
            <a:ext cx="4424779" cy="923330"/>
          </a:xfrm>
          <a:prstGeom prst="rect">
            <a:avLst/>
          </a:prstGeom>
          <a:noFill/>
        </p:spPr>
        <p:txBody>
          <a:bodyPr wrap="square" rtlCol="0">
            <a:spAutoFit/>
          </a:bodyPr>
          <a:lstStyle/>
          <a:p>
            <a:pPr algn="ctr"/>
            <a:r>
              <a:rPr lang="en-US" sz="5400">
                <a:latin typeface="Forte" panose="03060902040502070203" pitchFamily="66" charset="0"/>
              </a:rPr>
              <a:t>Lesson </a:t>
            </a:r>
            <a:r>
              <a:rPr lang="en-US" sz="5400" dirty="0">
                <a:latin typeface="Forte" panose="03060902040502070203" pitchFamily="66" charset="0"/>
              </a:rPr>
              <a:t>2</a:t>
            </a:r>
          </a:p>
        </p:txBody>
      </p:sp>
      <p:sp>
        <p:nvSpPr>
          <p:cNvPr id="9" name="Bùi Liễu 0968142780"/>
          <p:cNvSpPr txBox="1"/>
          <p:nvPr/>
        </p:nvSpPr>
        <p:spPr>
          <a:xfrm>
            <a:off x="3200400" y="2035772"/>
            <a:ext cx="6248400" cy="2800767"/>
          </a:xfrm>
          <a:prstGeom prst="rect">
            <a:avLst/>
          </a:prstGeom>
          <a:noFill/>
        </p:spPr>
        <p:txBody>
          <a:bodyPr wrap="square" rtlCol="0">
            <a:spAutoFit/>
          </a:bodyPr>
          <a:lstStyle/>
          <a:p>
            <a:pPr algn="ctr"/>
            <a:r>
              <a:rPr lang="en-US" sz="8800">
                <a:solidFill>
                  <a:schemeClr val="accent4"/>
                </a:solidFill>
                <a:effectLst>
                  <a:outerShdw blurRad="38100" dist="38100" dir="2700000" algn="tl">
                    <a:srgbClr val="000000">
                      <a:alpha val="43137"/>
                    </a:srgbClr>
                  </a:outerShdw>
                </a:effectLst>
                <a:latin typeface="Forte" panose="03060902040502070203" pitchFamily="66" charset="0"/>
              </a:rPr>
              <a:t>Classroom </a:t>
            </a:r>
          </a:p>
          <a:p>
            <a:pPr algn="ctr"/>
            <a:r>
              <a:rPr lang="en-US" sz="8800">
                <a:solidFill>
                  <a:schemeClr val="accent4"/>
                </a:solidFill>
                <a:effectLst>
                  <a:outerShdw blurRad="38100" dist="38100" dir="2700000" algn="tl">
                    <a:srgbClr val="000000">
                      <a:alpha val="43137"/>
                    </a:srgbClr>
                  </a:outerShdw>
                </a:effectLst>
                <a:latin typeface="Forte" panose="03060902040502070203" pitchFamily="66" charset="0"/>
              </a:rPr>
              <a:t>instruction</a:t>
            </a:r>
            <a:endParaRPr lang="en-US" sz="8800" dirty="0">
              <a:solidFill>
                <a:schemeClr val="accent4"/>
              </a:solidFill>
              <a:effectLst>
                <a:outerShdw blurRad="38100" dist="38100" dir="2700000" algn="tl">
                  <a:srgbClr val="000000">
                    <a:alpha val="43137"/>
                  </a:srgbClr>
                </a:outerShdw>
              </a:effectLst>
              <a:latin typeface="Forte" panose="03060902040502070203" pitchFamily="66" charset="0"/>
            </a:endParaRPr>
          </a:p>
        </p:txBody>
      </p:sp>
    </p:spTree>
    <p:extLst>
      <p:ext uri="{BB962C8B-B14F-4D97-AF65-F5344CB8AC3E}">
        <p14:creationId xmlns:p14="http://schemas.microsoft.com/office/powerpoint/2010/main" val="18523377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subTnLst>
                                    <p:audio>
                                      <p:cMediaNode>
                                        <p:cTn display="0" masterRel="sameClick">
                                          <p:stCondLst>
                                            <p:cond evt="begin" delay="0">
                                              <p:tn val="9"/>
                                            </p:cond>
                                          </p:stCondLst>
                                          <p:endCondLst>
                                            <p:cond evt="onStopAudio" delay="0">
                                              <p:tgtEl>
                                                <p:sldTgt/>
                                              </p:tgtEl>
                                            </p:cond>
                                          </p:endCondLst>
                                        </p:cTn>
                                        <p:tgtEl>
                                          <p:sndTgt r:embed="rId3" name="click.wav"/>
                                        </p:tgtEl>
                                      </p:cMediaNode>
                                    </p:audio>
                                  </p:subTnLst>
                                </p:cTn>
                              </p:par>
                              <p:par>
                                <p:cTn id="12" presetID="10"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3" name="click.wav"/>
                                        </p:tgtEl>
                                      </p:cMediaNode>
                                    </p:audio>
                                  </p:sub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subTnLst>
                                    <p:audio>
                                      <p:cMediaNode>
                                        <p:cTn display="0" masterRel="sameClick">
                                          <p:stCondLst>
                                            <p:cond evt="begin" delay="0">
                                              <p:tn val="16"/>
                                            </p:cond>
                                          </p:stCondLst>
                                          <p:endCondLst>
                                            <p:cond evt="onStopAudio" delay="0">
                                              <p:tgtEl>
                                                <p:sldTgt/>
                                              </p:tgtEl>
                                            </p:cond>
                                          </p:endCondLst>
                                        </p:cTn>
                                        <p:tgtEl>
                                          <p:sndTgt r:embed="rId3" name="click.wav"/>
                                        </p:tgtEl>
                                      </p:cMediaNode>
                                    </p:audio>
                                  </p:subTnLst>
                                </p:cTn>
                              </p:par>
                            </p:childTnLst>
                          </p:cTn>
                        </p:par>
                        <p:par>
                          <p:cTn id="19" fill="hold">
                            <p:stCondLst>
                              <p:cond delay="3000"/>
                            </p:stCondLst>
                            <p:childTnLst>
                              <p:par>
                                <p:cTn id="20" presetID="10"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2" grpId="0" animBg="1"/>
      <p:bldP spid="13"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6" name="Прямоугольник 14">
            <a:extLst>
              <a:ext uri="{FF2B5EF4-FFF2-40B4-BE49-F238E27FC236}">
                <a16:creationId xmlns:a16="http://schemas.microsoft.com/office/drawing/2014/main" id="{851270BF-0E19-44A3-BD54-D538EAD46645}"/>
              </a:ext>
            </a:extLst>
          </p:cNvPr>
          <p:cNvSpPr/>
          <p:nvPr/>
        </p:nvSpPr>
        <p:spPr>
          <a:xfrm>
            <a:off x="3335878" y="647346"/>
            <a:ext cx="1162498"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Good</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8" name="Прямоугольник 16">
            <a:extLst>
              <a:ext uri="{FF2B5EF4-FFF2-40B4-BE49-F238E27FC236}">
                <a16:creationId xmlns:a16="http://schemas.microsoft.com/office/drawing/2014/main" id="{EF258F0D-7384-483E-B4DB-573DA3E072A0}"/>
              </a:ext>
            </a:extLst>
          </p:cNvPr>
          <p:cNvSpPr/>
          <p:nvPr/>
        </p:nvSpPr>
        <p:spPr>
          <a:xfrm>
            <a:off x="4724966" y="647346"/>
            <a:ext cx="1918347"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morning,</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0" name="Прямоугольник 21">
            <a:extLst>
              <a:ext uri="{FF2B5EF4-FFF2-40B4-BE49-F238E27FC236}">
                <a16:creationId xmlns:a16="http://schemas.microsoft.com/office/drawing/2014/main" id="{6E6908D1-8674-481E-AA8A-C5BACD0221CA}"/>
              </a:ext>
            </a:extLst>
          </p:cNvPr>
          <p:cNvSpPr/>
          <p:nvPr/>
        </p:nvSpPr>
        <p:spPr>
          <a:xfrm>
            <a:off x="6460638" y="589039"/>
            <a:ext cx="1624163"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Ms </a:t>
            </a:r>
            <a:r>
              <a:rPr lang="en-GB" sz="2800" b="1" spc="50" dirty="0" err="1">
                <a:ln w="0"/>
                <a:solidFill>
                  <a:schemeClr val="bg1"/>
                </a:solidFill>
                <a:effectLst>
                  <a:outerShdw blurRad="50800" dist="38100" dir="2700000" algn="tl" rotWithShape="0">
                    <a:prstClr val="black">
                      <a:alpha val="40000"/>
                    </a:prstClr>
                  </a:outerShdw>
                </a:effectLst>
                <a:latin typeface="Cooper Black" panose="0208090404030B020404" pitchFamily="18" charset="0"/>
              </a:rPr>
              <a:t>Hoa</a:t>
            </a: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23715" y="6140499"/>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168992" y="-156280"/>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524000" y="295027"/>
            <a:ext cx="9143999" cy="646331"/>
          </a:xfrm>
          <a:prstGeom prst="rect">
            <a:avLst/>
          </a:prstGeom>
          <a:noFill/>
        </p:spPr>
        <p:txBody>
          <a:bodyPr wrap="square" rtlCol="0">
            <a:spAutoFit/>
          </a:bodyPr>
          <a:lstStyle/>
          <a:p>
            <a:pPr algn="ctr"/>
            <a:r>
              <a:rPr lang="en-GB" sz="3600" b="1" dirty="0">
                <a:solidFill>
                  <a:srgbClr val="FFFF00"/>
                </a:solidFill>
                <a:latin typeface="Comic Sans MS" panose="030F0902030302020204" pitchFamily="66" charset="0"/>
              </a:rPr>
              <a:t>Good morning, Ms </a:t>
            </a:r>
            <a:r>
              <a:rPr lang="en-GB" sz="3600" b="1" dirty="0" err="1">
                <a:solidFill>
                  <a:srgbClr val="FFFF00"/>
                </a:solidFill>
                <a:latin typeface="Comic Sans MS" panose="030F0902030302020204" pitchFamily="66" charset="0"/>
              </a:rPr>
              <a:t>Hoa</a:t>
            </a:r>
            <a:r>
              <a:rPr lang="en-GB" sz="3600" b="1" dirty="0">
                <a:solidFill>
                  <a:srgbClr val="FFFF00"/>
                </a:solidFill>
                <a:latin typeface="Comic Sans MS" panose="030F0902030302020204" pitchFamily="66" charset="0"/>
              </a:rPr>
              <a:t>.</a:t>
            </a:r>
          </a:p>
        </p:txBody>
      </p:sp>
      <p:pic>
        <p:nvPicPr>
          <p:cNvPr id="7" name="Picture 6">
            <a:extLst>
              <a:ext uri="{FF2B5EF4-FFF2-40B4-BE49-F238E27FC236}">
                <a16:creationId xmlns:a16="http://schemas.microsoft.com/office/drawing/2014/main" id="{70C477F0-3BD4-46A6-A296-4CA22A43ACAA}"/>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9175" b="27345"/>
          <a:stretch/>
        </p:blipFill>
        <p:spPr>
          <a:xfrm>
            <a:off x="228600" y="2895601"/>
            <a:ext cx="5029200" cy="2995674"/>
          </a:xfrm>
          <a:prstGeom prst="rect">
            <a:avLst/>
          </a:prstGeom>
        </p:spPr>
      </p:pic>
      <p:pic>
        <p:nvPicPr>
          <p:cNvPr id="14" name="Picture 4">
            <a:hlinkClick r:id="rId7"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6810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6"/>
                                        </p:tgtEl>
                                        <p:attrNameLst>
                                          <p:attrName>ppt_x</p:attrName>
                                        </p:attrNameLst>
                                      </p:cBhvr>
                                      <p:tavLst>
                                        <p:tav tm="0">
                                          <p:val>
                                            <p:strVal val="ppt_x"/>
                                          </p:val>
                                        </p:tav>
                                        <p:tav tm="100000">
                                          <p:val>
                                            <p:strVal val="ppt_x"/>
                                          </p:val>
                                        </p:tav>
                                      </p:tavLst>
                                    </p:anim>
                                    <p:anim calcmode="lin" valueType="num">
                                      <p:cBhvr additive="base">
                                        <p:cTn id="7" dur="3000"/>
                                        <p:tgtEl>
                                          <p:spTgt spid="6"/>
                                        </p:tgtEl>
                                        <p:attrNameLst>
                                          <p:attrName>ppt_y</p:attrName>
                                        </p:attrNameLst>
                                      </p:cBhvr>
                                      <p:tavLst>
                                        <p:tav tm="0">
                                          <p:val>
                                            <p:strVal val="ppt_y"/>
                                          </p:val>
                                        </p:tav>
                                        <p:tav tm="100000">
                                          <p:val>
                                            <p:strVal val="1+ppt_h/2"/>
                                          </p:val>
                                        </p:tav>
                                      </p:tavLst>
                                    </p:anim>
                                    <p:set>
                                      <p:cBhvr>
                                        <p:cTn id="8" dur="1" fill="hold">
                                          <p:stCondLst>
                                            <p:cond delay="2999"/>
                                          </p:stCondLst>
                                        </p:cTn>
                                        <p:tgtEl>
                                          <p:spTgt spid="6"/>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8"/>
                                        </p:tgtEl>
                                        <p:attrNameLst>
                                          <p:attrName>ppt_x</p:attrName>
                                        </p:attrNameLst>
                                      </p:cBhvr>
                                      <p:tavLst>
                                        <p:tav tm="0">
                                          <p:val>
                                            <p:strVal val="ppt_x"/>
                                          </p:val>
                                        </p:tav>
                                        <p:tav tm="100000">
                                          <p:val>
                                            <p:strVal val="ppt_x"/>
                                          </p:val>
                                        </p:tav>
                                      </p:tavLst>
                                    </p:anim>
                                    <p:anim calcmode="lin" valueType="num">
                                      <p:cBhvr additive="base">
                                        <p:cTn id="11" dur="3000"/>
                                        <p:tgtEl>
                                          <p:spTgt spid="8"/>
                                        </p:tgtEl>
                                        <p:attrNameLst>
                                          <p:attrName>ppt_y</p:attrName>
                                        </p:attrNameLst>
                                      </p:cBhvr>
                                      <p:tavLst>
                                        <p:tav tm="0">
                                          <p:val>
                                            <p:strVal val="ppt_y"/>
                                          </p:val>
                                        </p:tav>
                                        <p:tav tm="100000">
                                          <p:val>
                                            <p:strVal val="1+ppt_h/2"/>
                                          </p:val>
                                        </p:tav>
                                      </p:tavLst>
                                    </p:anim>
                                    <p:set>
                                      <p:cBhvr>
                                        <p:cTn id="12" dur="1" fill="hold">
                                          <p:stCondLst>
                                            <p:cond delay="2999"/>
                                          </p:stCondLst>
                                        </p:cTn>
                                        <p:tgtEl>
                                          <p:spTgt spid="8"/>
                                        </p:tgtEl>
                                        <p:attrNameLst>
                                          <p:attrName>style.visibility</p:attrName>
                                        </p:attrNameLst>
                                      </p:cBhvr>
                                      <p:to>
                                        <p:strVal val="hidden"/>
                                      </p:to>
                                    </p:set>
                                  </p:childTnLst>
                                </p:cTn>
                              </p:par>
                              <p:par>
                                <p:cTn id="13" presetID="2" presetClass="exit" presetSubtype="4" repeatCount="indefinite" fill="hold" grpId="0" nodeType="withEffect">
                                  <p:stCondLst>
                                    <p:cond delay="3500"/>
                                  </p:stCondLst>
                                  <p:childTnLst>
                                    <p:anim calcmode="lin" valueType="num">
                                      <p:cBhvr additive="base">
                                        <p:cTn id="14" dur="3000"/>
                                        <p:tgtEl>
                                          <p:spTgt spid="10"/>
                                        </p:tgtEl>
                                        <p:attrNameLst>
                                          <p:attrName>ppt_x</p:attrName>
                                        </p:attrNameLst>
                                      </p:cBhvr>
                                      <p:tavLst>
                                        <p:tav tm="0">
                                          <p:val>
                                            <p:strVal val="ppt_x"/>
                                          </p:val>
                                        </p:tav>
                                        <p:tav tm="100000">
                                          <p:val>
                                            <p:strVal val="ppt_x"/>
                                          </p:val>
                                        </p:tav>
                                      </p:tavLst>
                                    </p:anim>
                                    <p:anim calcmode="lin" valueType="num">
                                      <p:cBhvr additive="base">
                                        <p:cTn id="15" dur="3000"/>
                                        <p:tgtEl>
                                          <p:spTgt spid="10"/>
                                        </p:tgtEl>
                                        <p:attrNameLst>
                                          <p:attrName>ppt_y</p:attrName>
                                        </p:attrNameLst>
                                      </p:cBhvr>
                                      <p:tavLst>
                                        <p:tav tm="0">
                                          <p:val>
                                            <p:strVal val="ppt_y"/>
                                          </p:val>
                                        </p:tav>
                                        <p:tav tm="100000">
                                          <p:val>
                                            <p:strVal val="1+ppt_h/2"/>
                                          </p:val>
                                        </p:tav>
                                      </p:tavLst>
                                    </p:anim>
                                    <p:set>
                                      <p:cBhvr>
                                        <p:cTn id="16" dur="1" fill="hold">
                                          <p:stCondLst>
                                            <p:cond delay="2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nextCondLst>
                <p:cond evt="onClick" delay="0">
                  <p:tgtEl>
                    <p:spTgt spid="13"/>
                  </p:tgtEl>
                </p:cond>
              </p:nextCondLst>
            </p:seq>
          </p:childTnLst>
        </p:cTn>
      </p:par>
    </p:tnLst>
    <p:bldLst>
      <p:bldP spid="6" grpId="0"/>
      <p:bldP spid="8"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263251" y="6055511"/>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2" name="Прямоугольник 14">
            <a:extLst>
              <a:ext uri="{FF2B5EF4-FFF2-40B4-BE49-F238E27FC236}">
                <a16:creationId xmlns:a16="http://schemas.microsoft.com/office/drawing/2014/main" id="{ED9A3CD2-DC43-4AD2-B32B-50E91D67FFFD}"/>
              </a:ext>
            </a:extLst>
          </p:cNvPr>
          <p:cNvSpPr/>
          <p:nvPr/>
        </p:nvSpPr>
        <p:spPr>
          <a:xfrm>
            <a:off x="3565649" y="371292"/>
            <a:ext cx="1197764"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class.</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6" name="Прямоугольник 16">
            <a:extLst>
              <a:ext uri="{FF2B5EF4-FFF2-40B4-BE49-F238E27FC236}">
                <a16:creationId xmlns:a16="http://schemas.microsoft.com/office/drawing/2014/main" id="{EEF2A42A-06C4-45D7-91B5-3E362E7CA1F1}"/>
              </a:ext>
            </a:extLst>
          </p:cNvPr>
          <p:cNvSpPr/>
          <p:nvPr/>
        </p:nvSpPr>
        <p:spPr>
          <a:xfrm>
            <a:off x="4766852" y="355435"/>
            <a:ext cx="2104102"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Sit down, </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7" name="Прямоугольник 21">
            <a:extLst>
              <a:ext uri="{FF2B5EF4-FFF2-40B4-BE49-F238E27FC236}">
                <a16:creationId xmlns:a16="http://schemas.microsoft.com/office/drawing/2014/main" id="{F3A3FDB5-A4D0-4E24-ACAE-77E0510EC7D2}"/>
              </a:ext>
            </a:extLst>
          </p:cNvPr>
          <p:cNvSpPr/>
          <p:nvPr/>
        </p:nvSpPr>
        <p:spPr>
          <a:xfrm>
            <a:off x="2235473" y="432487"/>
            <a:ext cx="1289135"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Hello,</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8" name="Прямоугольник 20">
            <a:extLst>
              <a:ext uri="{FF2B5EF4-FFF2-40B4-BE49-F238E27FC236}">
                <a16:creationId xmlns:a16="http://schemas.microsoft.com/office/drawing/2014/main" id="{94F52B49-4ED1-4CAA-8C2F-609D89E2C248}"/>
              </a:ext>
            </a:extLst>
          </p:cNvPr>
          <p:cNvSpPr/>
          <p:nvPr/>
        </p:nvSpPr>
        <p:spPr>
          <a:xfrm>
            <a:off x="6819403" y="316487"/>
            <a:ext cx="1463863"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241949" y="-51222"/>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900036" y="147369"/>
            <a:ext cx="9143999" cy="1200329"/>
          </a:xfrm>
          <a:prstGeom prst="rect">
            <a:avLst/>
          </a:prstGeom>
          <a:noFill/>
        </p:spPr>
        <p:txBody>
          <a:bodyPr wrap="square" rtlCol="0">
            <a:spAutoFit/>
          </a:bodyPr>
          <a:lstStyle/>
          <a:p>
            <a:pPr algn="ctr"/>
            <a:r>
              <a:rPr lang="en-GB" sz="3600" b="1" dirty="0">
                <a:solidFill>
                  <a:srgbClr val="FFFF00"/>
                </a:solidFill>
                <a:latin typeface="Comic Sans MS" panose="030F0902030302020204" pitchFamily="66" charset="0"/>
              </a:rPr>
              <a:t>Hello, class.</a:t>
            </a:r>
          </a:p>
          <a:p>
            <a:pPr algn="ctr"/>
            <a:r>
              <a:rPr lang="en-GB" sz="3600" b="1" dirty="0">
                <a:solidFill>
                  <a:srgbClr val="FFFF00"/>
                </a:solidFill>
                <a:latin typeface="Comic Sans MS" panose="030F0902030302020204" pitchFamily="66" charset="0"/>
              </a:rPr>
              <a:t>Sit down, please!</a:t>
            </a:r>
            <a:endParaRPr lang="en-US" sz="3600" b="1" dirty="0">
              <a:solidFill>
                <a:srgbClr val="FFFF00"/>
              </a:solidFill>
              <a:latin typeface="Comic Sans MS" panose="030F0902030302020204" pitchFamily="66" charset="0"/>
            </a:endParaRPr>
          </a:p>
        </p:txBody>
      </p:sp>
      <p:pic>
        <p:nvPicPr>
          <p:cNvPr id="6" name="Picture 5">
            <a:extLst>
              <a:ext uri="{FF2B5EF4-FFF2-40B4-BE49-F238E27FC236}">
                <a16:creationId xmlns:a16="http://schemas.microsoft.com/office/drawing/2014/main" id="{7A8AE944-5858-47DF-BDEA-63E355F789C2}"/>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8527" t="18617"/>
          <a:stretch/>
        </p:blipFill>
        <p:spPr>
          <a:xfrm>
            <a:off x="373175" y="2727960"/>
            <a:ext cx="5341826" cy="3163314"/>
          </a:xfrm>
          <a:prstGeom prst="rect">
            <a:avLst/>
          </a:prstGeom>
        </p:spPr>
      </p:pic>
      <p:pic>
        <p:nvPicPr>
          <p:cNvPr id="15" name="Picture 4">
            <a:hlinkClick r:id="rId7"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9868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12"/>
                                        </p:tgtEl>
                                        <p:attrNameLst>
                                          <p:attrName>ppt_x</p:attrName>
                                        </p:attrNameLst>
                                      </p:cBhvr>
                                      <p:tavLst>
                                        <p:tav tm="0">
                                          <p:val>
                                            <p:strVal val="ppt_x"/>
                                          </p:val>
                                        </p:tav>
                                        <p:tav tm="100000">
                                          <p:val>
                                            <p:strVal val="ppt_x"/>
                                          </p:val>
                                        </p:tav>
                                      </p:tavLst>
                                    </p:anim>
                                    <p:anim calcmode="lin" valueType="num">
                                      <p:cBhvr additive="base">
                                        <p:cTn id="7" dur="3000"/>
                                        <p:tgtEl>
                                          <p:spTgt spid="12"/>
                                        </p:tgtEl>
                                        <p:attrNameLst>
                                          <p:attrName>ppt_y</p:attrName>
                                        </p:attrNameLst>
                                      </p:cBhvr>
                                      <p:tavLst>
                                        <p:tav tm="0">
                                          <p:val>
                                            <p:strVal val="ppt_y"/>
                                          </p:val>
                                        </p:tav>
                                        <p:tav tm="100000">
                                          <p:val>
                                            <p:strVal val="1+ppt_h/2"/>
                                          </p:val>
                                        </p:tav>
                                      </p:tavLst>
                                    </p:anim>
                                    <p:set>
                                      <p:cBhvr>
                                        <p:cTn id="8" dur="1" fill="hold">
                                          <p:stCondLst>
                                            <p:cond delay="2999"/>
                                          </p:stCondLst>
                                        </p:cTn>
                                        <p:tgtEl>
                                          <p:spTgt spid="12"/>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16"/>
                                        </p:tgtEl>
                                        <p:attrNameLst>
                                          <p:attrName>ppt_x</p:attrName>
                                        </p:attrNameLst>
                                      </p:cBhvr>
                                      <p:tavLst>
                                        <p:tav tm="0">
                                          <p:val>
                                            <p:strVal val="ppt_x"/>
                                          </p:val>
                                        </p:tav>
                                        <p:tav tm="100000">
                                          <p:val>
                                            <p:strVal val="ppt_x"/>
                                          </p:val>
                                        </p:tav>
                                      </p:tavLst>
                                    </p:anim>
                                    <p:anim calcmode="lin" valueType="num">
                                      <p:cBhvr additive="base">
                                        <p:cTn id="11" dur="3000"/>
                                        <p:tgtEl>
                                          <p:spTgt spid="16"/>
                                        </p:tgtEl>
                                        <p:attrNameLst>
                                          <p:attrName>ppt_y</p:attrName>
                                        </p:attrNameLst>
                                      </p:cBhvr>
                                      <p:tavLst>
                                        <p:tav tm="0">
                                          <p:val>
                                            <p:strVal val="ppt_y"/>
                                          </p:val>
                                        </p:tav>
                                        <p:tav tm="100000">
                                          <p:val>
                                            <p:strVal val="1+ppt_h/2"/>
                                          </p:val>
                                        </p:tav>
                                      </p:tavLst>
                                    </p:anim>
                                    <p:set>
                                      <p:cBhvr>
                                        <p:cTn id="12" dur="1" fill="hold">
                                          <p:stCondLst>
                                            <p:cond delay="2999"/>
                                          </p:stCondLst>
                                        </p:cTn>
                                        <p:tgtEl>
                                          <p:spTgt spid="16"/>
                                        </p:tgtEl>
                                        <p:attrNameLst>
                                          <p:attrName>style.visibility</p:attrName>
                                        </p:attrNameLst>
                                      </p:cBhvr>
                                      <p:to>
                                        <p:strVal val="hidden"/>
                                      </p:to>
                                    </p:set>
                                  </p:childTnLst>
                                </p:cTn>
                              </p:par>
                              <p:par>
                                <p:cTn id="13" presetID="2" presetClass="exit" presetSubtype="4" repeatCount="indefinite" fill="hold" grpId="0" nodeType="withEffect">
                                  <p:stCondLst>
                                    <p:cond delay="3500"/>
                                  </p:stCondLst>
                                  <p:childTnLst>
                                    <p:anim calcmode="lin" valueType="num">
                                      <p:cBhvr additive="base">
                                        <p:cTn id="14" dur="3000"/>
                                        <p:tgtEl>
                                          <p:spTgt spid="17"/>
                                        </p:tgtEl>
                                        <p:attrNameLst>
                                          <p:attrName>ppt_x</p:attrName>
                                        </p:attrNameLst>
                                      </p:cBhvr>
                                      <p:tavLst>
                                        <p:tav tm="0">
                                          <p:val>
                                            <p:strVal val="ppt_x"/>
                                          </p:val>
                                        </p:tav>
                                        <p:tav tm="100000">
                                          <p:val>
                                            <p:strVal val="ppt_x"/>
                                          </p:val>
                                        </p:tav>
                                      </p:tavLst>
                                    </p:anim>
                                    <p:anim calcmode="lin" valueType="num">
                                      <p:cBhvr additive="base">
                                        <p:cTn id="15" dur="3000"/>
                                        <p:tgtEl>
                                          <p:spTgt spid="17"/>
                                        </p:tgtEl>
                                        <p:attrNameLst>
                                          <p:attrName>ppt_y</p:attrName>
                                        </p:attrNameLst>
                                      </p:cBhvr>
                                      <p:tavLst>
                                        <p:tav tm="0">
                                          <p:val>
                                            <p:strVal val="ppt_y"/>
                                          </p:val>
                                        </p:tav>
                                        <p:tav tm="100000">
                                          <p:val>
                                            <p:strVal val="1+ppt_h/2"/>
                                          </p:val>
                                        </p:tav>
                                      </p:tavLst>
                                    </p:anim>
                                    <p:set>
                                      <p:cBhvr>
                                        <p:cTn id="16" dur="1" fill="hold">
                                          <p:stCondLst>
                                            <p:cond delay="2999"/>
                                          </p:stCondLst>
                                        </p:cTn>
                                        <p:tgtEl>
                                          <p:spTgt spid="17"/>
                                        </p:tgtEl>
                                        <p:attrNameLst>
                                          <p:attrName>style.visibility</p:attrName>
                                        </p:attrNameLst>
                                      </p:cBhvr>
                                      <p:to>
                                        <p:strVal val="hidden"/>
                                      </p:to>
                                    </p:set>
                                  </p:childTnLst>
                                </p:cTn>
                              </p:par>
                              <p:par>
                                <p:cTn id="17" presetID="2" presetClass="exit" presetSubtype="4" repeatCount="indefinite" fill="hold" grpId="0" nodeType="withEffect">
                                  <p:stCondLst>
                                    <p:cond delay="4500"/>
                                  </p:stCondLst>
                                  <p:childTnLst>
                                    <p:anim calcmode="lin" valueType="num">
                                      <p:cBhvr additive="base">
                                        <p:cTn id="18" dur="3000"/>
                                        <p:tgtEl>
                                          <p:spTgt spid="18"/>
                                        </p:tgtEl>
                                        <p:attrNameLst>
                                          <p:attrName>ppt_x</p:attrName>
                                        </p:attrNameLst>
                                      </p:cBhvr>
                                      <p:tavLst>
                                        <p:tav tm="0">
                                          <p:val>
                                            <p:strVal val="ppt_x"/>
                                          </p:val>
                                        </p:tav>
                                        <p:tav tm="100000">
                                          <p:val>
                                            <p:strVal val="ppt_x"/>
                                          </p:val>
                                        </p:tav>
                                      </p:tavLst>
                                    </p:anim>
                                    <p:anim calcmode="lin" valueType="num">
                                      <p:cBhvr additive="base">
                                        <p:cTn id="19" dur="3000"/>
                                        <p:tgtEl>
                                          <p:spTgt spid="18"/>
                                        </p:tgtEl>
                                        <p:attrNameLst>
                                          <p:attrName>ppt_y</p:attrName>
                                        </p:attrNameLst>
                                      </p:cBhvr>
                                      <p:tavLst>
                                        <p:tav tm="0">
                                          <p:val>
                                            <p:strVal val="ppt_y"/>
                                          </p:val>
                                        </p:tav>
                                        <p:tav tm="100000">
                                          <p:val>
                                            <p:strVal val="1+ppt_h/2"/>
                                          </p:val>
                                        </p:tav>
                                      </p:tavLst>
                                    </p:anim>
                                    <p:set>
                                      <p:cBhvr>
                                        <p:cTn id="20" dur="1" fill="hold">
                                          <p:stCondLst>
                                            <p:cond delay="2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12" grpId="0"/>
      <p:bldP spid="16" grpId="0"/>
      <p:bldP spid="17" grpId="0"/>
      <p:bldP spid="18"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193690" y="6096826"/>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2" name="Прямоугольник 14">
            <a:extLst>
              <a:ext uri="{FF2B5EF4-FFF2-40B4-BE49-F238E27FC236}">
                <a16:creationId xmlns:a16="http://schemas.microsoft.com/office/drawing/2014/main" id="{BF25EBE4-26D0-4B26-AD2B-C06B35D7D07E}"/>
              </a:ext>
            </a:extLst>
          </p:cNvPr>
          <p:cNvSpPr/>
          <p:nvPr/>
        </p:nvSpPr>
        <p:spPr>
          <a:xfrm>
            <a:off x="3628678" y="371292"/>
            <a:ext cx="1071705"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your</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6" name="Прямоугольник 16">
            <a:extLst>
              <a:ext uri="{FF2B5EF4-FFF2-40B4-BE49-F238E27FC236}">
                <a16:creationId xmlns:a16="http://schemas.microsoft.com/office/drawing/2014/main" id="{49EA0F6A-7580-448E-805A-E62BF40CEFD6}"/>
              </a:ext>
            </a:extLst>
          </p:cNvPr>
          <p:cNvSpPr/>
          <p:nvPr/>
        </p:nvSpPr>
        <p:spPr>
          <a:xfrm>
            <a:off x="4741591" y="354070"/>
            <a:ext cx="1426994"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b</a:t>
            </a:r>
            <a:r>
              <a:rPr lang="en-US" sz="2800" b="1" cap="none"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ooks,</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7" name="Прямоугольник 21">
            <a:extLst>
              <a:ext uri="{FF2B5EF4-FFF2-40B4-BE49-F238E27FC236}">
                <a16:creationId xmlns:a16="http://schemas.microsoft.com/office/drawing/2014/main" id="{2B12F11A-C1E7-45F8-B50B-B691FB9FDC4E}"/>
              </a:ext>
            </a:extLst>
          </p:cNvPr>
          <p:cNvSpPr/>
          <p:nvPr/>
        </p:nvSpPr>
        <p:spPr>
          <a:xfrm>
            <a:off x="2300394" y="432487"/>
            <a:ext cx="1159292"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Open</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8" name="Прямоугольник 20">
            <a:extLst>
              <a:ext uri="{FF2B5EF4-FFF2-40B4-BE49-F238E27FC236}">
                <a16:creationId xmlns:a16="http://schemas.microsoft.com/office/drawing/2014/main" id="{4B43D63B-BE74-4E50-9925-1E55E8B31080}"/>
              </a:ext>
            </a:extLst>
          </p:cNvPr>
          <p:cNvSpPr/>
          <p:nvPr/>
        </p:nvSpPr>
        <p:spPr>
          <a:xfrm>
            <a:off x="6510668" y="271633"/>
            <a:ext cx="1467069"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168992" y="-212076"/>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091793" y="312217"/>
            <a:ext cx="9143999" cy="646331"/>
          </a:xfrm>
          <a:prstGeom prst="rect">
            <a:avLst/>
          </a:prstGeom>
          <a:noFill/>
        </p:spPr>
        <p:txBody>
          <a:bodyPr wrap="square" rtlCol="0">
            <a:spAutoFit/>
          </a:bodyPr>
          <a:lstStyle/>
          <a:p>
            <a:pPr algn="ctr"/>
            <a:r>
              <a:rPr lang="en-US" sz="3600" b="1" dirty="0">
                <a:solidFill>
                  <a:srgbClr val="FFFF00"/>
                </a:solidFill>
                <a:latin typeface="Comic Sans MS" panose="030F0902030302020204" pitchFamily="66" charset="0"/>
              </a:rPr>
              <a:t>Open your books, please!</a:t>
            </a:r>
          </a:p>
        </p:txBody>
      </p:sp>
      <p:pic>
        <p:nvPicPr>
          <p:cNvPr id="6" name="Picture 5">
            <a:extLst>
              <a:ext uri="{FF2B5EF4-FFF2-40B4-BE49-F238E27FC236}">
                <a16:creationId xmlns:a16="http://schemas.microsoft.com/office/drawing/2014/main" id="{58990928-7717-4DF3-8036-F4A0E1159622}"/>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370093" y="2717753"/>
            <a:ext cx="5234099" cy="3224274"/>
          </a:xfrm>
          <a:prstGeom prst="rect">
            <a:avLst/>
          </a:prstGeom>
        </p:spPr>
      </p:pic>
      <p:sp>
        <p:nvSpPr>
          <p:cNvPr id="4" name="Circular Arrow 3"/>
          <p:cNvSpPr/>
          <p:nvPr/>
        </p:nvSpPr>
        <p:spPr>
          <a:xfrm rot="16824225">
            <a:off x="2379233" y="5283096"/>
            <a:ext cx="817812" cy="919546"/>
          </a:xfrm>
          <a:prstGeom prst="circularArrow">
            <a:avLst>
              <a:gd name="adj1" fmla="val 0"/>
              <a:gd name="adj2" fmla="val 1142319"/>
              <a:gd name="adj3" fmla="val 20414942"/>
              <a:gd name="adj4" fmla="val 10800000"/>
              <a:gd name="adj5" fmla="val 12500"/>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19" name="Circular Arrow 18"/>
          <p:cNvSpPr/>
          <p:nvPr/>
        </p:nvSpPr>
        <p:spPr>
          <a:xfrm rot="16824225">
            <a:off x="923120" y="5316022"/>
            <a:ext cx="750859" cy="919546"/>
          </a:xfrm>
          <a:prstGeom prst="circularArrow">
            <a:avLst>
              <a:gd name="adj1" fmla="val 0"/>
              <a:gd name="adj2" fmla="val 1142319"/>
              <a:gd name="adj3" fmla="val 20414942"/>
              <a:gd name="adj4" fmla="val 10800000"/>
              <a:gd name="adj5" fmla="val 12500"/>
            </a:avLst>
          </a:prstGeom>
          <a:solidFill>
            <a:srgbClr val="FF0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pic>
        <p:nvPicPr>
          <p:cNvPr id="15" name="Picture 4">
            <a:hlinkClick r:id="rId7"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8219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12"/>
                                        </p:tgtEl>
                                        <p:attrNameLst>
                                          <p:attrName>ppt_x</p:attrName>
                                        </p:attrNameLst>
                                      </p:cBhvr>
                                      <p:tavLst>
                                        <p:tav tm="0">
                                          <p:val>
                                            <p:strVal val="ppt_x"/>
                                          </p:val>
                                        </p:tav>
                                        <p:tav tm="100000">
                                          <p:val>
                                            <p:strVal val="ppt_x"/>
                                          </p:val>
                                        </p:tav>
                                      </p:tavLst>
                                    </p:anim>
                                    <p:anim calcmode="lin" valueType="num">
                                      <p:cBhvr additive="base">
                                        <p:cTn id="7" dur="3000"/>
                                        <p:tgtEl>
                                          <p:spTgt spid="12"/>
                                        </p:tgtEl>
                                        <p:attrNameLst>
                                          <p:attrName>ppt_y</p:attrName>
                                        </p:attrNameLst>
                                      </p:cBhvr>
                                      <p:tavLst>
                                        <p:tav tm="0">
                                          <p:val>
                                            <p:strVal val="ppt_y"/>
                                          </p:val>
                                        </p:tav>
                                        <p:tav tm="100000">
                                          <p:val>
                                            <p:strVal val="1+ppt_h/2"/>
                                          </p:val>
                                        </p:tav>
                                      </p:tavLst>
                                    </p:anim>
                                    <p:set>
                                      <p:cBhvr>
                                        <p:cTn id="8" dur="1" fill="hold">
                                          <p:stCondLst>
                                            <p:cond delay="2999"/>
                                          </p:stCondLst>
                                        </p:cTn>
                                        <p:tgtEl>
                                          <p:spTgt spid="12"/>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16"/>
                                        </p:tgtEl>
                                        <p:attrNameLst>
                                          <p:attrName>ppt_x</p:attrName>
                                        </p:attrNameLst>
                                      </p:cBhvr>
                                      <p:tavLst>
                                        <p:tav tm="0">
                                          <p:val>
                                            <p:strVal val="ppt_x"/>
                                          </p:val>
                                        </p:tav>
                                        <p:tav tm="100000">
                                          <p:val>
                                            <p:strVal val="ppt_x"/>
                                          </p:val>
                                        </p:tav>
                                      </p:tavLst>
                                    </p:anim>
                                    <p:anim calcmode="lin" valueType="num">
                                      <p:cBhvr additive="base">
                                        <p:cTn id="11" dur="3000"/>
                                        <p:tgtEl>
                                          <p:spTgt spid="16"/>
                                        </p:tgtEl>
                                        <p:attrNameLst>
                                          <p:attrName>ppt_y</p:attrName>
                                        </p:attrNameLst>
                                      </p:cBhvr>
                                      <p:tavLst>
                                        <p:tav tm="0">
                                          <p:val>
                                            <p:strVal val="ppt_y"/>
                                          </p:val>
                                        </p:tav>
                                        <p:tav tm="100000">
                                          <p:val>
                                            <p:strVal val="1+ppt_h/2"/>
                                          </p:val>
                                        </p:tav>
                                      </p:tavLst>
                                    </p:anim>
                                    <p:set>
                                      <p:cBhvr>
                                        <p:cTn id="12" dur="1" fill="hold">
                                          <p:stCondLst>
                                            <p:cond delay="2999"/>
                                          </p:stCondLst>
                                        </p:cTn>
                                        <p:tgtEl>
                                          <p:spTgt spid="16"/>
                                        </p:tgtEl>
                                        <p:attrNameLst>
                                          <p:attrName>style.visibility</p:attrName>
                                        </p:attrNameLst>
                                      </p:cBhvr>
                                      <p:to>
                                        <p:strVal val="hidden"/>
                                      </p:to>
                                    </p:set>
                                  </p:childTnLst>
                                </p:cTn>
                              </p:par>
                              <p:par>
                                <p:cTn id="13" presetID="2" presetClass="exit" presetSubtype="4" repeatCount="indefinite" fill="hold" grpId="0" nodeType="withEffect">
                                  <p:stCondLst>
                                    <p:cond delay="3500"/>
                                  </p:stCondLst>
                                  <p:childTnLst>
                                    <p:anim calcmode="lin" valueType="num">
                                      <p:cBhvr additive="base">
                                        <p:cTn id="14" dur="3000"/>
                                        <p:tgtEl>
                                          <p:spTgt spid="17"/>
                                        </p:tgtEl>
                                        <p:attrNameLst>
                                          <p:attrName>ppt_x</p:attrName>
                                        </p:attrNameLst>
                                      </p:cBhvr>
                                      <p:tavLst>
                                        <p:tav tm="0">
                                          <p:val>
                                            <p:strVal val="ppt_x"/>
                                          </p:val>
                                        </p:tav>
                                        <p:tav tm="100000">
                                          <p:val>
                                            <p:strVal val="ppt_x"/>
                                          </p:val>
                                        </p:tav>
                                      </p:tavLst>
                                    </p:anim>
                                    <p:anim calcmode="lin" valueType="num">
                                      <p:cBhvr additive="base">
                                        <p:cTn id="15" dur="3000"/>
                                        <p:tgtEl>
                                          <p:spTgt spid="17"/>
                                        </p:tgtEl>
                                        <p:attrNameLst>
                                          <p:attrName>ppt_y</p:attrName>
                                        </p:attrNameLst>
                                      </p:cBhvr>
                                      <p:tavLst>
                                        <p:tav tm="0">
                                          <p:val>
                                            <p:strVal val="ppt_y"/>
                                          </p:val>
                                        </p:tav>
                                        <p:tav tm="100000">
                                          <p:val>
                                            <p:strVal val="1+ppt_h/2"/>
                                          </p:val>
                                        </p:tav>
                                      </p:tavLst>
                                    </p:anim>
                                    <p:set>
                                      <p:cBhvr>
                                        <p:cTn id="16" dur="1" fill="hold">
                                          <p:stCondLst>
                                            <p:cond delay="2999"/>
                                          </p:stCondLst>
                                        </p:cTn>
                                        <p:tgtEl>
                                          <p:spTgt spid="17"/>
                                        </p:tgtEl>
                                        <p:attrNameLst>
                                          <p:attrName>style.visibility</p:attrName>
                                        </p:attrNameLst>
                                      </p:cBhvr>
                                      <p:to>
                                        <p:strVal val="hidden"/>
                                      </p:to>
                                    </p:set>
                                  </p:childTnLst>
                                </p:cTn>
                              </p:par>
                              <p:par>
                                <p:cTn id="17" presetID="2" presetClass="exit" presetSubtype="4" repeatCount="indefinite" fill="hold" grpId="0" nodeType="withEffect">
                                  <p:stCondLst>
                                    <p:cond delay="4500"/>
                                  </p:stCondLst>
                                  <p:childTnLst>
                                    <p:anim calcmode="lin" valueType="num">
                                      <p:cBhvr additive="base">
                                        <p:cTn id="18" dur="3000"/>
                                        <p:tgtEl>
                                          <p:spTgt spid="18"/>
                                        </p:tgtEl>
                                        <p:attrNameLst>
                                          <p:attrName>ppt_x</p:attrName>
                                        </p:attrNameLst>
                                      </p:cBhvr>
                                      <p:tavLst>
                                        <p:tav tm="0">
                                          <p:val>
                                            <p:strVal val="ppt_x"/>
                                          </p:val>
                                        </p:tav>
                                        <p:tav tm="100000">
                                          <p:val>
                                            <p:strVal val="ppt_x"/>
                                          </p:val>
                                        </p:tav>
                                      </p:tavLst>
                                    </p:anim>
                                    <p:anim calcmode="lin" valueType="num">
                                      <p:cBhvr additive="base">
                                        <p:cTn id="19" dur="3000"/>
                                        <p:tgtEl>
                                          <p:spTgt spid="18"/>
                                        </p:tgtEl>
                                        <p:attrNameLst>
                                          <p:attrName>ppt_y</p:attrName>
                                        </p:attrNameLst>
                                      </p:cBhvr>
                                      <p:tavLst>
                                        <p:tav tm="0">
                                          <p:val>
                                            <p:strVal val="ppt_y"/>
                                          </p:val>
                                        </p:tav>
                                        <p:tav tm="100000">
                                          <p:val>
                                            <p:strVal val="1+ppt_h/2"/>
                                          </p:val>
                                        </p:tav>
                                      </p:tavLst>
                                    </p:anim>
                                    <p:set>
                                      <p:cBhvr>
                                        <p:cTn id="20" dur="1" fill="hold">
                                          <p:stCondLst>
                                            <p:cond delay="2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12" grpId="0"/>
      <p:bldP spid="16" grpId="0"/>
      <p:bldP spid="17" grpId="0"/>
      <p:bldP spid="18"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ùi Liễu 0968142780"/>
          <p:cNvPicPr>
            <a:picLocks noChangeAspect="1"/>
          </p:cNvPicPr>
          <p:nvPr/>
        </p:nvPicPr>
        <p:blipFill rotWithShape="1">
          <a:blip r:embed="rId3">
            <a:extLst>
              <a:ext uri="{28A0092B-C50C-407E-A947-70E740481C1C}">
                <a14:useLocalDpi xmlns:a14="http://schemas.microsoft.com/office/drawing/2010/main" val="0"/>
              </a:ext>
            </a:extLst>
          </a:blip>
          <a:srcRect t="26667" b="20000"/>
          <a:stretch/>
        </p:blipFill>
        <p:spPr>
          <a:xfrm>
            <a:off x="2819400" y="1143000"/>
            <a:ext cx="6858000" cy="3657600"/>
          </a:xfrm>
          <a:prstGeom prst="rect">
            <a:avLst/>
          </a:prstGeom>
        </p:spPr>
      </p:pic>
      <p:sp>
        <p:nvSpPr>
          <p:cNvPr id="5" name="Bùi Liễu 0968142780"/>
          <p:cNvSpPr txBox="1"/>
          <p:nvPr/>
        </p:nvSpPr>
        <p:spPr>
          <a:xfrm>
            <a:off x="3200400" y="3124200"/>
            <a:ext cx="5867400"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200" b="1">
                <a:solidFill>
                  <a:schemeClr val="accent4"/>
                </a:solidFill>
                <a:latin typeface="Berlin Sans FB Demi" panose="020E0802020502020306" pitchFamily="34" charset="0"/>
              </a:rPr>
              <a:t>Thank you! </a:t>
            </a:r>
          </a:p>
        </p:txBody>
      </p:sp>
    </p:spTree>
    <p:extLst>
      <p:ext uri="{BB962C8B-B14F-4D97-AF65-F5344CB8AC3E}">
        <p14:creationId xmlns:p14="http://schemas.microsoft.com/office/powerpoint/2010/main" val="3844558000"/>
      </p:ext>
    </p:extLst>
  </p:cSld>
  <p:clrMapOvr>
    <a:masterClrMapping/>
  </p:clrMapOvr>
  <mc:AlternateContent xmlns:mc="http://schemas.openxmlformats.org/markup-compatibility/2006" xmlns:p14="http://schemas.microsoft.com/office/powerpoint/2010/main">
    <mc:Choice Requires="p14">
      <p:transition spd="slow" p14:dur="2000">
        <p:sndAc>
          <p:stSnd>
            <p:snd r:embed="rId2" name="applause.wav"/>
          </p:stSnd>
        </p:sndAc>
      </p:transition>
    </mc:Choice>
    <mc:Fallback xmlns="">
      <p:transition spd="slow">
        <p:sndAc>
          <p:stSnd>
            <p:snd r:embed="rId4" name="applause.wav"/>
          </p:st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Bùi Liễu 0968142780"/>
          <p:cNvSpPr txBox="1">
            <a:spLocks/>
          </p:cNvSpPr>
          <p:nvPr/>
        </p:nvSpPr>
        <p:spPr>
          <a:xfrm>
            <a:off x="1143000" y="365503"/>
            <a:ext cx="6420394"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1. Look, listen and repeat.</a:t>
            </a:r>
            <a:endParaRPr lang="en-US" sz="3600" b="1" dirty="0">
              <a:solidFill>
                <a:schemeClr val="accent4"/>
              </a:solidFill>
              <a:latin typeface="Arial" panose="020B0604020202020204" pitchFamily="34" charset="0"/>
              <a:cs typeface="Arial" panose="020B0604020202020204" pitchFamily="34" charset="0"/>
            </a:endParaRPr>
          </a:p>
        </p:txBody>
      </p:sp>
      <p:sp>
        <p:nvSpPr>
          <p:cNvPr id="9" name="Bùi Liễu 0968142780"/>
          <p:cNvSpPr/>
          <p:nvPr/>
        </p:nvSpPr>
        <p:spPr>
          <a:xfrm>
            <a:off x="4571999" y="5448676"/>
            <a:ext cx="3200399" cy="653753"/>
          </a:xfrm>
          <a:prstGeom prst="wedgeRectCallout">
            <a:avLst>
              <a:gd name="adj1" fmla="val -12777"/>
              <a:gd name="adj2" fmla="val -4982"/>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a:solidFill>
                  <a:schemeClr val="bg1"/>
                </a:solidFill>
                <a:latin typeface="Arial" panose="020B0604020202020204" pitchFamily="34" charset="0"/>
                <a:cs typeface="Arial" panose="020B0604020202020204" pitchFamily="34" charset="0"/>
              </a:rPr>
              <a:t>Who are </a:t>
            </a:r>
            <a:r>
              <a:rPr lang="en-US" sz="3600" dirty="0">
                <a:solidFill>
                  <a:schemeClr val="bg1"/>
                </a:solidFill>
                <a:latin typeface="Arial" panose="020B0604020202020204" pitchFamily="34" charset="0"/>
                <a:cs typeface="Arial" panose="020B0604020202020204" pitchFamily="34" charset="0"/>
              </a:rPr>
              <a:t>they?</a:t>
            </a:r>
          </a:p>
        </p:txBody>
      </p:sp>
      <p:sp>
        <p:nvSpPr>
          <p:cNvPr id="11" name="Bùi Liễu 0968142780"/>
          <p:cNvSpPr/>
          <p:nvPr/>
        </p:nvSpPr>
        <p:spPr>
          <a:xfrm>
            <a:off x="4396740" y="5448675"/>
            <a:ext cx="3609703" cy="653753"/>
          </a:xfrm>
          <a:prstGeom prst="wedgeRectCallout">
            <a:avLst>
              <a:gd name="adj1" fmla="val -8687"/>
              <a:gd name="adj2" fmla="val -27845"/>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a:solidFill>
                  <a:schemeClr val="bg1"/>
                </a:solidFill>
                <a:latin typeface="Arial" panose="020B0604020202020204" pitchFamily="34" charset="0"/>
                <a:cs typeface="Arial" panose="020B0604020202020204" pitchFamily="34" charset="0"/>
              </a:rPr>
              <a:t>Where are they?</a:t>
            </a:r>
            <a:endParaRPr lang="en-US" sz="3600" dirty="0">
              <a:solidFill>
                <a:schemeClr val="bg1"/>
              </a:solidFill>
              <a:latin typeface="Arial" panose="020B0604020202020204" pitchFamily="34" charset="0"/>
              <a:cs typeface="Arial" panose="020B0604020202020204" pitchFamily="34" charset="0"/>
            </a:endParaRPr>
          </a:p>
        </p:txBody>
      </p:sp>
      <p:sp>
        <p:nvSpPr>
          <p:cNvPr id="12" name="Bùi Liễu 0968142780"/>
          <p:cNvSpPr/>
          <p:nvPr/>
        </p:nvSpPr>
        <p:spPr>
          <a:xfrm>
            <a:off x="3915591" y="5438514"/>
            <a:ext cx="4572000" cy="653753"/>
          </a:xfrm>
          <a:prstGeom prst="wedgeRectCallout">
            <a:avLst>
              <a:gd name="adj1" fmla="val -12777"/>
              <a:gd name="adj2" fmla="val -4982"/>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a:solidFill>
                  <a:schemeClr val="bg1"/>
                </a:solidFill>
                <a:latin typeface="Arial" panose="020B0604020202020204" pitchFamily="34" charset="0"/>
                <a:cs typeface="Arial" panose="020B0604020202020204" pitchFamily="34" charset="0"/>
              </a:rPr>
              <a:t>What are they doing?</a:t>
            </a:r>
            <a:endParaRPr lang="en-US" sz="3600" dirty="0">
              <a:solidFill>
                <a:schemeClr val="bg1"/>
              </a:solidFill>
              <a:latin typeface="Arial" panose="020B0604020202020204" pitchFamily="34" charset="0"/>
              <a:cs typeface="Arial" panose="020B0604020202020204" pitchFamily="34" charset="0"/>
            </a:endParaRPr>
          </a:p>
        </p:txBody>
      </p:sp>
      <p:sp>
        <p:nvSpPr>
          <p:cNvPr id="13" name="Bùi Liễu 0968142780"/>
          <p:cNvSpPr txBox="1">
            <a:spLocks/>
          </p:cNvSpPr>
          <p:nvPr/>
        </p:nvSpPr>
        <p:spPr>
          <a:xfrm>
            <a:off x="4353197" y="6102428"/>
            <a:ext cx="6420394"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1800">
                <a:latin typeface="Arial" panose="020B0604020202020204" pitchFamily="34" charset="0"/>
                <a:cs typeface="Arial" panose="020B0604020202020204" pitchFamily="34" charset="0"/>
              </a:rPr>
              <a:t>Click on the screen to show 3 questions.</a:t>
            </a:r>
            <a:endParaRPr lang="en-US" sz="18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600" y="1676400"/>
            <a:ext cx="5479324" cy="3497600"/>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999" y="1652866"/>
            <a:ext cx="5943600" cy="3526215"/>
          </a:xfrm>
          <a:prstGeom prst="rect">
            <a:avLst/>
          </a:prstGeom>
        </p:spPr>
      </p:pic>
    </p:spTree>
    <p:extLst>
      <p:ext uri="{BB962C8B-B14F-4D97-AF65-F5344CB8AC3E}">
        <p14:creationId xmlns:p14="http://schemas.microsoft.com/office/powerpoint/2010/main" val="24019532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subTnLst>
                                    <p:audio>
                                      <p:cMediaNode vol="100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subTnLst>
                                    <p:audio>
                                      <p:cMediaNode vol="10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audio>
                                      <p:cMediaNode vol="100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9"/>
                    </p:tgtEl>
                  </p:cond>
                </p:stCondLst>
                <p:endSync evt="end" delay="0">
                  <p:rtn val="all"/>
                </p:endSync>
                <p:childTnLst>
                  <p:par>
                    <p:cTn id="16" fill="hold">
                      <p:stCondLst>
                        <p:cond delay="0"/>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2000" tmFilter="0, 0; .2, .5; .8, .5; 1, 0"/>
                                        <p:tgtEl>
                                          <p:spTgt spid="19"/>
                                        </p:tgtEl>
                                      </p:cBhvr>
                                    </p:animEffect>
                                    <p:animScale>
                                      <p:cBhvr>
                                        <p:cTn id="20" dur="1000" autoRev="1" fill="hold"/>
                                        <p:tgtEl>
                                          <p:spTgt spid="19"/>
                                        </p:tgtEl>
                                      </p:cBhvr>
                                      <p:by x="105000" y="105000"/>
                                    </p:animScale>
                                  </p:childTnLst>
                                  <p:subTnLst>
                                    <p:audio>
                                      <p:cMediaNode>
                                        <p:cTn display="0" masterRel="sameClick">
                                          <p:stCondLst>
                                            <p:cond evt="begin" delay="0">
                                              <p:tn val="18"/>
                                            </p:cond>
                                          </p:stCondLst>
                                          <p:endCondLst>
                                            <p:cond evt="onStopAudio" delay="0">
                                              <p:tgtEl>
                                                <p:sldTgt/>
                                              </p:tgtEl>
                                            </p:cond>
                                          </p:endCondLst>
                                        </p:cTn>
                                        <p:tgtEl>
                                          <p:sndTgt r:embed="rId4" name="activity 1. look , listen and repeat.wav"/>
                                        </p:tgtEl>
                                      </p:cMediaNode>
                                    </p:audio>
                                  </p:subTnLst>
                                </p:cTn>
                              </p:par>
                            </p:childTnLst>
                          </p:cTn>
                        </p:par>
                      </p:childTnLst>
                    </p:cTn>
                  </p:par>
                </p:childTnLst>
              </p:cTn>
              <p:nextCondLst>
                <p:cond evt="onClick" delay="0">
                  <p:tgtEl>
                    <p:spTgt spid="19"/>
                  </p:tgtEl>
                </p:cond>
              </p:nextCondLst>
            </p:seq>
          </p:childTnLst>
        </p:cTn>
      </p:par>
    </p:tnLst>
    <p:bldLst>
      <p:bldP spid="19" grpId="0"/>
      <p:bldP spid="9"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4508" y="1146575"/>
            <a:ext cx="9326996" cy="5459438"/>
          </a:xfrm>
          <a:prstGeom prst="rect">
            <a:avLst/>
          </a:prstGeom>
        </p:spPr>
      </p:pic>
      <p:sp>
        <p:nvSpPr>
          <p:cNvPr id="14" name="Bùi Liễu 0968142780"/>
          <p:cNvSpPr/>
          <p:nvPr/>
        </p:nvSpPr>
        <p:spPr>
          <a:xfrm>
            <a:off x="2080515" y="2075113"/>
            <a:ext cx="5154964" cy="828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Arial" panose="020B0604020202020204" pitchFamily="34" charset="0"/>
                <a:cs typeface="Arial" panose="020B0604020202020204" pitchFamily="34" charset="0"/>
              </a:rPr>
              <a:t>May I open the book?</a:t>
            </a:r>
            <a:endParaRPr lang="vi-VN" sz="3600" b="1">
              <a:solidFill>
                <a:schemeClr val="tx1"/>
              </a:solidFill>
              <a:latin typeface="Arial" panose="020B0604020202020204" pitchFamily="34" charset="0"/>
              <a:cs typeface="Arial" panose="020B0604020202020204" pitchFamily="34" charset="0"/>
            </a:endParaRPr>
          </a:p>
        </p:txBody>
      </p:sp>
      <p:sp>
        <p:nvSpPr>
          <p:cNvPr id="15" name="Bùi Liễu 0968142780"/>
          <p:cNvSpPr/>
          <p:nvPr/>
        </p:nvSpPr>
        <p:spPr>
          <a:xfrm>
            <a:off x="7315200" y="5334000"/>
            <a:ext cx="4038600" cy="8280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tx1"/>
                </a:solidFill>
                <a:latin typeface="Arial" panose="020B0604020202020204" pitchFamily="34" charset="0"/>
                <a:cs typeface="Arial" panose="020B0604020202020204" pitchFamily="34" charset="0"/>
              </a:rPr>
              <a:t>No, you can’t.</a:t>
            </a:r>
            <a:endParaRPr lang="vi-VN" sz="3600" b="1">
              <a:solidFill>
                <a:schemeClr val="tx1"/>
              </a:solidFill>
              <a:latin typeface="Arial" panose="020B0604020202020204" pitchFamily="34" charset="0"/>
              <a:cs typeface="Arial" panose="020B0604020202020204" pitchFamily="34" charset="0"/>
            </a:endParaRPr>
          </a:p>
        </p:txBody>
      </p:sp>
      <p:sp>
        <p:nvSpPr>
          <p:cNvPr id="18" name="Bùi Liễu 0968142780"/>
          <p:cNvSpPr txBox="1">
            <a:spLocks/>
          </p:cNvSpPr>
          <p:nvPr/>
        </p:nvSpPr>
        <p:spPr>
          <a:xfrm>
            <a:off x="5739980" y="971746"/>
            <a:ext cx="4488245"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1800">
                <a:latin typeface="Arial" panose="020B0604020202020204" pitchFamily="34" charset="0"/>
                <a:cs typeface="Arial" panose="020B0604020202020204" pitchFamily="34" charset="0"/>
              </a:rPr>
              <a:t>Click on the sentences to hear the sound.</a:t>
            </a:r>
            <a:endParaRPr lang="en-US" sz="1800" dirty="0">
              <a:latin typeface="Arial" panose="020B0604020202020204" pitchFamily="34" charset="0"/>
              <a:cs typeface="Arial" panose="020B0604020202020204" pitchFamily="34" charset="0"/>
            </a:endParaRPr>
          </a:p>
        </p:txBody>
      </p:sp>
      <p:sp>
        <p:nvSpPr>
          <p:cNvPr id="19" name="Bùi Liễu 0968142780"/>
          <p:cNvSpPr txBox="1">
            <a:spLocks/>
          </p:cNvSpPr>
          <p:nvPr/>
        </p:nvSpPr>
        <p:spPr>
          <a:xfrm>
            <a:off x="1447800" y="365503"/>
            <a:ext cx="6420394"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1. Look, listen and repeat.</a:t>
            </a:r>
            <a:endParaRPr lang="en-US" sz="3600" b="1" dirty="0">
              <a:solidFill>
                <a:schemeClr val="accent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2918830"/>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3000" tmFilter="0, 0; .2, .5; .8, .5; 1, 0"/>
                                        <p:tgtEl>
                                          <p:spTgt spid="14"/>
                                        </p:tgtEl>
                                      </p:cBhvr>
                                    </p:animEffect>
                                    <p:animScale>
                                      <p:cBhvr>
                                        <p:cTn id="7" dur="1500" autoRev="1" fill="hold"/>
                                        <p:tgtEl>
                                          <p:spTgt spid="14"/>
                                        </p:tgtEl>
                                      </p:cBhvr>
                                      <p:by x="105000" y="105000"/>
                                    </p:animScale>
                                  </p:childTnLst>
                                  <p:subTnLst>
                                    <p:audio>
                                      <p:cMediaNode vol="100000">
                                        <p:cTn display="0" masterRel="sameClick">
                                          <p:stCondLst>
                                            <p:cond evt="begin" delay="0">
                                              <p:tn val="5"/>
                                            </p:cond>
                                          </p:stCondLst>
                                          <p:endCondLst>
                                            <p:cond evt="onStopAudio" delay="0">
                                              <p:tgtEl>
                                                <p:sldTgt/>
                                              </p:tgtEl>
                                            </p:cond>
                                          </p:endCondLst>
                                        </p:cTn>
                                        <p:tgtEl>
                                          <p:sndTgt r:embed="rId3" name="Track 70-1.wav"/>
                                        </p:tgtEl>
                                      </p:cMediaNode>
                                    </p:audio>
                                  </p:sub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3000" tmFilter="0, 0; .2, .5; .8, .5; 1, 0"/>
                                        <p:tgtEl>
                                          <p:spTgt spid="15"/>
                                        </p:tgtEl>
                                      </p:cBhvr>
                                    </p:animEffect>
                                    <p:animScale>
                                      <p:cBhvr>
                                        <p:cTn id="13" dur="1500" autoRev="1" fill="hold"/>
                                        <p:tgtEl>
                                          <p:spTgt spid="15"/>
                                        </p:tgtEl>
                                      </p:cBhvr>
                                      <p:by x="105000" y="105000"/>
                                    </p:animScale>
                                  </p:childTnLst>
                                  <p:subTnLst>
                                    <p:audio>
                                      <p:cMediaNode vol="100000">
                                        <p:cTn display="0" masterRel="sameClick">
                                          <p:stCondLst>
                                            <p:cond evt="begin" delay="0">
                                              <p:tn val="11"/>
                                            </p:cond>
                                          </p:stCondLst>
                                          <p:endCondLst>
                                            <p:cond evt="onStopAudio" delay="0">
                                              <p:tgtEl>
                                                <p:sldTgt/>
                                              </p:tgtEl>
                                            </p:cond>
                                          </p:endCondLst>
                                        </p:cTn>
                                        <p:tgtEl>
                                          <p:sndTgt r:embed="rId4" name="Track 70-2.wav"/>
                                        </p:tgtEl>
                                      </p:cMediaNode>
                                    </p:audio>
                                  </p:subTnLst>
                                </p:cTn>
                              </p:par>
                            </p:childTnLst>
                          </p:cTn>
                        </p:par>
                      </p:childTnLst>
                    </p:cTn>
                  </p:par>
                </p:childTnLst>
              </p:cTn>
              <p:nextCondLst>
                <p:cond evt="onClick" delay="0">
                  <p:tgtEl>
                    <p:spTgt spid="15"/>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2000" tmFilter="0, 0; .2, .5; .8, .5; 1, 0"/>
                                        <p:tgtEl>
                                          <p:spTgt spid="19"/>
                                        </p:tgtEl>
                                      </p:cBhvr>
                                    </p:animEffect>
                                    <p:animScale>
                                      <p:cBhvr>
                                        <p:cTn id="19" dur="1000" autoRev="1" fill="hold"/>
                                        <p:tgtEl>
                                          <p:spTgt spid="19"/>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5" name="activity 1. look , listen and repeat.wav"/>
                                        </p:tgtEl>
                                      </p:cMediaNode>
                                    </p:audio>
                                  </p:subTnLst>
                                </p:cTn>
                              </p:par>
                            </p:childTnLst>
                          </p:cTn>
                        </p:par>
                      </p:childTnLst>
                    </p:cTn>
                  </p:par>
                </p:childTnLst>
              </p:cTn>
              <p:nextCondLst>
                <p:cond evt="onClick" delay="0">
                  <p:tgtEl>
                    <p:spTgt spid="19"/>
                  </p:tgtEl>
                </p:cond>
              </p:nextCondLst>
            </p:seq>
          </p:childTnLst>
        </p:cTn>
      </p:par>
    </p:tnLst>
    <p:bldLst>
      <p:bldP spid="14" grpId="0"/>
      <p:bldP spid="15"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7800" y="1202393"/>
            <a:ext cx="9531841" cy="5261444"/>
          </a:xfrm>
          <a:prstGeom prst="rect">
            <a:avLst/>
          </a:prstGeom>
        </p:spPr>
      </p:pic>
      <p:sp>
        <p:nvSpPr>
          <p:cNvPr id="3" name="Bùi Liễu 0968142780"/>
          <p:cNvSpPr/>
          <p:nvPr/>
        </p:nvSpPr>
        <p:spPr>
          <a:xfrm>
            <a:off x="7696200" y="2779931"/>
            <a:ext cx="3108736" cy="646331"/>
          </a:xfrm>
          <a:prstGeom prst="rect">
            <a:avLst/>
          </a:prstGeom>
        </p:spPr>
        <p:txBody>
          <a:bodyPr wrap="none">
            <a:spAutoFit/>
          </a:bodyPr>
          <a:lstStyle/>
          <a:p>
            <a:r>
              <a:rPr lang="vi-VN" sz="3600" b="1">
                <a:latin typeface="Arial" panose="020B0604020202020204" pitchFamily="34" charset="0"/>
                <a:cs typeface="Arial" panose="020B0604020202020204" pitchFamily="34" charset="0"/>
              </a:rPr>
              <a:t>Yes, you can.</a:t>
            </a:r>
          </a:p>
        </p:txBody>
      </p:sp>
      <p:sp>
        <p:nvSpPr>
          <p:cNvPr id="7" name="Bùi Liễu 0968142780"/>
          <p:cNvSpPr/>
          <p:nvPr/>
        </p:nvSpPr>
        <p:spPr>
          <a:xfrm>
            <a:off x="2362200" y="1487269"/>
            <a:ext cx="3159839" cy="646331"/>
          </a:xfrm>
          <a:prstGeom prst="rect">
            <a:avLst/>
          </a:prstGeom>
        </p:spPr>
        <p:txBody>
          <a:bodyPr wrap="none">
            <a:spAutoFit/>
          </a:bodyPr>
          <a:lstStyle/>
          <a:p>
            <a:r>
              <a:rPr lang="vi-VN" sz="3600" b="1">
                <a:latin typeface="Arial" panose="020B0604020202020204" pitchFamily="34" charset="0"/>
                <a:cs typeface="Arial" panose="020B0604020202020204" pitchFamily="34" charset="0"/>
              </a:rPr>
              <a:t>May I go out?</a:t>
            </a:r>
          </a:p>
        </p:txBody>
      </p:sp>
      <p:sp>
        <p:nvSpPr>
          <p:cNvPr id="15" name="Bùi Liễu 0968142780"/>
          <p:cNvSpPr txBox="1">
            <a:spLocks/>
          </p:cNvSpPr>
          <p:nvPr/>
        </p:nvSpPr>
        <p:spPr>
          <a:xfrm>
            <a:off x="1447800" y="365503"/>
            <a:ext cx="6420394"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1. Look, listen and repeat.</a:t>
            </a:r>
            <a:endParaRPr lang="en-US" sz="3600" b="1" dirty="0">
              <a:solidFill>
                <a:schemeClr val="accent4"/>
              </a:solidFill>
              <a:latin typeface="Arial" panose="020B0604020202020204" pitchFamily="34" charset="0"/>
              <a:cs typeface="Arial" panose="020B0604020202020204" pitchFamily="34" charset="0"/>
            </a:endParaRPr>
          </a:p>
        </p:txBody>
      </p:sp>
      <p:sp>
        <p:nvSpPr>
          <p:cNvPr id="8" name="Bùi Liễu 0968142780"/>
          <p:cNvSpPr txBox="1">
            <a:spLocks/>
          </p:cNvSpPr>
          <p:nvPr/>
        </p:nvSpPr>
        <p:spPr>
          <a:xfrm>
            <a:off x="5680677" y="235958"/>
            <a:ext cx="4488245"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1800">
                <a:latin typeface="Arial" panose="020B0604020202020204" pitchFamily="34" charset="0"/>
                <a:cs typeface="Arial" panose="020B0604020202020204" pitchFamily="34" charset="0"/>
              </a:rPr>
              <a:t>Click on the sentences to hear the sound.</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938846"/>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3000" tmFilter="0, 0; .2, .5; .8, .5; 1, 0"/>
                                        <p:tgtEl>
                                          <p:spTgt spid="7"/>
                                        </p:tgtEl>
                                      </p:cBhvr>
                                    </p:animEffect>
                                    <p:animScale>
                                      <p:cBhvr>
                                        <p:cTn id="7" dur="1500" autoRev="1" fill="hold"/>
                                        <p:tgtEl>
                                          <p:spTgt spid="7"/>
                                        </p:tgtEl>
                                      </p:cBhvr>
                                      <p:by x="105000" y="105000"/>
                                    </p:animScale>
                                  </p:childTnLst>
                                  <p:subTnLst>
                                    <p:audio>
                                      <p:cMediaNode vol="100000">
                                        <p:cTn display="0" masterRel="sameClick">
                                          <p:stCondLst>
                                            <p:cond evt="begin" delay="0">
                                              <p:tn val="5"/>
                                            </p:cond>
                                          </p:stCondLst>
                                          <p:endCondLst>
                                            <p:cond evt="onStopAudio" delay="0">
                                              <p:tgtEl>
                                                <p:sldTgt/>
                                              </p:tgtEl>
                                            </p:cond>
                                          </p:endCondLst>
                                        </p:cTn>
                                        <p:tgtEl>
                                          <p:sndTgt r:embed="rId3" name="Track 70-3.wav"/>
                                        </p:tgtEl>
                                      </p:cMediaNode>
                                    </p:audio>
                                  </p:sub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6" presetClass="emph" presetSubtype="0" fill="hold" grpId="0" nodeType="clickEffect">
                                  <p:stCondLst>
                                    <p:cond delay="0"/>
                                  </p:stCondLst>
                                  <p:childTnLst>
                                    <p:animEffect transition="out" filter="fade">
                                      <p:cBhvr>
                                        <p:cTn id="12" dur="3000" tmFilter="0, 0; .2, .5; .8, .5; 1, 0"/>
                                        <p:tgtEl>
                                          <p:spTgt spid="3"/>
                                        </p:tgtEl>
                                      </p:cBhvr>
                                    </p:animEffect>
                                    <p:animScale>
                                      <p:cBhvr>
                                        <p:cTn id="13" dur="1500" autoRev="1" fill="hold"/>
                                        <p:tgtEl>
                                          <p:spTgt spid="3"/>
                                        </p:tgtEl>
                                      </p:cBhvr>
                                      <p:by x="105000" y="105000"/>
                                    </p:animScale>
                                  </p:childTnLst>
                                  <p:subTnLst>
                                    <p:audio>
                                      <p:cMediaNode vol="100000">
                                        <p:cTn display="0" masterRel="sameClick">
                                          <p:stCondLst>
                                            <p:cond evt="begin" delay="0">
                                              <p:tn val="11"/>
                                            </p:cond>
                                          </p:stCondLst>
                                          <p:endCondLst>
                                            <p:cond evt="onStopAudio" delay="0">
                                              <p:tgtEl>
                                                <p:sldTgt/>
                                              </p:tgtEl>
                                            </p:cond>
                                          </p:endCondLst>
                                        </p:cTn>
                                        <p:tgtEl>
                                          <p:sndTgt r:embed="rId4" name="Track 70-4.wav"/>
                                        </p:tgtEl>
                                      </p:cMediaNode>
                                    </p:audio>
                                  </p:sub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26" presetClass="emph" presetSubtype="0" fill="hold" grpId="0" nodeType="clickEffect">
                                  <p:stCondLst>
                                    <p:cond delay="0"/>
                                  </p:stCondLst>
                                  <p:childTnLst>
                                    <p:animEffect transition="out" filter="fade">
                                      <p:cBhvr>
                                        <p:cTn id="18" dur="2000" tmFilter="0, 0; .2, .5; .8, .5; 1, 0"/>
                                        <p:tgtEl>
                                          <p:spTgt spid="15"/>
                                        </p:tgtEl>
                                      </p:cBhvr>
                                    </p:animEffect>
                                    <p:animScale>
                                      <p:cBhvr>
                                        <p:cTn id="19" dur="1000" autoRev="1" fill="hold"/>
                                        <p:tgtEl>
                                          <p:spTgt spid="15"/>
                                        </p:tgtEl>
                                      </p:cBhvr>
                                      <p:by x="105000" y="105000"/>
                                    </p:animScale>
                                  </p:childTnLst>
                                  <p:subTnLst>
                                    <p:audio>
                                      <p:cMediaNode>
                                        <p:cTn display="0" masterRel="sameClick">
                                          <p:stCondLst>
                                            <p:cond evt="begin" delay="0">
                                              <p:tn val="17"/>
                                            </p:cond>
                                          </p:stCondLst>
                                          <p:endCondLst>
                                            <p:cond evt="onStopAudio" delay="0">
                                              <p:tgtEl>
                                                <p:sldTgt/>
                                              </p:tgtEl>
                                            </p:cond>
                                          </p:endCondLst>
                                        </p:cTn>
                                        <p:tgtEl>
                                          <p:sndTgt r:embed="rId5" name="activity 1. look , listen and repeat.wav"/>
                                        </p:tgtEl>
                                      </p:cMediaNode>
                                    </p:audio>
                                  </p:subTnLst>
                                </p:cTn>
                              </p:par>
                            </p:childTnLst>
                          </p:cTn>
                        </p:par>
                      </p:childTnLst>
                    </p:cTn>
                  </p:par>
                </p:childTnLst>
              </p:cTn>
              <p:nextCondLst>
                <p:cond evt="onClick" delay="0">
                  <p:tgtEl>
                    <p:spTgt spid="15"/>
                  </p:tgtEl>
                </p:cond>
              </p:nextCondLst>
            </p:seq>
          </p:childTnLst>
        </p:cTn>
      </p:par>
    </p:tnLst>
    <p:bldLst>
      <p:bldP spid="3" grpId="0"/>
      <p:bldP spid="7"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ùi Liễu 0968142780"/>
          <p:cNvSpPr txBox="1"/>
          <p:nvPr/>
        </p:nvSpPr>
        <p:spPr>
          <a:xfrm>
            <a:off x="1981200" y="2286000"/>
            <a:ext cx="8305800" cy="1938992"/>
          </a:xfrm>
          <a:prstGeom prst="rect">
            <a:avLst/>
          </a:prstGeom>
          <a:noFill/>
        </p:spPr>
        <p:txBody>
          <a:bodyPr wrap="square" rtlCol="0">
            <a:spAutoFit/>
          </a:bodyPr>
          <a:lstStyle/>
          <a:p>
            <a:pPr algn="ctr"/>
            <a:r>
              <a:rPr lang="en-US" sz="12000" b="1">
                <a:solidFill>
                  <a:schemeClr val="accent4"/>
                </a:solidFill>
                <a:effectLst>
                  <a:outerShdw blurRad="38100" dist="38100" dir="2700000" algn="tl">
                    <a:srgbClr val="000000">
                      <a:alpha val="43137"/>
                    </a:srgbClr>
                  </a:outerShdw>
                </a:effectLst>
                <a:latin typeface="Berlin Sans FB Demi" panose="020E0802020502020306" pitchFamily="34" charset="0"/>
              </a:rPr>
              <a:t>Vocabulary</a:t>
            </a:r>
            <a:endParaRPr lang="en-US" sz="12000" b="1" dirty="0">
              <a:solidFill>
                <a:schemeClr val="accent4"/>
              </a:solidFill>
              <a:effectLst>
                <a:outerShdw blurRad="38100" dist="38100" dir="2700000" algn="tl">
                  <a:srgbClr val="000000">
                    <a:alpha val="43137"/>
                  </a:srgbClr>
                </a:outerShdw>
              </a:effectLst>
              <a:latin typeface="Berlin Sans FB Demi" panose="020E0802020502020306" pitchFamily="34" charset="0"/>
            </a:endParaRPr>
          </a:p>
        </p:txBody>
      </p:sp>
    </p:spTree>
    <p:extLst>
      <p:ext uri="{BB962C8B-B14F-4D97-AF65-F5344CB8AC3E}">
        <p14:creationId xmlns:p14="http://schemas.microsoft.com/office/powerpoint/2010/main" val="3007893217"/>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600200" y="381000"/>
            <a:ext cx="2325060" cy="646331"/>
          </a:xfrm>
          <a:prstGeom prst="rect">
            <a:avLst/>
          </a:prstGeom>
          <a:noFill/>
        </p:spPr>
        <p:txBody>
          <a:bodyPr wrap="none" rtlCol="0">
            <a:spAutoFit/>
          </a:bodyPr>
          <a:lstStyle/>
          <a:p>
            <a:r>
              <a:rPr lang="en-US" sz="3600" b="1">
                <a:solidFill>
                  <a:schemeClr val="accent4"/>
                </a:solidFill>
                <a:cs typeface="Arial" panose="020B0604020202020204" pitchFamily="34" charset="0"/>
              </a:rPr>
              <a:t>Vocabulary</a:t>
            </a:r>
            <a:endParaRPr lang="en-US" sz="3600" b="1" dirty="0">
              <a:solidFill>
                <a:schemeClr val="accent4"/>
              </a:solidFill>
              <a:cs typeface="Arial" panose="020B0604020202020204" pitchFamily="34" charset="0"/>
            </a:endParaRPr>
          </a:p>
        </p:txBody>
      </p:sp>
      <p:sp>
        <p:nvSpPr>
          <p:cNvPr id="13" name="Bùi Liễu  0968142780"/>
          <p:cNvSpPr/>
          <p:nvPr/>
        </p:nvSpPr>
        <p:spPr>
          <a:xfrm>
            <a:off x="6807396" y="2436328"/>
            <a:ext cx="3385863" cy="1107996"/>
          </a:xfrm>
          <a:prstGeom prst="rect">
            <a:avLst/>
          </a:prstGeom>
        </p:spPr>
        <p:txBody>
          <a:bodyPr wrap="none">
            <a:spAutoFit/>
          </a:bodyPr>
          <a:lstStyle/>
          <a:p>
            <a:pPr algn="ctr"/>
            <a:r>
              <a:rPr lang="en-US" sz="6600" b="1">
                <a:solidFill>
                  <a:srgbClr val="C00000"/>
                </a:solidFill>
                <a:latin typeface="Arial" panose="020B0604020202020204" pitchFamily="34" charset="0"/>
                <a:cs typeface="Arial" panose="020B0604020202020204" pitchFamily="34" charset="0"/>
              </a:rPr>
              <a:t>come in</a:t>
            </a:r>
            <a:endParaRPr lang="en-US" sz="6600" b="1" dirty="0">
              <a:solidFill>
                <a:srgbClr val="C00000"/>
              </a:solidFill>
              <a:latin typeface="Arial" panose="020B0604020202020204" pitchFamily="34" charset="0"/>
              <a:cs typeface="Arial" panose="020B0604020202020204" pitchFamily="34" charset="0"/>
            </a:endParaRPr>
          </a:p>
        </p:txBody>
      </p:sp>
      <p:sp>
        <p:nvSpPr>
          <p:cNvPr id="14" name="Bùi Liễu  0968142780"/>
          <p:cNvSpPr/>
          <p:nvPr/>
        </p:nvSpPr>
        <p:spPr>
          <a:xfrm>
            <a:off x="7860571" y="4068337"/>
            <a:ext cx="1415772" cy="646331"/>
          </a:xfrm>
          <a:prstGeom prst="rect">
            <a:avLst/>
          </a:prstGeom>
        </p:spPr>
        <p:txBody>
          <a:bodyPr wrap="none">
            <a:spAutoFit/>
          </a:bodyPr>
          <a:lstStyle/>
          <a:p>
            <a:pPr algn="ctr"/>
            <a:r>
              <a:rPr lang="en-US" sz="3600">
                <a:latin typeface="Arial" panose="020B0604020202020204" pitchFamily="34" charset="0"/>
                <a:cs typeface="Arial" panose="020B0604020202020204" pitchFamily="34" charset="0"/>
              </a:rPr>
              <a:t>đi vào</a:t>
            </a:r>
            <a:endParaRPr lang="en-US" sz="3600" dirty="0">
              <a:latin typeface="Arial" panose="020B0604020202020204" pitchFamily="34" charset="0"/>
              <a:cs typeface="Arial" panose="020B0604020202020204" pitchFamily="34" charset="0"/>
            </a:endParaRPr>
          </a:p>
        </p:txBody>
      </p:sp>
      <p:sp>
        <p:nvSpPr>
          <p:cNvPr id="16" name="Bùi Liễu  0968142780"/>
          <p:cNvSpPr/>
          <p:nvPr/>
        </p:nvSpPr>
        <p:spPr>
          <a:xfrm>
            <a:off x="7649771" y="3422006"/>
            <a:ext cx="1837362" cy="646331"/>
          </a:xfrm>
          <a:prstGeom prst="rect">
            <a:avLst/>
          </a:prstGeom>
        </p:spPr>
        <p:txBody>
          <a:bodyPr wrap="none">
            <a:spAutoFit/>
          </a:bodyPr>
          <a:lstStyle/>
          <a:p>
            <a:pPr algn="ctr"/>
            <a:r>
              <a:rPr lang="en-US" sz="3600">
                <a:latin typeface="Arial" panose="020B0604020202020204" pitchFamily="34" charset="0"/>
                <a:ea typeface="Calibri" panose="020F0502020204030204" pitchFamily="34" charset="0"/>
                <a:cs typeface="Arial" panose="020B0604020202020204" pitchFamily="34" charset="0"/>
              </a:rPr>
              <a:t>/</a:t>
            </a:r>
            <a:r>
              <a:rPr lang="vi-VN" sz="3600"/>
              <a:t>kʌm ɪn</a:t>
            </a:r>
            <a:r>
              <a:rPr lang="en-US" sz="3600">
                <a:latin typeface="Arial" panose="020B0604020202020204" pitchFamily="34" charset="0"/>
                <a:ea typeface="Calibri" panose="020F0502020204030204" pitchFamily="34" charset="0"/>
                <a:cs typeface="Arial" panose="020B0604020202020204" pitchFamily="34" charset="0"/>
              </a:rPr>
              <a:t>/</a:t>
            </a:r>
            <a:endParaRPr lang="en-US" sz="360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18" y="1371600"/>
            <a:ext cx="5727965" cy="3779319"/>
          </a:xfrm>
          <a:prstGeom prst="rect">
            <a:avLst/>
          </a:prstGeom>
        </p:spPr>
      </p:pic>
      <p:pic>
        <p:nvPicPr>
          <p:cNvPr id="5" name="come in - Sao ché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extLst>
              <a:ext uri="{28A0092B-C50C-407E-A947-70E740481C1C}">
                <a14:useLocalDpi xmlns:a14="http://schemas.microsoft.com/office/drawing/2010/main" val="0"/>
              </a:ext>
            </a:extLst>
          </a:blip>
          <a:stretch>
            <a:fillRect/>
          </a:stretch>
        </p:blipFill>
        <p:spPr>
          <a:xfrm>
            <a:off x="10668000" y="5791200"/>
            <a:ext cx="609600" cy="609600"/>
          </a:xfrm>
          <a:prstGeom prst="rect">
            <a:avLst/>
          </a:prstGeom>
        </p:spPr>
      </p:pic>
    </p:spTree>
    <p:extLst>
      <p:ext uri="{BB962C8B-B14F-4D97-AF65-F5344CB8AC3E}">
        <p14:creationId xmlns:p14="http://schemas.microsoft.com/office/powerpoint/2010/main" val="4128783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3"/>
                                        </p:tgtEl>
                                        <p:attrNameLst>
                                          <p:attrName>style.color</p:attrName>
                                        </p:attrNameLst>
                                      </p:cBhvr>
                                      <p:to>
                                        <a:schemeClr val="bg1"/>
                                      </p:to>
                                    </p:animClr>
                                    <p:animClr clrSpc="rgb" dir="cw">
                                      <p:cBhvr>
                                        <p:cTn id="7" dur="250" autoRev="1" fill="remove"/>
                                        <p:tgtEl>
                                          <p:spTgt spid="13"/>
                                        </p:tgtEl>
                                        <p:attrNameLst>
                                          <p:attrName>fillcolor</p:attrName>
                                        </p:attrNameLst>
                                      </p:cBhvr>
                                      <p:to>
                                        <a:schemeClr val="bg1"/>
                                      </p:to>
                                    </p:animClr>
                                    <p:set>
                                      <p:cBhvr>
                                        <p:cTn id="8" dur="250" autoRev="1" fill="remove"/>
                                        <p:tgtEl>
                                          <p:spTgt spid="13"/>
                                        </p:tgtEl>
                                        <p:attrNameLst>
                                          <p:attrName>fill.type</p:attrName>
                                        </p:attrNameLst>
                                      </p:cBhvr>
                                      <p:to>
                                        <p:strVal val="solid"/>
                                      </p:to>
                                    </p:set>
                                    <p:set>
                                      <p:cBhvr>
                                        <p:cTn id="9" dur="250" autoRev="1" fill="remove"/>
                                        <p:tgtEl>
                                          <p:spTgt spid="13"/>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16"/>
                                        </p:tgtEl>
                                        <p:attrNameLst>
                                          <p:attrName>style.color</p:attrName>
                                        </p:attrNameLst>
                                      </p:cBhvr>
                                      <p:to>
                                        <a:schemeClr val="bg1"/>
                                      </p:to>
                                    </p:animClr>
                                    <p:animClr clrSpc="rgb" dir="cw">
                                      <p:cBhvr>
                                        <p:cTn id="12" dur="250" autoRev="1" fill="remove"/>
                                        <p:tgtEl>
                                          <p:spTgt spid="16"/>
                                        </p:tgtEl>
                                        <p:attrNameLst>
                                          <p:attrName>fillcolor</p:attrName>
                                        </p:attrNameLst>
                                      </p:cBhvr>
                                      <p:to>
                                        <a:schemeClr val="bg1"/>
                                      </p:to>
                                    </p:animClr>
                                    <p:set>
                                      <p:cBhvr>
                                        <p:cTn id="13" dur="250" autoRev="1" fill="remove"/>
                                        <p:tgtEl>
                                          <p:spTgt spid="16"/>
                                        </p:tgtEl>
                                        <p:attrNameLst>
                                          <p:attrName>fill.type</p:attrName>
                                        </p:attrNameLst>
                                      </p:cBhvr>
                                      <p:to>
                                        <p:strVal val="solid"/>
                                      </p:to>
                                    </p:set>
                                    <p:set>
                                      <p:cBhvr>
                                        <p:cTn id="14" dur="250" autoRev="1" fill="remove"/>
                                        <p:tgtEl>
                                          <p:spTgt spid="16"/>
                                        </p:tgtEl>
                                        <p:attrNameLst>
                                          <p:attrName>fill.on</p:attrName>
                                        </p:attrNameLst>
                                      </p:cBhvr>
                                      <p:to>
                                        <p:strVal val="true"/>
                                      </p:to>
                                    </p:set>
                                  </p:childTnLst>
                                </p:cTn>
                              </p:par>
                              <p:par>
                                <p:cTn id="15" presetID="1" presetClass="mediacall" presetSubtype="0" fill="hold" nodeType="withEffect">
                                  <p:stCondLst>
                                    <p:cond delay="0"/>
                                  </p:stCondLst>
                                  <p:childTnLst>
                                    <p:cmd type="call" cmd="playFrom(0.0)">
                                      <p:cBhvr>
                                        <p:cTn id="16" dur="650" fill="hold"/>
                                        <p:tgtEl>
                                          <p:spTgt spid="5"/>
                                        </p:tgtEl>
                                      </p:cBhvr>
                                    </p:cmd>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StopAudio" delay="0">
                      <p:tgtEl>
                        <p:sldTgt/>
                      </p:tgtEl>
                    </p:cond>
                  </p:endCondLst>
                </p:cTn>
                <p:tgtEl>
                  <p:spTgt spid="5"/>
                </p:tgtEl>
              </p:cMediaNode>
            </p:audio>
          </p:childTnLst>
        </p:cTn>
      </p:par>
    </p:tnLst>
    <p:bldLst>
      <p:bldP spid="13" grpId="0"/>
      <p:bldP spid="14"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600200" y="381000"/>
            <a:ext cx="2325060" cy="646331"/>
          </a:xfrm>
          <a:prstGeom prst="rect">
            <a:avLst/>
          </a:prstGeom>
          <a:noFill/>
        </p:spPr>
        <p:txBody>
          <a:bodyPr wrap="none" rtlCol="0">
            <a:spAutoFit/>
          </a:bodyPr>
          <a:lstStyle/>
          <a:p>
            <a:r>
              <a:rPr lang="en-US" sz="3600" b="1">
                <a:solidFill>
                  <a:schemeClr val="accent4"/>
                </a:solidFill>
                <a:cs typeface="Arial" panose="020B0604020202020204" pitchFamily="34" charset="0"/>
              </a:rPr>
              <a:t>Vocabulary</a:t>
            </a:r>
            <a:endParaRPr lang="en-US" sz="3600" b="1" dirty="0">
              <a:solidFill>
                <a:schemeClr val="accent4"/>
              </a:solidFill>
              <a:cs typeface="Arial" panose="020B0604020202020204" pitchFamily="34" charset="0"/>
            </a:endParaRPr>
          </a:p>
        </p:txBody>
      </p:sp>
      <p:sp>
        <p:nvSpPr>
          <p:cNvPr id="13" name="Bùi Liễu  0968142780"/>
          <p:cNvSpPr/>
          <p:nvPr/>
        </p:nvSpPr>
        <p:spPr>
          <a:xfrm>
            <a:off x="7113567" y="2436328"/>
            <a:ext cx="2773516" cy="1107996"/>
          </a:xfrm>
          <a:prstGeom prst="rect">
            <a:avLst/>
          </a:prstGeom>
        </p:spPr>
        <p:txBody>
          <a:bodyPr wrap="none">
            <a:spAutoFit/>
          </a:bodyPr>
          <a:lstStyle/>
          <a:p>
            <a:pPr algn="ctr"/>
            <a:r>
              <a:rPr lang="en-US" sz="6600" b="1">
                <a:solidFill>
                  <a:srgbClr val="C00000"/>
                </a:solidFill>
                <a:latin typeface="Arial" panose="020B0604020202020204" pitchFamily="34" charset="0"/>
                <a:cs typeface="Arial" panose="020B0604020202020204" pitchFamily="34" charset="0"/>
              </a:rPr>
              <a:t>go out</a:t>
            </a:r>
            <a:endParaRPr lang="en-US" sz="6600" b="1" dirty="0">
              <a:solidFill>
                <a:srgbClr val="C00000"/>
              </a:solidFill>
              <a:latin typeface="Arial" panose="020B0604020202020204" pitchFamily="34" charset="0"/>
              <a:cs typeface="Arial" panose="020B0604020202020204" pitchFamily="34" charset="0"/>
            </a:endParaRPr>
          </a:p>
        </p:txBody>
      </p:sp>
      <p:sp>
        <p:nvSpPr>
          <p:cNvPr id="14" name="Bùi Liễu  0968142780"/>
          <p:cNvSpPr/>
          <p:nvPr/>
        </p:nvSpPr>
        <p:spPr>
          <a:xfrm>
            <a:off x="7398906" y="4068337"/>
            <a:ext cx="2339103" cy="646331"/>
          </a:xfrm>
          <a:prstGeom prst="rect">
            <a:avLst/>
          </a:prstGeom>
        </p:spPr>
        <p:txBody>
          <a:bodyPr wrap="none">
            <a:spAutoFit/>
          </a:bodyPr>
          <a:lstStyle/>
          <a:p>
            <a:pPr algn="ctr"/>
            <a:r>
              <a:rPr lang="en-US" sz="3600">
                <a:latin typeface="Arial" panose="020B0604020202020204" pitchFamily="34" charset="0"/>
                <a:cs typeface="Arial" panose="020B0604020202020204" pitchFamily="34" charset="0"/>
              </a:rPr>
              <a:t>đi ra ngoài</a:t>
            </a:r>
            <a:endParaRPr lang="en-US" sz="3600" dirty="0">
              <a:latin typeface="Arial" panose="020B0604020202020204" pitchFamily="34" charset="0"/>
              <a:cs typeface="Arial" panose="020B0604020202020204" pitchFamily="34" charset="0"/>
            </a:endParaRPr>
          </a:p>
        </p:txBody>
      </p:sp>
      <p:sp>
        <p:nvSpPr>
          <p:cNvPr id="16" name="Bùi Liễu  0968142780"/>
          <p:cNvSpPr/>
          <p:nvPr/>
        </p:nvSpPr>
        <p:spPr>
          <a:xfrm>
            <a:off x="7572025" y="3422006"/>
            <a:ext cx="1992853" cy="646331"/>
          </a:xfrm>
          <a:prstGeom prst="rect">
            <a:avLst/>
          </a:prstGeom>
        </p:spPr>
        <p:txBody>
          <a:bodyPr wrap="none">
            <a:spAutoFit/>
          </a:bodyPr>
          <a:lstStyle/>
          <a:p>
            <a:pPr algn="ctr"/>
            <a:r>
              <a:rPr lang="en-US" sz="3600">
                <a:latin typeface="Arial" panose="020B0604020202020204" pitchFamily="34" charset="0"/>
                <a:ea typeface="Calibri" panose="020F0502020204030204" pitchFamily="34" charset="0"/>
                <a:cs typeface="Arial" panose="020B0604020202020204" pitchFamily="34" charset="0"/>
              </a:rPr>
              <a:t>/</a:t>
            </a:r>
            <a:r>
              <a:rPr lang="vi-VN" sz="3600"/>
              <a:t>gəʊ aʊt</a:t>
            </a:r>
            <a:r>
              <a:rPr lang="en-US" sz="3600">
                <a:latin typeface="Arial" panose="020B0604020202020204" pitchFamily="34" charset="0"/>
                <a:ea typeface="Calibri" panose="020F0502020204030204" pitchFamily="34" charset="0"/>
                <a:cs typeface="Arial" panose="020B0604020202020204" pitchFamily="34" charset="0"/>
              </a:rPr>
              <a:t>/</a:t>
            </a:r>
            <a:endParaRPr lang="en-US" sz="360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5064" y="2029890"/>
            <a:ext cx="4785901" cy="3028867"/>
          </a:xfrm>
          <a:prstGeom prst="rect">
            <a:avLst/>
          </a:prstGeom>
        </p:spPr>
      </p:pic>
      <p:pic>
        <p:nvPicPr>
          <p:cNvPr id="4" name="go out. speak Vietnamse">
            <a:hlinkClick r:id="" action="ppaction://media"/>
          </p:cNvPr>
          <p:cNvPicPr>
            <a:picLocks noChangeAspect="1"/>
          </p:cNvPicPr>
          <p:nvPr>
            <a:audioFile r:link="rId1"/>
            <p:extLst>
              <p:ext uri="{DAA4B4D4-6D71-4841-9C94-3DE7FCFB9230}">
                <p14:media xmlns:p14="http://schemas.microsoft.com/office/powerpoint/2010/main" r:embed="rId2">
                  <p14:trim end="2129.375"/>
                </p14:media>
              </p:ext>
            </p:extLst>
          </p:nvPr>
        </p:nvPicPr>
        <p:blipFill>
          <a:blip r:embed="rId5">
            <a:extLst>
              <a:ext uri="{28A0092B-C50C-407E-A947-70E740481C1C}">
                <a14:useLocalDpi xmlns:a14="http://schemas.microsoft.com/office/drawing/2010/main" val="0"/>
              </a:ext>
            </a:extLst>
          </a:blip>
          <a:stretch>
            <a:fillRect/>
          </a:stretch>
        </p:blipFill>
        <p:spPr>
          <a:xfrm>
            <a:off x="10439400" y="5715000"/>
            <a:ext cx="609600" cy="609600"/>
          </a:xfrm>
          <a:prstGeom prst="rect">
            <a:avLst/>
          </a:prstGeom>
        </p:spPr>
      </p:pic>
    </p:spTree>
    <p:extLst>
      <p:ext uri="{BB962C8B-B14F-4D97-AF65-F5344CB8AC3E}">
        <p14:creationId xmlns:p14="http://schemas.microsoft.com/office/powerpoint/2010/main" val="39805424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3"/>
                                        </p:tgtEl>
                                        <p:attrNameLst>
                                          <p:attrName>style.color</p:attrName>
                                        </p:attrNameLst>
                                      </p:cBhvr>
                                      <p:to>
                                        <a:schemeClr val="bg1"/>
                                      </p:to>
                                    </p:animClr>
                                    <p:animClr clrSpc="rgb" dir="cw">
                                      <p:cBhvr>
                                        <p:cTn id="7" dur="250" autoRev="1" fill="remove"/>
                                        <p:tgtEl>
                                          <p:spTgt spid="13"/>
                                        </p:tgtEl>
                                        <p:attrNameLst>
                                          <p:attrName>fillcolor</p:attrName>
                                        </p:attrNameLst>
                                      </p:cBhvr>
                                      <p:to>
                                        <a:schemeClr val="bg1"/>
                                      </p:to>
                                    </p:animClr>
                                    <p:set>
                                      <p:cBhvr>
                                        <p:cTn id="8" dur="250" autoRev="1" fill="remove"/>
                                        <p:tgtEl>
                                          <p:spTgt spid="13"/>
                                        </p:tgtEl>
                                        <p:attrNameLst>
                                          <p:attrName>fill.type</p:attrName>
                                        </p:attrNameLst>
                                      </p:cBhvr>
                                      <p:to>
                                        <p:strVal val="solid"/>
                                      </p:to>
                                    </p:set>
                                    <p:set>
                                      <p:cBhvr>
                                        <p:cTn id="9" dur="250" autoRev="1" fill="remove"/>
                                        <p:tgtEl>
                                          <p:spTgt spid="13"/>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16"/>
                                        </p:tgtEl>
                                        <p:attrNameLst>
                                          <p:attrName>style.color</p:attrName>
                                        </p:attrNameLst>
                                      </p:cBhvr>
                                      <p:to>
                                        <a:schemeClr val="bg1"/>
                                      </p:to>
                                    </p:animClr>
                                    <p:animClr clrSpc="rgb" dir="cw">
                                      <p:cBhvr>
                                        <p:cTn id="12" dur="250" autoRev="1" fill="remove"/>
                                        <p:tgtEl>
                                          <p:spTgt spid="16"/>
                                        </p:tgtEl>
                                        <p:attrNameLst>
                                          <p:attrName>fillcolor</p:attrName>
                                        </p:attrNameLst>
                                      </p:cBhvr>
                                      <p:to>
                                        <a:schemeClr val="bg1"/>
                                      </p:to>
                                    </p:animClr>
                                    <p:set>
                                      <p:cBhvr>
                                        <p:cTn id="13" dur="250" autoRev="1" fill="remove"/>
                                        <p:tgtEl>
                                          <p:spTgt spid="16"/>
                                        </p:tgtEl>
                                        <p:attrNameLst>
                                          <p:attrName>fill.type</p:attrName>
                                        </p:attrNameLst>
                                      </p:cBhvr>
                                      <p:to>
                                        <p:strVal val="solid"/>
                                      </p:to>
                                    </p:set>
                                    <p:set>
                                      <p:cBhvr>
                                        <p:cTn id="14" dur="250" autoRev="1" fill="remove"/>
                                        <p:tgtEl>
                                          <p:spTgt spid="16"/>
                                        </p:tgtEl>
                                        <p:attrNameLst>
                                          <p:attrName>fill.on</p:attrName>
                                        </p:attrNameLst>
                                      </p:cBhvr>
                                      <p:to>
                                        <p:strVal val="true"/>
                                      </p:to>
                                    </p:set>
                                  </p:childTnLst>
                                </p:cTn>
                              </p:par>
                              <p:par>
                                <p:cTn id="15" presetID="1" presetClass="mediacall" presetSubtype="0" fill="hold" nodeType="withEffect">
                                  <p:stCondLst>
                                    <p:cond delay="0"/>
                                  </p:stCondLst>
                                  <p:childTnLst>
                                    <p:cmd type="call" cmd="playFrom(0.0)">
                                      <p:cBhvr>
                                        <p:cTn id="16" dur="1038" fill="hold"/>
                                        <p:tgtEl>
                                          <p:spTgt spid="4"/>
                                        </p:tgtEl>
                                      </p:cBhvr>
                                    </p:cmd>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StopAudio" delay="0">
                      <p:tgtEl>
                        <p:sldTgt/>
                      </p:tgtEl>
                    </p:cond>
                  </p:endCondLst>
                </p:cTn>
                <p:tgtEl>
                  <p:spTgt spid="4"/>
                </p:tgtEl>
              </p:cMediaNode>
            </p:audio>
          </p:childTnLst>
        </p:cTn>
      </p:par>
    </p:tnLst>
    <p:bldLst>
      <p:bldP spid="13" grpId="0"/>
      <p:bldP spid="14"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ùi Liễu 0968142780"/>
          <p:cNvSpPr txBox="1"/>
          <p:nvPr/>
        </p:nvSpPr>
        <p:spPr>
          <a:xfrm>
            <a:off x="4419600" y="472938"/>
            <a:ext cx="3646041" cy="1015663"/>
          </a:xfrm>
          <a:prstGeom prst="rect">
            <a:avLst/>
          </a:prstGeom>
          <a:noFill/>
        </p:spPr>
        <p:txBody>
          <a:bodyPr wrap="square" rtlCol="0">
            <a:spAutoFit/>
          </a:bodyPr>
          <a:lstStyle/>
          <a:p>
            <a:pPr algn="ctr"/>
            <a:r>
              <a:rPr lang="en-US" sz="6000" b="1">
                <a:latin typeface="Forte" panose="03060902040502070203" pitchFamily="66" charset="0"/>
              </a:rPr>
              <a:t>Contents</a:t>
            </a:r>
          </a:p>
        </p:txBody>
      </p:sp>
      <p:pic>
        <p:nvPicPr>
          <p:cNvPr id="2" name="Bùi Liễu 096814278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14964" y="2049606"/>
            <a:ext cx="979361" cy="886334"/>
          </a:xfrm>
          <a:prstGeom prst="rect">
            <a:avLst/>
          </a:prstGeom>
        </p:spPr>
      </p:pic>
      <p:pic>
        <p:nvPicPr>
          <p:cNvPr id="3" name="Bùi Liễu 096814278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4964" y="1239737"/>
            <a:ext cx="971006" cy="868100"/>
          </a:xfrm>
          <a:prstGeom prst="rect">
            <a:avLst/>
          </a:prstGeom>
        </p:spPr>
      </p:pic>
      <p:sp>
        <p:nvSpPr>
          <p:cNvPr id="15" name="Bùi Liễu"/>
          <p:cNvSpPr txBox="1">
            <a:spLocks/>
          </p:cNvSpPr>
          <p:nvPr/>
        </p:nvSpPr>
        <p:spPr>
          <a:xfrm>
            <a:off x="4119132" y="2243096"/>
            <a:ext cx="6233494" cy="577800"/>
          </a:xfrm>
          <a:prstGeom prst="rect">
            <a:avLst/>
          </a:prstGeom>
        </p:spPr>
        <p:txBody>
          <a:bodyPr spcFirstLastPara="1" vert="horz" wrap="square" lIns="91425" tIns="91425" rIns="91425" bIns="91425"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Listen, point and say.</a:t>
            </a:r>
            <a:endParaRPr lang="en-US" sz="3600" b="1" dirty="0">
              <a:solidFill>
                <a:schemeClr val="accent4"/>
              </a:solidFill>
              <a:latin typeface="Arial" panose="020B0604020202020204" pitchFamily="34" charset="0"/>
              <a:cs typeface="Arial" panose="020B0604020202020204" pitchFamily="34" charset="0"/>
            </a:endParaRPr>
          </a:p>
        </p:txBody>
      </p:sp>
      <p:sp>
        <p:nvSpPr>
          <p:cNvPr id="16" name="Bùi Liễu"/>
          <p:cNvSpPr txBox="1">
            <a:spLocks/>
          </p:cNvSpPr>
          <p:nvPr/>
        </p:nvSpPr>
        <p:spPr>
          <a:xfrm>
            <a:off x="4119132" y="1442679"/>
            <a:ext cx="5691800"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Look, listen and repeat.</a:t>
            </a:r>
            <a:endParaRPr lang="en-US" sz="3600" b="1" dirty="0">
              <a:solidFill>
                <a:schemeClr val="accent4"/>
              </a:solidFill>
              <a:latin typeface="Arial" panose="020B0604020202020204" pitchFamily="34" charset="0"/>
              <a:cs typeface="Arial" panose="020B0604020202020204" pitchFamily="34" charset="0"/>
            </a:endParaRPr>
          </a:p>
        </p:txBody>
      </p:sp>
      <p:sp>
        <p:nvSpPr>
          <p:cNvPr id="17" name="Bùi Liễu"/>
          <p:cNvSpPr txBox="1">
            <a:spLocks/>
          </p:cNvSpPr>
          <p:nvPr/>
        </p:nvSpPr>
        <p:spPr>
          <a:xfrm>
            <a:off x="4119132" y="3117500"/>
            <a:ext cx="2737030" cy="621676"/>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Let’s talk. </a:t>
            </a:r>
            <a:endParaRPr lang="en-US" sz="3600" b="1" dirty="0">
              <a:solidFill>
                <a:schemeClr val="accent4"/>
              </a:solidFill>
              <a:latin typeface="Arial" panose="020B0604020202020204" pitchFamily="34" charset="0"/>
              <a:cs typeface="Arial" panose="020B0604020202020204" pitchFamily="34" charset="0"/>
            </a:endParaRPr>
          </a:p>
        </p:txBody>
      </p:sp>
      <p:sp>
        <p:nvSpPr>
          <p:cNvPr id="18" name="Bùi Liễu">
            <a:extLst>
              <a:ext uri="{FF2B5EF4-FFF2-40B4-BE49-F238E27FC236}">
                <a16:creationId xmlns:a16="http://schemas.microsoft.com/office/drawing/2014/main" id="{95397544-6093-44D6-80DD-83A61BE1B1C3}"/>
              </a:ext>
            </a:extLst>
          </p:cNvPr>
          <p:cNvSpPr txBox="1">
            <a:spLocks/>
          </p:cNvSpPr>
          <p:nvPr/>
        </p:nvSpPr>
        <p:spPr>
          <a:xfrm>
            <a:off x="4028748" y="4856085"/>
            <a:ext cx="5930586"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Look, complete and read.</a:t>
            </a:r>
            <a:endParaRPr lang="en-US" sz="3600" b="1" dirty="0">
              <a:solidFill>
                <a:schemeClr val="accent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4964" y="2933570"/>
            <a:ext cx="927239" cy="848842"/>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9893" y="3761673"/>
            <a:ext cx="892309" cy="884342"/>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71777" y="4623251"/>
            <a:ext cx="892309" cy="860441"/>
          </a:xfrm>
          <a:prstGeom prst="rect">
            <a:avLst/>
          </a:prstGeom>
        </p:spPr>
      </p:pic>
      <p:sp>
        <p:nvSpPr>
          <p:cNvPr id="19" name="Bùi Liễu"/>
          <p:cNvSpPr txBox="1">
            <a:spLocks/>
          </p:cNvSpPr>
          <p:nvPr/>
        </p:nvSpPr>
        <p:spPr>
          <a:xfrm>
            <a:off x="4110899" y="3974875"/>
            <a:ext cx="4610850" cy="621676"/>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Listen and number. </a:t>
            </a:r>
            <a:endParaRPr lang="en-US" sz="3600" b="1" dirty="0">
              <a:solidFill>
                <a:schemeClr val="accent4"/>
              </a:solidFill>
              <a:latin typeface="Arial" panose="020B0604020202020204" pitchFamily="34" charset="0"/>
              <a:cs typeface="Arial" panose="020B0604020202020204" pitchFamily="34" charset="0"/>
            </a:endParaRPr>
          </a:p>
        </p:txBody>
      </p:sp>
      <p:sp>
        <p:nvSpPr>
          <p:cNvPr id="20" name="Bùi Liễu">
            <a:extLst>
              <a:ext uri="{FF2B5EF4-FFF2-40B4-BE49-F238E27FC236}">
                <a16:creationId xmlns:a16="http://schemas.microsoft.com/office/drawing/2014/main" id="{95397544-6093-44D6-80DD-83A61BE1B1C3}"/>
              </a:ext>
            </a:extLst>
          </p:cNvPr>
          <p:cNvSpPr txBox="1">
            <a:spLocks/>
          </p:cNvSpPr>
          <p:nvPr/>
        </p:nvSpPr>
        <p:spPr>
          <a:xfrm>
            <a:off x="3985970" y="5594245"/>
            <a:ext cx="5930586"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Let’s sing.</a:t>
            </a:r>
          </a:p>
          <a:p>
            <a:r>
              <a:rPr lang="en-US" sz="3600" b="1">
                <a:solidFill>
                  <a:schemeClr val="accent4"/>
                </a:solidFill>
                <a:latin typeface="Arial" panose="020B0604020202020204" pitchFamily="34" charset="0"/>
                <a:cs typeface="Arial" panose="020B0604020202020204" pitchFamily="34" charset="0"/>
              </a:rPr>
              <a:t>.</a:t>
            </a:r>
            <a:endParaRPr lang="en-US" sz="3600" b="1" dirty="0">
              <a:solidFill>
                <a:schemeClr val="accent4"/>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59138" y="5498125"/>
            <a:ext cx="873818" cy="813030"/>
          </a:xfrm>
          <a:prstGeom prst="rect">
            <a:avLst/>
          </a:prstGeom>
        </p:spPr>
      </p:pic>
    </p:spTree>
    <p:extLst>
      <p:ext uri="{BB962C8B-B14F-4D97-AF65-F5344CB8AC3E}">
        <p14:creationId xmlns:p14="http://schemas.microsoft.com/office/powerpoint/2010/main" val="14984431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click.wav"/>
                                        </p:tgtEl>
                                      </p:cMediaNode>
                                    </p:audio>
                                  </p:sub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subTnLst>
                                    <p:audio>
                                      <p:cMediaNode>
                                        <p:cTn display="0" masterRel="sameClick">
                                          <p:stCondLst>
                                            <p:cond evt="begin" delay="0">
                                              <p:tn val="18"/>
                                            </p:cond>
                                          </p:stCondLst>
                                          <p:endCondLst>
                                            <p:cond evt="onStopAudio" delay="0">
                                              <p:tgtEl>
                                                <p:sldTgt/>
                                              </p:tgtEl>
                                            </p:cond>
                                          </p:endCondLst>
                                        </p:cTn>
                                        <p:tgtEl>
                                          <p:sndTgt r:embed="rId3" name="click.wav"/>
                                        </p:tgtEl>
                                      </p:cMediaNode>
                                    </p:audio>
                                  </p:subTnLst>
                                </p:cTn>
                              </p:par>
                              <p:par>
                                <p:cTn id="21" presetID="10"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subTnLst>
                                    <p:audio>
                                      <p:cMediaNode>
                                        <p:cTn display="0" masterRel="sameClick">
                                          <p:stCondLst>
                                            <p:cond evt="begin" delay="0">
                                              <p:tn val="34"/>
                                            </p:cond>
                                          </p:stCondLst>
                                          <p:endCondLst>
                                            <p:cond evt="onStopAudio" delay="0">
                                              <p:tgtEl>
                                                <p:sldTgt/>
                                              </p:tgtEl>
                                            </p:cond>
                                          </p:endCondLst>
                                        </p:cTn>
                                        <p:tgtEl>
                                          <p:sndTgt r:embed="rId3" name="click.wav"/>
                                        </p:tgtEl>
                                      </p:cMediaNode>
                                    </p:audio>
                                  </p:sub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subTnLst>
                                    <p:audio>
                                      <p:cMediaNode>
                                        <p:cTn display="0" masterRel="sameClick">
                                          <p:stCondLst>
                                            <p:cond evt="begin" delay="0">
                                              <p:tn val="50"/>
                                            </p:cond>
                                          </p:stCondLst>
                                          <p:endCondLst>
                                            <p:cond evt="onStopAudio" delay="0">
                                              <p:tgtEl>
                                                <p:sldTgt/>
                                              </p:tgtEl>
                                            </p:cond>
                                          </p:endCondLst>
                                        </p:cTn>
                                        <p:tgtEl>
                                          <p:sndTgt r:embed="rId3" name="click.wav"/>
                                        </p:tgtEl>
                                      </p:cMediaNode>
                                    </p:audio>
                                  </p:subTnLst>
                                </p:cTn>
                              </p:par>
                              <p:par>
                                <p:cTn id="53" presetID="10"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6" grpId="0"/>
      <p:bldP spid="17" grpId="0"/>
      <p:bldP spid="18" grpId="0"/>
      <p:bldP spid="19" grpId="0"/>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600200" y="381000"/>
            <a:ext cx="2325060" cy="646331"/>
          </a:xfrm>
          <a:prstGeom prst="rect">
            <a:avLst/>
          </a:prstGeom>
          <a:noFill/>
        </p:spPr>
        <p:txBody>
          <a:bodyPr wrap="none" rtlCol="0">
            <a:spAutoFit/>
          </a:bodyPr>
          <a:lstStyle/>
          <a:p>
            <a:r>
              <a:rPr lang="en-US" sz="3600" b="1">
                <a:solidFill>
                  <a:schemeClr val="accent4"/>
                </a:solidFill>
                <a:cs typeface="Arial" panose="020B0604020202020204" pitchFamily="34" charset="0"/>
              </a:rPr>
              <a:t>Vocabulary</a:t>
            </a:r>
            <a:endParaRPr lang="en-US" sz="3600" b="1" dirty="0">
              <a:solidFill>
                <a:schemeClr val="accent4"/>
              </a:solidFill>
              <a:cs typeface="Arial" panose="020B0604020202020204" pitchFamily="34" charset="0"/>
            </a:endParaRPr>
          </a:p>
        </p:txBody>
      </p:sp>
      <p:sp>
        <p:nvSpPr>
          <p:cNvPr id="13" name="Bùi Liễu  0968142780"/>
          <p:cNvSpPr/>
          <p:nvPr/>
        </p:nvSpPr>
        <p:spPr>
          <a:xfrm>
            <a:off x="2313832" y="3938587"/>
            <a:ext cx="7515968" cy="1107996"/>
          </a:xfrm>
          <a:prstGeom prst="rect">
            <a:avLst/>
          </a:prstGeom>
        </p:spPr>
        <p:txBody>
          <a:bodyPr wrap="none">
            <a:spAutoFit/>
          </a:bodyPr>
          <a:lstStyle/>
          <a:p>
            <a:pPr algn="ctr"/>
            <a:r>
              <a:rPr lang="en-US" sz="6600" b="1">
                <a:solidFill>
                  <a:srgbClr val="C00000"/>
                </a:solidFill>
                <a:latin typeface="Arial" panose="020B0604020202020204" pitchFamily="34" charset="0"/>
                <a:cs typeface="Arial" panose="020B0604020202020204" pitchFamily="34" charset="0"/>
              </a:rPr>
              <a:t>speak Vietnamese</a:t>
            </a:r>
            <a:endParaRPr lang="en-US" sz="6600" b="1" dirty="0">
              <a:solidFill>
                <a:srgbClr val="C00000"/>
              </a:solidFill>
              <a:latin typeface="Arial" panose="020B0604020202020204" pitchFamily="34" charset="0"/>
              <a:cs typeface="Arial" panose="020B0604020202020204" pitchFamily="34" charset="0"/>
            </a:endParaRPr>
          </a:p>
        </p:txBody>
      </p:sp>
      <p:sp>
        <p:nvSpPr>
          <p:cNvPr id="14" name="Bùi Liễu  0968142780"/>
          <p:cNvSpPr/>
          <p:nvPr/>
        </p:nvSpPr>
        <p:spPr>
          <a:xfrm>
            <a:off x="4752383" y="5570596"/>
            <a:ext cx="2775119" cy="646331"/>
          </a:xfrm>
          <a:prstGeom prst="rect">
            <a:avLst/>
          </a:prstGeom>
        </p:spPr>
        <p:txBody>
          <a:bodyPr wrap="none">
            <a:spAutoFit/>
          </a:bodyPr>
          <a:lstStyle/>
          <a:p>
            <a:pPr algn="ctr"/>
            <a:r>
              <a:rPr lang="en-US" sz="3600">
                <a:latin typeface="Arial" panose="020B0604020202020204" pitchFamily="34" charset="0"/>
                <a:cs typeface="Arial" panose="020B0604020202020204" pitchFamily="34" charset="0"/>
              </a:rPr>
              <a:t>nói tiếng việt</a:t>
            </a:r>
            <a:endParaRPr lang="en-US" sz="3600" dirty="0">
              <a:latin typeface="Arial" panose="020B0604020202020204" pitchFamily="34" charset="0"/>
              <a:cs typeface="Arial" panose="020B0604020202020204" pitchFamily="34" charset="0"/>
            </a:endParaRPr>
          </a:p>
        </p:txBody>
      </p:sp>
      <p:sp>
        <p:nvSpPr>
          <p:cNvPr id="16" name="Bùi Liễu  0968142780"/>
          <p:cNvSpPr/>
          <p:nvPr/>
        </p:nvSpPr>
        <p:spPr>
          <a:xfrm>
            <a:off x="4124001" y="4924265"/>
            <a:ext cx="4031873" cy="646331"/>
          </a:xfrm>
          <a:prstGeom prst="rect">
            <a:avLst/>
          </a:prstGeom>
        </p:spPr>
        <p:txBody>
          <a:bodyPr wrap="none">
            <a:spAutoFit/>
          </a:bodyPr>
          <a:lstStyle/>
          <a:p>
            <a:pPr algn="ctr"/>
            <a:r>
              <a:rPr lang="en-US" sz="3600">
                <a:latin typeface="Arial" panose="020B0604020202020204" pitchFamily="34" charset="0"/>
                <a:ea typeface="Calibri" panose="020F0502020204030204" pitchFamily="34" charset="0"/>
                <a:cs typeface="Arial" panose="020B0604020202020204" pitchFamily="34" charset="0"/>
              </a:rPr>
              <a:t>/</a:t>
            </a:r>
            <a:r>
              <a:rPr lang="vi-VN" sz="3600"/>
              <a:t>spiːk ˌvjetnəˈmiːz</a:t>
            </a:r>
            <a:r>
              <a:rPr lang="en-US" sz="3600">
                <a:latin typeface="Arial" panose="020B0604020202020204" pitchFamily="34" charset="0"/>
                <a:ea typeface="Calibri" panose="020F0502020204030204" pitchFamily="34" charset="0"/>
                <a:cs typeface="Arial" panose="020B0604020202020204" pitchFamily="34" charset="0"/>
              </a:rPr>
              <a:t>/</a:t>
            </a:r>
            <a:endParaRPr lang="en-US" sz="360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5260" y="1027331"/>
            <a:ext cx="4927933" cy="3004519"/>
          </a:xfrm>
          <a:prstGeom prst="rect">
            <a:avLst/>
          </a:prstGeom>
        </p:spPr>
      </p:pic>
      <p:pic>
        <p:nvPicPr>
          <p:cNvPr id="9" name="go out. speak Vietnamse">
            <a:hlinkClick r:id="" action="ppaction://media"/>
          </p:cNvPr>
          <p:cNvPicPr>
            <a:picLocks noChangeAspect="1"/>
          </p:cNvPicPr>
          <p:nvPr>
            <a:audioFile r:link="rId1"/>
            <p:extLst>
              <p:ext uri="{DAA4B4D4-6D71-4841-9C94-3DE7FCFB9230}">
                <p14:media xmlns:p14="http://schemas.microsoft.com/office/powerpoint/2010/main" r:embed="rId2">
                  <p14:trim st="1329" end="76.375"/>
                </p14:media>
              </p:ext>
            </p:extLst>
          </p:nvPr>
        </p:nvPicPr>
        <p:blipFill>
          <a:blip r:embed="rId5">
            <a:extLst>
              <a:ext uri="{28A0092B-C50C-407E-A947-70E740481C1C}">
                <a14:useLocalDpi xmlns:a14="http://schemas.microsoft.com/office/drawing/2010/main" val="0"/>
              </a:ext>
            </a:extLst>
          </a:blip>
          <a:stretch>
            <a:fillRect/>
          </a:stretch>
        </p:blipFill>
        <p:spPr>
          <a:xfrm>
            <a:off x="10439400" y="5715000"/>
            <a:ext cx="609600" cy="609600"/>
          </a:xfrm>
          <a:prstGeom prst="rect">
            <a:avLst/>
          </a:prstGeom>
        </p:spPr>
      </p:pic>
    </p:spTree>
    <p:extLst>
      <p:ext uri="{BB962C8B-B14F-4D97-AF65-F5344CB8AC3E}">
        <p14:creationId xmlns:p14="http://schemas.microsoft.com/office/powerpoint/2010/main" val="36877371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3"/>
                                        </p:tgtEl>
                                        <p:attrNameLst>
                                          <p:attrName>style.color</p:attrName>
                                        </p:attrNameLst>
                                      </p:cBhvr>
                                      <p:to>
                                        <a:schemeClr val="bg1"/>
                                      </p:to>
                                    </p:animClr>
                                    <p:animClr clrSpc="rgb" dir="cw">
                                      <p:cBhvr>
                                        <p:cTn id="7" dur="250" autoRev="1" fill="remove"/>
                                        <p:tgtEl>
                                          <p:spTgt spid="13"/>
                                        </p:tgtEl>
                                        <p:attrNameLst>
                                          <p:attrName>fillcolor</p:attrName>
                                        </p:attrNameLst>
                                      </p:cBhvr>
                                      <p:to>
                                        <a:schemeClr val="bg1"/>
                                      </p:to>
                                    </p:animClr>
                                    <p:set>
                                      <p:cBhvr>
                                        <p:cTn id="8" dur="250" autoRev="1" fill="remove"/>
                                        <p:tgtEl>
                                          <p:spTgt spid="13"/>
                                        </p:tgtEl>
                                        <p:attrNameLst>
                                          <p:attrName>fill.type</p:attrName>
                                        </p:attrNameLst>
                                      </p:cBhvr>
                                      <p:to>
                                        <p:strVal val="solid"/>
                                      </p:to>
                                    </p:set>
                                    <p:set>
                                      <p:cBhvr>
                                        <p:cTn id="9" dur="250" autoRev="1" fill="remove"/>
                                        <p:tgtEl>
                                          <p:spTgt spid="13"/>
                                        </p:tgtEl>
                                        <p:attrNameLst>
                                          <p:attrName>fill.on</p:attrName>
                                        </p:attrNameLst>
                                      </p:cBhvr>
                                      <p:to>
                                        <p:strVal val="true"/>
                                      </p:to>
                                    </p:set>
                                  </p:childTnLst>
                                </p:cTn>
                              </p:par>
                              <p:par>
                                <p:cTn id="10" presetID="27" presetClass="emph" presetSubtype="0" fill="remove" grpId="0" nodeType="withEffect">
                                  <p:stCondLst>
                                    <p:cond delay="0"/>
                                  </p:stCondLst>
                                  <p:childTnLst>
                                    <p:animClr clrSpc="rgb" dir="cw">
                                      <p:cBhvr override="childStyle">
                                        <p:cTn id="11" dur="250" autoRev="1" fill="remove"/>
                                        <p:tgtEl>
                                          <p:spTgt spid="16"/>
                                        </p:tgtEl>
                                        <p:attrNameLst>
                                          <p:attrName>style.color</p:attrName>
                                        </p:attrNameLst>
                                      </p:cBhvr>
                                      <p:to>
                                        <a:schemeClr val="bg1"/>
                                      </p:to>
                                    </p:animClr>
                                    <p:animClr clrSpc="rgb" dir="cw">
                                      <p:cBhvr>
                                        <p:cTn id="12" dur="250" autoRev="1" fill="remove"/>
                                        <p:tgtEl>
                                          <p:spTgt spid="16"/>
                                        </p:tgtEl>
                                        <p:attrNameLst>
                                          <p:attrName>fillcolor</p:attrName>
                                        </p:attrNameLst>
                                      </p:cBhvr>
                                      <p:to>
                                        <a:schemeClr val="bg1"/>
                                      </p:to>
                                    </p:animClr>
                                    <p:set>
                                      <p:cBhvr>
                                        <p:cTn id="13" dur="250" autoRev="1" fill="remove"/>
                                        <p:tgtEl>
                                          <p:spTgt spid="16"/>
                                        </p:tgtEl>
                                        <p:attrNameLst>
                                          <p:attrName>fill.type</p:attrName>
                                        </p:attrNameLst>
                                      </p:cBhvr>
                                      <p:to>
                                        <p:strVal val="solid"/>
                                      </p:to>
                                    </p:set>
                                    <p:set>
                                      <p:cBhvr>
                                        <p:cTn id="14" dur="250" autoRev="1" fill="remove"/>
                                        <p:tgtEl>
                                          <p:spTgt spid="16"/>
                                        </p:tgtEl>
                                        <p:attrNameLst>
                                          <p:attrName>fill.on</p:attrName>
                                        </p:attrNameLst>
                                      </p:cBhvr>
                                      <p:to>
                                        <p:strVal val="true"/>
                                      </p:to>
                                    </p:set>
                                  </p:childTnLst>
                                </p:cTn>
                              </p:par>
                              <p:par>
                                <p:cTn id="15" presetID="1" presetClass="mediacall" presetSubtype="0" fill="hold" nodeType="withEffect">
                                  <p:stCondLst>
                                    <p:cond delay="0"/>
                                  </p:stCondLst>
                                  <p:childTnLst>
                                    <p:cmd type="call" cmd="playFrom(0.0)">
                                      <p:cBhvr>
                                        <p:cTn id="16" dur="1762" fill="hold"/>
                                        <p:tgtEl>
                                          <p:spTgt spid="9"/>
                                        </p:tgtEl>
                                      </p:cBhvr>
                                    </p:cmd>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StopAudio" delay="0">
                      <p:tgtEl>
                        <p:sldTgt/>
                      </p:tgtEl>
                    </p:cond>
                  </p:endCondLst>
                </p:cTn>
                <p:tgtEl>
                  <p:spTgt spid="9"/>
                </p:tgtEl>
              </p:cMediaNode>
            </p:audio>
          </p:childTnLst>
        </p:cTn>
      </p:par>
    </p:tnLst>
    <p:bldLst>
      <p:bldP spid="13" grpId="0"/>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600200" y="381000"/>
            <a:ext cx="1574470" cy="646331"/>
          </a:xfrm>
          <a:prstGeom prst="rect">
            <a:avLst/>
          </a:prstGeom>
          <a:noFill/>
        </p:spPr>
        <p:txBody>
          <a:bodyPr wrap="none" rtlCol="0">
            <a:spAutoFit/>
          </a:bodyPr>
          <a:lstStyle/>
          <a:p>
            <a:r>
              <a:rPr lang="en-US" sz="3600" b="1">
                <a:solidFill>
                  <a:schemeClr val="accent4"/>
                </a:solidFill>
                <a:cs typeface="Arial" panose="020B0604020202020204" pitchFamily="34" charset="0"/>
              </a:rPr>
              <a:t>Review</a:t>
            </a:r>
            <a:endParaRPr lang="en-US" sz="3600" b="1" dirty="0">
              <a:solidFill>
                <a:schemeClr val="accent4"/>
              </a:solidFill>
              <a:cs typeface="Arial" panose="020B0604020202020204" pitchFamily="34" charset="0"/>
            </a:endParaRPr>
          </a:p>
        </p:txBody>
      </p:sp>
      <p:sp>
        <p:nvSpPr>
          <p:cNvPr id="13" name="Bùi Liễu  0968142780"/>
          <p:cNvSpPr/>
          <p:nvPr/>
        </p:nvSpPr>
        <p:spPr>
          <a:xfrm>
            <a:off x="7512487" y="4154823"/>
            <a:ext cx="4177426"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speak Vietnamese</a:t>
            </a:r>
            <a:endParaRPr lang="en-US" sz="3600" b="1" dirty="0">
              <a:solidFill>
                <a:srgbClr val="C0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9600" y="1792906"/>
            <a:ext cx="3048000" cy="2279832"/>
          </a:xfrm>
          <a:prstGeom prst="rect">
            <a:avLst/>
          </a:prstGeom>
        </p:spPr>
      </p:pic>
      <p:sp>
        <p:nvSpPr>
          <p:cNvPr id="9" name="Bùi Liễu  0968142780"/>
          <p:cNvSpPr/>
          <p:nvPr/>
        </p:nvSpPr>
        <p:spPr>
          <a:xfrm>
            <a:off x="1676013" y="4154823"/>
            <a:ext cx="1595309"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go out</a:t>
            </a:r>
            <a:endParaRPr lang="en-US" sz="3600" b="1" dirty="0">
              <a:solidFill>
                <a:srgbClr val="C0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6891" y="1792906"/>
            <a:ext cx="3426554" cy="2279832"/>
          </a:xfrm>
          <a:prstGeom prst="rect">
            <a:avLst/>
          </a:prstGeom>
        </p:spPr>
      </p:pic>
      <p:pic>
        <p:nvPicPr>
          <p:cNvPr id="11" name="go out. speak Vietnamse">
            <a:hlinkClick r:id="" action="ppaction://media"/>
          </p:cNvPr>
          <p:cNvPicPr>
            <a:picLocks noChangeAspect="1"/>
          </p:cNvPicPr>
          <p:nvPr>
            <a:audioFile r:link="rId1"/>
            <p:extLst>
              <p:ext uri="{DAA4B4D4-6D71-4841-9C94-3DE7FCFB9230}">
                <p14:media xmlns:p14="http://schemas.microsoft.com/office/powerpoint/2010/main" r:embed="rId2">
                  <p14:trim end="2129.375"/>
                </p14:media>
              </p:ext>
            </p:extLst>
          </p:nvPr>
        </p:nvPicPr>
        <p:blipFill>
          <a:blip r:embed="rId8">
            <a:extLst>
              <a:ext uri="{28A0092B-C50C-407E-A947-70E740481C1C}">
                <a14:useLocalDpi xmlns:a14="http://schemas.microsoft.com/office/drawing/2010/main" val="0"/>
              </a:ext>
            </a:extLst>
          </a:blip>
          <a:stretch>
            <a:fillRect/>
          </a:stretch>
        </p:blipFill>
        <p:spPr>
          <a:xfrm>
            <a:off x="3140611" y="3608807"/>
            <a:ext cx="609600" cy="609600"/>
          </a:xfrm>
          <a:prstGeom prst="rect">
            <a:avLst/>
          </a:prstGeom>
        </p:spPr>
      </p:pic>
      <p:pic>
        <p:nvPicPr>
          <p:cNvPr id="15" name="go out. speak Vietnamse">
            <a:hlinkClick r:id="" action="ppaction://media"/>
          </p:cNvPr>
          <p:cNvPicPr>
            <a:picLocks noChangeAspect="1"/>
          </p:cNvPicPr>
          <p:nvPr>
            <a:audioFile r:link="rId1"/>
            <p:extLst>
              <p:ext uri="{DAA4B4D4-6D71-4841-9C94-3DE7FCFB9230}">
                <p14:media xmlns:p14="http://schemas.microsoft.com/office/powerpoint/2010/main" r:embed="rId2">
                  <p14:trim st="1329" end="76.375"/>
                </p14:media>
              </p:ext>
            </p:extLst>
          </p:nvPr>
        </p:nvPicPr>
        <p:blipFill>
          <a:blip r:embed="rId8">
            <a:extLst>
              <a:ext uri="{28A0092B-C50C-407E-A947-70E740481C1C}">
                <a14:useLocalDpi xmlns:a14="http://schemas.microsoft.com/office/drawing/2010/main" val="0"/>
              </a:ext>
            </a:extLst>
          </a:blip>
          <a:stretch>
            <a:fillRect/>
          </a:stretch>
        </p:blipFill>
        <p:spPr>
          <a:xfrm>
            <a:off x="9982200" y="3580393"/>
            <a:ext cx="609600" cy="609600"/>
          </a:xfrm>
          <a:prstGeom prst="rect">
            <a:avLst/>
          </a:prstGeom>
        </p:spPr>
      </p:pic>
      <p:sp>
        <p:nvSpPr>
          <p:cNvPr id="17" name="Bùi Liễu  0968142780"/>
          <p:cNvSpPr/>
          <p:nvPr/>
        </p:nvSpPr>
        <p:spPr>
          <a:xfrm>
            <a:off x="5139564" y="4154823"/>
            <a:ext cx="1928733"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come in</a:t>
            </a:r>
            <a:endParaRPr lang="en-US" sz="36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rotWithShape="1">
          <a:blip r:embed="rId9">
            <a:extLst>
              <a:ext uri="{28A0092B-C50C-407E-A947-70E740481C1C}">
                <a14:useLocalDpi xmlns:a14="http://schemas.microsoft.com/office/drawing/2010/main" val="0"/>
              </a:ext>
            </a:extLst>
          </a:blip>
          <a:srcRect l="-749" t="21941" r="13081" b="4836"/>
          <a:stretch/>
        </p:blipFill>
        <p:spPr>
          <a:xfrm>
            <a:off x="4664825" y="1798592"/>
            <a:ext cx="3101541" cy="2274145"/>
          </a:xfrm>
          <a:prstGeom prst="rect">
            <a:avLst/>
          </a:prstGeom>
        </p:spPr>
      </p:pic>
      <p:pic>
        <p:nvPicPr>
          <p:cNvPr id="19" name="come in - Sao ché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extLst>
              <a:ext uri="{28A0092B-C50C-407E-A947-70E740481C1C}">
                <a14:useLocalDpi xmlns:a14="http://schemas.microsoft.com/office/drawing/2010/main" val="0"/>
              </a:ext>
            </a:extLst>
          </a:blip>
          <a:stretch>
            <a:fillRect/>
          </a:stretch>
        </p:blipFill>
        <p:spPr>
          <a:xfrm>
            <a:off x="7210364" y="3545222"/>
            <a:ext cx="609600" cy="609600"/>
          </a:xfrm>
          <a:prstGeom prst="rect">
            <a:avLst/>
          </a:prstGeom>
        </p:spPr>
      </p:pic>
    </p:spTree>
    <p:extLst>
      <p:ext uri="{BB962C8B-B14F-4D97-AF65-F5344CB8AC3E}">
        <p14:creationId xmlns:p14="http://schemas.microsoft.com/office/powerpoint/2010/main" val="31787520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par>
                                <p:cTn id="8" presetID="27" presetClass="emph" presetSubtype="0" fill="remove" grpId="0" nodeType="withEffect">
                                  <p:stCondLst>
                                    <p:cond delay="0"/>
                                  </p:stCondLst>
                                  <p:childTnLst>
                                    <p:animClr clrSpc="rgb" dir="cw">
                                      <p:cBhvr override="childStyle">
                                        <p:cTn id="9" dur="250" autoRev="1" fill="remove"/>
                                        <p:tgtEl>
                                          <p:spTgt spid="9"/>
                                        </p:tgtEl>
                                        <p:attrNameLst>
                                          <p:attrName>style.color</p:attrName>
                                        </p:attrNameLst>
                                      </p:cBhvr>
                                      <p:to>
                                        <a:schemeClr val="bg1"/>
                                      </p:to>
                                    </p:animClr>
                                    <p:animClr clrSpc="rgb" dir="cw">
                                      <p:cBhvr>
                                        <p:cTn id="10" dur="250" autoRev="1" fill="remove"/>
                                        <p:tgtEl>
                                          <p:spTgt spid="9"/>
                                        </p:tgtEl>
                                        <p:attrNameLst>
                                          <p:attrName>fillcolor</p:attrName>
                                        </p:attrNameLst>
                                      </p:cBhvr>
                                      <p:to>
                                        <a:schemeClr val="bg1"/>
                                      </p:to>
                                    </p:animClr>
                                    <p:set>
                                      <p:cBhvr>
                                        <p:cTn id="11" dur="250" autoRev="1" fill="remove"/>
                                        <p:tgtEl>
                                          <p:spTgt spid="9"/>
                                        </p:tgtEl>
                                        <p:attrNameLst>
                                          <p:attrName>fill.type</p:attrName>
                                        </p:attrNameLst>
                                      </p:cBhvr>
                                      <p:to>
                                        <p:strVal val="solid"/>
                                      </p:to>
                                    </p:set>
                                    <p:set>
                                      <p:cBhvr>
                                        <p:cTn id="12" dur="250" autoRev="1" fill="remove"/>
                                        <p:tgtEl>
                                          <p:spTgt spid="9"/>
                                        </p:tgtEl>
                                        <p:attrNameLst>
                                          <p:attrName>fill.on</p:attrName>
                                        </p:attrNameLst>
                                      </p:cBhvr>
                                      <p:to>
                                        <p:strVal val="true"/>
                                      </p:to>
                                    </p:set>
                                  </p:childTnLst>
                                </p:cTn>
                              </p:par>
                              <p:par>
                                <p:cTn id="13" presetID="1" presetClass="mediacall" presetSubtype="0" fill="hold" nodeType="withEffect">
                                  <p:stCondLst>
                                    <p:cond delay="0"/>
                                  </p:stCondLst>
                                  <p:childTnLst>
                                    <p:cmd type="call" cmd="playFrom(0.0)">
                                      <p:cBhvr>
                                        <p:cTn id="14" dur="1038"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8"/>
                                        </p:tgtEl>
                                      </p:cBhvr>
                                    </p:animEffect>
                                    <p:animScale>
                                      <p:cBhvr>
                                        <p:cTn id="19" dur="250" autoRev="1" fill="hold"/>
                                        <p:tgtEl>
                                          <p:spTgt spid="18"/>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17"/>
                                        </p:tgtEl>
                                      </p:cBhvr>
                                    </p:animEffect>
                                    <p:animScale>
                                      <p:cBhvr>
                                        <p:cTn id="22" dur="250" autoRev="1" fill="hold"/>
                                        <p:tgtEl>
                                          <p:spTgt spid="17"/>
                                        </p:tgtEl>
                                      </p:cBhvr>
                                      <p:by x="105000" y="105000"/>
                                    </p:animScale>
                                  </p:childTnLst>
                                </p:cTn>
                              </p:par>
                              <p:par>
                                <p:cTn id="23" presetID="1" presetClass="mediacall" presetSubtype="0" fill="hold" nodeType="withEffect">
                                  <p:stCondLst>
                                    <p:cond delay="0"/>
                                  </p:stCondLst>
                                  <p:childTnLst>
                                    <p:cmd type="call" cmd="playFrom(0.0)">
                                      <p:cBhvr>
                                        <p:cTn id="24" dur="650" fill="hold"/>
                                        <p:tgtEl>
                                          <p:spTgt spid="19"/>
                                        </p:tgtEl>
                                      </p:cBhvr>
                                    </p:cmd>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4"/>
                                        </p:tgtEl>
                                      </p:cBhvr>
                                    </p:animEffect>
                                    <p:animScale>
                                      <p:cBhvr>
                                        <p:cTn id="29" dur="250" autoRev="1" fill="hold"/>
                                        <p:tgtEl>
                                          <p:spTgt spid="4"/>
                                        </p:tgtEl>
                                      </p:cBhvr>
                                      <p:by x="105000" y="105000"/>
                                    </p:animScale>
                                  </p:childTnLst>
                                </p:cTn>
                              </p:par>
                              <p:par>
                                <p:cTn id="30" presetID="27" presetClass="emph" presetSubtype="0" fill="remove" grpId="0" nodeType="withEffect">
                                  <p:stCondLst>
                                    <p:cond delay="0"/>
                                  </p:stCondLst>
                                  <p:childTnLst>
                                    <p:animClr clrSpc="rgb" dir="cw">
                                      <p:cBhvr override="childStyle">
                                        <p:cTn id="31" dur="250" autoRev="1" fill="remove"/>
                                        <p:tgtEl>
                                          <p:spTgt spid="13"/>
                                        </p:tgtEl>
                                        <p:attrNameLst>
                                          <p:attrName>style.color</p:attrName>
                                        </p:attrNameLst>
                                      </p:cBhvr>
                                      <p:to>
                                        <a:schemeClr val="bg1"/>
                                      </p:to>
                                    </p:animClr>
                                    <p:animClr clrSpc="rgb" dir="cw">
                                      <p:cBhvr>
                                        <p:cTn id="32" dur="250" autoRev="1" fill="remove"/>
                                        <p:tgtEl>
                                          <p:spTgt spid="13"/>
                                        </p:tgtEl>
                                        <p:attrNameLst>
                                          <p:attrName>fillcolor</p:attrName>
                                        </p:attrNameLst>
                                      </p:cBhvr>
                                      <p:to>
                                        <a:schemeClr val="bg1"/>
                                      </p:to>
                                    </p:animClr>
                                    <p:set>
                                      <p:cBhvr>
                                        <p:cTn id="33" dur="250" autoRev="1" fill="remove"/>
                                        <p:tgtEl>
                                          <p:spTgt spid="13"/>
                                        </p:tgtEl>
                                        <p:attrNameLst>
                                          <p:attrName>fill.type</p:attrName>
                                        </p:attrNameLst>
                                      </p:cBhvr>
                                      <p:to>
                                        <p:strVal val="solid"/>
                                      </p:to>
                                    </p:set>
                                    <p:set>
                                      <p:cBhvr>
                                        <p:cTn id="34" dur="250" autoRev="1" fill="remove"/>
                                        <p:tgtEl>
                                          <p:spTgt spid="13"/>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176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7" fill="hold" display="0">
                  <p:stCondLst>
                    <p:cond delay="indefinite"/>
                  </p:stCondLst>
                  <p:endCondLst>
                    <p:cond evt="onStopAudio" delay="0">
                      <p:tgtEl>
                        <p:sldTgt/>
                      </p:tgtEl>
                    </p:cond>
                  </p:endCondLst>
                </p:cTn>
                <p:tgtEl>
                  <p:spTgt spid="11"/>
                </p:tgtEl>
              </p:cMediaNode>
            </p:audio>
            <p:audio>
              <p:cMediaNode vol="100000">
                <p:cTn id="38" fill="hold" display="0">
                  <p:stCondLst>
                    <p:cond delay="indefinite"/>
                  </p:stCondLst>
                  <p:endCondLst>
                    <p:cond evt="onStopAudio" delay="0">
                      <p:tgtEl>
                        <p:sldTgt/>
                      </p:tgtEl>
                    </p:cond>
                  </p:endCondLst>
                </p:cTn>
                <p:tgtEl>
                  <p:spTgt spid="15"/>
                </p:tgtEl>
              </p:cMediaNode>
            </p:audio>
            <p:audio>
              <p:cMediaNode vol="100000">
                <p:cTn id="39" fill="hold" display="0">
                  <p:stCondLst>
                    <p:cond delay="indefinite"/>
                  </p:stCondLst>
                  <p:endCondLst>
                    <p:cond evt="onStopAudio" delay="0">
                      <p:tgtEl>
                        <p:sldTgt/>
                      </p:tgtEl>
                    </p:cond>
                  </p:endCondLst>
                </p:cTn>
                <p:tgtEl>
                  <p:spTgt spid="19"/>
                </p:tgtEl>
              </p:cMediaNode>
            </p:audio>
          </p:childTnLst>
        </p:cTn>
      </p:par>
    </p:tnLst>
    <p:bldLst>
      <p:bldP spid="13" grpId="0"/>
      <p:bldP spid="9"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524000" y="570765"/>
            <a:ext cx="2910156" cy="707886"/>
          </a:xfrm>
          <a:prstGeom prst="rect">
            <a:avLst/>
          </a:prstGeom>
          <a:noFill/>
        </p:spPr>
        <p:txBody>
          <a:bodyPr wrap="none" rtlCol="0">
            <a:spAutoFit/>
          </a:bodyPr>
          <a:lstStyle/>
          <a:p>
            <a:r>
              <a:rPr lang="en-US" sz="4000" b="1">
                <a:solidFill>
                  <a:schemeClr val="accent4"/>
                </a:solidFill>
                <a:latin typeface="Arial" panose="020B0604020202020204" pitchFamily="34" charset="0"/>
                <a:cs typeface="Arial" panose="020B0604020202020204" pitchFamily="34" charset="0"/>
              </a:rPr>
              <a:t>Vocabulary</a:t>
            </a:r>
            <a:endParaRPr lang="en-US" sz="4000" b="1" dirty="0">
              <a:solidFill>
                <a:schemeClr val="accent4"/>
              </a:solidFill>
              <a:latin typeface="Arial" panose="020B0604020202020204" pitchFamily="34" charset="0"/>
              <a:cs typeface="Arial" panose="020B0604020202020204" pitchFamily="34" charset="0"/>
            </a:endParaRPr>
          </a:p>
        </p:txBody>
      </p:sp>
      <p:sp>
        <p:nvSpPr>
          <p:cNvPr id="10" name="Bùi Liễu 0968142780">
            <a:extLst>
              <a:ext uri="{FF2B5EF4-FFF2-40B4-BE49-F238E27FC236}">
                <a16:creationId xmlns:a16="http://schemas.microsoft.com/office/drawing/2014/main" id="{C3167AD1-D4F3-401F-B329-0BA602F8E782}"/>
              </a:ext>
            </a:extLst>
          </p:cNvPr>
          <p:cNvSpPr txBox="1"/>
          <p:nvPr/>
        </p:nvSpPr>
        <p:spPr>
          <a:xfrm>
            <a:off x="2142943" y="2770949"/>
            <a:ext cx="6898154" cy="1015663"/>
          </a:xfrm>
          <a:prstGeom prst="rect">
            <a:avLst/>
          </a:prstGeom>
          <a:noFill/>
        </p:spPr>
        <p:txBody>
          <a:bodyPr wrap="square">
            <a:spAutoFit/>
          </a:bodyPr>
          <a:lstStyle/>
          <a:p>
            <a:pPr marR="0" lvl="0">
              <a:lnSpc>
                <a:spcPct val="150000"/>
              </a:lnSpc>
              <a:spcBef>
                <a:spcPts val="0"/>
              </a:spcBef>
              <a:spcAft>
                <a:spcPts val="0"/>
              </a:spcAft>
            </a:pPr>
            <a:r>
              <a:rPr lang="en-US" sz="4000" b="1">
                <a:latin typeface="Arial" panose="020B0604020202020204" pitchFamily="34" charset="0"/>
                <a:ea typeface="Calibri" panose="020F0502020204030204" pitchFamily="34" charset="0"/>
                <a:cs typeface="Arial" panose="020B0604020202020204" pitchFamily="34" charset="0"/>
              </a:rPr>
              <a:t>- go out </a:t>
            </a:r>
            <a:r>
              <a:rPr lang="en-US" sz="4000">
                <a:latin typeface="Arial" panose="020B0604020202020204" pitchFamily="34" charset="0"/>
                <a:ea typeface="Calibri" panose="020F0502020204030204" pitchFamily="34" charset="0"/>
                <a:cs typeface="Arial" panose="020B0604020202020204" pitchFamily="34" charset="0"/>
              </a:rPr>
              <a:t>: đi ra</a:t>
            </a:r>
            <a:endParaRPr lang="en-US" sz="4000" b="1" dirty="0">
              <a:latin typeface="Arial" panose="020B0604020202020204" pitchFamily="34" charset="0"/>
              <a:ea typeface="Calibri" panose="020F0502020204030204" pitchFamily="34" charset="0"/>
              <a:cs typeface="Arial" panose="020B0604020202020204" pitchFamily="34" charset="0"/>
            </a:endParaRPr>
          </a:p>
        </p:txBody>
      </p:sp>
      <p:sp>
        <p:nvSpPr>
          <p:cNvPr id="11" name="Bùi Liễu 0968142780">
            <a:extLst>
              <a:ext uri="{FF2B5EF4-FFF2-40B4-BE49-F238E27FC236}">
                <a16:creationId xmlns:a16="http://schemas.microsoft.com/office/drawing/2014/main" id="{3D32B1B6-B72D-45CB-BC95-1C9542B7A7B5}"/>
              </a:ext>
            </a:extLst>
          </p:cNvPr>
          <p:cNvSpPr txBox="1"/>
          <p:nvPr/>
        </p:nvSpPr>
        <p:spPr>
          <a:xfrm>
            <a:off x="2142943" y="1845535"/>
            <a:ext cx="8686800" cy="1015663"/>
          </a:xfrm>
          <a:prstGeom prst="rect">
            <a:avLst/>
          </a:prstGeom>
          <a:noFill/>
        </p:spPr>
        <p:txBody>
          <a:bodyPr wrap="square">
            <a:spAutoFit/>
          </a:bodyPr>
          <a:lstStyle/>
          <a:p>
            <a:pPr>
              <a:lnSpc>
                <a:spcPct val="150000"/>
              </a:lnSpc>
            </a:pPr>
            <a:r>
              <a:rPr lang="en-US" sz="4000" b="1">
                <a:latin typeface="Arial" panose="020B0604020202020204" pitchFamily="34" charset="0"/>
                <a:ea typeface="Calibri" panose="020F0502020204030204" pitchFamily="34" charset="0"/>
                <a:cs typeface="Arial" panose="020B0604020202020204" pitchFamily="34" charset="0"/>
              </a:rPr>
              <a:t>- come in</a:t>
            </a:r>
            <a:r>
              <a:rPr lang="en-US" sz="4000"/>
              <a:t>: vào trong</a:t>
            </a:r>
          </a:p>
        </p:txBody>
      </p:sp>
      <p:pic>
        <p:nvPicPr>
          <p:cNvPr id="9" name="go out. speak Vietnamse">
            <a:hlinkClick r:id="" action="ppaction://media"/>
          </p:cNvPr>
          <p:cNvPicPr>
            <a:picLocks noChangeAspect="1"/>
          </p:cNvPicPr>
          <p:nvPr>
            <a:audioFile r:link="rId1"/>
            <p:extLst>
              <p:ext uri="{DAA4B4D4-6D71-4841-9C94-3DE7FCFB9230}">
                <p14:media xmlns:p14="http://schemas.microsoft.com/office/powerpoint/2010/main" r:embed="rId2">
                  <p14:trim end="2129.375"/>
                </p14:media>
              </p:ext>
            </p:extLst>
          </p:nvPr>
        </p:nvPicPr>
        <p:blipFill>
          <a:blip r:embed="rId6">
            <a:extLst>
              <a:ext uri="{28A0092B-C50C-407E-A947-70E740481C1C}">
                <a14:useLocalDpi xmlns:a14="http://schemas.microsoft.com/office/drawing/2010/main" val="0"/>
              </a:ext>
            </a:extLst>
          </a:blip>
          <a:stretch>
            <a:fillRect/>
          </a:stretch>
        </p:blipFill>
        <p:spPr>
          <a:xfrm>
            <a:off x="12383834" y="3938173"/>
            <a:ext cx="609600" cy="609600"/>
          </a:xfrm>
          <a:prstGeom prst="rect">
            <a:avLst/>
          </a:prstGeom>
        </p:spPr>
      </p:pic>
      <p:pic>
        <p:nvPicPr>
          <p:cNvPr id="13" name="go out. speak Vietnamse">
            <a:hlinkClick r:id="" action="ppaction://media"/>
          </p:cNvPr>
          <p:cNvPicPr>
            <a:picLocks noChangeAspect="1"/>
          </p:cNvPicPr>
          <p:nvPr>
            <a:audioFile r:link="rId1"/>
            <p:extLst>
              <p:ext uri="{DAA4B4D4-6D71-4841-9C94-3DE7FCFB9230}">
                <p14:media xmlns:p14="http://schemas.microsoft.com/office/powerpoint/2010/main" r:embed="rId2">
                  <p14:trim st="1329" end="76.375"/>
                </p14:media>
              </p:ext>
            </p:extLst>
          </p:nvPr>
        </p:nvPicPr>
        <p:blipFill>
          <a:blip r:embed="rId6">
            <a:extLst>
              <a:ext uri="{28A0092B-C50C-407E-A947-70E740481C1C}">
                <a14:useLocalDpi xmlns:a14="http://schemas.microsoft.com/office/drawing/2010/main" val="0"/>
              </a:ext>
            </a:extLst>
          </a:blip>
          <a:stretch>
            <a:fillRect/>
          </a:stretch>
        </p:blipFill>
        <p:spPr>
          <a:xfrm>
            <a:off x="12383834" y="4953000"/>
            <a:ext cx="609600" cy="609600"/>
          </a:xfrm>
          <a:prstGeom prst="rect">
            <a:avLst/>
          </a:prstGeom>
        </p:spPr>
      </p:pic>
      <p:pic>
        <p:nvPicPr>
          <p:cNvPr id="18" name="come in - Sao ché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extLst>
              <a:ext uri="{28A0092B-C50C-407E-A947-70E740481C1C}">
                <a14:useLocalDpi xmlns:a14="http://schemas.microsoft.com/office/drawing/2010/main" val="0"/>
              </a:ext>
            </a:extLst>
          </a:blip>
          <a:stretch>
            <a:fillRect/>
          </a:stretch>
        </p:blipFill>
        <p:spPr>
          <a:xfrm>
            <a:off x="12383834" y="2827618"/>
            <a:ext cx="609600" cy="609600"/>
          </a:xfrm>
          <a:prstGeom prst="rect">
            <a:avLst/>
          </a:prstGeom>
        </p:spPr>
      </p:pic>
      <p:sp>
        <p:nvSpPr>
          <p:cNvPr id="19" name="Bùi Liễu 0968142780">
            <a:extLst>
              <a:ext uri="{FF2B5EF4-FFF2-40B4-BE49-F238E27FC236}">
                <a16:creationId xmlns:a16="http://schemas.microsoft.com/office/drawing/2014/main" id="{3D32B1B6-B72D-45CB-BC95-1C9542B7A7B5}"/>
              </a:ext>
            </a:extLst>
          </p:cNvPr>
          <p:cNvSpPr txBox="1"/>
          <p:nvPr/>
        </p:nvSpPr>
        <p:spPr>
          <a:xfrm>
            <a:off x="2128736" y="3735141"/>
            <a:ext cx="8686800" cy="1015663"/>
          </a:xfrm>
          <a:prstGeom prst="rect">
            <a:avLst/>
          </a:prstGeom>
          <a:noFill/>
        </p:spPr>
        <p:txBody>
          <a:bodyPr wrap="square">
            <a:spAutoFit/>
          </a:bodyPr>
          <a:lstStyle/>
          <a:p>
            <a:pPr>
              <a:lnSpc>
                <a:spcPct val="150000"/>
              </a:lnSpc>
            </a:pPr>
            <a:r>
              <a:rPr lang="en-US" sz="4000" b="1">
                <a:latin typeface="Arial" panose="020B0604020202020204" pitchFamily="34" charset="0"/>
                <a:ea typeface="Calibri" panose="020F0502020204030204" pitchFamily="34" charset="0"/>
                <a:cs typeface="Arial" panose="020B0604020202020204" pitchFamily="34" charset="0"/>
              </a:rPr>
              <a:t>- speak Vietnamese </a:t>
            </a:r>
            <a:r>
              <a:rPr lang="en-US" sz="4000"/>
              <a:t>: nói Tiếng Việt</a:t>
            </a:r>
          </a:p>
        </p:txBody>
      </p:sp>
    </p:spTree>
    <p:extLst>
      <p:ext uri="{BB962C8B-B14F-4D97-AF65-F5344CB8AC3E}">
        <p14:creationId xmlns:p14="http://schemas.microsoft.com/office/powerpoint/2010/main" val="39134674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650" fill="hold"/>
                                        <p:tgtEl>
                                          <p:spTgt spid="18"/>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 presetClass="mediacall" presetSubtype="0" fill="hold" nodeType="withEffect">
                                  <p:stCondLst>
                                    <p:cond delay="0"/>
                                  </p:stCondLst>
                                  <p:childTnLst>
                                    <p:cmd type="call" cmd="playFrom(0.0)">
                                      <p:cBhvr>
                                        <p:cTn id="16" dur="1038" fill="hold"/>
                                        <p:tgtEl>
                                          <p:spTgt spid="9"/>
                                        </p:tgtEl>
                                      </p:cBhvr>
                                    </p:cmd>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 presetClass="mediacall" presetSubtype="0" fill="hold" nodeType="withEffect">
                                  <p:stCondLst>
                                    <p:cond delay="0"/>
                                  </p:stCondLst>
                                  <p:childTnLst>
                                    <p:cmd type="call" cmd="playFrom(0.0)">
                                      <p:cBhvr>
                                        <p:cTn id="23" dur="1762"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StopAudio" delay="0">
                      <p:tgtEl>
                        <p:sldTgt/>
                      </p:tgtEl>
                    </p:cond>
                  </p:endCondLst>
                </p:cTn>
                <p:tgtEl>
                  <p:spTgt spid="9"/>
                </p:tgtEl>
              </p:cMediaNode>
            </p:audio>
            <p:audio>
              <p:cMediaNode vol="100000">
                <p:cTn id="25" fill="hold" display="0">
                  <p:stCondLst>
                    <p:cond delay="indefinite"/>
                  </p:stCondLst>
                  <p:endCondLst>
                    <p:cond evt="onStopAudio" delay="0">
                      <p:tgtEl>
                        <p:sldTgt/>
                      </p:tgtEl>
                    </p:cond>
                  </p:endCondLst>
                </p:cTn>
                <p:tgtEl>
                  <p:spTgt spid="13"/>
                </p:tgtEl>
              </p:cMediaNode>
            </p:audio>
            <p:audio>
              <p:cMediaNode vol="100000">
                <p:cTn id="26" fill="hold" display="0">
                  <p:stCondLst>
                    <p:cond delay="indefinite"/>
                  </p:stCondLst>
                  <p:endCondLst>
                    <p:cond evt="onStopAudio" delay="0">
                      <p:tgtEl>
                        <p:sldTgt/>
                      </p:tgtEl>
                    </p:cond>
                  </p:endCondLst>
                </p:cTn>
                <p:tgtEl>
                  <p:spTgt spid="18"/>
                </p:tgtEl>
              </p:cMediaNode>
            </p:audio>
          </p:childTnLst>
        </p:cTn>
      </p:par>
    </p:tnLst>
    <p:bldLst>
      <p:bldP spid="10" grpId="0"/>
      <p:bldP spid="11"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Bùi Liễu"/>
          <p:cNvSpPr/>
          <p:nvPr/>
        </p:nvSpPr>
        <p:spPr>
          <a:xfrm>
            <a:off x="2590800" y="2438400"/>
            <a:ext cx="7162800" cy="3886770"/>
          </a:xfrm>
          <a:prstGeom prst="rect">
            <a:avLst/>
          </a:prstGeom>
        </p:spPr>
        <p:txBody>
          <a:bodyPr wrap="square">
            <a:spAutoFit/>
          </a:bodyPr>
          <a:lstStyle/>
          <a:p>
            <a:pPr>
              <a:lnSpc>
                <a:spcPct val="107000"/>
              </a:lnSpc>
              <a:spcAft>
                <a:spcPts val="800"/>
              </a:spcAft>
            </a:pPr>
            <a:r>
              <a:rPr lang="en-US" sz="12000">
                <a:solidFill>
                  <a:schemeClr val="accent4"/>
                </a:solidFill>
                <a:latin typeface="Berlin Sans FB Demi" panose="020E0802020502020306" pitchFamily="34" charset="0"/>
                <a:ea typeface="Calibri" panose="020F0502020204030204" pitchFamily="34" charset="0"/>
                <a:cs typeface="Arial" panose="020B0604020202020204" pitchFamily="34" charset="0"/>
              </a:rPr>
              <a:t>Structures	</a:t>
            </a:r>
            <a:endParaRPr lang="en-US" sz="12000" dirty="0">
              <a:solidFill>
                <a:schemeClr val="accent4"/>
              </a:solidFill>
              <a:latin typeface="Berlin Sans FB Demi" panose="020E0802020502020306"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13452921"/>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F25BA64-2A4E-47D6-B45D-E8DC244EDFBF}"/>
              </a:ext>
            </a:extLst>
          </p:cNvPr>
          <p:cNvSpPr txBox="1"/>
          <p:nvPr/>
        </p:nvSpPr>
        <p:spPr>
          <a:xfrm>
            <a:off x="1295400" y="612796"/>
            <a:ext cx="9144000" cy="646331"/>
          </a:xfrm>
          <a:prstGeom prst="rect">
            <a:avLst/>
          </a:prstGeom>
          <a:noFill/>
        </p:spPr>
        <p:txBody>
          <a:bodyPr wrap="square">
            <a:spAutoFit/>
          </a:bodyPr>
          <a:lstStyle/>
          <a:p>
            <a:r>
              <a:rPr lang="en-US" sz="3600" b="1">
                <a:solidFill>
                  <a:schemeClr val="accent4">
                    <a:lumMod val="75000"/>
                  </a:schemeClr>
                </a:solidFill>
                <a:latin typeface="Arial" panose="020B0604020202020204" pitchFamily="34" charset="0"/>
                <a:cs typeface="Arial" panose="020B0604020202020204" pitchFamily="34" charset="0"/>
              </a:rPr>
              <a:t>*Xin phép để làm việc gì.</a:t>
            </a:r>
            <a:endParaRPr lang="en-US" sz="3600" b="1" dirty="0">
              <a:solidFill>
                <a:schemeClr val="accent4">
                  <a:lumMod val="75000"/>
                </a:schemeClr>
              </a:solidFill>
              <a:latin typeface="Arial" panose="020B0604020202020204" pitchFamily="34" charset="0"/>
              <a:cs typeface="Arial" panose="020B0604020202020204" pitchFamily="34" charset="0"/>
            </a:endParaRPr>
          </a:p>
        </p:txBody>
      </p:sp>
      <p:sp>
        <p:nvSpPr>
          <p:cNvPr id="10" name="Rectangle: Rounded Corners 3">
            <a:extLst>
              <a:ext uri="{FF2B5EF4-FFF2-40B4-BE49-F238E27FC236}">
                <a16:creationId xmlns:a16="http://schemas.microsoft.com/office/drawing/2014/main" id="{19B3D6E2-AFF0-419F-85EA-B305C8317E0B}"/>
              </a:ext>
            </a:extLst>
          </p:cNvPr>
          <p:cNvSpPr/>
          <p:nvPr/>
        </p:nvSpPr>
        <p:spPr>
          <a:xfrm>
            <a:off x="1745215" y="2002876"/>
            <a:ext cx="5626306" cy="1564640"/>
          </a:xfrm>
          <a:prstGeom prst="roundRect">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800"/>
              </a:spcAft>
            </a:pPr>
            <a:r>
              <a:rPr lang="en-US" sz="4000" b="1">
                <a:solidFill>
                  <a:schemeClr val="tx1"/>
                </a:solidFill>
                <a:latin typeface="Arial" panose="020B0604020202020204" pitchFamily="34" charset="0"/>
                <a:ea typeface="Calibri" panose="020F0502020204030204" pitchFamily="34" charset="0"/>
                <a:cs typeface="Arial" panose="020B0604020202020204" pitchFamily="34" charset="0"/>
              </a:rPr>
              <a:t>May I ____________?</a:t>
            </a:r>
          </a:p>
        </p:txBody>
      </p:sp>
      <p:cxnSp>
        <p:nvCxnSpPr>
          <p:cNvPr id="14" name="Straight Arrow Connector 13">
            <a:extLst>
              <a:ext uri="{FF2B5EF4-FFF2-40B4-BE49-F238E27FC236}">
                <a16:creationId xmlns:a16="http://schemas.microsoft.com/office/drawing/2014/main" id="{3F540948-46A2-4F80-BA07-FBC230F7690B}"/>
              </a:ext>
            </a:extLst>
          </p:cNvPr>
          <p:cNvCxnSpPr>
            <a:cxnSpLocks/>
          </p:cNvCxnSpPr>
          <p:nvPr/>
        </p:nvCxnSpPr>
        <p:spPr>
          <a:xfrm flipV="1">
            <a:off x="7372688" y="2160234"/>
            <a:ext cx="1005840" cy="589525"/>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CAB747B-19F9-489A-9F61-F2E09D71E5CD}"/>
              </a:ext>
            </a:extLst>
          </p:cNvPr>
          <p:cNvCxnSpPr>
            <a:cxnSpLocks/>
          </p:cNvCxnSpPr>
          <p:nvPr/>
        </p:nvCxnSpPr>
        <p:spPr>
          <a:xfrm>
            <a:off x="7372688" y="2750854"/>
            <a:ext cx="1005840" cy="710350"/>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3">
            <a:extLst>
              <a:ext uri="{FF2B5EF4-FFF2-40B4-BE49-F238E27FC236}">
                <a16:creationId xmlns:a16="http://schemas.microsoft.com/office/drawing/2014/main" id="{C177AC13-6144-49C5-8FE9-7CE26948DB51}"/>
              </a:ext>
            </a:extLst>
          </p:cNvPr>
          <p:cNvSpPr/>
          <p:nvPr/>
        </p:nvSpPr>
        <p:spPr>
          <a:xfrm>
            <a:off x="8378528" y="1864377"/>
            <a:ext cx="2975272" cy="589524"/>
          </a:xfrm>
          <a:prstGeom prst="roundRect">
            <a:avLst>
              <a:gd name="adj" fmla="val 50000"/>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r>
              <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rPr>
              <a:t>Yes</a:t>
            </a:r>
            <a:r>
              <a:rPr lang="en-US" sz="3200" b="1">
                <a:solidFill>
                  <a:schemeClr val="tx1"/>
                </a:solidFill>
                <a:latin typeface="Arial" panose="020B0604020202020204" pitchFamily="34" charset="0"/>
                <a:ea typeface="Calibri" panose="020F0502020204030204" pitchFamily="34" charset="0"/>
                <a:cs typeface="Arial" panose="020B0604020202020204" pitchFamily="34" charset="0"/>
              </a:rPr>
              <a:t>, you can.</a:t>
            </a:r>
            <a:endPar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7" name="Rectangle: Rounded Corners 14">
            <a:extLst>
              <a:ext uri="{FF2B5EF4-FFF2-40B4-BE49-F238E27FC236}">
                <a16:creationId xmlns:a16="http://schemas.microsoft.com/office/drawing/2014/main" id="{F80B94A7-5166-4048-8098-2C60120A91D9}"/>
              </a:ext>
            </a:extLst>
          </p:cNvPr>
          <p:cNvSpPr/>
          <p:nvPr/>
        </p:nvSpPr>
        <p:spPr>
          <a:xfrm>
            <a:off x="8378528" y="3179150"/>
            <a:ext cx="3364824" cy="685051"/>
          </a:xfrm>
          <a:prstGeom prst="roundRect">
            <a:avLst>
              <a:gd name="adj" fmla="val 50000"/>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chemeClr val="tx1"/>
                </a:solidFill>
                <a:latin typeface="Arial" panose="020B0604020202020204" pitchFamily="34" charset="0"/>
                <a:ea typeface="Calibri" panose="020F0502020204030204" pitchFamily="34" charset="0"/>
                <a:cs typeface="Arial" panose="020B0604020202020204" pitchFamily="34" charset="0"/>
              </a:rPr>
              <a:t>No, you can’t.</a:t>
            </a:r>
            <a:endPar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8" name="Rectangle: Rounded Corners 16">
            <a:extLst>
              <a:ext uri="{FF2B5EF4-FFF2-40B4-BE49-F238E27FC236}">
                <a16:creationId xmlns:a16="http://schemas.microsoft.com/office/drawing/2014/main" id="{B00CEC44-5296-4CC3-B520-1E01F5202A56}"/>
              </a:ext>
            </a:extLst>
          </p:cNvPr>
          <p:cNvSpPr/>
          <p:nvPr/>
        </p:nvSpPr>
        <p:spPr>
          <a:xfrm>
            <a:off x="8345871" y="2490434"/>
            <a:ext cx="2814320" cy="589524"/>
          </a:xfrm>
          <a:prstGeom prst="roundRect">
            <a:avLst>
              <a:gd name="adj" fmla="val 0"/>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a:solidFill>
                  <a:schemeClr val="tx1"/>
                </a:solidFill>
                <a:latin typeface="Arial" panose="020B0604020202020204" pitchFamily="34" charset="0"/>
                <a:ea typeface="Calibri" panose="020F0502020204030204" pitchFamily="34" charset="0"/>
                <a:cs typeface="Arial" panose="020B0604020202020204" pitchFamily="34" charset="0"/>
              </a:rPr>
              <a:t>(Ừ, em có thể.)</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9" name="Rectangle: Rounded Corners 17">
            <a:extLst>
              <a:ext uri="{FF2B5EF4-FFF2-40B4-BE49-F238E27FC236}">
                <a16:creationId xmlns:a16="http://schemas.microsoft.com/office/drawing/2014/main" id="{F8F793C6-DE92-4A74-B9C3-B5491EE8D748}"/>
              </a:ext>
            </a:extLst>
          </p:cNvPr>
          <p:cNvSpPr/>
          <p:nvPr/>
        </p:nvSpPr>
        <p:spPr>
          <a:xfrm>
            <a:off x="7910892" y="4148342"/>
            <a:ext cx="3910543" cy="589524"/>
          </a:xfrm>
          <a:prstGeom prst="roundRect">
            <a:avLst>
              <a:gd name="adj" fmla="val 0"/>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a:solidFill>
                  <a:schemeClr val="tx1"/>
                </a:solidFill>
                <a:latin typeface="Arial" panose="020B0604020202020204" pitchFamily="34" charset="0"/>
                <a:ea typeface="Calibri" panose="020F0502020204030204" pitchFamily="34" charset="0"/>
                <a:cs typeface="Arial" panose="020B0604020202020204" pitchFamily="34" charset="0"/>
              </a:rPr>
              <a:t>(Không, em không thể.)</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2024" y="1738072"/>
            <a:ext cx="587167" cy="548467"/>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3448" y="3329757"/>
            <a:ext cx="546262" cy="534444"/>
          </a:xfrm>
          <a:prstGeom prst="rect">
            <a:avLst/>
          </a:prstGeom>
        </p:spPr>
      </p:pic>
      <p:sp>
        <p:nvSpPr>
          <p:cNvPr id="2" name="Rectangle 1"/>
          <p:cNvSpPr/>
          <p:nvPr/>
        </p:nvSpPr>
        <p:spPr>
          <a:xfrm>
            <a:off x="1898542" y="3728649"/>
            <a:ext cx="3672800" cy="388696"/>
          </a:xfrm>
          <a:prstGeom prst="rect">
            <a:avLst/>
          </a:prstGeom>
        </p:spPr>
        <p:txBody>
          <a:bodyPr wrap="none">
            <a:spAutoFit/>
          </a:bodyPr>
          <a:lstStyle/>
          <a:p>
            <a:pPr>
              <a:lnSpc>
                <a:spcPct val="107000"/>
              </a:lnSpc>
              <a:spcAft>
                <a:spcPts val="800"/>
              </a:spcAft>
            </a:pPr>
            <a:r>
              <a:rPr lang="en-US" b="1">
                <a:latin typeface="Arial" panose="020B0604020202020204" pitchFamily="34" charset="0"/>
                <a:ea typeface="Calibri" panose="020F0502020204030204" pitchFamily="34" charset="0"/>
                <a:cs typeface="Arial" panose="020B0604020202020204" pitchFamily="34" charset="0"/>
              </a:rPr>
              <a:t>(Em có thể _________ không ạ?</a:t>
            </a:r>
            <a:endParaRPr lang="en-US" b="1" dirty="0">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1905000" y="4589450"/>
            <a:ext cx="7924800" cy="1878335"/>
          </a:xfrm>
          <a:prstGeom prst="rect">
            <a:avLst/>
          </a:prstGeom>
        </p:spPr>
        <p:txBody>
          <a:bodyPr wrap="square">
            <a:spAutoFit/>
          </a:bodyPr>
          <a:lstStyle/>
          <a:p>
            <a:pPr>
              <a:lnSpc>
                <a:spcPct val="107000"/>
              </a:lnSpc>
              <a:spcAft>
                <a:spcPts val="800"/>
              </a:spcAft>
            </a:pPr>
            <a:r>
              <a:rPr lang="en-US" sz="3200" b="1">
                <a:solidFill>
                  <a:schemeClr val="accent4">
                    <a:lumMod val="75000"/>
                  </a:schemeClr>
                </a:solidFill>
                <a:latin typeface="Arial" panose="020B0604020202020204" pitchFamily="34" charset="0"/>
                <a:ea typeface="Calibri" panose="020F0502020204030204" pitchFamily="34" charset="0"/>
                <a:cs typeface="Arial" panose="020B0604020202020204" pitchFamily="34" charset="0"/>
              </a:rPr>
              <a:t>Example:</a:t>
            </a:r>
          </a:p>
          <a:p>
            <a:pPr>
              <a:lnSpc>
                <a:spcPct val="107000"/>
              </a:lnSpc>
              <a:spcAft>
                <a:spcPts val="800"/>
              </a:spcAft>
            </a:pPr>
            <a:r>
              <a:rPr lang="en-US" sz="3200" b="1">
                <a:latin typeface="Arial" panose="020B0604020202020204" pitchFamily="34" charset="0"/>
                <a:ea typeface="Calibri" panose="020F0502020204030204" pitchFamily="34" charset="0"/>
                <a:cs typeface="Arial" panose="020B0604020202020204" pitchFamily="34" charset="0"/>
              </a:rPr>
              <a:t>Linh:  </a:t>
            </a:r>
            <a:r>
              <a:rPr lang="en-US" sz="3200">
                <a:latin typeface="Arial" panose="020B0604020202020204" pitchFamily="34" charset="0"/>
                <a:ea typeface="Calibri" panose="020F0502020204030204" pitchFamily="34" charset="0"/>
                <a:cs typeface="Arial" panose="020B0604020202020204" pitchFamily="34" charset="0"/>
              </a:rPr>
              <a:t>May I </a:t>
            </a:r>
            <a:r>
              <a:rPr lang="en-US" sz="3200" b="1">
                <a:latin typeface="Arial" panose="020B0604020202020204" pitchFamily="34" charset="0"/>
                <a:ea typeface="Calibri" panose="020F0502020204030204" pitchFamily="34" charset="0"/>
                <a:cs typeface="Arial" panose="020B0604020202020204" pitchFamily="34" charset="0"/>
              </a:rPr>
              <a:t>go out</a:t>
            </a:r>
            <a:r>
              <a:rPr lang="en-US" sz="320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en-US" sz="3200" b="1">
                <a:latin typeface="Arial" panose="020B0604020202020204" pitchFamily="34" charset="0"/>
                <a:ea typeface="Calibri" panose="020F0502020204030204" pitchFamily="34" charset="0"/>
                <a:cs typeface="Arial" panose="020B0604020202020204" pitchFamily="34" charset="0"/>
              </a:rPr>
              <a:t>Mr Long:  </a:t>
            </a:r>
            <a:r>
              <a:rPr lang="en-US" sz="3200">
                <a:latin typeface="Arial" panose="020B0604020202020204" pitchFamily="34" charset="0"/>
                <a:ea typeface="Calibri" panose="020F0502020204030204" pitchFamily="34" charset="0"/>
                <a:cs typeface="Arial" panose="020B0604020202020204" pitchFamily="34" charset="0"/>
              </a:rPr>
              <a:t>Yes, you can.</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76202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75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p:bldP spid="19" grpId="0"/>
      <p:bldP spid="2"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ùi Liễu 0968142780"/>
          <p:cNvSpPr txBox="1">
            <a:spLocks/>
          </p:cNvSpPr>
          <p:nvPr/>
        </p:nvSpPr>
        <p:spPr>
          <a:xfrm>
            <a:off x="1733006" y="499145"/>
            <a:ext cx="6344194"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2. Listen</a:t>
            </a:r>
            <a:r>
              <a:rPr lang="en-US" sz="3600" b="1" dirty="0">
                <a:solidFill>
                  <a:schemeClr val="accent4"/>
                </a:solidFill>
                <a:latin typeface="Arial" panose="020B0604020202020204" pitchFamily="34" charset="0"/>
                <a:cs typeface="Arial" panose="020B0604020202020204" pitchFamily="34" charset="0"/>
              </a:rPr>
              <a:t>, point and say.</a:t>
            </a:r>
          </a:p>
        </p:txBody>
      </p:sp>
      <p:sp>
        <p:nvSpPr>
          <p:cNvPr id="13" name="Rounded Rectangle 12"/>
          <p:cNvSpPr/>
          <p:nvPr/>
        </p:nvSpPr>
        <p:spPr>
          <a:xfrm>
            <a:off x="4419600" y="1268505"/>
            <a:ext cx="6853922" cy="5321682"/>
          </a:xfrm>
          <a:prstGeom prst="round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8102" y="1733367"/>
            <a:ext cx="2468231" cy="1777189"/>
          </a:xfrm>
          <a:prstGeom prst="round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3323" y="1691908"/>
            <a:ext cx="2467919" cy="1818648"/>
          </a:xfrm>
          <a:prstGeom prst="round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8102" y="4319096"/>
            <a:ext cx="2572613" cy="1824711"/>
          </a:xfrm>
          <a:prstGeom prst="roundRect">
            <a:avLst/>
          </a:prstGeom>
          <a:solidFill>
            <a:schemeClr val="accent5">
              <a:lumMod val="40000"/>
              <a:lumOff val="60000"/>
            </a:schemeClr>
          </a:solidFill>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76280" y="4277637"/>
            <a:ext cx="2394962" cy="1824709"/>
          </a:xfrm>
          <a:prstGeom prst="roundRect">
            <a:avLst/>
          </a:prstGeom>
        </p:spPr>
      </p:pic>
      <p:sp>
        <p:nvSpPr>
          <p:cNvPr id="26" name="Oval 25"/>
          <p:cNvSpPr/>
          <p:nvPr/>
        </p:nvSpPr>
        <p:spPr>
          <a:xfrm>
            <a:off x="6974876" y="2955212"/>
            <a:ext cx="591457" cy="56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Arial" panose="020B0604020202020204" pitchFamily="34" charset="0"/>
                <a:cs typeface="Arial" panose="020B0604020202020204" pitchFamily="34" charset="0"/>
              </a:rPr>
              <a:t>a</a:t>
            </a:r>
            <a:endParaRPr lang="vi-VN" sz="3600" b="1">
              <a:solidFill>
                <a:schemeClr val="bg1"/>
              </a:solidFill>
              <a:latin typeface="Arial" panose="020B0604020202020204" pitchFamily="34" charset="0"/>
              <a:cs typeface="Arial" panose="020B0604020202020204" pitchFamily="34" charset="0"/>
            </a:endParaRPr>
          </a:p>
        </p:txBody>
      </p:sp>
      <p:sp>
        <p:nvSpPr>
          <p:cNvPr id="27" name="Oval 26"/>
          <p:cNvSpPr/>
          <p:nvPr/>
        </p:nvSpPr>
        <p:spPr>
          <a:xfrm>
            <a:off x="10079785" y="2926760"/>
            <a:ext cx="591457" cy="56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Arial" panose="020B0604020202020204" pitchFamily="34" charset="0"/>
                <a:cs typeface="Arial" panose="020B0604020202020204" pitchFamily="34" charset="0"/>
              </a:rPr>
              <a:t>b</a:t>
            </a:r>
            <a:endParaRPr lang="vi-VN" sz="3600" b="1">
              <a:solidFill>
                <a:schemeClr val="bg1"/>
              </a:solidFill>
              <a:latin typeface="Arial" panose="020B0604020202020204" pitchFamily="34" charset="0"/>
              <a:cs typeface="Arial" panose="020B0604020202020204" pitchFamily="34" charset="0"/>
            </a:endParaRPr>
          </a:p>
        </p:txBody>
      </p:sp>
      <p:sp>
        <p:nvSpPr>
          <p:cNvPr id="28" name="Oval 27"/>
          <p:cNvSpPr/>
          <p:nvPr/>
        </p:nvSpPr>
        <p:spPr>
          <a:xfrm>
            <a:off x="7108681" y="5637046"/>
            <a:ext cx="591457" cy="56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Arial" panose="020B0604020202020204" pitchFamily="34" charset="0"/>
                <a:cs typeface="Arial" panose="020B0604020202020204" pitchFamily="34" charset="0"/>
              </a:rPr>
              <a:t>c</a:t>
            </a:r>
            <a:endParaRPr lang="vi-VN" sz="3600" b="1">
              <a:solidFill>
                <a:schemeClr val="bg1"/>
              </a:solidFill>
              <a:latin typeface="Arial" panose="020B0604020202020204" pitchFamily="34" charset="0"/>
              <a:cs typeface="Arial" panose="020B0604020202020204" pitchFamily="34" charset="0"/>
            </a:endParaRPr>
          </a:p>
        </p:txBody>
      </p:sp>
      <p:sp>
        <p:nvSpPr>
          <p:cNvPr id="29" name="Oval 28"/>
          <p:cNvSpPr/>
          <p:nvPr/>
        </p:nvSpPr>
        <p:spPr>
          <a:xfrm>
            <a:off x="10128275" y="5656652"/>
            <a:ext cx="591457" cy="56135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chemeClr val="bg1"/>
                </a:solidFill>
                <a:latin typeface="Arial" panose="020B0604020202020204" pitchFamily="34" charset="0"/>
                <a:cs typeface="Arial" panose="020B0604020202020204" pitchFamily="34" charset="0"/>
              </a:rPr>
              <a:t>d</a:t>
            </a:r>
            <a:endParaRPr lang="vi-VN" sz="3600" b="1">
              <a:solidFill>
                <a:schemeClr val="bg1"/>
              </a:solidFill>
              <a:latin typeface="Arial" panose="020B0604020202020204" pitchFamily="34" charset="0"/>
              <a:cs typeface="Arial" panose="020B0604020202020204" pitchFamily="34" charset="0"/>
            </a:endParaRPr>
          </a:p>
        </p:txBody>
      </p:sp>
      <p:sp>
        <p:nvSpPr>
          <p:cNvPr id="30" name="Bùi Liễu"/>
          <p:cNvSpPr/>
          <p:nvPr/>
        </p:nvSpPr>
        <p:spPr>
          <a:xfrm>
            <a:off x="4489276" y="3408379"/>
            <a:ext cx="3510981" cy="584775"/>
          </a:xfrm>
          <a:prstGeom prst="rect">
            <a:avLst/>
          </a:prstGeom>
        </p:spPr>
        <p:txBody>
          <a:bodyPr wrap="square">
            <a:spAutoFit/>
          </a:bodyPr>
          <a:lstStyle/>
          <a:p>
            <a:pPr algn="ctr">
              <a:spcAft>
                <a:spcPts val="800"/>
              </a:spcAft>
            </a:pPr>
            <a:r>
              <a:rPr lang="en-US" sz="3200">
                <a:latin typeface="Arial" panose="020B0604020202020204" pitchFamily="34" charset="0"/>
                <a:ea typeface="Calibri" panose="020F0502020204030204" pitchFamily="34" charset="0"/>
                <a:cs typeface="Arial" panose="020B0604020202020204" pitchFamily="34" charset="0"/>
              </a:rPr>
              <a:t>go out/yes</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31" name="Bùi Liễu"/>
          <p:cNvSpPr/>
          <p:nvPr/>
        </p:nvSpPr>
        <p:spPr>
          <a:xfrm>
            <a:off x="7230096" y="3402248"/>
            <a:ext cx="4414372" cy="584775"/>
          </a:xfrm>
          <a:prstGeom prst="rect">
            <a:avLst/>
          </a:prstGeom>
        </p:spPr>
        <p:txBody>
          <a:bodyPr wrap="square">
            <a:spAutoFit/>
          </a:bodyPr>
          <a:lstStyle/>
          <a:p>
            <a:pPr algn="ctr">
              <a:spcAft>
                <a:spcPts val="800"/>
              </a:spcAft>
            </a:pPr>
            <a:r>
              <a:rPr lang="en-US" sz="3200">
                <a:latin typeface="Arial" panose="020B0604020202020204" pitchFamily="34" charset="0"/>
                <a:ea typeface="Calibri" panose="020F0502020204030204" pitchFamily="34" charset="0"/>
                <a:cs typeface="Arial" panose="020B0604020202020204" pitchFamily="34" charset="0"/>
              </a:rPr>
              <a:t>speak Vietnamese</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32" name="Bùi Liễu"/>
          <p:cNvSpPr/>
          <p:nvPr/>
        </p:nvSpPr>
        <p:spPr>
          <a:xfrm>
            <a:off x="3985555" y="6033149"/>
            <a:ext cx="4872655" cy="584775"/>
          </a:xfrm>
          <a:prstGeom prst="rect">
            <a:avLst/>
          </a:prstGeom>
        </p:spPr>
        <p:txBody>
          <a:bodyPr wrap="square">
            <a:spAutoFit/>
          </a:bodyPr>
          <a:lstStyle/>
          <a:p>
            <a:pPr algn="ctr">
              <a:spcAft>
                <a:spcPts val="800"/>
              </a:spcAft>
            </a:pPr>
            <a:r>
              <a:rPr lang="en-US" sz="3200">
                <a:latin typeface="Arial" panose="020B0604020202020204" pitchFamily="34" charset="0"/>
                <a:ea typeface="Calibri" panose="020F0502020204030204" pitchFamily="34" charset="0"/>
                <a:cs typeface="Arial" panose="020B0604020202020204" pitchFamily="34" charset="0"/>
              </a:rPr>
              <a:t>open the book/no</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33" name="Bùi Liễu"/>
          <p:cNvSpPr/>
          <p:nvPr/>
        </p:nvSpPr>
        <p:spPr>
          <a:xfrm>
            <a:off x="7700138" y="6027730"/>
            <a:ext cx="3510981" cy="584775"/>
          </a:xfrm>
          <a:prstGeom prst="rect">
            <a:avLst/>
          </a:prstGeom>
        </p:spPr>
        <p:txBody>
          <a:bodyPr wrap="square">
            <a:spAutoFit/>
          </a:bodyPr>
          <a:lstStyle/>
          <a:p>
            <a:pPr algn="ctr">
              <a:spcAft>
                <a:spcPts val="800"/>
              </a:spcAft>
            </a:pPr>
            <a:r>
              <a:rPr lang="en-US" sz="3200">
                <a:latin typeface="Arial" panose="020B0604020202020204" pitchFamily="34" charset="0"/>
                <a:ea typeface="Calibri" panose="020F0502020204030204" pitchFamily="34" charset="0"/>
                <a:cs typeface="Arial" panose="020B0604020202020204" pitchFamily="34" charset="0"/>
              </a:rPr>
              <a:t>sit down/no</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3" name="Rounded Rectangular Callout 2"/>
          <p:cNvSpPr/>
          <p:nvPr/>
        </p:nvSpPr>
        <p:spPr>
          <a:xfrm>
            <a:off x="609600" y="1691908"/>
            <a:ext cx="3439054" cy="670292"/>
          </a:xfrm>
          <a:prstGeom prst="wedgeRoundRectCallout">
            <a:avLst>
              <a:gd name="adj1" fmla="val -32790"/>
              <a:gd name="adj2" fmla="val 125222"/>
              <a:gd name="adj3" fmla="val 1666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May I  ________?</a:t>
            </a:r>
            <a:endParaRPr lang="vi-VN" sz="3200" b="1">
              <a:solidFill>
                <a:schemeClr val="tx1"/>
              </a:solidFill>
            </a:endParaRPr>
          </a:p>
        </p:txBody>
      </p:sp>
      <p:sp>
        <p:nvSpPr>
          <p:cNvPr id="34" name="Rounded Rectangular Callout 33"/>
          <p:cNvSpPr/>
          <p:nvPr/>
        </p:nvSpPr>
        <p:spPr>
          <a:xfrm>
            <a:off x="619611" y="3152969"/>
            <a:ext cx="2580789" cy="670292"/>
          </a:xfrm>
          <a:prstGeom prst="wedgeRoundRectCallout">
            <a:avLst>
              <a:gd name="adj1" fmla="val 41923"/>
              <a:gd name="adj2" fmla="val 89635"/>
              <a:gd name="adj3" fmla="val 1666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rPr>
              <a:t>Yes, you can.</a:t>
            </a:r>
            <a:endParaRPr lang="vi-VN" sz="3200" b="1">
              <a:solidFill>
                <a:schemeClr val="tx1"/>
              </a:solidFill>
            </a:endParaRPr>
          </a:p>
        </p:txBody>
      </p:sp>
      <p:sp>
        <p:nvSpPr>
          <p:cNvPr id="35" name="Rounded Rectangular Callout 34"/>
          <p:cNvSpPr/>
          <p:nvPr/>
        </p:nvSpPr>
        <p:spPr>
          <a:xfrm>
            <a:off x="1038732" y="4360215"/>
            <a:ext cx="2775303" cy="670292"/>
          </a:xfrm>
          <a:prstGeom prst="wedgeRoundRectCallout">
            <a:avLst>
              <a:gd name="adj1" fmla="val 30370"/>
              <a:gd name="adj2" fmla="val 107428"/>
              <a:gd name="adj3" fmla="val 1666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rPr>
              <a:t>No, you can’t.</a:t>
            </a:r>
            <a:endParaRPr lang="vi-VN" sz="3200" b="1">
              <a:solidFill>
                <a:schemeClr val="tx1"/>
              </a:solidFill>
            </a:endParaRPr>
          </a:p>
        </p:txBody>
      </p:sp>
      <p:sp>
        <p:nvSpPr>
          <p:cNvPr id="36" name="Bùi Liễu"/>
          <p:cNvSpPr/>
          <p:nvPr/>
        </p:nvSpPr>
        <p:spPr>
          <a:xfrm>
            <a:off x="423154" y="5963135"/>
            <a:ext cx="4872655" cy="584775"/>
          </a:xfrm>
          <a:prstGeom prst="rect">
            <a:avLst/>
          </a:prstGeom>
        </p:spPr>
        <p:txBody>
          <a:bodyPr wrap="square">
            <a:spAutoFit/>
          </a:bodyPr>
          <a:lstStyle/>
          <a:p>
            <a:pPr algn="ctr">
              <a:spcAft>
                <a:spcPts val="800"/>
              </a:spcAft>
            </a:pPr>
            <a:r>
              <a:rPr lang="en-US" sz="3200">
                <a:latin typeface="Arial" panose="020B0604020202020204" pitchFamily="34" charset="0"/>
                <a:ea typeface="Calibri" panose="020F0502020204030204" pitchFamily="34" charset="0"/>
                <a:cs typeface="Arial" panose="020B0604020202020204" pitchFamily="34" charset="0"/>
              </a:rPr>
              <a:t>can’t = can not</a:t>
            </a:r>
            <a:endParaRPr lang="en-US" sz="3200" dirty="0">
              <a:latin typeface="Arial" panose="020B0604020202020204" pitchFamily="34" charset="0"/>
              <a:ea typeface="Calibri" panose="020F0502020204030204" pitchFamily="34" charset="0"/>
              <a:cs typeface="Arial" panose="020B0604020202020204" pitchFamily="34" charset="0"/>
            </a:endParaRPr>
          </a:p>
        </p:txBody>
      </p:sp>
      <p:pic>
        <p:nvPicPr>
          <p:cNvPr id="2" name="Track 71">
            <a:hlinkClick r:id="" action="ppaction://media"/>
          </p:cNvPr>
          <p:cNvPicPr>
            <a:picLocks noChangeAspect="1"/>
          </p:cNvPicPr>
          <p:nvPr>
            <a:audioFile r:link="rId1"/>
            <p:extLst>
              <p:ext uri="{DAA4B4D4-6D71-4841-9C94-3DE7FCFB9230}">
                <p14:media xmlns:p14="http://schemas.microsoft.com/office/powerpoint/2010/main" r:embed="rId2">
                  <p14:trim st="4537" end="2435.8866"/>
                </p14:media>
              </p:ext>
            </p:extLst>
          </p:nvPr>
        </p:nvPicPr>
        <p:blipFill>
          <a:blip r:embed="rId8">
            <a:extLst>
              <a:ext uri="{28A0092B-C50C-407E-A947-70E740481C1C}">
                <a14:useLocalDpi xmlns:a14="http://schemas.microsoft.com/office/drawing/2010/main" val="0"/>
              </a:ext>
            </a:extLst>
          </a:blip>
          <a:stretch>
            <a:fillRect/>
          </a:stretch>
        </p:blipFill>
        <p:spPr>
          <a:xfrm>
            <a:off x="7218064" y="494284"/>
            <a:ext cx="609600" cy="609600"/>
          </a:xfrm>
          <a:prstGeom prst="rect">
            <a:avLst/>
          </a:prstGeom>
        </p:spPr>
      </p:pic>
    </p:spTree>
    <p:extLst>
      <p:ext uri="{BB962C8B-B14F-4D97-AF65-F5344CB8AC3E}">
        <p14:creationId xmlns:p14="http://schemas.microsoft.com/office/powerpoint/2010/main" val="3201336564"/>
      </p:ext>
    </p:extLst>
  </p:cSld>
  <p:clrMapOvr>
    <a:masterClrMapping/>
  </p:clrMapOvr>
  <p:transition spd="slow">
    <p:fade/>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237" fill="hold"/>
                                        <p:tgtEl>
                                          <p:spTgt spid="2"/>
                                        </p:tgtEl>
                                      </p:cBhvr>
                                    </p:cmd>
                                  </p:childTnLst>
                                </p:cTn>
                              </p:par>
                            </p:childTnLst>
                          </p:cTn>
                        </p:par>
                      </p:childTnLst>
                    </p:cTn>
                  </p:par>
                </p:childTnLst>
              </p:cTn>
              <p:nextCondLst>
                <p:cond evt="onClick" delay="0">
                  <p:tgtEl>
                    <p:spTgt spid="2"/>
                  </p:tgtEl>
                </p:cond>
              </p:nextCondLst>
            </p:seq>
            <p:audio>
              <p:cMediaNode vol="10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12;p38"/>
          <p:cNvSpPr txBox="1">
            <a:spLocks/>
          </p:cNvSpPr>
          <p:nvPr/>
        </p:nvSpPr>
        <p:spPr>
          <a:xfrm>
            <a:off x="762000" y="457200"/>
            <a:ext cx="3581400"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spcBef>
                <a:spcPts val="0"/>
              </a:spcBef>
            </a:pPr>
            <a:r>
              <a:rPr lang="en-US" sz="3600" b="1">
                <a:solidFill>
                  <a:schemeClr val="accent4"/>
                </a:solidFill>
                <a:latin typeface="Arial" panose="020B0604020202020204" pitchFamily="34" charset="0"/>
                <a:cs typeface="Arial" panose="020B0604020202020204" pitchFamily="34" charset="0"/>
              </a:rPr>
              <a:t>3. Let’s talk.</a:t>
            </a:r>
            <a:endParaRPr lang="en-US" sz="3600" b="1" dirty="0">
              <a:solidFill>
                <a:schemeClr val="accent4"/>
              </a:solidFill>
              <a:latin typeface="Arial" panose="020B0604020202020204" pitchFamily="34" charset="0"/>
              <a:cs typeface="Arial" panose="020B0604020202020204" pitchFamily="34" charset="0"/>
            </a:endParaRPr>
          </a:p>
        </p:txBody>
      </p:sp>
      <p:sp>
        <p:nvSpPr>
          <p:cNvPr id="24" name="Rectangle 23"/>
          <p:cNvSpPr/>
          <p:nvPr/>
        </p:nvSpPr>
        <p:spPr>
          <a:xfrm>
            <a:off x="8305800" y="2296769"/>
            <a:ext cx="1447800" cy="522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5" name="Rectangle 24"/>
          <p:cNvSpPr/>
          <p:nvPr/>
        </p:nvSpPr>
        <p:spPr>
          <a:xfrm>
            <a:off x="9144000" y="2819400"/>
            <a:ext cx="1447800" cy="522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6" name="Rectangle 25"/>
          <p:cNvSpPr/>
          <p:nvPr/>
        </p:nvSpPr>
        <p:spPr>
          <a:xfrm>
            <a:off x="9753600" y="2296768"/>
            <a:ext cx="1447800" cy="522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7" name="Rectangle 26"/>
          <p:cNvSpPr/>
          <p:nvPr/>
        </p:nvSpPr>
        <p:spPr>
          <a:xfrm>
            <a:off x="11201400" y="2445810"/>
            <a:ext cx="304800" cy="522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8" name="Rectangle 27"/>
          <p:cNvSpPr/>
          <p:nvPr/>
        </p:nvSpPr>
        <p:spPr>
          <a:xfrm>
            <a:off x="10591800" y="2805224"/>
            <a:ext cx="914400" cy="522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8300" y="1183018"/>
            <a:ext cx="9144000" cy="5178025"/>
          </a:xfrm>
          <a:prstGeom prst="rect">
            <a:avLst/>
          </a:prstGeom>
        </p:spPr>
      </p:pic>
      <p:sp>
        <p:nvSpPr>
          <p:cNvPr id="11" name="Rounded Rectangular Callout 10"/>
          <p:cNvSpPr/>
          <p:nvPr/>
        </p:nvSpPr>
        <p:spPr>
          <a:xfrm>
            <a:off x="3810000" y="1209522"/>
            <a:ext cx="3439054" cy="670292"/>
          </a:xfrm>
          <a:prstGeom prst="wedgeRoundRectCallout">
            <a:avLst>
              <a:gd name="adj1" fmla="val -32790"/>
              <a:gd name="adj2" fmla="val 125222"/>
              <a:gd name="adj3" fmla="val 1666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May I  ________?</a:t>
            </a:r>
            <a:endParaRPr lang="vi-VN" sz="3200" b="1">
              <a:solidFill>
                <a:schemeClr val="tx1"/>
              </a:solidFill>
            </a:endParaRPr>
          </a:p>
        </p:txBody>
      </p:sp>
      <p:sp>
        <p:nvSpPr>
          <p:cNvPr id="12" name="Rounded Rectangular Callout 11"/>
          <p:cNvSpPr/>
          <p:nvPr/>
        </p:nvSpPr>
        <p:spPr>
          <a:xfrm>
            <a:off x="7739305" y="1254887"/>
            <a:ext cx="3042995" cy="670292"/>
          </a:xfrm>
          <a:prstGeom prst="wedgeRoundRectCallout">
            <a:avLst>
              <a:gd name="adj1" fmla="val -26628"/>
              <a:gd name="adj2" fmla="val 86669"/>
              <a:gd name="adj3" fmla="val 16667"/>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tx1"/>
                </a:solidFill>
              </a:rPr>
              <a:t>Yes/No ______.</a:t>
            </a:r>
            <a:endParaRPr lang="vi-VN" sz="3200" b="1">
              <a:solidFill>
                <a:schemeClr val="tx1"/>
              </a:solidFill>
            </a:endParaRPr>
          </a:p>
        </p:txBody>
      </p:sp>
    </p:spTree>
    <p:extLst>
      <p:ext uri="{BB962C8B-B14F-4D97-AF65-F5344CB8AC3E}">
        <p14:creationId xmlns:p14="http://schemas.microsoft.com/office/powerpoint/2010/main" val="666001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ùi Liễu 0968142780"/>
          <p:cNvPicPr>
            <a:picLocks noChangeAspect="1"/>
          </p:cNvPicPr>
          <p:nvPr/>
        </p:nvPicPr>
        <p:blipFill rotWithShape="1">
          <a:blip r:embed="rId4">
            <a:extLst>
              <a:ext uri="{28A0092B-C50C-407E-A947-70E740481C1C}">
                <a14:useLocalDpi xmlns:a14="http://schemas.microsoft.com/office/drawing/2010/main" val="0"/>
              </a:ext>
            </a:extLst>
          </a:blip>
          <a:srcRect t="26667" b="20000"/>
          <a:stretch/>
        </p:blipFill>
        <p:spPr>
          <a:xfrm>
            <a:off x="2286000" y="1524000"/>
            <a:ext cx="7924800" cy="3926145"/>
          </a:xfrm>
          <a:prstGeom prst="rect">
            <a:avLst/>
          </a:prstGeom>
        </p:spPr>
      </p:pic>
      <p:sp>
        <p:nvSpPr>
          <p:cNvPr id="5" name="Bùi Liễu 0968142780"/>
          <p:cNvSpPr txBox="1"/>
          <p:nvPr/>
        </p:nvSpPr>
        <p:spPr>
          <a:xfrm>
            <a:off x="3810000" y="3657600"/>
            <a:ext cx="5105400" cy="1323439"/>
          </a:xfrm>
          <a:prstGeom prst="rect">
            <a:avLst/>
          </a:prstGeom>
          <a:noFill/>
        </p:spPr>
        <p:txBody>
          <a:bodyPr wrap="square" rtlCol="0">
            <a:spAutoFit/>
          </a:bodyPr>
          <a:lstStyle/>
          <a:p>
            <a:r>
              <a:rPr lang="en-US" sz="8000" b="1">
                <a:solidFill>
                  <a:schemeClr val="accent4"/>
                </a:solidFill>
                <a:effectLst>
                  <a:glow rad="127000">
                    <a:schemeClr val="bg1"/>
                  </a:glow>
                </a:effectLst>
                <a:latin typeface="Berlin Sans FB Demi" panose="020E0802020502020306" pitchFamily="34" charset="0"/>
              </a:rPr>
              <a:t>Let’s play!</a:t>
            </a:r>
            <a:endParaRPr lang="en-US" sz="8000" b="1" dirty="0">
              <a:solidFill>
                <a:schemeClr val="accent4"/>
              </a:solidFill>
              <a:effectLst>
                <a:glow rad="127000">
                  <a:schemeClr val="bg1"/>
                </a:glow>
              </a:effectLst>
              <a:latin typeface="Berlin Sans FB Demi" panose="020E0802020502020306" pitchFamily="34" charset="0"/>
            </a:endParaRPr>
          </a:p>
        </p:txBody>
      </p:sp>
    </p:spTree>
    <p:extLst>
      <p:ext uri="{BB962C8B-B14F-4D97-AF65-F5344CB8AC3E}">
        <p14:creationId xmlns:p14="http://schemas.microsoft.com/office/powerpoint/2010/main" val="264259833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435">
                                          <p:stCondLst>
                                            <p:cond delay="0"/>
                                          </p:stCondLst>
                                        </p:cTn>
                                        <p:tgtEl>
                                          <p:spTgt spid="5"/>
                                        </p:tgtEl>
                                      </p:cBhvr>
                                    </p:animEffect>
                                    <p:anim calcmode="lin" valueType="num">
                                      <p:cBhvr>
                                        <p:cTn id="8" dur="1367"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5"/>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5"/>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5"/>
                                        </p:tgtEl>
                                        <p:attrNameLst>
                                          <p:attrName>ppt_y</p:attrName>
                                        </p:attrNameLst>
                                      </p:cBhvr>
                                      <p:tavLst>
                                        <p:tav tm="0" fmla="#ppt_y-sin(pi*$)/81">
                                          <p:val>
                                            <p:fltVal val="0"/>
                                          </p:val>
                                        </p:tav>
                                        <p:tav tm="100000">
                                          <p:val>
                                            <p:fltVal val="1"/>
                                          </p:val>
                                        </p:tav>
                                      </p:tavLst>
                                    </p:anim>
                                    <p:animScale>
                                      <p:cBhvr>
                                        <p:cTn id="13" dur="20">
                                          <p:stCondLst>
                                            <p:cond delay="487"/>
                                          </p:stCondLst>
                                        </p:cTn>
                                        <p:tgtEl>
                                          <p:spTgt spid="5"/>
                                        </p:tgtEl>
                                      </p:cBhvr>
                                      <p:to x="100000" y="60000"/>
                                    </p:animScale>
                                    <p:animScale>
                                      <p:cBhvr>
                                        <p:cTn id="14" dur="124" decel="50000">
                                          <p:stCondLst>
                                            <p:cond delay="507"/>
                                          </p:stCondLst>
                                        </p:cTn>
                                        <p:tgtEl>
                                          <p:spTgt spid="5"/>
                                        </p:tgtEl>
                                      </p:cBhvr>
                                      <p:to x="100000" y="100000"/>
                                    </p:animScale>
                                    <p:animScale>
                                      <p:cBhvr>
                                        <p:cTn id="15" dur="20">
                                          <p:stCondLst>
                                            <p:cond delay="984"/>
                                          </p:stCondLst>
                                        </p:cTn>
                                        <p:tgtEl>
                                          <p:spTgt spid="5"/>
                                        </p:tgtEl>
                                      </p:cBhvr>
                                      <p:to x="100000" y="80000"/>
                                    </p:animScale>
                                    <p:animScale>
                                      <p:cBhvr>
                                        <p:cTn id="16" dur="124" decel="50000">
                                          <p:stCondLst>
                                            <p:cond delay="1004"/>
                                          </p:stCondLst>
                                        </p:cTn>
                                        <p:tgtEl>
                                          <p:spTgt spid="5"/>
                                        </p:tgtEl>
                                      </p:cBhvr>
                                      <p:to x="100000" y="100000"/>
                                    </p:animScale>
                                    <p:animScale>
                                      <p:cBhvr>
                                        <p:cTn id="17" dur="20">
                                          <p:stCondLst>
                                            <p:cond delay="1231"/>
                                          </p:stCondLst>
                                        </p:cTn>
                                        <p:tgtEl>
                                          <p:spTgt spid="5"/>
                                        </p:tgtEl>
                                      </p:cBhvr>
                                      <p:to x="100000" y="90000"/>
                                    </p:animScale>
                                    <p:animScale>
                                      <p:cBhvr>
                                        <p:cTn id="18" dur="124" decel="50000">
                                          <p:stCondLst>
                                            <p:cond delay="1251"/>
                                          </p:stCondLst>
                                        </p:cTn>
                                        <p:tgtEl>
                                          <p:spTgt spid="5"/>
                                        </p:tgtEl>
                                      </p:cBhvr>
                                      <p:to x="100000" y="100000"/>
                                    </p:animScale>
                                    <p:animScale>
                                      <p:cBhvr>
                                        <p:cTn id="19" dur="20">
                                          <p:stCondLst>
                                            <p:cond delay="1356"/>
                                          </p:stCondLst>
                                        </p:cTn>
                                        <p:tgtEl>
                                          <p:spTgt spid="5"/>
                                        </p:tgtEl>
                                      </p:cBhvr>
                                      <p:to x="100000" y="95000"/>
                                    </p:animScale>
                                    <p:animScale>
                                      <p:cBhvr>
                                        <p:cTn id="20" dur="124" decel="50000">
                                          <p:stCondLst>
                                            <p:cond delay="1376"/>
                                          </p:stCondLst>
                                        </p:cTn>
                                        <p:tgtEl>
                                          <p:spTgt spid="5"/>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coi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ình ảnh có liên quan">
            <a:extLst>
              <a:ext uri="{FF2B5EF4-FFF2-40B4-BE49-F238E27FC236}">
                <a16:creationId xmlns:a16="http://schemas.microsoft.com/office/drawing/2014/main" id="{F038A8DD-2620-4D59-9C56-8C8887BB3F6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385"/>
          <a:stretch/>
        </p:blipFill>
        <p:spPr bwMode="auto">
          <a:xfrm>
            <a:off x="-21345" y="-58994"/>
            <a:ext cx="12234690" cy="73113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F7E35F9-EB69-4AA2-AEFF-B0F1DAFD1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520126" y="3077932"/>
            <a:ext cx="1341799" cy="1412776"/>
          </a:xfrm>
          <a:prstGeom prst="rect">
            <a:avLst/>
          </a:prstGeom>
        </p:spPr>
      </p:pic>
      <p:pic>
        <p:nvPicPr>
          <p:cNvPr id="9" name="Picture 8">
            <a:extLst>
              <a:ext uri="{FF2B5EF4-FFF2-40B4-BE49-F238E27FC236}">
                <a16:creationId xmlns:a16="http://schemas.microsoft.com/office/drawing/2014/main" id="{22A15584-4420-4558-B75A-D88138847B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4511" y="363111"/>
            <a:ext cx="2336707" cy="3206817"/>
          </a:xfrm>
          <a:prstGeom prst="rect">
            <a:avLst/>
          </a:prstGeom>
        </p:spPr>
      </p:pic>
      <p:pic>
        <p:nvPicPr>
          <p:cNvPr id="10" name="Picture 9">
            <a:extLst>
              <a:ext uri="{FF2B5EF4-FFF2-40B4-BE49-F238E27FC236}">
                <a16:creationId xmlns:a16="http://schemas.microsoft.com/office/drawing/2014/main" id="{336D5AFC-AB39-466E-B8F8-287A7B4558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655" y="1653495"/>
            <a:ext cx="1091717" cy="840813"/>
          </a:xfrm>
          <a:prstGeom prst="rect">
            <a:avLst/>
          </a:prstGeom>
        </p:spPr>
      </p:pic>
      <p:sp>
        <p:nvSpPr>
          <p:cNvPr id="11" name="TextBox 10">
            <a:extLst>
              <a:ext uri="{FF2B5EF4-FFF2-40B4-BE49-F238E27FC236}">
                <a16:creationId xmlns:a16="http://schemas.microsoft.com/office/drawing/2014/main" id="{7AB38086-9C71-4131-9CB8-A0D0C37C0148}"/>
              </a:ext>
            </a:extLst>
          </p:cNvPr>
          <p:cNvSpPr txBox="1"/>
          <p:nvPr/>
        </p:nvSpPr>
        <p:spPr>
          <a:xfrm>
            <a:off x="1316513" y="2465343"/>
            <a:ext cx="8188103" cy="1616765"/>
          </a:xfrm>
          <a:prstGeom prst="rect">
            <a:avLst/>
          </a:prstGeom>
          <a:noFill/>
        </p:spPr>
        <p:txBody>
          <a:bodyPr wrap="square" rtlCol="0">
            <a:prstTxWarp prst="textFadeLeft">
              <a:avLst>
                <a:gd name="adj" fmla="val 24242"/>
              </a:avLst>
            </a:prstTxWarp>
            <a:spAutoFit/>
          </a:bodyPr>
          <a:lstStyle/>
          <a:p>
            <a:r>
              <a:rPr lang="en-US" b="1">
                <a:ln w="28575">
                  <a:solidFill>
                    <a:schemeClr val="bg1"/>
                  </a:solidFill>
                  <a:prstDash val="solid"/>
                </a:ln>
                <a:solidFill>
                  <a:srgbClr val="FF0000"/>
                </a:solidFill>
                <a:effectLst>
                  <a:outerShdw blurRad="38100" dist="38100" dir="2700000" algn="tl">
                    <a:srgbClr val="000000">
                      <a:alpha val="43137"/>
                    </a:srgbClr>
                  </a:outerShdw>
                </a:effectLst>
                <a:latin typeface="Georgia" panose="02040502050405020303" pitchFamily="18" charset="0"/>
              </a:rPr>
              <a:t>Where is Pikachu?</a:t>
            </a:r>
            <a:endParaRPr lang="en-US" b="1" dirty="0">
              <a:ln w="28575">
                <a:solidFill>
                  <a:schemeClr val="bg1"/>
                </a:solidFill>
                <a:prstDash val="solid"/>
              </a:ln>
              <a:solidFill>
                <a:srgbClr val="FF0000"/>
              </a:solidFill>
              <a:effectLst>
                <a:outerShdw blurRad="38100" dist="38100" dir="2700000" algn="tl">
                  <a:srgbClr val="000000">
                    <a:alpha val="43137"/>
                  </a:srgbClr>
                </a:outerShdw>
              </a:effectLst>
              <a:latin typeface="Georgia" panose="02040502050405020303" pitchFamily="18" charset="0"/>
            </a:endParaRPr>
          </a:p>
        </p:txBody>
      </p:sp>
      <p:pic>
        <p:nvPicPr>
          <p:cNvPr id="12" name="Picture 11">
            <a:extLst>
              <a:ext uri="{FF2B5EF4-FFF2-40B4-BE49-F238E27FC236}">
                <a16:creationId xmlns:a16="http://schemas.microsoft.com/office/drawing/2014/main" id="{76E1359F-B9D1-4218-AF6A-C6BFFE72C79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8737" y="-58478"/>
            <a:ext cx="1787896" cy="1376993"/>
          </a:xfrm>
          <a:prstGeom prst="rect">
            <a:avLst/>
          </a:prstGeom>
        </p:spPr>
      </p:pic>
      <p:pic>
        <p:nvPicPr>
          <p:cNvPr id="13" name="Picture 12">
            <a:extLst>
              <a:ext uri="{FF2B5EF4-FFF2-40B4-BE49-F238E27FC236}">
                <a16:creationId xmlns:a16="http://schemas.microsoft.com/office/drawing/2014/main" id="{A0A5EA1C-5019-4B36-9B28-4902350B6D1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95519" y="4456149"/>
            <a:ext cx="600962" cy="824740"/>
          </a:xfrm>
          <a:prstGeom prst="rect">
            <a:avLst/>
          </a:prstGeom>
        </p:spPr>
      </p:pic>
      <p:pic>
        <p:nvPicPr>
          <p:cNvPr id="14" name="Picture 13">
            <a:extLst>
              <a:ext uri="{FF2B5EF4-FFF2-40B4-BE49-F238E27FC236}">
                <a16:creationId xmlns:a16="http://schemas.microsoft.com/office/drawing/2014/main" id="{FFC08A8A-751F-4E9E-928B-272E9512A5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340318" y="4650023"/>
            <a:ext cx="1198342" cy="1261731"/>
          </a:xfrm>
          <a:prstGeom prst="rect">
            <a:avLst/>
          </a:prstGeom>
        </p:spPr>
      </p:pic>
      <p:pic>
        <p:nvPicPr>
          <p:cNvPr id="15" name="Picture 14">
            <a:extLst>
              <a:ext uri="{FF2B5EF4-FFF2-40B4-BE49-F238E27FC236}">
                <a16:creationId xmlns:a16="http://schemas.microsoft.com/office/drawing/2014/main" id="{75AAD933-000A-4471-AEB7-96653E9BF14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8045710" y="5088514"/>
            <a:ext cx="1271963" cy="1139467"/>
          </a:xfrm>
          <a:prstGeom prst="rect">
            <a:avLst/>
          </a:prstGeom>
        </p:spPr>
      </p:pic>
      <p:pic>
        <p:nvPicPr>
          <p:cNvPr id="16" name="Picture 15">
            <a:extLst>
              <a:ext uri="{FF2B5EF4-FFF2-40B4-BE49-F238E27FC236}">
                <a16:creationId xmlns:a16="http://schemas.microsoft.com/office/drawing/2014/main" id="{5C6CF83C-5975-43A6-A98F-19B4EF0900D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009705" y="1966520"/>
            <a:ext cx="920813" cy="824896"/>
          </a:xfrm>
          <a:prstGeom prst="rect">
            <a:avLst/>
          </a:prstGeom>
        </p:spPr>
      </p:pic>
      <p:pic>
        <p:nvPicPr>
          <p:cNvPr id="5" name="Picture 4">
            <a:hlinkClick r:id="" action="ppaction://hlinkshowjump?jump=nextslide"/>
          </p:cNvPr>
          <p:cNvPicPr>
            <a:picLocks noChangeAspect="1"/>
          </p:cNvPicPr>
          <p:nvPr/>
        </p:nvPicPr>
        <p:blipFill>
          <a:blip r:embed="rId13">
            <a:extLst>
              <a:ext uri="{28A0092B-C50C-407E-A947-70E740481C1C}">
                <a14:useLocalDpi xmlns:a14="http://schemas.microsoft.com/office/drawing/2010/main" val="0"/>
              </a:ext>
            </a:extLst>
          </a:blip>
          <a:srcRect/>
          <a:stretch/>
        </p:blipFill>
        <p:spPr>
          <a:xfrm flipH="1">
            <a:off x="4997680" y="5130800"/>
            <a:ext cx="2523565" cy="1282743"/>
          </a:xfrm>
          <a:prstGeom prst="rect">
            <a:avLst/>
          </a:prstGeom>
        </p:spPr>
      </p:pic>
      <p:pic>
        <p:nvPicPr>
          <p:cNvPr id="7" name="Crazy Arcade Music (크아 BGM) - Cánh đồng tuyết (Snow Fiel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74625" y="-1254125"/>
            <a:ext cx="609600" cy="609600"/>
          </a:xfrm>
          <a:prstGeom prst="rect">
            <a:avLst/>
          </a:prstGeom>
        </p:spPr>
      </p:pic>
    </p:spTree>
    <p:extLst>
      <p:ext uri="{BB962C8B-B14F-4D97-AF65-F5344CB8AC3E}">
        <p14:creationId xmlns:p14="http://schemas.microsoft.com/office/powerpoint/2010/main" val="3588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1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6667" numSld="10">
                <p:cTn id="18" fill="hold" display="0">
                  <p:stCondLst>
                    <p:cond delay="indefinite"/>
                  </p:stCondLst>
                  <p:endCondLst>
                    <p:cond evt="onStopAudio" delay="0">
                      <p:tgtEl>
                        <p:sldTgt/>
                      </p:tgtEl>
                    </p:cond>
                  </p:endCondLst>
                </p:cTn>
                <p:tgtEl>
                  <p:spTgt spid="7"/>
                </p:tgtEl>
              </p:cMediaNode>
            </p:audio>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3"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 name="Sai1MsPham"/>
          <p:cNvSpPr/>
          <p:nvPr/>
        </p:nvSpPr>
        <p:spPr>
          <a:xfrm>
            <a:off x="6132417" y="1599131"/>
            <a:ext cx="560238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May I open the book?</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054223"/>
            <a:ext cx="560238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Sit down, please!</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45967" y="4568676"/>
            <a:ext cx="558883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Stand up, please!</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75217" y="1492950"/>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5652" y="3070930"/>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389512" y="4019022"/>
            <a:ext cx="2070204" cy="1854557"/>
          </a:xfrm>
          <a:prstGeom prst="rect">
            <a:avLst/>
          </a:prstGeom>
        </p:spPr>
      </p:pic>
      <p:pic>
        <p:nvPicPr>
          <p:cNvPr id="42" name="Picture 4"/>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242029" y="2141774"/>
            <a:ext cx="3630415" cy="301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7654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ùi Liễu 0968142780"/>
          <p:cNvPicPr>
            <a:picLocks noChangeAspect="1"/>
          </p:cNvPicPr>
          <p:nvPr/>
        </p:nvPicPr>
        <p:blipFill rotWithShape="1">
          <a:blip r:embed="rId2">
            <a:extLst>
              <a:ext uri="{28A0092B-C50C-407E-A947-70E740481C1C}">
                <a14:useLocalDpi xmlns:a14="http://schemas.microsoft.com/office/drawing/2010/main" val="0"/>
              </a:ext>
            </a:extLst>
          </a:blip>
          <a:srcRect t="26667" b="20000"/>
          <a:stretch/>
        </p:blipFill>
        <p:spPr>
          <a:xfrm>
            <a:off x="2819400" y="1143000"/>
            <a:ext cx="6858000" cy="3657600"/>
          </a:xfrm>
          <a:prstGeom prst="rect">
            <a:avLst/>
          </a:prstGeom>
        </p:spPr>
      </p:pic>
      <p:sp>
        <p:nvSpPr>
          <p:cNvPr id="5" name="Bùi Liễu 0968142780"/>
          <p:cNvSpPr txBox="1"/>
          <p:nvPr/>
        </p:nvSpPr>
        <p:spPr>
          <a:xfrm>
            <a:off x="3886200" y="2971800"/>
            <a:ext cx="4332514" cy="14465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200" b="1">
                <a:solidFill>
                  <a:schemeClr val="accent4"/>
                </a:solidFill>
                <a:latin typeface="Berlin Sans FB Demi" panose="020E0802020502020306" pitchFamily="34" charset="0"/>
              </a:rPr>
              <a:t>Warm-up</a:t>
            </a:r>
            <a:r>
              <a:rPr lang="en-US" sz="8800" b="1">
                <a:solidFill>
                  <a:schemeClr val="accent4"/>
                </a:solidFill>
                <a:latin typeface="Berlin Sans FB Demi" panose="020E0802020502020306" pitchFamily="34" charset="0"/>
              </a:rPr>
              <a:t> </a:t>
            </a:r>
          </a:p>
        </p:txBody>
      </p:sp>
    </p:spTree>
    <p:extLst>
      <p:ext uri="{BB962C8B-B14F-4D97-AF65-F5344CB8AC3E}">
        <p14:creationId xmlns:p14="http://schemas.microsoft.com/office/powerpoint/2010/main" val="963696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5"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 name="Sai1MsPham"/>
          <p:cNvSpPr/>
          <p:nvPr/>
        </p:nvSpPr>
        <p:spPr>
          <a:xfrm>
            <a:off x="6145967" y="4625826"/>
            <a:ext cx="581743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Stand up, please!</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149473"/>
            <a:ext cx="583098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May I open the book?</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66716" y="1708678"/>
            <a:ext cx="579668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altLang="en-US" sz="3200" b="1">
              <a:solidFill>
                <a:srgbClr val="002060"/>
              </a:solidFill>
              <a:latin typeface="Century Gothic" panose="020B0502020202020204" pitchFamily="34" charset="0"/>
            </a:endParaRPr>
          </a:p>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Close the book, please!</a:t>
            </a:r>
          </a:p>
          <a:p>
            <a:pPr algn="ct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19202" y="4553059"/>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03816" y="3084589"/>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567658" y="963932"/>
            <a:ext cx="2070204" cy="1854557"/>
          </a:xfrm>
          <a:prstGeom prst="rect">
            <a:avLst/>
          </a:prstGeom>
        </p:spPr>
      </p:pic>
      <p:pic>
        <p:nvPicPr>
          <p:cNvPr id="44" name="Picture 4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19901" y="2367702"/>
            <a:ext cx="2838219" cy="2630342"/>
          </a:xfrm>
          <a:prstGeom prst="rect">
            <a:avLst/>
          </a:prstGeom>
          <a:noFill/>
        </p:spPr>
      </p:pic>
    </p:spTree>
    <p:extLst>
      <p:ext uri="{BB962C8B-B14F-4D97-AF65-F5344CB8AC3E}">
        <p14:creationId xmlns:p14="http://schemas.microsoft.com/office/powerpoint/2010/main" val="31524762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 name="Sai1MsPham"/>
          <p:cNvSpPr/>
          <p:nvPr/>
        </p:nvSpPr>
        <p:spPr>
          <a:xfrm>
            <a:off x="6132417" y="1599131"/>
            <a:ext cx="552618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Sit down, please!</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4525772"/>
            <a:ext cx="552618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May I sit down?</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45967" y="3056740"/>
            <a:ext cx="5526183"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Open the book, please!</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04946" y="1529495"/>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5652" y="4542479"/>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275755" y="2432595"/>
            <a:ext cx="2070204" cy="1854557"/>
          </a:xfrm>
          <a:prstGeom prst="rect">
            <a:avLst/>
          </a:prstGeom>
        </p:spPr>
      </p:pic>
      <p:pic>
        <p:nvPicPr>
          <p:cNvPr id="31" name="Picture 3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67537" y="2112338"/>
            <a:ext cx="3097598" cy="3077646"/>
          </a:xfrm>
          <a:prstGeom prst="rect">
            <a:avLst/>
          </a:prstGeom>
        </p:spPr>
      </p:pic>
    </p:spTree>
    <p:extLst>
      <p:ext uri="{BB962C8B-B14F-4D97-AF65-F5344CB8AC3E}">
        <p14:creationId xmlns:p14="http://schemas.microsoft.com/office/powerpoint/2010/main" val="3881129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1"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 name="Sai1MsPham"/>
          <p:cNvSpPr/>
          <p:nvPr/>
        </p:nvSpPr>
        <p:spPr>
          <a:xfrm>
            <a:off x="6132416" y="1599131"/>
            <a:ext cx="589363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Open the book, please!</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5" y="4525772"/>
            <a:ext cx="589363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sz="3200" b="1">
                <a:solidFill>
                  <a:srgbClr val="FF0000"/>
                </a:solidFill>
                <a:latin typeface="Century Gothic" panose="020B0502020202020204" pitchFamily="34" charset="0"/>
              </a:rPr>
              <a:t>C. </a:t>
            </a:r>
            <a:r>
              <a:rPr lang="en-US" sz="3200" b="1">
                <a:solidFill>
                  <a:srgbClr val="002060"/>
                </a:solidFill>
                <a:latin typeface="Century Gothic" panose="020B0502020202020204" pitchFamily="34" charset="0"/>
              </a:rPr>
              <a:t>Close the book, please!</a:t>
            </a:r>
            <a:endParaRPr lang="en-US" sz="3200" b="1" dirty="0">
              <a:solidFill>
                <a:srgbClr val="002060"/>
              </a:solidFill>
              <a:latin typeface="Century Gothic" panose="020B0502020202020204" pitchFamily="34" charset="0"/>
            </a:endParaRPr>
          </a:p>
        </p:txBody>
      </p:sp>
      <p:sp>
        <p:nvSpPr>
          <p:cNvPr id="24" name="DungMsPham"/>
          <p:cNvSpPr/>
          <p:nvPr/>
        </p:nvSpPr>
        <p:spPr>
          <a:xfrm>
            <a:off x="6145966" y="3056740"/>
            <a:ext cx="5893634"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Sit down, please!</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1266" y="1554394"/>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9034" y="4560514"/>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381519" y="2392278"/>
            <a:ext cx="2070204" cy="1854557"/>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793" y="2392278"/>
            <a:ext cx="4039884" cy="2728338"/>
          </a:xfrm>
          <a:prstGeom prst="rect">
            <a:avLst/>
          </a:prstGeom>
          <a:noFill/>
        </p:spPr>
      </p:pic>
    </p:spTree>
    <p:extLst>
      <p:ext uri="{BB962C8B-B14F-4D97-AF65-F5344CB8AC3E}">
        <p14:creationId xmlns:p14="http://schemas.microsoft.com/office/powerpoint/2010/main" val="16767473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 name="Sai1MsPham"/>
          <p:cNvSpPr/>
          <p:nvPr/>
        </p:nvSpPr>
        <p:spPr>
          <a:xfrm>
            <a:off x="6132417" y="1599131"/>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sz="3600" b="1">
                <a:solidFill>
                  <a:srgbClr val="FF0000"/>
                </a:solidFill>
                <a:latin typeface="Century Gothic" panose="020B0502020202020204" pitchFamily="34" charset="0"/>
              </a:rPr>
              <a:t>A. </a:t>
            </a:r>
            <a:r>
              <a:rPr lang="en-US" sz="3600" b="1">
                <a:solidFill>
                  <a:srgbClr val="002060"/>
                </a:solidFill>
                <a:latin typeface="Century Gothic" panose="020B0502020202020204" pitchFamily="34" charset="0"/>
              </a:rPr>
              <a:t>May I go out?</a:t>
            </a:r>
            <a:endParaRPr lang="en-US" sz="3600" b="1" dirty="0">
              <a:solidFill>
                <a:srgbClr val="002060"/>
              </a:solidFill>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054223"/>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sz="3600" b="1">
                <a:solidFill>
                  <a:srgbClr val="FF0000"/>
                </a:solidFill>
                <a:latin typeface="Century Gothic" panose="020B0502020202020204" pitchFamily="34" charset="0"/>
              </a:rPr>
              <a:t>B. </a:t>
            </a:r>
            <a:r>
              <a:rPr lang="en-US" sz="3600" b="1">
                <a:solidFill>
                  <a:srgbClr val="002060"/>
                </a:solidFill>
                <a:latin typeface="Century Gothic" panose="020B0502020202020204" pitchFamily="34" charset="0"/>
              </a:rPr>
              <a:t>May I sit down?</a:t>
            </a:r>
            <a:endParaRPr lang="en-US" sz="3600" b="1" dirty="0">
              <a:solidFill>
                <a:srgbClr val="002060"/>
              </a:solidFill>
              <a:latin typeface="Century Gothic" panose="020B0502020202020204" pitchFamily="34" charset="0"/>
            </a:endParaRPr>
          </a:p>
        </p:txBody>
      </p:sp>
      <p:sp>
        <p:nvSpPr>
          <p:cNvPr id="24" name="DungMsPham"/>
          <p:cNvSpPr/>
          <p:nvPr/>
        </p:nvSpPr>
        <p:spPr>
          <a:xfrm>
            <a:off x="6145967" y="4568676"/>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600" b="1">
                <a:solidFill>
                  <a:srgbClr val="FF0000"/>
                </a:solidFill>
                <a:latin typeface="Century Gothic" panose="020B0502020202020204" pitchFamily="34" charset="0"/>
              </a:rPr>
              <a:t>C. </a:t>
            </a:r>
            <a:r>
              <a:rPr lang="en-US" altLang="en-US" sz="3600" b="1">
                <a:solidFill>
                  <a:srgbClr val="002060"/>
                </a:solidFill>
                <a:latin typeface="Century Gothic" panose="020B0502020202020204" pitchFamily="34" charset="0"/>
              </a:rPr>
              <a:t>May I come in?</a:t>
            </a:r>
            <a:endParaRPr lang="en-US" sz="3600" b="1" dirty="0">
              <a:solidFill>
                <a:srgbClr val="002060"/>
              </a:solidFill>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9015" y="1533102"/>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49015" y="3115820"/>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352006" y="3970972"/>
            <a:ext cx="2070204" cy="1854557"/>
          </a:xfrm>
          <a:prstGeom prst="rect">
            <a:avLst/>
          </a:prstGeom>
        </p:spPr>
      </p:pic>
      <p:pic>
        <p:nvPicPr>
          <p:cNvPr id="37" name="Picture 36">
            <a:extLst>
              <a:ext uri="{FF2B5EF4-FFF2-40B4-BE49-F238E27FC236}">
                <a16:creationId xmlns:a16="http://schemas.microsoft.com/office/drawing/2014/main" id="{6D45220D-0B29-47C1-B007-44ACC856E02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97186" y="-2074840"/>
            <a:ext cx="859185" cy="1179116"/>
          </a:xfrm>
          <a:prstGeom prst="rect">
            <a:avLst/>
          </a:prstGeom>
        </p:spPr>
      </p:pic>
      <p:pic>
        <p:nvPicPr>
          <p:cNvPr id="25" name="Picture 24"/>
          <p:cNvPicPr>
            <a:picLocks noChangeAspect="1"/>
          </p:cNvPicPr>
          <p:nvPr/>
        </p:nvPicPr>
        <p:blipFill>
          <a:blip>
            <a:extLst>
              <a:ext uri="{BEBA8EAE-BF5A-486C-A8C5-ECC9F3942E4B}">
                <a14:imgProps xmlns:a14="http://schemas.microsoft.com/office/drawing/2010/main">
                  <a14:imgLayer r:embed="rId10">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364026" y="1997838"/>
            <a:ext cx="3787150" cy="3331935"/>
          </a:xfrm>
          <a:prstGeom prst="rect">
            <a:avLst/>
          </a:prstGeom>
          <a:noFill/>
        </p:spPr>
      </p:pic>
    </p:spTree>
    <p:extLst>
      <p:ext uri="{BB962C8B-B14F-4D97-AF65-F5344CB8AC3E}">
        <p14:creationId xmlns:p14="http://schemas.microsoft.com/office/powerpoint/2010/main" val="13067501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98" y="0"/>
            <a:ext cx="12192000" cy="6858000"/>
          </a:xfrm>
          <a:prstGeom prst="rect">
            <a:avLst/>
          </a:prstGeom>
        </p:spPr>
      </p:pic>
      <p:sp>
        <p:nvSpPr>
          <p:cNvPr id="25"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8" name="MsPham"/>
          <p:cNvSpPr/>
          <p:nvPr/>
        </p:nvSpPr>
        <p:spPr>
          <a:xfrm>
            <a:off x="781456" y="276120"/>
            <a:ext cx="10397692" cy="1066800"/>
          </a:xfrm>
          <a:prstGeom prst="roundRect">
            <a:avLst>
              <a:gd name="adj" fmla="val 20505"/>
            </a:avLst>
          </a:prstGeom>
          <a:ln w="57150" cmpd="thickThin">
            <a:solidFill>
              <a:srgbClr val="FE3856"/>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rgbClr val="002060"/>
                </a:solidFill>
              </a:rPr>
              <a:t>May I sit down?</a:t>
            </a:r>
            <a:endParaRPr lang="en-US" sz="3600" b="1" dirty="0">
              <a:solidFill>
                <a:srgbClr val="002060"/>
              </a:solidFill>
            </a:endParaRPr>
          </a:p>
        </p:txBody>
      </p:sp>
      <p:sp>
        <p:nvSpPr>
          <p:cNvPr id="2" name="Sai1MsPham"/>
          <p:cNvSpPr/>
          <p:nvPr/>
        </p:nvSpPr>
        <p:spPr>
          <a:xfrm>
            <a:off x="6132417" y="1599131"/>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Yes, it is.</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4525772"/>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No, you can’t.</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45967" y="3056740"/>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Yes, you can.</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22279" y="1622864"/>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69462" y="4481035"/>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449294" y="2371367"/>
            <a:ext cx="2070204" cy="1854557"/>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3606" y="2232005"/>
            <a:ext cx="4539895" cy="2767935"/>
          </a:xfrm>
          <a:prstGeom prst="rect">
            <a:avLst/>
          </a:prstGeom>
        </p:spPr>
      </p:pic>
      <p:pic>
        <p:nvPicPr>
          <p:cNvPr id="13" name="Picture 12"/>
          <p:cNvPicPr>
            <a:picLocks noChangeAspect="1"/>
          </p:cNvPicPr>
          <p:nvPr/>
        </p:nvPicPr>
        <p:blipFill>
          <a:blip r:embed="rId9"/>
          <a:stretch>
            <a:fillRect/>
          </a:stretch>
        </p:blipFill>
        <p:spPr>
          <a:xfrm>
            <a:off x="781455" y="4123540"/>
            <a:ext cx="1738895" cy="1914146"/>
          </a:xfrm>
          <a:prstGeom prst="rect">
            <a:avLst/>
          </a:prstGeom>
        </p:spPr>
      </p:pic>
    </p:spTree>
    <p:extLst>
      <p:ext uri="{BB962C8B-B14F-4D97-AF65-F5344CB8AC3E}">
        <p14:creationId xmlns:p14="http://schemas.microsoft.com/office/powerpoint/2010/main" val="31004428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8" name="MsPham"/>
          <p:cNvSpPr/>
          <p:nvPr/>
        </p:nvSpPr>
        <p:spPr>
          <a:xfrm>
            <a:off x="781456" y="276120"/>
            <a:ext cx="10397692" cy="1066800"/>
          </a:xfrm>
          <a:prstGeom prst="roundRect">
            <a:avLst>
              <a:gd name="adj" fmla="val 20505"/>
            </a:avLst>
          </a:prstGeom>
          <a:ln w="57150" cmpd="thickThin">
            <a:solidFill>
              <a:srgbClr val="FE3856"/>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rgbClr val="002060"/>
                </a:solidFill>
              </a:rPr>
              <a:t>May I open the book?</a:t>
            </a:r>
            <a:endParaRPr lang="en-US" sz="3600" b="1" dirty="0">
              <a:solidFill>
                <a:srgbClr val="002060"/>
              </a:solidFill>
            </a:endParaRPr>
          </a:p>
        </p:txBody>
      </p:sp>
      <p:sp>
        <p:nvSpPr>
          <p:cNvPr id="2" name="Sai1MsPham"/>
          <p:cNvSpPr/>
          <p:nvPr/>
        </p:nvSpPr>
        <p:spPr>
          <a:xfrm>
            <a:off x="6145967" y="4625826"/>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Yes, you can.</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149473"/>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No, it isn’t.</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17745" y="1693367"/>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No, you can’t.</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35338" y="4625826"/>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5628" y="3057369"/>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440841" y="1056820"/>
            <a:ext cx="2070204" cy="1854557"/>
          </a:xfrm>
          <a:prstGeom prst="rect">
            <a:avLst/>
          </a:prstGeom>
        </p:spPr>
      </p:pic>
      <p:pic>
        <p:nvPicPr>
          <p:cNvPr id="12" name="Picture 1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1324" y="2209800"/>
            <a:ext cx="3193254" cy="2775313"/>
          </a:xfrm>
          <a:prstGeom prst="roundRect">
            <a:avLst/>
          </a:prstGeom>
        </p:spPr>
      </p:pic>
      <p:pic>
        <p:nvPicPr>
          <p:cNvPr id="14" name="Picture 13"/>
          <p:cNvPicPr>
            <a:picLocks noChangeAspect="1"/>
          </p:cNvPicPr>
          <p:nvPr/>
        </p:nvPicPr>
        <p:blipFill>
          <a:blip r:embed="rId9"/>
          <a:stretch>
            <a:fillRect/>
          </a:stretch>
        </p:blipFill>
        <p:spPr>
          <a:xfrm>
            <a:off x="3684439" y="4612529"/>
            <a:ext cx="1760277" cy="1394585"/>
          </a:xfrm>
          <a:prstGeom prst="rect">
            <a:avLst/>
          </a:prstGeom>
        </p:spPr>
      </p:pic>
    </p:spTree>
    <p:extLst>
      <p:ext uri="{BB962C8B-B14F-4D97-AF65-F5344CB8AC3E}">
        <p14:creationId xmlns:p14="http://schemas.microsoft.com/office/powerpoint/2010/main" val="1368579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1"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8" name="MsPham"/>
          <p:cNvSpPr/>
          <p:nvPr/>
        </p:nvSpPr>
        <p:spPr>
          <a:xfrm>
            <a:off x="781456" y="276120"/>
            <a:ext cx="10397692" cy="1066800"/>
          </a:xfrm>
          <a:prstGeom prst="roundRect">
            <a:avLst>
              <a:gd name="adj" fmla="val 20505"/>
            </a:avLst>
          </a:prstGeom>
          <a:ln w="57150" cmpd="thickThin">
            <a:solidFill>
              <a:srgbClr val="FE3856"/>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rgbClr val="002060"/>
                </a:solidFill>
              </a:rPr>
              <a:t>May I ___________?</a:t>
            </a:r>
            <a:endParaRPr lang="en-US" sz="3600" b="1" dirty="0">
              <a:solidFill>
                <a:srgbClr val="002060"/>
              </a:solidFill>
            </a:endParaRPr>
          </a:p>
        </p:txBody>
      </p:sp>
      <p:sp>
        <p:nvSpPr>
          <p:cNvPr id="2" name="Sai1MsPham"/>
          <p:cNvSpPr/>
          <p:nvPr/>
        </p:nvSpPr>
        <p:spPr>
          <a:xfrm>
            <a:off x="6132417" y="1599131"/>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come in</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054223"/>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speak Vietnamese</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45967" y="4568676"/>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go out</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34651" y="1558326"/>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9190" y="2946871"/>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316476" y="3972403"/>
            <a:ext cx="2070204" cy="1854557"/>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1186" y="2203334"/>
            <a:ext cx="3807528" cy="3309189"/>
          </a:xfrm>
          <a:prstGeom prst="roundRect">
            <a:avLst/>
          </a:prstGeom>
        </p:spPr>
      </p:pic>
    </p:spTree>
    <p:extLst>
      <p:ext uri="{BB962C8B-B14F-4D97-AF65-F5344CB8AC3E}">
        <p14:creationId xmlns:p14="http://schemas.microsoft.com/office/powerpoint/2010/main" val="2202978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1" name="MsPham"/>
          <p:cNvSpPr/>
          <p:nvPr/>
        </p:nvSpPr>
        <p:spPr>
          <a:xfrm>
            <a:off x="781456" y="1690652"/>
            <a:ext cx="4824196" cy="4219162"/>
          </a:xfrm>
          <a:prstGeom prst="roundRect">
            <a:avLst>
              <a:gd name="adj" fmla="val 11354"/>
            </a:avLst>
          </a:prstGeom>
          <a:ln w="57150" cmpd="thickThin">
            <a:solidFill>
              <a:schemeClr val="accent2">
                <a:lumMod val="75000"/>
              </a:schemeClr>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600" dirty="0">
              <a:solidFill>
                <a:srgbClr val="002060"/>
              </a:solidFill>
            </a:endParaRPr>
          </a:p>
        </p:txBody>
      </p:sp>
      <p:sp>
        <p:nvSpPr>
          <p:cNvPr id="28" name="MsPham"/>
          <p:cNvSpPr/>
          <p:nvPr/>
        </p:nvSpPr>
        <p:spPr>
          <a:xfrm>
            <a:off x="781456" y="276120"/>
            <a:ext cx="10397692" cy="1066800"/>
          </a:xfrm>
          <a:prstGeom prst="roundRect">
            <a:avLst>
              <a:gd name="adj" fmla="val 20505"/>
            </a:avLst>
          </a:prstGeom>
          <a:ln w="57150" cmpd="thickThin">
            <a:solidFill>
              <a:srgbClr val="FE3856"/>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a:solidFill>
                  <a:srgbClr val="002060"/>
                </a:solidFill>
              </a:rPr>
              <a:t>May I ___________?</a:t>
            </a:r>
            <a:endParaRPr lang="en-US" sz="3600" b="1" dirty="0">
              <a:solidFill>
                <a:srgbClr val="002060"/>
              </a:solidFill>
            </a:endParaRPr>
          </a:p>
        </p:txBody>
      </p:sp>
      <p:sp>
        <p:nvSpPr>
          <p:cNvPr id="2" name="Sai1MsPham"/>
          <p:cNvSpPr/>
          <p:nvPr/>
        </p:nvSpPr>
        <p:spPr>
          <a:xfrm>
            <a:off x="6132417" y="1599131"/>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A. </a:t>
            </a:r>
            <a:r>
              <a:rPr lang="en-US" altLang="en-US" sz="3200" b="1">
                <a:solidFill>
                  <a:srgbClr val="002060"/>
                </a:solidFill>
                <a:latin typeface="Century Gothic" panose="020B0502020202020204" pitchFamily="34" charset="0"/>
              </a:rPr>
              <a:t>come in</a:t>
            </a:r>
            <a:endParaRPr lang="en-US" altLang="en-US" sz="3200" b="1" dirty="0">
              <a:solidFill>
                <a:srgbClr val="002060"/>
              </a:solidFill>
              <a:latin typeface="Century Gothic" panose="020B0502020202020204" pitchFamily="34" charset="0"/>
            </a:endParaRPr>
          </a:p>
        </p:txBody>
      </p:sp>
      <p:pic>
        <p:nvPicPr>
          <p:cNvPr id="15" name="Picture 14">
            <a:hlinkClick r:id="" action="ppaction://hlinkshowjump?jump=nextslide"/>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16476" y="6018444"/>
            <a:ext cx="1598805" cy="710580"/>
          </a:xfrm>
          <a:prstGeom prst="rect">
            <a:avLst/>
          </a:prstGeom>
        </p:spPr>
      </p:pic>
      <p:sp>
        <p:nvSpPr>
          <p:cNvPr id="23" name="Sai2MsPham"/>
          <p:cNvSpPr/>
          <p:nvPr/>
        </p:nvSpPr>
        <p:spPr>
          <a:xfrm>
            <a:off x="6132416" y="3054223"/>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B. </a:t>
            </a:r>
            <a:r>
              <a:rPr lang="en-US" altLang="en-US" sz="3200" b="1">
                <a:solidFill>
                  <a:srgbClr val="002060"/>
                </a:solidFill>
                <a:latin typeface="Century Gothic" panose="020B0502020202020204" pitchFamily="34" charset="0"/>
              </a:rPr>
              <a:t>open the book</a:t>
            </a:r>
            <a:endParaRPr lang="en-US" altLang="en-US" sz="3200" b="1" dirty="0">
              <a:solidFill>
                <a:srgbClr val="002060"/>
              </a:solidFill>
              <a:latin typeface="Century Gothic" panose="020B0502020202020204" pitchFamily="34" charset="0"/>
            </a:endParaRPr>
          </a:p>
        </p:txBody>
      </p:sp>
      <p:sp>
        <p:nvSpPr>
          <p:cNvPr id="24" name="DungMsPham"/>
          <p:cNvSpPr/>
          <p:nvPr/>
        </p:nvSpPr>
        <p:spPr>
          <a:xfrm>
            <a:off x="6145967" y="4568676"/>
            <a:ext cx="5033181" cy="1066800"/>
          </a:xfrm>
          <a:prstGeom prst="roundRect">
            <a:avLst>
              <a:gd name="adj" fmla="val 20505"/>
            </a:avLst>
          </a:prstGeom>
          <a:ln w="57150" cmpd="thickThin">
            <a:solidFill>
              <a:srgbClr val="C00000"/>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r>
              <a:rPr lang="en-US" altLang="en-US" sz="3200" b="1">
                <a:solidFill>
                  <a:srgbClr val="FF0000"/>
                </a:solidFill>
                <a:latin typeface="Century Gothic" panose="020B0502020202020204" pitchFamily="34" charset="0"/>
              </a:rPr>
              <a:t>C. </a:t>
            </a:r>
            <a:r>
              <a:rPr lang="en-US" altLang="en-US" sz="3200" b="1">
                <a:solidFill>
                  <a:srgbClr val="002060"/>
                </a:solidFill>
                <a:latin typeface="Century Gothic" panose="020B0502020202020204" pitchFamily="34" charset="0"/>
              </a:rPr>
              <a:t>speak Vietnamese</a:t>
            </a:r>
            <a:endParaRPr lang="en-US" altLang="en-US" sz="3200" b="1" dirty="0">
              <a:solidFill>
                <a:srgbClr val="002060"/>
              </a:solidFill>
              <a:latin typeface="Century Gothic" panose="020B0502020202020204" pitchFamily="34" charset="0"/>
            </a:endParaRPr>
          </a:p>
        </p:txBody>
      </p:sp>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985" y="1604940"/>
            <a:ext cx="1080630" cy="1156274"/>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2985" y="3056679"/>
            <a:ext cx="1080630" cy="1156274"/>
          </a:xfrm>
          <a:prstGeom prst="rect">
            <a:avLst/>
          </a:prstGeom>
        </p:spPr>
      </p:pic>
      <p:pic>
        <p:nvPicPr>
          <p:cNvPr id="16" name="PiMsPham"/>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478198" y="3972403"/>
            <a:ext cx="2070204" cy="1854557"/>
          </a:xfrm>
          <a:prstGeom prst="rect">
            <a:avLst/>
          </a:prstGeom>
        </p:spPr>
      </p:pic>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024" y="2260591"/>
            <a:ext cx="4396471" cy="2888718"/>
          </a:xfrm>
          <a:prstGeom prst="roundRect">
            <a:avLst/>
          </a:prstGeom>
        </p:spPr>
      </p:pic>
    </p:spTree>
    <p:extLst>
      <p:ext uri="{BB962C8B-B14F-4D97-AF65-F5344CB8AC3E}">
        <p14:creationId xmlns:p14="http://schemas.microsoft.com/office/powerpoint/2010/main" val="37608266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Effect transition="in" filter="fade">
                                      <p:cBhvr>
                                        <p:cTn id="9" dur="10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yeahtWAV.wav"/>
                                        </p:tgtEl>
                                      </p:cMediaNode>
                                    </p:audio>
                                  </p:sub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subTnLst>
                                    <p:audio>
                                      <p:cMediaNode>
                                        <p:cTn display="0" masterRel="sameClick">
                                          <p:stCondLst>
                                            <p:cond evt="begin" delay="0">
                                              <p:tn val="17"/>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3" name="sai.wav"/>
                                        </p:tgtEl>
                                      </p:cMediaNode>
                                    </p:audio>
                                  </p:subTnLst>
                                </p:cTn>
                              </p:par>
                            </p:childTnLst>
                          </p:cTn>
                        </p:par>
                      </p:childTnLst>
                    </p:cTn>
                  </p:par>
                </p:childTnLst>
              </p:cTn>
              <p:nextCondLst>
                <p:cond evt="onClick" delay="0">
                  <p:tgtEl>
                    <p:spTgt spid="2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6"/>
          <a:srcRect t="5183"/>
          <a:stretch/>
        </p:blipFill>
        <p:spPr>
          <a:xfrm>
            <a:off x="-24915" y="0"/>
            <a:ext cx="12241829" cy="7254571"/>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575915" y="-2642383"/>
            <a:ext cx="3430885" cy="2642383"/>
          </a:xfrm>
          <a:prstGeom prst="rect">
            <a:avLst/>
          </a:prstGeom>
        </p:spPr>
      </p:pic>
      <p:pic>
        <p:nvPicPr>
          <p:cNvPr id="8" name="Crazy Arcade Music (크아 BGM) - Cánh đồng tuyết (Snow Fiel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4625" y="-1254125"/>
            <a:ext cx="609600" cy="609600"/>
          </a:xfrm>
          <a:prstGeom prst="rect">
            <a:avLst/>
          </a:prstGeom>
        </p:spPr>
      </p:pic>
      <p:pic>
        <p:nvPicPr>
          <p:cNvPr id="7" name="Picture 6">
            <a:hlinkClick r:id="" action="ppaction://hlinkshowjump?jump=nextslide"/>
          </p:cNvPr>
          <p:cNvPicPr>
            <a:picLocks noChangeAspect="1"/>
          </p:cNvPicPr>
          <p:nvPr/>
        </p:nvPicPr>
        <p:blipFill>
          <a:blip r:embed="rId9">
            <a:extLst>
              <a:ext uri="{28A0092B-C50C-407E-A947-70E740481C1C}">
                <a14:useLocalDpi xmlns:a14="http://schemas.microsoft.com/office/drawing/2010/main" val="0"/>
              </a:ext>
            </a:extLst>
          </a:blip>
          <a:srcRect/>
          <a:stretch/>
        </p:blipFill>
        <p:spPr>
          <a:xfrm flipH="1">
            <a:off x="8617180" y="5912765"/>
            <a:ext cx="1917470" cy="974661"/>
          </a:xfrm>
          <a:prstGeom prst="rect">
            <a:avLst/>
          </a:prstGeom>
        </p:spPr>
      </p:pic>
      <p:sp>
        <p:nvSpPr>
          <p:cNvPr id="2" name="TextBox 1"/>
          <p:cNvSpPr txBox="1"/>
          <p:nvPr/>
        </p:nvSpPr>
        <p:spPr>
          <a:xfrm>
            <a:off x="2833824" y="3028834"/>
            <a:ext cx="6934719" cy="1569660"/>
          </a:xfrm>
          <a:prstGeom prst="rect">
            <a:avLst/>
          </a:prstGeom>
          <a:noFill/>
        </p:spPr>
        <p:txBody>
          <a:bodyPr wrap="none" rtlCol="0">
            <a:spAutoFit/>
          </a:bodyPr>
          <a:lstStyle/>
          <a:p>
            <a:r>
              <a:rPr lang="en-US" sz="9600" dirty="0">
                <a:ln w="38100">
                  <a:solidFill>
                    <a:srgbClr val="FF0000"/>
                  </a:solidFill>
                </a:ln>
                <a:solidFill>
                  <a:srgbClr val="FFA7A7"/>
                </a:solidFill>
                <a:effectLst>
                  <a:outerShdw blurRad="60007" dist="200025" dir="15000000" sy="30000" kx="-1800000" algn="bl" rotWithShape="0">
                    <a:prstClr val="black">
                      <a:alpha val="32000"/>
                    </a:prstClr>
                  </a:outerShdw>
                  <a:reflection blurRad="6350" stA="53000" endA="300" endPos="35500" dir="5400000" sy="-90000" algn="bl" rotWithShape="0"/>
                </a:effectLst>
                <a:latin typeface="Arial Black" panose="020B0A04020102020204" pitchFamily="34" charset="0"/>
              </a:rPr>
              <a:t>Excellent!</a:t>
            </a:r>
          </a:p>
        </p:txBody>
      </p:sp>
    </p:spTree>
    <p:extLst>
      <p:ext uri="{BB962C8B-B14F-4D97-AF65-F5344CB8AC3E}">
        <p14:creationId xmlns:p14="http://schemas.microsoft.com/office/powerpoint/2010/main" val="2211888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044" fill="hold"/>
                                        <p:tgtEl>
                                          <p:spTgt spid="8"/>
                                        </p:tgtEl>
                                      </p:cBhvr>
                                    </p:cmd>
                                  </p:childTnLst>
                                </p:cTn>
                              </p:par>
                              <p:par>
                                <p:cTn id="7" presetID="42" presetClass="path" presetSubtype="0" accel="48000" decel="52000" fill="hold" nodeType="withEffect">
                                  <p:stCondLst>
                                    <p:cond delay="0"/>
                                  </p:stCondLst>
                                  <p:childTnLst>
                                    <p:animMotion origin="layout" path="M -1.66667E-6 2.59259E-6 L -0.37604 0.51481 " pathEditMode="relative" rAng="0" ptsTypes="AA">
                                      <p:cBhvr>
                                        <p:cTn id="8" dur="1000" fill="hold"/>
                                        <p:tgtEl>
                                          <p:spTgt spid="16"/>
                                        </p:tgtEl>
                                        <p:attrNameLst>
                                          <p:attrName>ppt_x</p:attrName>
                                          <p:attrName>ppt_y</p:attrName>
                                        </p:attrNameLst>
                                      </p:cBhvr>
                                      <p:rCtr x="-18802" y="25741"/>
                                    </p:animMotion>
                                  </p:childTnLst>
                                  <p:subTnLst>
                                    <p:audio>
                                      <p:cMediaNode>
                                        <p:cTn display="0" masterRel="sameClick">
                                          <p:stCondLst>
                                            <p:cond evt="begin" delay="0">
                                              <p:tn val="7"/>
                                            </p:cond>
                                          </p:stCondLst>
                                          <p:endCondLst>
                                            <p:cond evt="onStopAudio" delay="0">
                                              <p:tgtEl>
                                                <p:sldTgt/>
                                              </p:tgtEl>
                                            </p:cond>
                                          </p:endCondLst>
                                        </p:cTn>
                                        <p:tgtEl>
                                          <p:sndTgt r:embed="rId4" name="applause.wav"/>
                                        </p:tgtEl>
                                      </p:cMediaNode>
                                    </p:audio>
                                  </p:subTnLst>
                                </p:cTn>
                              </p:par>
                              <p:par>
                                <p:cTn id="9" presetID="53" presetClass="entr" presetSubtype="16" fill="hold" grpId="0" nodeType="withEffect">
                                  <p:stCondLst>
                                    <p:cond delay="1000"/>
                                  </p:stCondLst>
                                  <p:childTnLst>
                                    <p:set>
                                      <p:cBhvr>
                                        <p:cTn id="10" dur="1" fill="hold">
                                          <p:stCondLst>
                                            <p:cond delay="0"/>
                                          </p:stCondLst>
                                        </p:cTn>
                                        <p:tgtEl>
                                          <p:spTgt spid="2"/>
                                        </p:tgtEl>
                                        <p:attrNameLst>
                                          <p:attrName>style.visibility</p:attrName>
                                        </p:attrNameLst>
                                      </p:cBhvr>
                                      <p:to>
                                        <p:strVal val="visible"/>
                                      </p:to>
                                    </p:set>
                                    <p:anim calcmode="lin" valueType="num">
                                      <p:cBhvr>
                                        <p:cTn id="11" dur="750" fill="hold"/>
                                        <p:tgtEl>
                                          <p:spTgt spid="2"/>
                                        </p:tgtEl>
                                        <p:attrNameLst>
                                          <p:attrName>ppt_w</p:attrName>
                                        </p:attrNameLst>
                                      </p:cBhvr>
                                      <p:tavLst>
                                        <p:tav tm="0">
                                          <p:val>
                                            <p:fltVal val="0"/>
                                          </p:val>
                                        </p:tav>
                                        <p:tav tm="100000">
                                          <p:val>
                                            <p:strVal val="#ppt_w"/>
                                          </p:val>
                                        </p:tav>
                                      </p:tavLst>
                                    </p:anim>
                                    <p:anim calcmode="lin" valueType="num">
                                      <p:cBhvr>
                                        <p:cTn id="12" dur="750" fill="hold"/>
                                        <p:tgtEl>
                                          <p:spTgt spid="2"/>
                                        </p:tgtEl>
                                        <p:attrNameLst>
                                          <p:attrName>ppt_h</p:attrName>
                                        </p:attrNameLst>
                                      </p:cBhvr>
                                      <p:tavLst>
                                        <p:tav tm="0">
                                          <p:val>
                                            <p:fltVal val="0"/>
                                          </p:val>
                                        </p:tav>
                                        <p:tav tm="100000">
                                          <p:val>
                                            <p:strVal val="#ppt_h"/>
                                          </p:val>
                                        </p:tav>
                                      </p:tavLst>
                                    </p:anim>
                                    <p:animEffect transition="in" filter="fade">
                                      <p:cBhvr>
                                        <p:cTn id="13" dur="750"/>
                                        <p:tgtEl>
                                          <p:spTgt spid="2"/>
                                        </p:tgtEl>
                                      </p:cBhvr>
                                    </p:animEffect>
                                  </p:childTnLst>
                                </p:cTn>
                              </p:par>
                              <p:par>
                                <p:cTn id="14" presetID="32" presetClass="emph" presetSubtype="0" repeatCount="indefinite" fill="hold" nodeType="withEffect">
                                  <p:stCondLst>
                                    <p:cond delay="0"/>
                                  </p:stCondLst>
                                  <p:childTnLst>
                                    <p:animRot by="120000">
                                      <p:cBhvr>
                                        <p:cTn id="15" dur="100" fill="hold">
                                          <p:stCondLst>
                                            <p:cond delay="0"/>
                                          </p:stCondLst>
                                        </p:cTn>
                                        <p:tgtEl>
                                          <p:spTgt spid="7"/>
                                        </p:tgtEl>
                                        <p:attrNameLst>
                                          <p:attrName>r</p:attrName>
                                        </p:attrNameLst>
                                      </p:cBhvr>
                                    </p:animRot>
                                    <p:animRot by="-240000">
                                      <p:cBhvr>
                                        <p:cTn id="16" dur="200" fill="hold">
                                          <p:stCondLst>
                                            <p:cond delay="200"/>
                                          </p:stCondLst>
                                        </p:cTn>
                                        <p:tgtEl>
                                          <p:spTgt spid="7"/>
                                        </p:tgtEl>
                                        <p:attrNameLst>
                                          <p:attrName>r</p:attrName>
                                        </p:attrNameLst>
                                      </p:cBhvr>
                                    </p:animRot>
                                    <p:animRot by="240000">
                                      <p:cBhvr>
                                        <p:cTn id="17" dur="200" fill="hold">
                                          <p:stCondLst>
                                            <p:cond delay="400"/>
                                          </p:stCondLst>
                                        </p:cTn>
                                        <p:tgtEl>
                                          <p:spTgt spid="7"/>
                                        </p:tgtEl>
                                        <p:attrNameLst>
                                          <p:attrName>r</p:attrName>
                                        </p:attrNameLst>
                                      </p:cBhvr>
                                    </p:animRot>
                                    <p:animRot by="-240000">
                                      <p:cBhvr>
                                        <p:cTn id="18" dur="200" fill="hold">
                                          <p:stCondLst>
                                            <p:cond delay="600"/>
                                          </p:stCondLst>
                                        </p:cTn>
                                        <p:tgtEl>
                                          <p:spTgt spid="7"/>
                                        </p:tgtEl>
                                        <p:attrNameLst>
                                          <p:attrName>r</p:attrName>
                                        </p:attrNameLst>
                                      </p:cBhvr>
                                    </p:animRot>
                                    <p:animRot by="120000">
                                      <p:cBhvr>
                                        <p:cTn id="19"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46970">
                <p:cTn id="20" fill="hold" display="0">
                  <p:stCondLst>
                    <p:cond delay="indefinite"/>
                  </p:stCondLst>
                  <p:endCondLst>
                    <p:cond evt="onStopAudio" delay="0">
                      <p:tgtEl>
                        <p:sldTgt/>
                      </p:tgtEl>
                    </p:cond>
                  </p:endCondLst>
                </p:cTn>
                <p:tgtEl>
                  <p:spTgt spid="8"/>
                </p:tgtEl>
              </p:cMediaNode>
            </p:audio>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1971" y="1905000"/>
            <a:ext cx="2434538" cy="211590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3141" y="1752600"/>
            <a:ext cx="2391386" cy="2268300"/>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07317" y="1905000"/>
            <a:ext cx="2434538" cy="2115900"/>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182187" y="1905000"/>
            <a:ext cx="2434538" cy="2115900"/>
          </a:xfrm>
          <a:prstGeom prst="rect">
            <a:avLst/>
          </a:prstGeom>
        </p:spPr>
      </p:pic>
      <p:sp>
        <p:nvSpPr>
          <p:cNvPr id="11" name="Bùi Liễu"/>
          <p:cNvSpPr txBox="1">
            <a:spLocks/>
          </p:cNvSpPr>
          <p:nvPr/>
        </p:nvSpPr>
        <p:spPr>
          <a:xfrm>
            <a:off x="1273516" y="609600"/>
            <a:ext cx="5166392" cy="621676"/>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3600" b="1">
                <a:solidFill>
                  <a:schemeClr val="accent4"/>
                </a:solidFill>
                <a:latin typeface="Arial" panose="020B0604020202020204" pitchFamily="34" charset="0"/>
                <a:cs typeface="Arial" panose="020B0604020202020204" pitchFamily="34" charset="0"/>
              </a:rPr>
              <a:t>4. Listen and number. </a:t>
            </a:r>
            <a:endParaRPr lang="en-US" sz="3600" b="1" dirty="0">
              <a:solidFill>
                <a:schemeClr val="accent4"/>
              </a:solidFill>
              <a:latin typeface="Arial" panose="020B0604020202020204" pitchFamily="34" charset="0"/>
              <a:cs typeface="Arial" panose="020B0604020202020204" pitchFamily="34" charset="0"/>
            </a:endParaRPr>
          </a:p>
        </p:txBody>
      </p:sp>
      <p:sp>
        <p:nvSpPr>
          <p:cNvPr id="20" name="square 1"/>
          <p:cNvSpPr/>
          <p:nvPr/>
        </p:nvSpPr>
        <p:spPr>
          <a:xfrm>
            <a:off x="5280409" y="3426716"/>
            <a:ext cx="624927" cy="577126"/>
          </a:xfrm>
          <a:prstGeom prst="roundRect">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square 1"/>
          <p:cNvSpPr/>
          <p:nvPr/>
        </p:nvSpPr>
        <p:spPr>
          <a:xfrm>
            <a:off x="7996228" y="3398239"/>
            <a:ext cx="624927" cy="577126"/>
          </a:xfrm>
          <a:prstGeom prst="roundRect">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2" name="square 1"/>
          <p:cNvSpPr/>
          <p:nvPr/>
        </p:nvSpPr>
        <p:spPr>
          <a:xfrm>
            <a:off x="10799198" y="3391723"/>
            <a:ext cx="624927" cy="577126"/>
          </a:xfrm>
          <a:prstGeom prst="roundRect">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square 1"/>
          <p:cNvSpPr/>
          <p:nvPr/>
        </p:nvSpPr>
        <p:spPr>
          <a:xfrm>
            <a:off x="2466518" y="3442728"/>
            <a:ext cx="624927" cy="577126"/>
          </a:xfrm>
          <a:prstGeom prst="roundRect">
            <a:avLst/>
          </a:prstGeom>
          <a:solidFill>
            <a:schemeClr val="bg1"/>
          </a:solidFill>
          <a:ln>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Bùi Liễu 0968142780">
            <a:extLst>
              <a:ext uri="{FF2B5EF4-FFF2-40B4-BE49-F238E27FC236}">
                <a16:creationId xmlns:a16="http://schemas.microsoft.com/office/drawing/2014/main" id="{17B18151-AF40-405C-9017-23421AB772AC}"/>
              </a:ext>
            </a:extLst>
          </p:cNvPr>
          <p:cNvSpPr txBox="1">
            <a:spLocks/>
          </p:cNvSpPr>
          <p:nvPr/>
        </p:nvSpPr>
        <p:spPr>
          <a:xfrm>
            <a:off x="7976643" y="3461700"/>
            <a:ext cx="662441" cy="4371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1pPr>
            <a:lvl2pPr marR="0" lvl="1"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2pPr>
            <a:lvl3pPr marR="0" lvl="2"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3pPr>
            <a:lvl4pPr marR="0" lvl="3"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4pPr>
            <a:lvl5pPr marR="0" lvl="4"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5pPr>
            <a:lvl6pPr marR="0" lvl="5"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6pPr>
            <a:lvl7pPr marR="0" lvl="6"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7pPr>
            <a:lvl8pPr marR="0" lvl="7"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8pPr>
            <a:lvl9pPr marR="0" lvl="8"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9pPr>
          </a:lstStyle>
          <a:p>
            <a:r>
              <a:rPr lang="en-US" sz="3200" b="1" dirty="0">
                <a:solidFill>
                  <a:srgbClr val="FF0000"/>
                </a:solidFill>
                <a:latin typeface="Arial" panose="020B0604020202020204" pitchFamily="34" charset="0"/>
                <a:ea typeface="Tahoma" panose="020B0604030504040204" pitchFamily="34" charset="0"/>
                <a:cs typeface="Arial" panose="020B0604020202020204" pitchFamily="34" charset="0"/>
              </a:rPr>
              <a:t>4</a:t>
            </a:r>
          </a:p>
        </p:txBody>
      </p:sp>
      <p:sp>
        <p:nvSpPr>
          <p:cNvPr id="23" name="Bùi Liễu 0968142780">
            <a:extLst>
              <a:ext uri="{FF2B5EF4-FFF2-40B4-BE49-F238E27FC236}">
                <a16:creationId xmlns:a16="http://schemas.microsoft.com/office/drawing/2014/main" id="{8A9B7B12-D1CF-4EA9-A85D-625823F7392D}"/>
              </a:ext>
            </a:extLst>
          </p:cNvPr>
          <p:cNvSpPr txBox="1">
            <a:spLocks/>
          </p:cNvSpPr>
          <p:nvPr/>
        </p:nvSpPr>
        <p:spPr>
          <a:xfrm>
            <a:off x="2469950" y="3540967"/>
            <a:ext cx="662441" cy="4371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1pPr>
            <a:lvl2pPr marR="0" lvl="1"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2pPr>
            <a:lvl3pPr marR="0" lvl="2"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3pPr>
            <a:lvl4pPr marR="0" lvl="3"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4pPr>
            <a:lvl5pPr marR="0" lvl="4"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5pPr>
            <a:lvl6pPr marR="0" lvl="5"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6pPr>
            <a:lvl7pPr marR="0" lvl="6"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7pPr>
            <a:lvl8pPr marR="0" lvl="7"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8pPr>
            <a:lvl9pPr marR="0" lvl="8"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9pPr>
          </a:lstStyle>
          <a:p>
            <a:r>
              <a:rPr lang="en-US" sz="3200" b="1" dirty="0">
                <a:solidFill>
                  <a:srgbClr val="FF0000"/>
                </a:solidFill>
                <a:latin typeface="Arial" panose="020B0604020202020204" pitchFamily="34" charset="0"/>
                <a:ea typeface="Tahoma" panose="020B0604030504040204" pitchFamily="34" charset="0"/>
                <a:cs typeface="Arial" panose="020B0604020202020204" pitchFamily="34" charset="0"/>
              </a:rPr>
              <a:t>2</a:t>
            </a:r>
          </a:p>
        </p:txBody>
      </p:sp>
      <p:sp>
        <p:nvSpPr>
          <p:cNvPr id="12" name="Bùi Liễu 0968142780">
            <a:extLst>
              <a:ext uri="{FF2B5EF4-FFF2-40B4-BE49-F238E27FC236}">
                <a16:creationId xmlns:a16="http://schemas.microsoft.com/office/drawing/2014/main" id="{BF16A060-F78D-4DA5-9BDE-ACED597764DC}"/>
              </a:ext>
            </a:extLst>
          </p:cNvPr>
          <p:cNvSpPr txBox="1">
            <a:spLocks/>
          </p:cNvSpPr>
          <p:nvPr/>
        </p:nvSpPr>
        <p:spPr>
          <a:xfrm>
            <a:off x="5253516" y="3496693"/>
            <a:ext cx="662441" cy="4371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1pPr>
            <a:lvl2pPr marR="0" lvl="1"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2pPr>
            <a:lvl3pPr marR="0" lvl="2"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3pPr>
            <a:lvl4pPr marR="0" lvl="3"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4pPr>
            <a:lvl5pPr marR="0" lvl="4"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5pPr>
            <a:lvl6pPr marR="0" lvl="5"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6pPr>
            <a:lvl7pPr marR="0" lvl="6"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7pPr>
            <a:lvl8pPr marR="0" lvl="7"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8pPr>
            <a:lvl9pPr marR="0" lvl="8"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9pPr>
          </a:lstStyle>
          <a:p>
            <a:r>
              <a:rPr lang="en-US" sz="3200" b="1" dirty="0">
                <a:solidFill>
                  <a:srgbClr val="FF0000"/>
                </a:solidFill>
                <a:latin typeface="Arial" panose="020B0604020202020204" pitchFamily="34" charset="0"/>
                <a:ea typeface="Tahoma" panose="020B0604030504040204" pitchFamily="34" charset="0"/>
                <a:cs typeface="Arial" panose="020B0604020202020204" pitchFamily="34" charset="0"/>
              </a:rPr>
              <a:t>1</a:t>
            </a:r>
          </a:p>
        </p:txBody>
      </p:sp>
      <p:sp>
        <p:nvSpPr>
          <p:cNvPr id="16" name="Bùi Liễu 0968142780">
            <a:extLst>
              <a:ext uri="{FF2B5EF4-FFF2-40B4-BE49-F238E27FC236}">
                <a16:creationId xmlns:a16="http://schemas.microsoft.com/office/drawing/2014/main" id="{0B83F5DB-24AC-41EC-86C2-3039E02BA86B}"/>
              </a:ext>
            </a:extLst>
          </p:cNvPr>
          <p:cNvSpPr txBox="1">
            <a:spLocks/>
          </p:cNvSpPr>
          <p:nvPr/>
        </p:nvSpPr>
        <p:spPr>
          <a:xfrm>
            <a:off x="10799198" y="3498706"/>
            <a:ext cx="662441" cy="4371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1pPr>
            <a:lvl2pPr marR="0" lvl="1"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2pPr>
            <a:lvl3pPr marR="0" lvl="2"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3pPr>
            <a:lvl4pPr marR="0" lvl="3"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4pPr>
            <a:lvl5pPr marR="0" lvl="4"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5pPr>
            <a:lvl6pPr marR="0" lvl="5"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6pPr>
            <a:lvl7pPr marR="0" lvl="6"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7pPr>
            <a:lvl8pPr marR="0" lvl="7"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8pPr>
            <a:lvl9pPr marR="0" lvl="8" algn="r" rtl="0">
              <a:lnSpc>
                <a:spcPct val="100000"/>
              </a:lnSpc>
              <a:spcBef>
                <a:spcPts val="0"/>
              </a:spcBef>
              <a:spcAft>
                <a:spcPts val="0"/>
              </a:spcAft>
              <a:buClr>
                <a:schemeClr val="dk1"/>
              </a:buClr>
              <a:buSzPts val="1800"/>
              <a:buFont typeface="Fredoka One"/>
              <a:buNone/>
              <a:defRPr sz="1800" b="0" i="0" u="none" strike="noStrike" cap="none">
                <a:solidFill>
                  <a:schemeClr val="dk1"/>
                </a:solidFill>
                <a:latin typeface="Fredoka One"/>
                <a:ea typeface="Fredoka One"/>
                <a:cs typeface="Fredoka One"/>
                <a:sym typeface="Fredoka One"/>
              </a:defRPr>
            </a:lvl9pPr>
          </a:lstStyle>
          <a:p>
            <a:r>
              <a:rPr lang="en-US" sz="3200" b="1" dirty="0">
                <a:solidFill>
                  <a:srgbClr val="FF0000"/>
                </a:solidFill>
                <a:latin typeface="Arial" panose="020B0604020202020204" pitchFamily="34" charset="0"/>
                <a:ea typeface="Tahoma" panose="020B0604030504040204" pitchFamily="34" charset="0"/>
                <a:cs typeface="Arial" panose="020B0604020202020204" pitchFamily="34" charset="0"/>
              </a:rPr>
              <a:t>3</a:t>
            </a:r>
          </a:p>
        </p:txBody>
      </p:sp>
      <p:sp>
        <p:nvSpPr>
          <p:cNvPr id="8" name="Decagon 7"/>
          <p:cNvSpPr/>
          <p:nvPr/>
        </p:nvSpPr>
        <p:spPr>
          <a:xfrm>
            <a:off x="1744843" y="4073819"/>
            <a:ext cx="555560" cy="476274"/>
          </a:xfrm>
          <a:prstGeom prst="decagon">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70C0"/>
                </a:solidFill>
                <a:latin typeface="Arial" panose="020B0604020202020204" pitchFamily="34" charset="0"/>
                <a:cs typeface="Arial" panose="020B0604020202020204" pitchFamily="34" charset="0"/>
              </a:rPr>
              <a:t>a</a:t>
            </a:r>
            <a:endParaRPr lang="vi-VN" sz="3600" b="1">
              <a:solidFill>
                <a:srgbClr val="0070C0"/>
              </a:solidFill>
              <a:latin typeface="Arial" panose="020B0604020202020204" pitchFamily="34" charset="0"/>
              <a:cs typeface="Arial" panose="020B0604020202020204" pitchFamily="34" charset="0"/>
            </a:endParaRPr>
          </a:p>
        </p:txBody>
      </p:sp>
      <p:sp>
        <p:nvSpPr>
          <p:cNvPr id="31" name="Decagon 30"/>
          <p:cNvSpPr/>
          <p:nvPr/>
        </p:nvSpPr>
        <p:spPr>
          <a:xfrm>
            <a:off x="4426404" y="4073819"/>
            <a:ext cx="555560" cy="476274"/>
          </a:xfrm>
          <a:prstGeom prst="decagon">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70C0"/>
                </a:solidFill>
                <a:latin typeface="Arial" panose="020B0604020202020204" pitchFamily="34" charset="0"/>
                <a:cs typeface="Arial" panose="020B0604020202020204" pitchFamily="34" charset="0"/>
              </a:rPr>
              <a:t>b</a:t>
            </a:r>
            <a:endParaRPr lang="vi-VN" sz="3600" b="1">
              <a:solidFill>
                <a:srgbClr val="0070C0"/>
              </a:solidFill>
              <a:latin typeface="Arial" panose="020B0604020202020204" pitchFamily="34" charset="0"/>
              <a:cs typeface="Arial" panose="020B0604020202020204" pitchFamily="34" charset="0"/>
            </a:endParaRPr>
          </a:p>
        </p:txBody>
      </p:sp>
      <p:sp>
        <p:nvSpPr>
          <p:cNvPr id="32" name="Decagon 31"/>
          <p:cNvSpPr/>
          <p:nvPr/>
        </p:nvSpPr>
        <p:spPr>
          <a:xfrm>
            <a:off x="7367595" y="4073819"/>
            <a:ext cx="555560" cy="476274"/>
          </a:xfrm>
          <a:prstGeom prst="decagon">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70C0"/>
                </a:solidFill>
                <a:latin typeface="Arial" panose="020B0604020202020204" pitchFamily="34" charset="0"/>
                <a:cs typeface="Arial" panose="020B0604020202020204" pitchFamily="34" charset="0"/>
              </a:rPr>
              <a:t>c</a:t>
            </a:r>
            <a:endParaRPr lang="vi-VN" sz="3600" b="1">
              <a:solidFill>
                <a:srgbClr val="0070C0"/>
              </a:solidFill>
              <a:latin typeface="Arial" panose="020B0604020202020204" pitchFamily="34" charset="0"/>
              <a:cs typeface="Arial" panose="020B0604020202020204" pitchFamily="34" charset="0"/>
            </a:endParaRPr>
          </a:p>
        </p:txBody>
      </p:sp>
      <p:sp>
        <p:nvSpPr>
          <p:cNvPr id="33" name="Decagon 32"/>
          <p:cNvSpPr/>
          <p:nvPr/>
        </p:nvSpPr>
        <p:spPr>
          <a:xfrm>
            <a:off x="10149003" y="4073819"/>
            <a:ext cx="555560" cy="476274"/>
          </a:xfrm>
          <a:prstGeom prst="decagon">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0070C0"/>
                </a:solidFill>
                <a:latin typeface="Arial" panose="020B0604020202020204" pitchFamily="34" charset="0"/>
                <a:cs typeface="Arial" panose="020B0604020202020204" pitchFamily="34" charset="0"/>
              </a:rPr>
              <a:t>d</a:t>
            </a:r>
            <a:endParaRPr lang="vi-VN" sz="3600" b="1">
              <a:solidFill>
                <a:srgbClr val="0070C0"/>
              </a:solidFill>
              <a:latin typeface="Arial" panose="020B0604020202020204" pitchFamily="34" charset="0"/>
              <a:cs typeface="Arial" panose="020B0604020202020204" pitchFamily="34" charset="0"/>
            </a:endParaRPr>
          </a:p>
        </p:txBody>
      </p:sp>
      <p:pic>
        <p:nvPicPr>
          <p:cNvPr id="5" name="Track 72">
            <a:hlinkClick r:id="" action="ppaction://media"/>
          </p:cNvPr>
          <p:cNvPicPr>
            <a:picLocks noChangeAspect="1"/>
          </p:cNvPicPr>
          <p:nvPr>
            <a:audioFile r:link="rId1"/>
            <p:extLst>
              <p:ext uri="{DAA4B4D4-6D71-4841-9C94-3DE7FCFB9230}">
                <p14:media xmlns:p14="http://schemas.microsoft.com/office/powerpoint/2010/main" r:embed="rId2">
                  <p14:trim st="4699" end="2077.2539"/>
                </p14:media>
              </p:ext>
            </p:extLst>
          </p:nvPr>
        </p:nvPicPr>
        <p:blipFill>
          <a:blip r:embed="rId10">
            <a:extLst>
              <a:ext uri="{28A0092B-C50C-407E-A947-70E740481C1C}">
                <a14:useLocalDpi xmlns:a14="http://schemas.microsoft.com/office/drawing/2010/main" val="0"/>
              </a:ext>
            </a:extLst>
          </a:blip>
          <a:stretch>
            <a:fillRect/>
          </a:stretch>
        </p:blipFill>
        <p:spPr>
          <a:xfrm>
            <a:off x="5549344" y="5709982"/>
            <a:ext cx="828751" cy="828751"/>
          </a:xfrm>
          <a:prstGeom prst="rect">
            <a:avLst/>
          </a:prstGeom>
        </p:spPr>
      </p:pic>
      <p:pic>
        <p:nvPicPr>
          <p:cNvPr id="25" name="Track 72">
            <a:hlinkClick r:id="" action="ppaction://media"/>
          </p:cNvPr>
          <p:cNvPicPr>
            <a:picLocks noChangeAspect="1"/>
          </p:cNvPicPr>
          <p:nvPr>
            <a:audioFile r:link="rId1"/>
            <p:extLst>
              <p:ext uri="{DAA4B4D4-6D71-4841-9C94-3DE7FCFB9230}">
                <p14:media xmlns:p14="http://schemas.microsoft.com/office/powerpoint/2010/main" r:embed="rId2">
                  <p14:trim st="4817" end="32362.2539"/>
                </p14:media>
              </p:ext>
            </p:extLst>
          </p:nvPr>
        </p:nvPicPr>
        <p:blipFill>
          <a:blip r:embed="rId11" cstate="print">
            <a:extLst>
              <a:ext uri="{28A0092B-C50C-407E-A947-70E740481C1C}">
                <a14:useLocalDpi xmlns:a14="http://schemas.microsoft.com/office/drawing/2010/main" val="0"/>
              </a:ext>
            </a:extLst>
          </a:blip>
          <a:stretch>
            <a:fillRect/>
          </a:stretch>
        </p:blipFill>
        <p:spPr>
          <a:xfrm>
            <a:off x="2386794" y="4925146"/>
            <a:ext cx="828751" cy="740921"/>
          </a:xfrm>
          <a:prstGeom prst="rect">
            <a:avLst/>
          </a:prstGeom>
        </p:spPr>
      </p:pic>
      <p:pic>
        <p:nvPicPr>
          <p:cNvPr id="26" name="Track 72">
            <a:hlinkClick r:id="" action="ppaction://media"/>
          </p:cNvPr>
          <p:cNvPicPr>
            <a:picLocks noChangeAspect="1"/>
          </p:cNvPicPr>
          <p:nvPr>
            <a:audioFile r:link="rId1"/>
            <p:extLst>
              <p:ext uri="{DAA4B4D4-6D71-4841-9C94-3DE7FCFB9230}">
                <p14:media xmlns:p14="http://schemas.microsoft.com/office/powerpoint/2010/main" r:embed="rId2">
                  <p14:trim st="20584" end="21820.2539"/>
                </p14:media>
              </p:ext>
            </p:extLst>
          </p:nvPr>
        </p:nvPicPr>
        <p:blipFill>
          <a:blip r:embed="rId12" cstate="print">
            <a:extLst>
              <a:ext uri="{28A0092B-C50C-407E-A947-70E740481C1C}">
                <a14:useLocalDpi xmlns:a14="http://schemas.microsoft.com/office/drawing/2010/main" val="0"/>
              </a:ext>
            </a:extLst>
          </a:blip>
          <a:stretch>
            <a:fillRect/>
          </a:stretch>
        </p:blipFill>
        <p:spPr>
          <a:xfrm>
            <a:off x="4720593" y="4936089"/>
            <a:ext cx="828751" cy="750030"/>
          </a:xfrm>
          <a:prstGeom prst="rect">
            <a:avLst/>
          </a:prstGeom>
        </p:spPr>
      </p:pic>
      <p:pic>
        <p:nvPicPr>
          <p:cNvPr id="27" name="Track 72">
            <a:hlinkClick r:id="" action="ppaction://media"/>
          </p:cNvPr>
          <p:cNvPicPr>
            <a:picLocks noChangeAspect="1"/>
          </p:cNvPicPr>
          <p:nvPr>
            <a:audioFile r:link="rId1"/>
            <p:extLst>
              <p:ext uri="{DAA4B4D4-6D71-4841-9C94-3DE7FCFB9230}">
                <p14:media xmlns:p14="http://schemas.microsoft.com/office/powerpoint/2010/main" r:embed="rId2">
                  <p14:trim st="31541" end="11751.2539"/>
                </p14:media>
              </p:ext>
            </p:extLst>
          </p:nvPr>
        </p:nvPicPr>
        <p:blipFill>
          <a:blip r:embed="rId13" cstate="print">
            <a:extLst>
              <a:ext uri="{28A0092B-C50C-407E-A947-70E740481C1C}">
                <a14:useLocalDpi xmlns:a14="http://schemas.microsoft.com/office/drawing/2010/main" val="0"/>
              </a:ext>
            </a:extLst>
          </a:blip>
          <a:stretch>
            <a:fillRect/>
          </a:stretch>
        </p:blipFill>
        <p:spPr>
          <a:xfrm>
            <a:off x="6985080" y="4931764"/>
            <a:ext cx="828751" cy="758681"/>
          </a:xfrm>
          <a:prstGeom prst="rect">
            <a:avLst/>
          </a:prstGeom>
        </p:spPr>
      </p:pic>
      <p:pic>
        <p:nvPicPr>
          <p:cNvPr id="34" name="Track 72">
            <a:hlinkClick r:id="" action="ppaction://media"/>
          </p:cNvPr>
          <p:cNvPicPr>
            <a:picLocks noChangeAspect="1"/>
          </p:cNvPicPr>
          <p:nvPr>
            <a:audioFile r:link="rId1"/>
            <p:extLst>
              <p:ext uri="{DAA4B4D4-6D71-4841-9C94-3DE7FCFB9230}">
                <p14:media xmlns:p14="http://schemas.microsoft.com/office/powerpoint/2010/main" r:embed="rId2">
                  <p14:trim st="41143" end="2077.2539"/>
                </p14:media>
              </p:ext>
            </p:extLst>
          </p:nvPr>
        </p:nvPicPr>
        <p:blipFill>
          <a:blip r:embed="rId14" cstate="print">
            <a:extLst>
              <a:ext uri="{28A0092B-C50C-407E-A947-70E740481C1C}">
                <a14:useLocalDpi xmlns:a14="http://schemas.microsoft.com/office/drawing/2010/main" val="0"/>
              </a:ext>
            </a:extLst>
          </a:blip>
          <a:stretch>
            <a:fillRect/>
          </a:stretch>
        </p:blipFill>
        <p:spPr>
          <a:xfrm>
            <a:off x="9320252" y="4931426"/>
            <a:ext cx="828751" cy="821351"/>
          </a:xfrm>
          <a:prstGeom prst="rect">
            <a:avLst/>
          </a:prstGeom>
        </p:spPr>
      </p:pic>
    </p:spTree>
    <p:extLst>
      <p:ext uri="{BB962C8B-B14F-4D97-AF65-F5344CB8AC3E}">
        <p14:creationId xmlns:p14="http://schemas.microsoft.com/office/powerpoint/2010/main" val="10099373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500"/>
                                        <p:tgtEl>
                                          <p:spTgt spid="12"/>
                                        </p:tgtEl>
                                      </p:cBhvr>
                                    </p:animEffect>
                                  </p:childTnLst>
                                  <p:subTnLst>
                                    <p:audio>
                                      <p:cMediaNode vol="100000">
                                        <p:cTn display="0" masterRel="sameClick">
                                          <p:stCondLst>
                                            <p:cond evt="begin" delay="0">
                                              <p:tn val="5"/>
                                            </p:cond>
                                          </p:stCondLst>
                                          <p:endCondLst>
                                            <p:cond evt="onStopAudio" delay="0">
                                              <p:tgtEl>
                                                <p:sldTgt/>
                                              </p:tgtEl>
                                            </p:cond>
                                          </p:endCondLst>
                                        </p:cTn>
                                        <p:tgtEl>
                                          <p:sndTgt r:embed="rId4" name="click.wav"/>
                                        </p:tgtEl>
                                      </p:cMediaNode>
                                    </p:audio>
                                  </p:sub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circle(in)">
                                      <p:cBhvr>
                                        <p:cTn id="12" dur="500"/>
                                        <p:tgtEl>
                                          <p:spTgt spid="23"/>
                                        </p:tgtEl>
                                      </p:cBhvr>
                                    </p:animEffect>
                                  </p:childTnLst>
                                  <p:subTnLst>
                                    <p:audio>
                                      <p:cMediaNode vol="100000">
                                        <p:cTn display="0" masterRel="sameClick">
                                          <p:stCondLst>
                                            <p:cond evt="begin" delay="0">
                                              <p:tn val="10"/>
                                            </p:cond>
                                          </p:stCondLst>
                                          <p:endCondLst>
                                            <p:cond evt="onStopAudio" delay="0">
                                              <p:tgtEl>
                                                <p:sldTgt/>
                                              </p:tgtEl>
                                            </p:cond>
                                          </p:endCondLst>
                                        </p:cTn>
                                        <p:tgtEl>
                                          <p:sndTgt r:embed="rId4" name="click.wav"/>
                                        </p:tgtEl>
                                      </p:cMediaNode>
                                    </p:audio>
                                  </p:sub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500"/>
                                        <p:tgtEl>
                                          <p:spTgt spid="16"/>
                                        </p:tgtEl>
                                      </p:cBhvr>
                                    </p:animEffect>
                                  </p:childTnLst>
                                  <p:subTnLst>
                                    <p:audio>
                                      <p:cMediaNode vol="100000">
                                        <p:cTn display="0" masterRel="sameClick">
                                          <p:stCondLst>
                                            <p:cond evt="begin" delay="0">
                                              <p:tn val="15"/>
                                            </p:cond>
                                          </p:stCondLst>
                                          <p:endCondLst>
                                            <p:cond evt="onStopAudio" delay="0">
                                              <p:tgtEl>
                                                <p:sldTgt/>
                                              </p:tgtEl>
                                            </p:cond>
                                          </p:endCondLst>
                                        </p:cTn>
                                        <p:tgtEl>
                                          <p:sndTgt r:embed="rId4" name="click.wav"/>
                                        </p:tgtEl>
                                      </p:cMediaNode>
                                    </p:audio>
                                  </p:sub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500"/>
                                        <p:tgtEl>
                                          <p:spTgt spid="17"/>
                                        </p:tgtEl>
                                      </p:cBhvr>
                                    </p:animEffect>
                                  </p:childTnLst>
                                  <p:subTnLst>
                                    <p:audio>
                                      <p:cMediaNode vol="100000">
                                        <p:cTn display="0" masterRel="sameClick">
                                          <p:stCondLst>
                                            <p:cond evt="begin" delay="0">
                                              <p:tn val="2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9"/>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9"/>
                                        </p:tgtEl>
                                        <p:attrNameLst>
                                          <p:attrName>fillcolor</p:attrName>
                                        </p:attrNameLst>
                                      </p:cBhvr>
                                      <p:to>
                                        <a:srgbClr val="C00000"/>
                                      </p:to>
                                    </p:animClr>
                                    <p:set>
                                      <p:cBhvr>
                                        <p:cTn id="28" dur="2000" fill="hold"/>
                                        <p:tgtEl>
                                          <p:spTgt spid="19"/>
                                        </p:tgtEl>
                                        <p:attrNameLst>
                                          <p:attrName>fill.type</p:attrName>
                                        </p:attrNameLst>
                                      </p:cBhvr>
                                      <p:to>
                                        <p:strVal val="solid"/>
                                      </p:to>
                                    </p:set>
                                    <p:set>
                                      <p:cBhvr>
                                        <p:cTn id="29" dur="2000" fill="hold"/>
                                        <p:tgtEl>
                                          <p:spTgt spid="19"/>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5" name="wind.wav"/>
                                        </p:tgtEl>
                                      </p:cMediaNode>
                                    </p:audio>
                                  </p:subTnLst>
                                </p:cTn>
                              </p:par>
                            </p:childTnLst>
                          </p:cTn>
                        </p:par>
                      </p:childTnLst>
                    </p:cTn>
                  </p:par>
                </p:childTnLst>
              </p:cTn>
              <p:nextCondLst>
                <p:cond evt="onClick" delay="0">
                  <p:tgtEl>
                    <p:spTgt spid="19"/>
                  </p:tgtEl>
                </p:cond>
              </p:nextCondLst>
            </p:seq>
            <p:seq concurrent="1" nextAc="seek">
              <p:cTn id="30" restart="whenNotActive" fill="hold" evtFilter="cancelBubble" nodeType="interactiveSeq">
                <p:stCondLst>
                  <p:cond evt="onClick" delay="0">
                    <p:tgtEl>
                      <p:spTgt spid="2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000" fill="hold"/>
                                        <p:tgtEl>
                                          <p:spTgt spid="20"/>
                                        </p:tgtEl>
                                        <p:attrNameLst>
                                          <p:attrName>fillcolor</p:attrName>
                                        </p:attrNameLst>
                                      </p:cBhvr>
                                      <p:to>
                                        <a:srgbClr val="C00000"/>
                                      </p:to>
                                    </p:animClr>
                                    <p:set>
                                      <p:cBhvr>
                                        <p:cTn id="35" dur="2000" fill="hold"/>
                                        <p:tgtEl>
                                          <p:spTgt spid="20"/>
                                        </p:tgtEl>
                                        <p:attrNameLst>
                                          <p:attrName>fill.type</p:attrName>
                                        </p:attrNameLst>
                                      </p:cBhvr>
                                      <p:to>
                                        <p:strVal val="solid"/>
                                      </p:to>
                                    </p:set>
                                    <p:set>
                                      <p:cBhvr>
                                        <p:cTn id="36" dur="2000" fill="hold"/>
                                        <p:tgtEl>
                                          <p:spTgt spid="2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5" name="wind.wav"/>
                                        </p:tgtEl>
                                      </p:cMediaNode>
                                    </p:audio>
                                  </p:subTnLst>
                                </p:cTn>
                              </p:par>
                            </p:childTnLst>
                          </p:cTn>
                        </p:par>
                      </p:childTnLst>
                    </p:cTn>
                  </p:par>
                </p:childTnLst>
              </p:cTn>
              <p:nextCondLst>
                <p:cond evt="onClick" delay="0">
                  <p:tgtEl>
                    <p:spTgt spid="20"/>
                  </p:tgtEl>
                </p:cond>
              </p:nextCondLst>
            </p:seq>
            <p:seq concurrent="1" nextAc="seek">
              <p:cTn id="37" restart="whenNotActive" fill="hold" evtFilter="cancelBubble" nodeType="interactiveSeq">
                <p:stCondLst>
                  <p:cond evt="onClick" delay="0">
                    <p:tgtEl>
                      <p:spTgt spid="21"/>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2000" fill="hold"/>
                                        <p:tgtEl>
                                          <p:spTgt spid="21"/>
                                        </p:tgtEl>
                                        <p:attrNameLst>
                                          <p:attrName>fillcolor</p:attrName>
                                        </p:attrNameLst>
                                      </p:cBhvr>
                                      <p:to>
                                        <a:srgbClr val="C00000"/>
                                      </p:to>
                                    </p:animClr>
                                    <p:set>
                                      <p:cBhvr>
                                        <p:cTn id="42" dur="2000" fill="hold"/>
                                        <p:tgtEl>
                                          <p:spTgt spid="21"/>
                                        </p:tgtEl>
                                        <p:attrNameLst>
                                          <p:attrName>fill.type</p:attrName>
                                        </p:attrNameLst>
                                      </p:cBhvr>
                                      <p:to>
                                        <p:strVal val="solid"/>
                                      </p:to>
                                    </p:set>
                                    <p:set>
                                      <p:cBhvr>
                                        <p:cTn id="43" dur="2000" fill="hold"/>
                                        <p:tgtEl>
                                          <p:spTgt spid="21"/>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5" name="wind.wav"/>
                                        </p:tgtEl>
                                      </p:cMediaNode>
                                    </p:audio>
                                  </p:subTnLst>
                                </p:cTn>
                              </p:par>
                            </p:childTnLst>
                          </p:cTn>
                        </p:par>
                      </p:childTnLst>
                    </p:cTn>
                  </p:par>
                </p:childTnLst>
              </p:cTn>
              <p:nextCondLst>
                <p:cond evt="onClick" delay="0">
                  <p:tgtEl>
                    <p:spTgt spid="21"/>
                  </p:tgtEl>
                </p:cond>
              </p:nextCondLst>
            </p:seq>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000" fill="hold"/>
                                        <p:tgtEl>
                                          <p:spTgt spid="22"/>
                                        </p:tgtEl>
                                        <p:attrNameLst>
                                          <p:attrName>fillcolor</p:attrName>
                                        </p:attrNameLst>
                                      </p:cBhvr>
                                      <p:to>
                                        <a:srgbClr val="C00000"/>
                                      </p:to>
                                    </p:animClr>
                                    <p:set>
                                      <p:cBhvr>
                                        <p:cTn id="49" dur="2000" fill="hold"/>
                                        <p:tgtEl>
                                          <p:spTgt spid="22"/>
                                        </p:tgtEl>
                                        <p:attrNameLst>
                                          <p:attrName>fill.type</p:attrName>
                                        </p:attrNameLst>
                                      </p:cBhvr>
                                      <p:to>
                                        <p:strVal val="solid"/>
                                      </p:to>
                                    </p:set>
                                    <p:set>
                                      <p:cBhvr>
                                        <p:cTn id="50" dur="2000" fill="hold"/>
                                        <p:tgtEl>
                                          <p:spTgt spid="22"/>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5" name="wind.wav"/>
                                        </p:tgtEl>
                                      </p:cMediaNode>
                                    </p:audio>
                                  </p:subTnLst>
                                </p:cTn>
                              </p:par>
                            </p:childTnLst>
                          </p:cTn>
                        </p:par>
                      </p:childTnLst>
                    </p:cTn>
                  </p:par>
                </p:childTnLst>
              </p:cTn>
              <p:nextCondLst>
                <p:cond evt="onClick" delay="0">
                  <p:tgtEl>
                    <p:spTgt spid="22"/>
                  </p:tgtEl>
                </p:cond>
              </p:nextCondLst>
            </p:seq>
            <p:seq concurrent="1" nextAc="seek">
              <p:cTn id="51" restart="whenNotActive" fill="hold" evtFilter="cancelBubble" nodeType="interactiveSeq">
                <p:stCondLst>
                  <p:cond evt="onClick" delay="0">
                    <p:tgtEl>
                      <p:spTgt spid="5"/>
                    </p:tgtEl>
                  </p:cond>
                </p:stCondLst>
                <p:endSync evt="end" delay="0">
                  <p:rtn val="all"/>
                </p:endSync>
                <p:childTnLst>
                  <p:par>
                    <p:cTn id="52" fill="hold">
                      <p:stCondLst>
                        <p:cond delay="0"/>
                      </p:stCondLst>
                      <p:childTnLst>
                        <p:par>
                          <p:cTn id="53" fill="hold">
                            <p:stCondLst>
                              <p:cond delay="0"/>
                            </p:stCondLst>
                            <p:childTnLst>
                              <p:par>
                                <p:cTn id="54" presetID="1" presetClass="mediacall" presetSubtype="0" fill="hold" nodeType="clickEffect">
                                  <p:stCondLst>
                                    <p:cond delay="0"/>
                                  </p:stCondLst>
                                  <p:childTnLst>
                                    <p:cmd type="call" cmd="playFrom(0.0)">
                                      <p:cBhvr>
                                        <p:cTn id="55" dur="44952" fill="hold"/>
                                        <p:tgtEl>
                                          <p:spTgt spid="5"/>
                                        </p:tgtEl>
                                      </p:cBhvr>
                                    </p:cmd>
                                  </p:childTnLst>
                                </p:cTn>
                              </p:par>
                            </p:childTnLst>
                          </p:cTn>
                        </p:par>
                      </p:childTnLst>
                    </p:cTn>
                  </p:par>
                </p:childTnLst>
              </p:cTn>
              <p:nextCondLst>
                <p:cond evt="onClick" delay="0">
                  <p:tgtEl>
                    <p:spTgt spid="5"/>
                  </p:tgtEl>
                </p:cond>
              </p:nextCondLst>
            </p:seq>
            <p:audio>
              <p:cMediaNode vol="100000">
                <p:cTn id="56" fill="hold" display="0">
                  <p:stCondLst>
                    <p:cond delay="indefinite"/>
                  </p:stCondLst>
                  <p:endCondLst>
                    <p:cond evt="onStopAudio" delay="0">
                      <p:tgtEl>
                        <p:sldTgt/>
                      </p:tgtEl>
                    </p:cond>
                  </p:endCondLst>
                </p:cTn>
                <p:tgtEl>
                  <p:spTgt spid="5"/>
                </p:tgtEl>
              </p:cMediaNode>
            </p:audio>
            <p:seq concurrent="1" nextAc="seek">
              <p:cTn id="57" restart="whenNotActive" fill="hold" evtFilter="cancelBubble" nodeType="interactiveSeq">
                <p:stCondLst>
                  <p:cond evt="onClick" delay="0">
                    <p:tgtEl>
                      <p:spTgt spid="25"/>
                    </p:tgtEl>
                  </p:cond>
                </p:stCondLst>
                <p:endSync evt="end" delay="0">
                  <p:rtn val="all"/>
                </p:endSync>
                <p:childTnLst>
                  <p:par>
                    <p:cTn id="58" fill="hold">
                      <p:stCondLst>
                        <p:cond delay="0"/>
                      </p:stCondLst>
                      <p:childTnLst>
                        <p:par>
                          <p:cTn id="59" fill="hold">
                            <p:stCondLst>
                              <p:cond delay="0"/>
                            </p:stCondLst>
                            <p:childTnLst>
                              <p:par>
                                <p:cTn id="60" presetID="1" presetClass="mediacall" presetSubtype="0" fill="hold" nodeType="clickEffect">
                                  <p:stCondLst>
                                    <p:cond delay="0"/>
                                  </p:stCondLst>
                                  <p:childTnLst>
                                    <p:cmd type="call" cmd="playFrom(0.0)">
                                      <p:cBhvr>
                                        <p:cTn id="61" dur="14549" fill="hold"/>
                                        <p:tgtEl>
                                          <p:spTgt spid="25"/>
                                        </p:tgtEl>
                                      </p:cBhvr>
                                    </p:cmd>
                                  </p:childTnLst>
                                </p:cTn>
                              </p:par>
                            </p:childTnLst>
                          </p:cTn>
                        </p:par>
                      </p:childTnLst>
                    </p:cTn>
                  </p:par>
                </p:childTnLst>
              </p:cTn>
              <p:nextCondLst>
                <p:cond evt="onClick" delay="0">
                  <p:tgtEl>
                    <p:spTgt spid="25"/>
                  </p:tgtEl>
                </p:cond>
              </p:nextCondLst>
            </p:seq>
            <p:audio>
              <p:cMediaNode vol="80000">
                <p:cTn id="62" fill="hold" display="0">
                  <p:stCondLst>
                    <p:cond delay="indefinite"/>
                  </p:stCondLst>
                  <p:endCondLst>
                    <p:cond evt="onStopAudio" delay="0">
                      <p:tgtEl>
                        <p:sldTgt/>
                      </p:tgtEl>
                    </p:cond>
                  </p:endCondLst>
                </p:cTn>
                <p:tgtEl>
                  <p:spTgt spid="25"/>
                </p:tgtEl>
              </p:cMediaNode>
            </p:audio>
            <p:seq concurrent="1" nextAc="seek">
              <p:cTn id="63" restart="whenNotActive" fill="hold" evtFilter="cancelBubble" nodeType="interactiveSeq">
                <p:stCondLst>
                  <p:cond evt="onClick" delay="0">
                    <p:tgtEl>
                      <p:spTgt spid="26"/>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9324" fill="hold"/>
                                        <p:tgtEl>
                                          <p:spTgt spid="26"/>
                                        </p:tgtEl>
                                      </p:cBhvr>
                                    </p:cmd>
                                  </p:childTnLst>
                                </p:cTn>
                              </p:par>
                            </p:childTnLst>
                          </p:cTn>
                        </p:par>
                      </p:childTnLst>
                    </p:cTn>
                  </p:par>
                </p:childTnLst>
              </p:cTn>
              <p:nextCondLst>
                <p:cond evt="onClick" delay="0">
                  <p:tgtEl>
                    <p:spTgt spid="26"/>
                  </p:tgtEl>
                </p:cond>
              </p:nextCondLst>
            </p:seq>
            <p:audio>
              <p:cMediaNode vol="80000">
                <p:cTn id="68" fill="hold" display="0">
                  <p:stCondLst>
                    <p:cond delay="indefinite"/>
                  </p:stCondLst>
                  <p:endCondLst>
                    <p:cond evt="onStopAudio" delay="0">
                      <p:tgtEl>
                        <p:sldTgt/>
                      </p:tgtEl>
                    </p:cond>
                  </p:endCondLst>
                </p:cTn>
                <p:tgtEl>
                  <p:spTgt spid="26"/>
                </p:tgtEl>
              </p:cMediaNode>
            </p:audio>
            <p:seq concurrent="1" nextAc="seek">
              <p:cTn id="69" restart="whenNotActive" fill="hold" evtFilter="cancelBubble" nodeType="interactiveSeq">
                <p:stCondLst>
                  <p:cond evt="onClick" delay="0">
                    <p:tgtEl>
                      <p:spTgt spid="27"/>
                    </p:tgtEl>
                  </p:cond>
                </p:stCondLst>
                <p:endSync evt="end" delay="0">
                  <p:rtn val="all"/>
                </p:endSync>
                <p:childTnLst>
                  <p:par>
                    <p:cTn id="70" fill="hold">
                      <p:stCondLst>
                        <p:cond delay="0"/>
                      </p:stCondLst>
                      <p:childTnLst>
                        <p:par>
                          <p:cTn id="71" fill="hold">
                            <p:stCondLst>
                              <p:cond delay="0"/>
                            </p:stCondLst>
                            <p:childTnLst>
                              <p:par>
                                <p:cTn id="72" presetID="1" presetClass="mediacall" presetSubtype="0" fill="hold" nodeType="clickEffect">
                                  <p:stCondLst>
                                    <p:cond delay="0"/>
                                  </p:stCondLst>
                                  <p:childTnLst>
                                    <p:cmd type="call" cmd="playFrom(0.0)">
                                      <p:cBhvr>
                                        <p:cTn id="73" dur="8436" fill="hold"/>
                                        <p:tgtEl>
                                          <p:spTgt spid="27"/>
                                        </p:tgtEl>
                                      </p:cBhvr>
                                    </p:cmd>
                                  </p:childTnLst>
                                </p:cTn>
                              </p:par>
                            </p:childTnLst>
                          </p:cTn>
                        </p:par>
                      </p:childTnLst>
                    </p:cTn>
                  </p:par>
                </p:childTnLst>
              </p:cTn>
              <p:nextCondLst>
                <p:cond evt="onClick" delay="0">
                  <p:tgtEl>
                    <p:spTgt spid="27"/>
                  </p:tgtEl>
                </p:cond>
              </p:nextCondLst>
            </p:seq>
            <p:audio>
              <p:cMediaNode vol="80000">
                <p:cTn id="74" fill="hold" display="0">
                  <p:stCondLst>
                    <p:cond delay="indefinite"/>
                  </p:stCondLst>
                  <p:endCondLst>
                    <p:cond evt="onStopAudio" delay="0">
                      <p:tgtEl>
                        <p:sldTgt/>
                      </p:tgtEl>
                    </p:cond>
                  </p:endCondLst>
                </p:cTn>
                <p:tgtEl>
                  <p:spTgt spid="27"/>
                </p:tgtEl>
              </p:cMediaNode>
            </p:audio>
            <p:seq concurrent="1" nextAc="seek">
              <p:cTn id="75" restart="whenNotActive" fill="hold" evtFilter="cancelBubble" nodeType="interactiveSeq">
                <p:stCondLst>
                  <p:cond evt="onClick" delay="0">
                    <p:tgtEl>
                      <p:spTgt spid="34"/>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8508" fill="hold"/>
                                        <p:tgtEl>
                                          <p:spTgt spid="34"/>
                                        </p:tgtEl>
                                      </p:cBhvr>
                                    </p:cmd>
                                  </p:childTnLst>
                                </p:cTn>
                              </p:par>
                            </p:childTnLst>
                          </p:cTn>
                        </p:par>
                      </p:childTnLst>
                    </p:cTn>
                  </p:par>
                </p:childTnLst>
              </p:cTn>
              <p:nextCondLst>
                <p:cond evt="onClick" delay="0">
                  <p:tgtEl>
                    <p:spTgt spid="34"/>
                  </p:tgtEl>
                </p:cond>
              </p:nextCondLst>
            </p:seq>
            <p:audio>
              <p:cMediaNode vol="80000">
                <p:cTn id="80" fill="hold" display="0">
                  <p:stCondLst>
                    <p:cond delay="indefinite"/>
                  </p:stCondLst>
                  <p:endCondLst>
                    <p:cond evt="onStopAudio" delay="0">
                      <p:tgtEl>
                        <p:sldTgt/>
                      </p:tgtEl>
                    </p:cond>
                  </p:endCondLst>
                </p:cTn>
                <p:tgtEl>
                  <p:spTgt spid="34"/>
                </p:tgtEl>
              </p:cMediaNode>
            </p:audio>
          </p:childTnLst>
        </p:cTn>
      </p:par>
    </p:tnLst>
    <p:bldLst>
      <p:bldP spid="17" grpId="0"/>
      <p:bldP spid="23" grpId="0"/>
      <p:bldP spid="12"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9">
            <a:extLst>
              <a:ext uri="{FF2B5EF4-FFF2-40B4-BE49-F238E27FC236}">
                <a16:creationId xmlns:a16="http://schemas.microsoft.com/office/drawing/2014/main" id="{9CF242FD-41E9-4EE9-88E9-131E59B48B59}"/>
              </a:ext>
            </a:extLst>
          </p:cNvPr>
          <p:cNvGrpSpPr>
            <a:grpSpLocks/>
          </p:cNvGrpSpPr>
          <p:nvPr/>
        </p:nvGrpSpPr>
        <p:grpSpPr bwMode="auto">
          <a:xfrm rot="1961990">
            <a:off x="6123405" y="1369561"/>
            <a:ext cx="4382654" cy="4376099"/>
            <a:chOff x="1090" y="96"/>
            <a:chExt cx="3566" cy="3660"/>
          </a:xfrm>
        </p:grpSpPr>
        <p:grpSp>
          <p:nvGrpSpPr>
            <p:cNvPr id="22540" name="Group 3">
              <a:extLst>
                <a:ext uri="{FF2B5EF4-FFF2-40B4-BE49-F238E27FC236}">
                  <a16:creationId xmlns:a16="http://schemas.microsoft.com/office/drawing/2014/main" id="{AB144F49-3248-4F33-83CE-3E3AD442609B}"/>
                </a:ext>
              </a:extLst>
            </p:cNvPr>
            <p:cNvGrpSpPr>
              <a:grpSpLocks/>
            </p:cNvGrpSpPr>
            <p:nvPr/>
          </p:nvGrpSpPr>
          <p:grpSpPr bwMode="auto">
            <a:xfrm rot="-921949">
              <a:off x="1090" y="96"/>
              <a:ext cx="3566" cy="3660"/>
              <a:chOff x="1134" y="366"/>
              <a:chExt cx="3334" cy="3422"/>
            </a:xfrm>
          </p:grpSpPr>
          <p:pic>
            <p:nvPicPr>
              <p:cNvPr id="22547" name="Picture 4" descr="Picture">
                <a:extLst>
                  <a:ext uri="{FF2B5EF4-FFF2-40B4-BE49-F238E27FC236}">
                    <a16:creationId xmlns:a16="http://schemas.microsoft.com/office/drawing/2014/main" id="{481D57CF-FB7D-49D9-8BA3-622CAF5BBE6E}"/>
                  </a:ext>
                </a:extLst>
              </p:cNvPr>
              <p:cNvPicPr>
                <a:picLocks noChangeAspect="1" noChangeArrowheads="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134" y="366"/>
                <a:ext cx="3334" cy="3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8" name="Text Box 5">
                <a:extLst>
                  <a:ext uri="{FF2B5EF4-FFF2-40B4-BE49-F238E27FC236}">
                    <a16:creationId xmlns:a16="http://schemas.microsoft.com/office/drawing/2014/main" id="{E6A4AFC6-E6C9-4319-B5C4-0CE0A3DCFEC5}"/>
                  </a:ext>
                </a:extLst>
              </p:cNvPr>
              <p:cNvSpPr txBox="1">
                <a:spLocks noChangeArrowheads="1"/>
              </p:cNvSpPr>
              <p:nvPr/>
            </p:nvSpPr>
            <p:spPr bwMode="auto">
              <a:xfrm rot="20342239">
                <a:off x="2890" y="3200"/>
                <a:ext cx="508" cy="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2800" b="1" dirty="0">
                    <a:solidFill>
                      <a:srgbClr val="000000"/>
                    </a:solidFill>
                    <a:latin typeface="Castellar" panose="020A0402060406010301" pitchFamily="18" charset="0"/>
                    <a:cs typeface="Arial" panose="020B0604020202020204" pitchFamily="34" charset="0"/>
                  </a:rPr>
                  <a:t>50</a:t>
                </a:r>
              </a:p>
            </p:txBody>
          </p:sp>
          <p:sp>
            <p:nvSpPr>
              <p:cNvPr id="22549" name="Text Box 6">
                <a:extLst>
                  <a:ext uri="{FF2B5EF4-FFF2-40B4-BE49-F238E27FC236}">
                    <a16:creationId xmlns:a16="http://schemas.microsoft.com/office/drawing/2014/main" id="{1A1CE4B2-9777-415D-953B-D983A1D172E4}"/>
                  </a:ext>
                </a:extLst>
              </p:cNvPr>
              <p:cNvSpPr txBox="1">
                <a:spLocks noChangeArrowheads="1"/>
              </p:cNvSpPr>
              <p:nvPr/>
            </p:nvSpPr>
            <p:spPr bwMode="auto">
              <a:xfrm rot="1017317">
                <a:off x="2136" y="3135"/>
                <a:ext cx="626"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dirty="0">
                    <a:solidFill>
                      <a:srgbClr val="000000"/>
                    </a:solidFill>
                    <a:latin typeface="Castellar" panose="020A0402060406010301" pitchFamily="18" charset="0"/>
                    <a:cs typeface="Arial" panose="020B0604020202020204" pitchFamily="34" charset="0"/>
                  </a:rPr>
                  <a:t>40</a:t>
                </a:r>
              </a:p>
            </p:txBody>
          </p:sp>
          <p:sp>
            <p:nvSpPr>
              <p:cNvPr id="22550" name="Text Box 7">
                <a:extLst>
                  <a:ext uri="{FF2B5EF4-FFF2-40B4-BE49-F238E27FC236}">
                    <a16:creationId xmlns:a16="http://schemas.microsoft.com/office/drawing/2014/main" id="{721D508F-9F3D-436C-A483-47BA4456DCEA}"/>
                  </a:ext>
                </a:extLst>
              </p:cNvPr>
              <p:cNvSpPr txBox="1">
                <a:spLocks noChangeArrowheads="1"/>
              </p:cNvSpPr>
              <p:nvPr/>
            </p:nvSpPr>
            <p:spPr bwMode="auto">
              <a:xfrm rot="9710744">
                <a:off x="2134" y="484"/>
                <a:ext cx="626"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a:solidFill>
                      <a:srgbClr val="FFFFFF"/>
                    </a:solidFill>
                    <a:latin typeface="Castellar" panose="020A0402060406010301" pitchFamily="18" charset="0"/>
                    <a:cs typeface="Arial" panose="020B0604020202020204" pitchFamily="34" charset="0"/>
                  </a:rPr>
                  <a:t>60</a:t>
                </a:r>
              </a:p>
            </p:txBody>
          </p:sp>
          <p:sp>
            <p:nvSpPr>
              <p:cNvPr id="22551" name="Text Box 8">
                <a:extLst>
                  <a:ext uri="{FF2B5EF4-FFF2-40B4-BE49-F238E27FC236}">
                    <a16:creationId xmlns:a16="http://schemas.microsoft.com/office/drawing/2014/main" id="{608910E1-8173-48DE-AD15-780BAD48D83B}"/>
                  </a:ext>
                </a:extLst>
              </p:cNvPr>
              <p:cNvSpPr txBox="1">
                <a:spLocks noChangeArrowheads="1"/>
              </p:cNvSpPr>
              <p:nvPr/>
            </p:nvSpPr>
            <p:spPr bwMode="auto">
              <a:xfrm rot="19039649">
                <a:off x="3352" y="2850"/>
                <a:ext cx="70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GB" altLang="ko-KR" sz="2000" b="1" dirty="0">
                    <a:solidFill>
                      <a:srgbClr val="000000"/>
                    </a:solidFill>
                    <a:latin typeface="Castellar" panose="020A0402060406010301" pitchFamily="18" charset="0"/>
                    <a:cs typeface="Arial" panose="020B0604020202020204" pitchFamily="34" charset="0"/>
                  </a:rPr>
                  <a:t>8</a:t>
                </a:r>
                <a:r>
                  <a:rPr lang="en-US" altLang="ko-KR" sz="2000" b="1" dirty="0">
                    <a:solidFill>
                      <a:srgbClr val="000000"/>
                    </a:solidFill>
                    <a:latin typeface="Castellar" panose="020A0402060406010301" pitchFamily="18" charset="0"/>
                    <a:cs typeface="Arial" panose="020B0604020202020204" pitchFamily="34" charset="0"/>
                  </a:rPr>
                  <a:t>0</a:t>
                </a:r>
              </a:p>
            </p:txBody>
          </p:sp>
          <p:sp>
            <p:nvSpPr>
              <p:cNvPr id="22552" name="Text Box 9">
                <a:extLst>
                  <a:ext uri="{FF2B5EF4-FFF2-40B4-BE49-F238E27FC236}">
                    <a16:creationId xmlns:a16="http://schemas.microsoft.com/office/drawing/2014/main" id="{4122F2FA-60FC-4B7E-BEF0-1FB70A54D7DD}"/>
                  </a:ext>
                </a:extLst>
              </p:cNvPr>
              <p:cNvSpPr txBox="1">
                <a:spLocks noChangeArrowheads="1"/>
              </p:cNvSpPr>
              <p:nvPr/>
            </p:nvSpPr>
            <p:spPr bwMode="auto">
              <a:xfrm rot="6307487">
                <a:off x="1148" y="1486"/>
                <a:ext cx="628"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a:solidFill>
                      <a:srgbClr val="000000"/>
                    </a:solidFill>
                    <a:latin typeface="Castellar" panose="020A0402060406010301" pitchFamily="18" charset="0"/>
                    <a:cs typeface="Arial" panose="020B0604020202020204" pitchFamily="34" charset="0"/>
                  </a:rPr>
                  <a:t>90</a:t>
                </a:r>
              </a:p>
            </p:txBody>
          </p:sp>
          <p:sp>
            <p:nvSpPr>
              <p:cNvPr id="22553" name="Text Box 10">
                <a:extLst>
                  <a:ext uri="{FF2B5EF4-FFF2-40B4-BE49-F238E27FC236}">
                    <a16:creationId xmlns:a16="http://schemas.microsoft.com/office/drawing/2014/main" id="{3B957AD6-F003-431F-84F8-5AACF4DF3D5D}"/>
                  </a:ext>
                </a:extLst>
              </p:cNvPr>
              <p:cNvSpPr txBox="1">
                <a:spLocks noChangeArrowheads="1"/>
              </p:cNvSpPr>
              <p:nvPr/>
            </p:nvSpPr>
            <p:spPr bwMode="auto">
              <a:xfrm rot="8050455">
                <a:off x="1572" y="822"/>
                <a:ext cx="628"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a:solidFill>
                      <a:srgbClr val="FFFFFF"/>
                    </a:solidFill>
                    <a:latin typeface="Castellar" panose="020A0402060406010301" pitchFamily="18" charset="0"/>
                    <a:cs typeface="Arial" panose="020B0604020202020204" pitchFamily="34" charset="0"/>
                  </a:rPr>
                  <a:t>70</a:t>
                </a:r>
              </a:p>
            </p:txBody>
          </p:sp>
          <p:sp>
            <p:nvSpPr>
              <p:cNvPr id="22554" name="Text Box 11">
                <a:extLst>
                  <a:ext uri="{FF2B5EF4-FFF2-40B4-BE49-F238E27FC236}">
                    <a16:creationId xmlns:a16="http://schemas.microsoft.com/office/drawing/2014/main" id="{6B3D9FEE-F422-4EDF-B9C9-AD38B1408579}"/>
                  </a:ext>
                </a:extLst>
              </p:cNvPr>
              <p:cNvSpPr txBox="1">
                <a:spLocks noChangeArrowheads="1"/>
              </p:cNvSpPr>
              <p:nvPr/>
            </p:nvSpPr>
            <p:spPr bwMode="auto">
              <a:xfrm rot="11680761">
                <a:off x="2880" y="481"/>
                <a:ext cx="625" cy="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200" b="1" dirty="0">
                    <a:solidFill>
                      <a:srgbClr val="000000"/>
                    </a:solidFill>
                    <a:latin typeface="Castellar" panose="020A0402060406010301" pitchFamily="18" charset="0"/>
                    <a:cs typeface="Arial" panose="020B0604020202020204" pitchFamily="34" charset="0"/>
                  </a:rPr>
                  <a:t>10</a:t>
                </a:r>
              </a:p>
            </p:txBody>
          </p:sp>
          <p:sp>
            <p:nvSpPr>
              <p:cNvPr id="22555" name="Text Box 12">
                <a:extLst>
                  <a:ext uri="{FF2B5EF4-FFF2-40B4-BE49-F238E27FC236}">
                    <a16:creationId xmlns:a16="http://schemas.microsoft.com/office/drawing/2014/main" id="{974AA1C4-DB63-4D80-8325-8CC3460FE87D}"/>
                  </a:ext>
                </a:extLst>
              </p:cNvPr>
              <p:cNvSpPr txBox="1">
                <a:spLocks noChangeArrowheads="1"/>
              </p:cNvSpPr>
              <p:nvPr/>
            </p:nvSpPr>
            <p:spPr bwMode="auto">
              <a:xfrm rot="2883017">
                <a:off x="1531" y="2821"/>
                <a:ext cx="625"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dirty="0">
                    <a:solidFill>
                      <a:srgbClr val="FFFFFF"/>
                    </a:solidFill>
                    <a:latin typeface="Castellar" panose="020A0402060406010301" pitchFamily="18" charset="0"/>
                    <a:cs typeface="Arial" panose="020B0604020202020204" pitchFamily="34" charset="0"/>
                  </a:rPr>
                  <a:t>3</a:t>
                </a:r>
                <a:r>
                  <a:rPr lang="en-US" altLang="ko-KR" sz="3000" b="1" dirty="0">
                    <a:solidFill>
                      <a:srgbClr val="FFFFFF"/>
                    </a:solidFill>
                    <a:latin typeface="Castellar" panose="020A0402060406010301" pitchFamily="18" charset="0"/>
                    <a:cs typeface="Arial" panose="020B0604020202020204" pitchFamily="34" charset="0"/>
                  </a:rPr>
                  <a:t>5</a:t>
                </a:r>
              </a:p>
            </p:txBody>
          </p:sp>
          <p:sp>
            <p:nvSpPr>
              <p:cNvPr id="22556" name="Text Box 13">
                <a:extLst>
                  <a:ext uri="{FF2B5EF4-FFF2-40B4-BE49-F238E27FC236}">
                    <a16:creationId xmlns:a16="http://schemas.microsoft.com/office/drawing/2014/main" id="{2C10AD5C-424E-4248-83FE-DB2C27B2453D}"/>
                  </a:ext>
                </a:extLst>
              </p:cNvPr>
              <p:cNvSpPr txBox="1">
                <a:spLocks noChangeArrowheads="1"/>
              </p:cNvSpPr>
              <p:nvPr/>
            </p:nvSpPr>
            <p:spPr bwMode="auto">
              <a:xfrm rot="17100310">
                <a:off x="3826" y="2262"/>
                <a:ext cx="625"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2000" b="1" dirty="0">
                    <a:solidFill>
                      <a:srgbClr val="FFFFFF"/>
                    </a:solidFill>
                    <a:latin typeface="Castellar" panose="020A0402060406010301" pitchFamily="18" charset="0"/>
                    <a:cs typeface="Arial" panose="020B0604020202020204" pitchFamily="34" charset="0"/>
                  </a:rPr>
                  <a:t>100</a:t>
                </a:r>
              </a:p>
            </p:txBody>
          </p:sp>
          <p:sp>
            <p:nvSpPr>
              <p:cNvPr id="22557" name="Text Box 14">
                <a:extLst>
                  <a:ext uri="{FF2B5EF4-FFF2-40B4-BE49-F238E27FC236}">
                    <a16:creationId xmlns:a16="http://schemas.microsoft.com/office/drawing/2014/main" id="{1A691BA0-26B4-42FC-8B78-1EFD856FA81B}"/>
                  </a:ext>
                </a:extLst>
              </p:cNvPr>
              <p:cNvSpPr txBox="1">
                <a:spLocks noChangeArrowheads="1"/>
              </p:cNvSpPr>
              <p:nvPr/>
            </p:nvSpPr>
            <p:spPr bwMode="auto">
              <a:xfrm rot="4630310">
                <a:off x="1149" y="2186"/>
                <a:ext cx="625"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US" altLang="ko-KR" sz="3600" b="1" dirty="0">
                    <a:solidFill>
                      <a:srgbClr val="000000"/>
                    </a:solidFill>
                    <a:latin typeface="Castellar" panose="020A0402060406010301" pitchFamily="18" charset="0"/>
                    <a:cs typeface="Arial" panose="020B0604020202020204" pitchFamily="34" charset="0"/>
                  </a:rPr>
                  <a:t>20</a:t>
                </a:r>
              </a:p>
            </p:txBody>
          </p:sp>
          <p:sp>
            <p:nvSpPr>
              <p:cNvPr id="22558" name="Text Box 15">
                <a:extLst>
                  <a:ext uri="{FF2B5EF4-FFF2-40B4-BE49-F238E27FC236}">
                    <a16:creationId xmlns:a16="http://schemas.microsoft.com/office/drawing/2014/main" id="{B849BC3C-872D-4C02-8FED-DB5A010D8AA1}"/>
                  </a:ext>
                </a:extLst>
              </p:cNvPr>
              <p:cNvSpPr txBox="1">
                <a:spLocks noChangeArrowheads="1"/>
              </p:cNvSpPr>
              <p:nvPr/>
            </p:nvSpPr>
            <p:spPr bwMode="auto">
              <a:xfrm rot="13359956">
                <a:off x="3480" y="856"/>
                <a:ext cx="624" cy="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GB" altLang="ko-KR" sz="3600" b="1" dirty="0">
                    <a:solidFill>
                      <a:srgbClr val="FFFFFF"/>
                    </a:solidFill>
                    <a:latin typeface="Castellar" panose="020A0402060406010301" pitchFamily="18" charset="0"/>
                    <a:cs typeface="Arial" panose="020B0604020202020204" pitchFamily="34" charset="0"/>
                  </a:rPr>
                  <a:t>4</a:t>
                </a:r>
                <a:r>
                  <a:rPr lang="en-US" altLang="ko-KR" sz="3600" b="1" dirty="0">
                    <a:solidFill>
                      <a:srgbClr val="FFFFFF"/>
                    </a:solidFill>
                    <a:latin typeface="Castellar" panose="020A0402060406010301" pitchFamily="18" charset="0"/>
                    <a:cs typeface="Arial" panose="020B0604020202020204" pitchFamily="34" charset="0"/>
                  </a:rPr>
                  <a:t>5</a:t>
                </a:r>
              </a:p>
            </p:txBody>
          </p:sp>
          <p:sp>
            <p:nvSpPr>
              <p:cNvPr id="22559" name="Text Box 16">
                <a:extLst>
                  <a:ext uri="{FF2B5EF4-FFF2-40B4-BE49-F238E27FC236}">
                    <a16:creationId xmlns:a16="http://schemas.microsoft.com/office/drawing/2014/main" id="{8A027B59-6B68-4601-8B34-A822E7A1293E}"/>
                  </a:ext>
                </a:extLst>
              </p:cNvPr>
              <p:cNvSpPr txBox="1">
                <a:spLocks noChangeArrowheads="1"/>
              </p:cNvSpPr>
              <p:nvPr/>
            </p:nvSpPr>
            <p:spPr bwMode="auto">
              <a:xfrm rot="15026080">
                <a:off x="3837" y="1433"/>
                <a:ext cx="627"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kumimoji="1">
                    <a:solidFill>
                      <a:schemeClr val="tx1"/>
                    </a:solidFill>
                    <a:latin typeface="Arial" panose="020B0604020202020204" pitchFamily="34" charset="0"/>
                    <a:ea typeface="굴림" panose="020B0600000101010101" pitchFamily="34" charset="-127"/>
                  </a:defRPr>
                </a:lvl1pPr>
                <a:lvl2pPr marL="742950" indent="-285750" eaLnBrk="0" hangingPunct="0">
                  <a:defRPr kumimoji="1">
                    <a:solidFill>
                      <a:schemeClr val="tx1"/>
                    </a:solidFill>
                    <a:latin typeface="Arial" panose="020B0604020202020204" pitchFamily="34" charset="0"/>
                    <a:ea typeface="굴림" panose="020B0600000101010101" pitchFamily="34" charset="-127"/>
                  </a:defRPr>
                </a:lvl2pPr>
                <a:lvl3pPr marL="1143000" indent="-228600" eaLnBrk="0" hangingPunct="0">
                  <a:defRPr kumimoji="1">
                    <a:solidFill>
                      <a:schemeClr val="tx1"/>
                    </a:solidFill>
                    <a:latin typeface="Arial" panose="020B0604020202020204" pitchFamily="34" charset="0"/>
                    <a:ea typeface="굴림" panose="020B0600000101010101" pitchFamily="34" charset="-127"/>
                  </a:defRPr>
                </a:lvl3pPr>
                <a:lvl4pPr marL="1600200" indent="-228600" eaLnBrk="0" hangingPunct="0">
                  <a:defRPr kumimoji="1">
                    <a:solidFill>
                      <a:schemeClr val="tx1"/>
                    </a:solidFill>
                    <a:latin typeface="Arial" panose="020B0604020202020204" pitchFamily="34" charset="0"/>
                    <a:ea typeface="굴림" panose="020B0600000101010101" pitchFamily="34" charset="-127"/>
                  </a:defRPr>
                </a:lvl4pPr>
                <a:lvl5pPr marL="2057400" indent="-228600" eaLnBrk="0" hangingPunct="0">
                  <a:defRPr kumimoji="1">
                    <a:solidFill>
                      <a:schemeClr val="tx1"/>
                    </a:solidFill>
                    <a:latin typeface="Arial" panose="020B0604020202020204" pitchFamily="34" charset="0"/>
                    <a:ea typeface="굴림" panose="020B0600000101010101" pitchFamily="34" charset="-127"/>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굴림" panose="020B0600000101010101" pitchFamily="34" charset="-127"/>
                  </a:defRPr>
                </a:lvl9pPr>
              </a:lstStyle>
              <a:p>
                <a:pPr algn="ctr" eaLnBrk="1" fontAlgn="base" latinLnBrk="1" hangingPunct="1">
                  <a:spcBef>
                    <a:spcPct val="50000"/>
                  </a:spcBef>
                  <a:spcAft>
                    <a:spcPct val="0"/>
                  </a:spcAft>
                </a:pPr>
                <a:r>
                  <a:rPr lang="en-GB" altLang="ko-KR" sz="3600" b="1">
                    <a:solidFill>
                      <a:srgbClr val="000000"/>
                    </a:solidFill>
                    <a:latin typeface="Castellar" panose="020A0402060406010301" pitchFamily="18" charset="0"/>
                    <a:cs typeface="Arial" panose="020B0604020202020204" pitchFamily="34" charset="0"/>
                  </a:rPr>
                  <a:t>30</a:t>
                </a:r>
                <a:endParaRPr lang="en-US" altLang="ko-KR" sz="3600" b="1">
                  <a:solidFill>
                    <a:srgbClr val="000000"/>
                  </a:solidFill>
                  <a:latin typeface="Castellar" panose="020A0402060406010301" pitchFamily="18" charset="0"/>
                  <a:cs typeface="Arial" panose="020B0604020202020204" pitchFamily="34" charset="0"/>
                </a:endParaRPr>
              </a:p>
            </p:txBody>
          </p:sp>
        </p:grpSp>
        <p:sp>
          <p:nvSpPr>
            <p:cNvPr id="78884" name="AutoShape 36">
              <a:extLst>
                <a:ext uri="{FF2B5EF4-FFF2-40B4-BE49-F238E27FC236}">
                  <a16:creationId xmlns:a16="http://schemas.microsoft.com/office/drawing/2014/main" id="{3EEDCE71-9890-4D9D-9886-DB2DA0684910}"/>
                </a:ext>
              </a:extLst>
            </p:cNvPr>
            <p:cNvSpPr>
              <a:spLocks noChangeArrowheads="1"/>
            </p:cNvSpPr>
            <p:nvPr/>
          </p:nvSpPr>
          <p:spPr bwMode="auto">
            <a:xfrm rot="16200000">
              <a:off x="3685" y="1705"/>
              <a:ext cx="457" cy="456"/>
            </a:xfrm>
            <a:prstGeom prst="star5">
              <a:avLst/>
            </a:prstGeom>
            <a:solidFill>
              <a:srgbClr val="FFFF00"/>
            </a:solidFill>
            <a:ln w="19050">
              <a:solidFill>
                <a:schemeClr val="tx1"/>
              </a:solidFill>
              <a:miter lim="800000"/>
              <a:headEnd/>
              <a:tailEnd/>
            </a:ln>
            <a:effectLst/>
          </p:spPr>
          <p:txBody>
            <a:bodyPr wrap="none" anchor="ctr"/>
            <a:lstStyle/>
            <a:p>
              <a:pPr fontAlgn="base">
                <a:spcBef>
                  <a:spcPct val="0"/>
                </a:spcBef>
                <a:spcAft>
                  <a:spcPct val="0"/>
                </a:spcAft>
                <a:defRPr/>
              </a:pPr>
              <a:endParaRPr lang="ko-KR" altLang="en-US">
                <a:solidFill>
                  <a:srgbClr val="000000"/>
                </a:solidFill>
                <a:latin typeface="Arial" panose="020B0604020202020204" pitchFamily="34" charset="0"/>
                <a:ea typeface="굴림" panose="020B0600000101010101" pitchFamily="34" charset="-127"/>
                <a:cs typeface="Arial" panose="020B0604020202020204" pitchFamily="34" charset="0"/>
              </a:endParaRPr>
            </a:p>
          </p:txBody>
        </p:sp>
        <p:sp>
          <p:nvSpPr>
            <p:cNvPr id="78885" name="AutoShape 37">
              <a:extLst>
                <a:ext uri="{FF2B5EF4-FFF2-40B4-BE49-F238E27FC236}">
                  <a16:creationId xmlns:a16="http://schemas.microsoft.com/office/drawing/2014/main" id="{74FBFB0D-E871-456D-9589-36C7D3DBC43C}"/>
                </a:ext>
              </a:extLst>
            </p:cNvPr>
            <p:cNvSpPr>
              <a:spLocks noChangeArrowheads="1"/>
            </p:cNvSpPr>
            <p:nvPr/>
          </p:nvSpPr>
          <p:spPr bwMode="auto">
            <a:xfrm rot="15593939">
              <a:off x="3055" y="2373"/>
              <a:ext cx="363" cy="363"/>
            </a:xfrm>
            <a:prstGeom prst="star5">
              <a:avLst/>
            </a:prstGeom>
            <a:solidFill>
              <a:srgbClr val="FFFF00"/>
            </a:solidFill>
            <a:ln w="19050">
              <a:solidFill>
                <a:schemeClr val="tx1"/>
              </a:solidFill>
              <a:miter lim="800000"/>
              <a:headEnd/>
              <a:tailEnd/>
            </a:ln>
            <a:effectLst/>
          </p:spPr>
          <p:txBody>
            <a:bodyPr wrap="none" anchor="ctr"/>
            <a:lstStyle/>
            <a:p>
              <a:pPr fontAlgn="base">
                <a:spcBef>
                  <a:spcPct val="0"/>
                </a:spcBef>
                <a:spcAft>
                  <a:spcPct val="0"/>
                </a:spcAft>
                <a:defRPr/>
              </a:pPr>
              <a:endParaRPr lang="ko-KR" altLang="en-US">
                <a:solidFill>
                  <a:srgbClr val="000000"/>
                </a:solidFill>
                <a:latin typeface="Arial" panose="020B0604020202020204" pitchFamily="34" charset="0"/>
                <a:ea typeface="굴림" panose="020B0600000101010101" pitchFamily="34" charset="-127"/>
                <a:cs typeface="Arial" panose="020B0604020202020204" pitchFamily="34" charset="0"/>
              </a:endParaRPr>
            </a:p>
          </p:txBody>
        </p:sp>
        <p:sp>
          <p:nvSpPr>
            <p:cNvPr id="78886" name="AutoShape 38">
              <a:extLst>
                <a:ext uri="{FF2B5EF4-FFF2-40B4-BE49-F238E27FC236}">
                  <a16:creationId xmlns:a16="http://schemas.microsoft.com/office/drawing/2014/main" id="{00854800-2CDC-46E2-9447-8AE99E3ECBBD}"/>
                </a:ext>
              </a:extLst>
            </p:cNvPr>
            <p:cNvSpPr>
              <a:spLocks noChangeArrowheads="1"/>
            </p:cNvSpPr>
            <p:nvPr/>
          </p:nvSpPr>
          <p:spPr bwMode="auto">
            <a:xfrm rot="48468615">
              <a:off x="1631" y="1726"/>
              <a:ext cx="361" cy="358"/>
            </a:xfrm>
            <a:prstGeom prst="star5">
              <a:avLst/>
            </a:prstGeom>
            <a:solidFill>
              <a:srgbClr val="FFFF00"/>
            </a:solidFill>
            <a:ln w="19050">
              <a:solidFill>
                <a:schemeClr val="tx1"/>
              </a:solidFill>
              <a:miter lim="800000"/>
              <a:headEnd/>
              <a:tailEnd/>
            </a:ln>
            <a:effectLst/>
          </p:spPr>
          <p:txBody>
            <a:bodyPr wrap="none" anchor="ctr"/>
            <a:lstStyle/>
            <a:p>
              <a:pPr fontAlgn="base">
                <a:spcBef>
                  <a:spcPct val="0"/>
                </a:spcBef>
                <a:spcAft>
                  <a:spcPct val="0"/>
                </a:spcAft>
                <a:defRPr/>
              </a:pPr>
              <a:endParaRPr lang="ko-KR" altLang="en-US">
                <a:solidFill>
                  <a:srgbClr val="000000"/>
                </a:solidFill>
                <a:latin typeface="Arial" panose="020B0604020202020204" pitchFamily="34" charset="0"/>
                <a:ea typeface="굴림" panose="020B0600000101010101" pitchFamily="34" charset="-127"/>
                <a:cs typeface="Arial" panose="020B0604020202020204" pitchFamily="34" charset="0"/>
              </a:endParaRPr>
            </a:p>
          </p:txBody>
        </p:sp>
      </p:grpSp>
      <p:sp>
        <p:nvSpPr>
          <p:cNvPr id="78871" name="AutoShape 23">
            <a:extLst>
              <a:ext uri="{FF2B5EF4-FFF2-40B4-BE49-F238E27FC236}">
                <a16:creationId xmlns:a16="http://schemas.microsoft.com/office/drawing/2014/main" id="{9BE3CA1A-8DC7-41D4-B7A0-A99B3037FB9C}"/>
              </a:ext>
            </a:extLst>
          </p:cNvPr>
          <p:cNvSpPr>
            <a:spLocks noChangeArrowheads="1"/>
          </p:cNvSpPr>
          <p:nvPr/>
        </p:nvSpPr>
        <p:spPr bwMode="auto">
          <a:xfrm>
            <a:off x="7794055" y="5548092"/>
            <a:ext cx="933450" cy="1309907"/>
          </a:xfrm>
          <a:prstGeom prst="upArrow">
            <a:avLst>
              <a:gd name="adj1" fmla="val 46370"/>
              <a:gd name="adj2" fmla="val 30402"/>
            </a:avLst>
          </a:prstGeom>
          <a:solidFill>
            <a:srgbClr val="FF0000"/>
          </a:solidFill>
          <a:ln>
            <a:headEnd/>
            <a:tailEnd/>
          </a:ln>
        </p:spPr>
        <p:style>
          <a:lnRef idx="2">
            <a:schemeClr val="dk1"/>
          </a:lnRef>
          <a:fillRef idx="1">
            <a:schemeClr val="lt1"/>
          </a:fillRef>
          <a:effectRef idx="0">
            <a:schemeClr val="dk1"/>
          </a:effectRef>
          <a:fontRef idx="minor">
            <a:schemeClr val="dk1"/>
          </a:fontRef>
        </p:style>
        <p:txBody>
          <a:bodyPr wrap="none" anchor="ctr"/>
          <a:lstStyle/>
          <a:p>
            <a:pPr fontAlgn="base">
              <a:spcBef>
                <a:spcPct val="0"/>
              </a:spcBef>
              <a:spcAft>
                <a:spcPct val="0"/>
              </a:spcAft>
              <a:defRPr/>
            </a:pPr>
            <a:endParaRPr lang="ko-KR" altLang="en-US" b="1">
              <a:solidFill>
                <a:srgbClr val="9C9C9C"/>
              </a:solidFill>
              <a:effectLst>
                <a:outerShdw blurRad="38100" dist="38100" dir="2700000" algn="tl">
                  <a:srgbClr val="000000"/>
                </a:outerShdw>
              </a:effectLst>
              <a:latin typeface="Arial"/>
              <a:ea typeface="굴림" pitchFamily="34" charset="-127"/>
            </a:endParaRPr>
          </a:p>
        </p:txBody>
      </p:sp>
      <p:pic>
        <p:nvPicPr>
          <p:cNvPr id="3" name="Picture 2">
            <a:extLst>
              <a:ext uri="{FF2B5EF4-FFF2-40B4-BE49-F238E27FC236}">
                <a16:creationId xmlns:a16="http://schemas.microsoft.com/office/drawing/2014/main" id="{ACB8D9E4-5570-467D-B576-A9197E61C3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46455" y="3152823"/>
            <a:ext cx="78105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roup 32">
            <a:extLst>
              <a:ext uri="{FF2B5EF4-FFF2-40B4-BE49-F238E27FC236}">
                <a16:creationId xmlns:a16="http://schemas.microsoft.com/office/drawing/2014/main" id="{B5F0CA71-A3C8-4776-B5B5-A96463A7FF53}"/>
              </a:ext>
            </a:extLst>
          </p:cNvPr>
          <p:cNvGrpSpPr/>
          <p:nvPr/>
        </p:nvGrpSpPr>
        <p:grpSpPr>
          <a:xfrm>
            <a:off x="5387837" y="117957"/>
            <a:ext cx="1501996" cy="743960"/>
            <a:chOff x="460731" y="-15208"/>
            <a:chExt cx="1501996" cy="743960"/>
          </a:xfrm>
        </p:grpSpPr>
        <p:sp>
          <p:nvSpPr>
            <p:cNvPr id="34" name="Rectangle 33">
              <a:extLst>
                <a:ext uri="{FF2B5EF4-FFF2-40B4-BE49-F238E27FC236}">
                  <a16:creationId xmlns:a16="http://schemas.microsoft.com/office/drawing/2014/main" id="{E5F4C91A-4AF8-4143-8947-7534E9167406}"/>
                </a:ext>
              </a:extLst>
            </p:cNvPr>
            <p:cNvSpPr/>
            <p:nvPr/>
          </p:nvSpPr>
          <p:spPr>
            <a:xfrm>
              <a:off x="863237" y="239720"/>
              <a:ext cx="1099490" cy="4890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6-Point Star 2">
              <a:extLst>
                <a:ext uri="{FF2B5EF4-FFF2-40B4-BE49-F238E27FC236}">
                  <a16:creationId xmlns:a16="http://schemas.microsoft.com/office/drawing/2014/main" id="{0EE78421-9F0E-4DD3-8273-CADFF9E382EE}"/>
                </a:ext>
              </a:extLst>
            </p:cNvPr>
            <p:cNvSpPr/>
            <p:nvPr/>
          </p:nvSpPr>
          <p:spPr>
            <a:xfrm>
              <a:off x="460731" y="-15208"/>
              <a:ext cx="768695" cy="69518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A</a:t>
              </a:r>
              <a:endParaRPr lang="en-US" b="1" dirty="0">
                <a:solidFill>
                  <a:srgbClr val="FF0000"/>
                </a:solidFill>
              </a:endParaRPr>
            </a:p>
          </p:txBody>
        </p:sp>
      </p:grpSp>
      <p:grpSp>
        <p:nvGrpSpPr>
          <p:cNvPr id="36" name="Group 35">
            <a:extLst>
              <a:ext uri="{FF2B5EF4-FFF2-40B4-BE49-F238E27FC236}">
                <a16:creationId xmlns:a16="http://schemas.microsoft.com/office/drawing/2014/main" id="{8A1A114A-52F0-4F8D-A613-58DCE43591B4}"/>
              </a:ext>
            </a:extLst>
          </p:cNvPr>
          <p:cNvGrpSpPr/>
          <p:nvPr/>
        </p:nvGrpSpPr>
        <p:grpSpPr>
          <a:xfrm>
            <a:off x="7519088" y="133724"/>
            <a:ext cx="1501996" cy="743960"/>
            <a:chOff x="460731" y="-15208"/>
            <a:chExt cx="1501996" cy="743960"/>
          </a:xfrm>
        </p:grpSpPr>
        <p:sp>
          <p:nvSpPr>
            <p:cNvPr id="37" name="Rectangle 36">
              <a:extLst>
                <a:ext uri="{FF2B5EF4-FFF2-40B4-BE49-F238E27FC236}">
                  <a16:creationId xmlns:a16="http://schemas.microsoft.com/office/drawing/2014/main" id="{01370294-B48B-4EBB-AE77-B95BBA4DFCB2}"/>
                </a:ext>
              </a:extLst>
            </p:cNvPr>
            <p:cNvSpPr/>
            <p:nvPr/>
          </p:nvSpPr>
          <p:spPr>
            <a:xfrm>
              <a:off x="863237" y="239720"/>
              <a:ext cx="1099490" cy="4890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6-Point Star 111">
              <a:extLst>
                <a:ext uri="{FF2B5EF4-FFF2-40B4-BE49-F238E27FC236}">
                  <a16:creationId xmlns:a16="http://schemas.microsoft.com/office/drawing/2014/main" id="{B3A3F57E-63CC-4B05-BC76-C41387B3391C}"/>
                </a:ext>
              </a:extLst>
            </p:cNvPr>
            <p:cNvSpPr/>
            <p:nvPr/>
          </p:nvSpPr>
          <p:spPr>
            <a:xfrm>
              <a:off x="460731" y="-15208"/>
              <a:ext cx="768695" cy="69518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rPr>
                <a:t>B</a:t>
              </a:r>
              <a:endParaRPr lang="en-US" b="1" dirty="0">
                <a:solidFill>
                  <a:srgbClr val="FF0000"/>
                </a:solidFill>
              </a:endParaRPr>
            </a:p>
          </p:txBody>
        </p:sp>
      </p:grpSp>
      <p:pic>
        <p:nvPicPr>
          <p:cNvPr id="4" name="Picture 3">
            <a:hlinkClick r:id="rId8" action="ppaction://hlinksldjump"/>
          </p:cNvPr>
          <p:cNvPicPr>
            <a:picLocks noChangeAspect="1"/>
          </p:cNvPicPr>
          <p:nvPr/>
        </p:nvPicPr>
        <p:blipFill rotWithShape="1">
          <a:blip r:embed="rId9" cstate="print">
            <a:extLst>
              <a:ext uri="{28A0092B-C50C-407E-A947-70E740481C1C}">
                <a14:useLocalDpi xmlns:a14="http://schemas.microsoft.com/office/drawing/2010/main" val="0"/>
              </a:ext>
            </a:extLst>
          </a:blip>
          <a:srcRect l="47651" t="32272" r="6666" b="33283"/>
          <a:stretch/>
        </p:blipFill>
        <p:spPr>
          <a:xfrm>
            <a:off x="10866153" y="2895828"/>
            <a:ext cx="1019305" cy="768535"/>
          </a:xfrm>
          <a:prstGeom prst="rect">
            <a:avLst/>
          </a:prstGeom>
        </p:spPr>
      </p:pic>
      <p:grpSp>
        <p:nvGrpSpPr>
          <p:cNvPr id="6" name="Group 5"/>
          <p:cNvGrpSpPr/>
          <p:nvPr/>
        </p:nvGrpSpPr>
        <p:grpSpPr>
          <a:xfrm>
            <a:off x="862075" y="478379"/>
            <a:ext cx="1516270" cy="1384918"/>
            <a:chOff x="862075" y="478379"/>
            <a:chExt cx="1516270" cy="1384918"/>
          </a:xfrm>
        </p:grpSpPr>
        <p:pic>
          <p:nvPicPr>
            <p:cNvPr id="25" name="Picture 1" descr="Cartoon yellow umbrella flat style icon isolated Vector Image | Yellow  umbrella, Umbrella, Cute umbrellas">
              <a:hlinkClick r:id="rId10" action="ppaction://hlinksldjump"/>
              <a:extLst>
                <a:ext uri="{FF2B5EF4-FFF2-40B4-BE49-F238E27FC236}">
                  <a16:creationId xmlns:a16="http://schemas.microsoft.com/office/drawing/2014/main" id="{CE0976B1-A8FF-48B8-8E93-B7F96EB867F8}"/>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t="681" b="15324"/>
            <a:stretch/>
          </p:blipFill>
          <p:spPr bwMode="auto">
            <a:xfrm>
              <a:off x="862075" y="478379"/>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43" name="Bùi Liễu"/>
            <p:cNvSpPr txBox="1">
              <a:spLocks/>
            </p:cNvSpPr>
            <p:nvPr/>
          </p:nvSpPr>
          <p:spPr>
            <a:xfrm>
              <a:off x="1405534" y="652330"/>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latin typeface="Arial" panose="020B0604020202020204" pitchFamily="34" charset="0"/>
                  <a:cs typeface="Arial" panose="020B0604020202020204" pitchFamily="34" charset="0"/>
                </a:rPr>
                <a:t>1</a:t>
              </a:r>
              <a:endParaRPr lang="en-US" sz="2800" b="1" dirty="0">
                <a:latin typeface="Arial" panose="020B0604020202020204" pitchFamily="34" charset="0"/>
                <a:cs typeface="Arial" panose="020B0604020202020204" pitchFamily="34" charset="0"/>
              </a:endParaRPr>
            </a:p>
          </p:txBody>
        </p:sp>
      </p:grpSp>
      <p:grpSp>
        <p:nvGrpSpPr>
          <p:cNvPr id="7" name="Group 6"/>
          <p:cNvGrpSpPr/>
          <p:nvPr/>
        </p:nvGrpSpPr>
        <p:grpSpPr>
          <a:xfrm>
            <a:off x="896473" y="1872426"/>
            <a:ext cx="1516270" cy="1384918"/>
            <a:chOff x="850281" y="2031621"/>
            <a:chExt cx="1516270" cy="1384918"/>
          </a:xfrm>
        </p:grpSpPr>
        <p:pic>
          <p:nvPicPr>
            <p:cNvPr id="31" name="Picture 3" descr="Cartoon yellow umbrella flat style icon isolated Vector Image | Yellow  umbrella, Umbrella, Cute umbrellas">
              <a:hlinkClick r:id="rId12" action="ppaction://hlinksldjump"/>
              <a:extLst>
                <a:ext uri="{FF2B5EF4-FFF2-40B4-BE49-F238E27FC236}">
                  <a16:creationId xmlns:a16="http://schemas.microsoft.com/office/drawing/2014/main" id="{9D34A7A7-AD39-47BF-80EC-5150534B7828}"/>
                </a:ext>
              </a:extLst>
            </p:cNvPr>
            <p:cNvPicPr>
              <a:picLocks noChangeAspect="1" noChangeArrowheads="1"/>
            </p:cNvPicPr>
            <p:nvPr/>
          </p:nvPicPr>
          <p:blipFill rotWithShape="1">
            <a:blip r:embed="rId13" cstate="print">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681" b="15324"/>
            <a:stretch/>
          </p:blipFill>
          <p:spPr bwMode="auto">
            <a:xfrm>
              <a:off x="850281" y="2031621"/>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45" name="Bùi Liễu"/>
            <p:cNvSpPr txBox="1">
              <a:spLocks/>
            </p:cNvSpPr>
            <p:nvPr/>
          </p:nvSpPr>
          <p:spPr>
            <a:xfrm>
              <a:off x="1417012" y="2154386"/>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solidFill>
                    <a:srgbClr val="FF0000"/>
                  </a:solidFill>
                  <a:latin typeface="Arial" panose="020B0604020202020204" pitchFamily="34" charset="0"/>
                  <a:cs typeface="Arial" panose="020B0604020202020204" pitchFamily="34" charset="0"/>
                </a:rPr>
                <a:t>2</a:t>
              </a:r>
              <a:endParaRPr lang="en-US" sz="2800" b="1" dirty="0">
                <a:solidFill>
                  <a:srgbClr val="FF0000"/>
                </a:solidFill>
                <a:latin typeface="Arial" panose="020B0604020202020204" pitchFamily="34" charset="0"/>
                <a:cs typeface="Arial" panose="020B0604020202020204" pitchFamily="34" charset="0"/>
              </a:endParaRPr>
            </a:p>
          </p:txBody>
        </p:sp>
      </p:grpSp>
      <p:grpSp>
        <p:nvGrpSpPr>
          <p:cNvPr id="8" name="Group 7"/>
          <p:cNvGrpSpPr/>
          <p:nvPr/>
        </p:nvGrpSpPr>
        <p:grpSpPr>
          <a:xfrm>
            <a:off x="938732" y="3284181"/>
            <a:ext cx="1516270" cy="1384918"/>
            <a:chOff x="807191" y="3508644"/>
            <a:chExt cx="1516270" cy="1384918"/>
          </a:xfrm>
        </p:grpSpPr>
        <p:pic>
          <p:nvPicPr>
            <p:cNvPr id="27" name="Picture 5" descr="Cartoon yellow umbrella flat style icon isolated Vector Image | Yellow  umbrella, Umbrella, Cute umbrellas">
              <a:hlinkClick r:id="rId14" action="ppaction://hlinksldjump"/>
              <a:extLst>
                <a:ext uri="{FF2B5EF4-FFF2-40B4-BE49-F238E27FC236}">
                  <a16:creationId xmlns:a16="http://schemas.microsoft.com/office/drawing/2014/main" id="{28234776-B21D-434B-8B08-2A2A2F129987}"/>
                </a:ext>
              </a:extLst>
            </p:cNvPr>
            <p:cNvPicPr>
              <a:picLocks noChangeAspect="1" noChangeArrowheads="1"/>
            </p:cNvPicPr>
            <p:nvPr/>
          </p:nvPicPr>
          <p:blipFill rotWithShape="1">
            <a:blip r:embed="rId15" cstate="print">
              <a:clrChange>
                <a:clrFrom>
                  <a:srgbClr val="FFFFFF"/>
                </a:clrFrom>
                <a:clrTo>
                  <a:srgbClr val="FFFFFF">
                    <a:alpha val="0"/>
                  </a:srgbClr>
                </a:clrTo>
              </a:clrChange>
              <a:duotone>
                <a:prstClr val="black"/>
                <a:srgbClr val="0000FF">
                  <a:tint val="45000"/>
                  <a:satMod val="400000"/>
                </a:srgbClr>
              </a:duotone>
              <a:extLst>
                <a:ext uri="{28A0092B-C50C-407E-A947-70E740481C1C}">
                  <a14:useLocalDpi xmlns:a14="http://schemas.microsoft.com/office/drawing/2010/main" val="0"/>
                </a:ext>
              </a:extLst>
            </a:blip>
            <a:srcRect t="681" b="15324"/>
            <a:stretch/>
          </p:blipFill>
          <p:spPr bwMode="auto">
            <a:xfrm>
              <a:off x="807191" y="3508644"/>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46" name="Bùi Liễu"/>
            <p:cNvSpPr txBox="1">
              <a:spLocks/>
            </p:cNvSpPr>
            <p:nvPr/>
          </p:nvSpPr>
          <p:spPr>
            <a:xfrm>
              <a:off x="1374753" y="3632273"/>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solidFill>
                    <a:srgbClr val="FFFF00"/>
                  </a:solidFill>
                  <a:latin typeface="Arial" panose="020B0604020202020204" pitchFamily="34" charset="0"/>
                  <a:cs typeface="Arial" panose="020B0604020202020204" pitchFamily="34" charset="0"/>
                </a:rPr>
                <a:t>3</a:t>
              </a:r>
              <a:endParaRPr lang="en-US" sz="2800" b="1" dirty="0">
                <a:solidFill>
                  <a:srgbClr val="FFFF00"/>
                </a:solidFill>
                <a:latin typeface="Arial" panose="020B0604020202020204" pitchFamily="34" charset="0"/>
                <a:cs typeface="Arial" panose="020B0604020202020204" pitchFamily="34" charset="0"/>
              </a:endParaRPr>
            </a:p>
          </p:txBody>
        </p:sp>
      </p:grpSp>
      <p:grpSp>
        <p:nvGrpSpPr>
          <p:cNvPr id="9" name="Group 8"/>
          <p:cNvGrpSpPr/>
          <p:nvPr/>
        </p:nvGrpSpPr>
        <p:grpSpPr>
          <a:xfrm>
            <a:off x="943535" y="4717399"/>
            <a:ext cx="1516270" cy="1384918"/>
            <a:chOff x="829903" y="5019521"/>
            <a:chExt cx="1516270" cy="1384918"/>
          </a:xfrm>
        </p:grpSpPr>
        <p:pic>
          <p:nvPicPr>
            <p:cNvPr id="30" name="Picture 7" descr="Cartoon yellow umbrella flat style icon isolated Vector Image | Yellow  umbrella, Umbrella, Cute umbrellas">
              <a:hlinkClick r:id="rId16" action="ppaction://hlinksldjump"/>
              <a:extLst>
                <a:ext uri="{FF2B5EF4-FFF2-40B4-BE49-F238E27FC236}">
                  <a16:creationId xmlns:a16="http://schemas.microsoft.com/office/drawing/2014/main" id="{9DCE32B2-E7C1-4AE6-B240-7CC6ECFEAAC2}"/>
                </a:ext>
              </a:extLst>
            </p:cNvPr>
            <p:cNvPicPr>
              <a:picLocks noChangeAspect="1" noChangeArrowheads="1"/>
            </p:cNvPicPr>
            <p:nvPr/>
          </p:nvPicPr>
          <p:blipFill rotWithShape="1">
            <a:blip r:embed="rId15" cstate="print">
              <a:clrChange>
                <a:clrFrom>
                  <a:srgbClr val="FFFFFF"/>
                </a:clrFrom>
                <a:clrTo>
                  <a:srgbClr val="FFFFFF">
                    <a:alpha val="0"/>
                  </a:srgbClr>
                </a:clrTo>
              </a:clrChange>
              <a:duotone>
                <a:prstClr val="black"/>
                <a:srgbClr val="EC32D6">
                  <a:tint val="45000"/>
                  <a:satMod val="400000"/>
                </a:srgbClr>
              </a:duotone>
              <a:extLst>
                <a:ext uri="{28A0092B-C50C-407E-A947-70E740481C1C}">
                  <a14:useLocalDpi xmlns:a14="http://schemas.microsoft.com/office/drawing/2010/main" val="0"/>
                </a:ext>
              </a:extLst>
            </a:blip>
            <a:srcRect t="681" b="15324"/>
            <a:stretch/>
          </p:blipFill>
          <p:spPr bwMode="auto">
            <a:xfrm>
              <a:off x="829903" y="5019521"/>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49" name="Bùi Liễu"/>
            <p:cNvSpPr txBox="1">
              <a:spLocks/>
            </p:cNvSpPr>
            <p:nvPr/>
          </p:nvSpPr>
          <p:spPr>
            <a:xfrm>
              <a:off x="1410719" y="5160310"/>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solidFill>
                    <a:schemeClr val="bg1"/>
                  </a:solidFill>
                  <a:latin typeface="Arial" panose="020B0604020202020204" pitchFamily="34" charset="0"/>
                  <a:cs typeface="Arial" panose="020B0604020202020204" pitchFamily="34" charset="0"/>
                </a:rPr>
                <a:t>4</a:t>
              </a:r>
              <a:endParaRPr lang="en-US" sz="2800" b="1" dirty="0">
                <a:solidFill>
                  <a:schemeClr val="bg1"/>
                </a:solidFill>
                <a:latin typeface="Arial" panose="020B0604020202020204" pitchFamily="34" charset="0"/>
                <a:cs typeface="Arial" panose="020B0604020202020204" pitchFamily="34" charset="0"/>
              </a:endParaRPr>
            </a:p>
          </p:txBody>
        </p:sp>
      </p:grpSp>
      <p:grpSp>
        <p:nvGrpSpPr>
          <p:cNvPr id="10" name="Group 9"/>
          <p:cNvGrpSpPr/>
          <p:nvPr/>
        </p:nvGrpSpPr>
        <p:grpSpPr>
          <a:xfrm>
            <a:off x="3038530" y="419432"/>
            <a:ext cx="1516270" cy="1384918"/>
            <a:chOff x="3038530" y="419432"/>
            <a:chExt cx="1516270" cy="1384918"/>
          </a:xfrm>
        </p:grpSpPr>
        <p:pic>
          <p:nvPicPr>
            <p:cNvPr id="26" name="Picture 2" descr="Cartoon yellow umbrella flat style icon isolated Vector Image | Yellow  umbrella, Umbrella, Cute umbrellas">
              <a:hlinkClick r:id="rId17" action="ppaction://hlinksldjump"/>
              <a:extLst>
                <a:ext uri="{FF2B5EF4-FFF2-40B4-BE49-F238E27FC236}">
                  <a16:creationId xmlns:a16="http://schemas.microsoft.com/office/drawing/2014/main" id="{B1F0652A-9B4C-4565-B34D-A36D7E1422FB}"/>
                </a:ext>
              </a:extLst>
            </p:cNvPr>
            <p:cNvPicPr>
              <a:picLocks noChangeAspect="1" noChangeArrowheads="1"/>
            </p:cNvPicPr>
            <p:nvPr/>
          </p:nvPicPr>
          <p:blipFill rotWithShape="1">
            <a:blip r:embed="rId15" cstate="print">
              <a:clrChange>
                <a:clrFrom>
                  <a:srgbClr val="FFFFFF"/>
                </a:clrFrom>
                <a:clrTo>
                  <a:srgbClr val="FFFFFF">
                    <a:alpha val="0"/>
                  </a:srgbClr>
                </a:clrTo>
              </a:clrChange>
              <a:duotone>
                <a:prstClr val="black"/>
                <a:schemeClr val="accent6">
                  <a:tint val="45000"/>
                  <a:satMod val="400000"/>
                </a:schemeClr>
              </a:duotone>
              <a:extLst>
                <a:ext uri="{BEBA8EAE-BF5A-486C-A8C5-ECC9F3942E4B}">
                  <a14:imgProps xmlns:a14="http://schemas.microsoft.com/office/drawing/2010/main">
                    <a14:imgLayer r:embed="rId18">
                      <a14:imgEffect>
                        <a14:artisticPhotocopy/>
                      </a14:imgEffect>
                    </a14:imgLayer>
                  </a14:imgProps>
                </a:ext>
                <a:ext uri="{28A0092B-C50C-407E-A947-70E740481C1C}">
                  <a14:useLocalDpi xmlns:a14="http://schemas.microsoft.com/office/drawing/2010/main" val="0"/>
                </a:ext>
              </a:extLst>
            </a:blip>
            <a:srcRect t="681" b="15324"/>
            <a:stretch/>
          </p:blipFill>
          <p:spPr bwMode="auto">
            <a:xfrm>
              <a:off x="3038530" y="419432"/>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51" name="Bùi Liễu"/>
            <p:cNvSpPr txBox="1">
              <a:spLocks/>
            </p:cNvSpPr>
            <p:nvPr/>
          </p:nvSpPr>
          <p:spPr>
            <a:xfrm>
              <a:off x="3613888" y="540738"/>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latin typeface="Arial" panose="020B0604020202020204" pitchFamily="34" charset="0"/>
                  <a:cs typeface="Arial" panose="020B0604020202020204" pitchFamily="34" charset="0"/>
                </a:rPr>
                <a:t>5</a:t>
              </a:r>
              <a:endParaRPr lang="en-US" sz="2800" b="1" dirty="0">
                <a:latin typeface="Arial" panose="020B0604020202020204" pitchFamily="34" charset="0"/>
                <a:cs typeface="Arial" panose="020B0604020202020204" pitchFamily="34" charset="0"/>
              </a:endParaRPr>
            </a:p>
          </p:txBody>
        </p:sp>
      </p:grpSp>
      <p:grpSp>
        <p:nvGrpSpPr>
          <p:cNvPr id="11" name="Group 10"/>
          <p:cNvGrpSpPr/>
          <p:nvPr/>
        </p:nvGrpSpPr>
        <p:grpSpPr>
          <a:xfrm>
            <a:off x="3093414" y="1814668"/>
            <a:ext cx="1516270" cy="1384918"/>
            <a:chOff x="3038530" y="1986124"/>
            <a:chExt cx="1516270" cy="1384918"/>
          </a:xfrm>
        </p:grpSpPr>
        <p:pic>
          <p:nvPicPr>
            <p:cNvPr id="32" name="Picture 4" descr="Cartoon yellow umbrella flat style icon isolated Vector Image | Yellow  umbrella, Umbrella, Cute umbrellas">
              <a:hlinkClick r:id="rId19" action="ppaction://hlinksldjump"/>
              <a:extLst>
                <a:ext uri="{FF2B5EF4-FFF2-40B4-BE49-F238E27FC236}">
                  <a16:creationId xmlns:a16="http://schemas.microsoft.com/office/drawing/2014/main" id="{39A05AC0-6B6E-4145-AAFF-9E7546425C50}"/>
                </a:ext>
              </a:extLst>
            </p:cNvPr>
            <p:cNvPicPr>
              <a:picLocks noChangeAspect="1" noChangeArrowheads="1"/>
            </p:cNvPicPr>
            <p:nvPr/>
          </p:nvPicPr>
          <p:blipFill rotWithShape="1">
            <a:blip r:embed="rId15" cstate="print">
              <a:clrChange>
                <a:clrFrom>
                  <a:srgbClr val="FFFFFF"/>
                </a:clrFrom>
                <a:clrTo>
                  <a:srgbClr val="FFFFFF">
                    <a:alpha val="0"/>
                  </a:srgbClr>
                </a:clrTo>
              </a:clrChange>
              <a:duotone>
                <a:prstClr val="black"/>
                <a:srgbClr val="FF0000">
                  <a:tint val="45000"/>
                  <a:satMod val="400000"/>
                </a:srgbClr>
              </a:duotone>
              <a:extLst>
                <a:ext uri="{28A0092B-C50C-407E-A947-70E740481C1C}">
                  <a14:useLocalDpi xmlns:a14="http://schemas.microsoft.com/office/drawing/2010/main" val="0"/>
                </a:ext>
              </a:extLst>
            </a:blip>
            <a:srcRect t="681" b="15324"/>
            <a:stretch/>
          </p:blipFill>
          <p:spPr bwMode="auto">
            <a:xfrm>
              <a:off x="3038530" y="1986124"/>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53" name="Bùi Liễu"/>
            <p:cNvSpPr txBox="1">
              <a:spLocks/>
            </p:cNvSpPr>
            <p:nvPr/>
          </p:nvSpPr>
          <p:spPr>
            <a:xfrm>
              <a:off x="3600463" y="2161565"/>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solidFill>
                    <a:srgbClr val="FFFF00"/>
                  </a:solidFill>
                  <a:latin typeface="Arial" panose="020B0604020202020204" pitchFamily="34" charset="0"/>
                  <a:cs typeface="Arial" panose="020B0604020202020204" pitchFamily="34" charset="0"/>
                </a:rPr>
                <a:t>6</a:t>
              </a:r>
              <a:endParaRPr lang="en-US" sz="2800" b="1" dirty="0">
                <a:solidFill>
                  <a:srgbClr val="FFFF00"/>
                </a:solidFill>
                <a:latin typeface="Arial" panose="020B0604020202020204" pitchFamily="34" charset="0"/>
                <a:cs typeface="Arial" panose="020B0604020202020204" pitchFamily="34" charset="0"/>
              </a:endParaRPr>
            </a:p>
          </p:txBody>
        </p:sp>
      </p:grpSp>
      <p:grpSp>
        <p:nvGrpSpPr>
          <p:cNvPr id="12" name="Group 11"/>
          <p:cNvGrpSpPr/>
          <p:nvPr/>
        </p:nvGrpSpPr>
        <p:grpSpPr>
          <a:xfrm>
            <a:off x="3158901" y="3372796"/>
            <a:ext cx="1516270" cy="1384918"/>
            <a:chOff x="3033087" y="3552447"/>
            <a:chExt cx="1516270" cy="1384918"/>
          </a:xfrm>
        </p:grpSpPr>
        <p:pic>
          <p:nvPicPr>
            <p:cNvPr id="29" name="Picture 6" descr="Cartoon yellow umbrella flat style icon isolated Vector Image | Yellow  umbrella, Umbrella, Cute umbrellas">
              <a:hlinkClick r:id="rId20" action="ppaction://hlinksldjump"/>
              <a:extLst>
                <a:ext uri="{FF2B5EF4-FFF2-40B4-BE49-F238E27FC236}">
                  <a16:creationId xmlns:a16="http://schemas.microsoft.com/office/drawing/2014/main" id="{23D33741-3FA3-48FC-86CD-610B5144B033}"/>
                </a:ext>
              </a:extLst>
            </p:cNvPr>
            <p:cNvPicPr>
              <a:picLocks noChangeAspect="1" noChangeArrowheads="1"/>
            </p:cNvPicPr>
            <p:nvPr/>
          </p:nvPicPr>
          <p:blipFill rotWithShape="1">
            <a:blip r:embed="rId15" cstate="print">
              <a:clrChange>
                <a:clrFrom>
                  <a:srgbClr val="FFFFFF"/>
                </a:clrFrom>
                <a:clrTo>
                  <a:srgbClr val="FFFFFF">
                    <a:alpha val="0"/>
                  </a:srgbClr>
                </a:clrTo>
              </a:clrChange>
              <a:duotone>
                <a:prstClr val="black"/>
                <a:srgbClr val="00B050">
                  <a:tint val="45000"/>
                  <a:satMod val="400000"/>
                </a:srgbClr>
              </a:duotone>
              <a:extLst>
                <a:ext uri="{28A0092B-C50C-407E-A947-70E740481C1C}">
                  <a14:useLocalDpi xmlns:a14="http://schemas.microsoft.com/office/drawing/2010/main" val="0"/>
                </a:ext>
              </a:extLst>
            </a:blip>
            <a:srcRect t="681" b="15324"/>
            <a:stretch/>
          </p:blipFill>
          <p:spPr bwMode="auto">
            <a:xfrm>
              <a:off x="3033087" y="3552447"/>
              <a:ext cx="1516270" cy="1384918"/>
            </a:xfrm>
            <a:prstGeom prst="rect">
              <a:avLst/>
            </a:prstGeom>
            <a:noFill/>
            <a:extLst>
              <a:ext uri="{909E8E84-426E-40DD-AFC4-6F175D3DCCD1}">
                <a14:hiddenFill xmlns:a14="http://schemas.microsoft.com/office/drawing/2010/main">
                  <a:solidFill>
                    <a:srgbClr val="FFFFFF"/>
                  </a:solidFill>
                </a14:hiddenFill>
              </a:ext>
            </a:extLst>
          </p:spPr>
        </p:pic>
        <p:sp>
          <p:nvSpPr>
            <p:cNvPr id="55" name="Bùi Liễu"/>
            <p:cNvSpPr txBox="1">
              <a:spLocks/>
            </p:cNvSpPr>
            <p:nvPr/>
          </p:nvSpPr>
          <p:spPr>
            <a:xfrm>
              <a:off x="3613888" y="3724590"/>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solidFill>
                    <a:schemeClr val="accent6">
                      <a:lumMod val="75000"/>
                    </a:schemeClr>
                  </a:solidFill>
                  <a:latin typeface="Arial" panose="020B0604020202020204" pitchFamily="34" charset="0"/>
                  <a:cs typeface="Arial" panose="020B0604020202020204" pitchFamily="34" charset="0"/>
                </a:rPr>
                <a:t>7</a:t>
              </a:r>
              <a:endParaRPr lang="en-US" sz="2800" b="1" dirty="0">
                <a:solidFill>
                  <a:schemeClr val="accent6">
                    <a:lumMod val="75000"/>
                  </a:schemeClr>
                </a:solidFill>
                <a:latin typeface="Arial" panose="020B0604020202020204" pitchFamily="34" charset="0"/>
                <a:cs typeface="Arial" panose="020B0604020202020204" pitchFamily="34" charset="0"/>
              </a:endParaRPr>
            </a:p>
          </p:txBody>
        </p:sp>
      </p:grpSp>
      <p:grpSp>
        <p:nvGrpSpPr>
          <p:cNvPr id="13" name="Group 12"/>
          <p:cNvGrpSpPr/>
          <p:nvPr/>
        </p:nvGrpSpPr>
        <p:grpSpPr>
          <a:xfrm>
            <a:off x="3177832" y="4788381"/>
            <a:ext cx="1478408" cy="1608132"/>
            <a:chOff x="3090805" y="5071726"/>
            <a:chExt cx="1478408" cy="1608132"/>
          </a:xfrm>
        </p:grpSpPr>
        <p:pic>
          <p:nvPicPr>
            <p:cNvPr id="28" name="Picture 8">
              <a:hlinkClick r:id="rId21" action="ppaction://hlinksldjump"/>
              <a:extLst>
                <a:ext uri="{FF2B5EF4-FFF2-40B4-BE49-F238E27FC236}">
                  <a16:creationId xmlns:a16="http://schemas.microsoft.com/office/drawing/2014/main" id="{AF2119B2-65A3-4E31-9AEF-CDBD9ADE5259}"/>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r="32904" b="31543"/>
            <a:stretch/>
          </p:blipFill>
          <p:spPr bwMode="auto">
            <a:xfrm>
              <a:off x="3090805" y="5071726"/>
              <a:ext cx="1478408" cy="1608132"/>
            </a:xfrm>
            <a:prstGeom prst="rect">
              <a:avLst/>
            </a:prstGeom>
            <a:noFill/>
            <a:extLst>
              <a:ext uri="{909E8E84-426E-40DD-AFC4-6F175D3DCCD1}">
                <a14:hiddenFill xmlns:a14="http://schemas.microsoft.com/office/drawing/2010/main">
                  <a:solidFill>
                    <a:srgbClr val="FFFFFF"/>
                  </a:solidFill>
                </a14:hiddenFill>
              </a:ext>
            </a:extLst>
          </p:spPr>
        </p:pic>
        <p:sp>
          <p:nvSpPr>
            <p:cNvPr id="57" name="Bùi Liễu"/>
            <p:cNvSpPr txBox="1">
              <a:spLocks/>
            </p:cNvSpPr>
            <p:nvPr/>
          </p:nvSpPr>
          <p:spPr>
            <a:xfrm>
              <a:off x="3654723" y="5259192"/>
              <a:ext cx="467326" cy="5778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2800" b="1">
                  <a:latin typeface="Arial" panose="020B0604020202020204" pitchFamily="34" charset="0"/>
                  <a:cs typeface="Arial" panose="020B0604020202020204" pitchFamily="34" charset="0"/>
                </a:rPr>
                <a:t>8</a:t>
              </a:r>
              <a:endParaRPr lang="en-US" sz="2800" b="1" dirty="0">
                <a:latin typeface="Arial" panose="020B0604020202020204" pitchFamily="34" charset="0"/>
                <a:cs typeface="Arial" panose="020B0604020202020204" pitchFamily="34" charset="0"/>
              </a:endParaRPr>
            </a:p>
          </p:txBody>
        </p:sp>
      </p:grpSp>
      <p:sp>
        <p:nvSpPr>
          <p:cNvPr id="59" name="Bùi Liễu"/>
          <p:cNvSpPr txBox="1">
            <a:spLocks/>
          </p:cNvSpPr>
          <p:nvPr/>
        </p:nvSpPr>
        <p:spPr>
          <a:xfrm>
            <a:off x="8875188" y="5682975"/>
            <a:ext cx="3073601" cy="621676"/>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US" sz="1800">
                <a:latin typeface="Arial" panose="020B0604020202020204" pitchFamily="34" charset="0"/>
                <a:cs typeface="Arial" panose="020B0604020202020204" pitchFamily="34" charset="0"/>
              </a:rPr>
              <a:t>Click in the wheel to spin.</a:t>
            </a:r>
            <a:endParaRPr lang="en-US" sz="1800" dirty="0">
              <a:latin typeface="Arial" panose="020B0604020202020204" pitchFamily="34" charset="0"/>
              <a:cs typeface="Arial" panose="020B0604020202020204" pitchFamily="34" charset="0"/>
            </a:endParaRPr>
          </a:p>
        </p:txBody>
      </p:sp>
      <p:sp>
        <p:nvSpPr>
          <p:cNvPr id="14" name="Rectangle 13"/>
          <p:cNvSpPr/>
          <p:nvPr/>
        </p:nvSpPr>
        <p:spPr>
          <a:xfrm>
            <a:off x="1630441" y="6132984"/>
            <a:ext cx="6096000" cy="600164"/>
          </a:xfrm>
          <a:prstGeom prst="rect">
            <a:avLst/>
          </a:prstGeom>
        </p:spPr>
        <p:txBody>
          <a:bodyPr>
            <a:spAutoFit/>
          </a:bodyPr>
          <a:lstStyle/>
          <a:p>
            <a:r>
              <a:rPr lang="en-GB" sz="1100"/>
              <a:t>Chia lớp thành 2 đội.Nhấn vào vòng quay để quay lấy điểm. Sau đó, hs chọn cây dù mình thích, đi đến câu hỏi, trả lời, sau đó nhấn “back” để quay lại vòng quay để nhận điểm. Cô giáo gõ điểm vào ô điểm bên trên.</a:t>
            </a:r>
            <a:endParaRPr lang="en-US" sz="1100" dirty="0"/>
          </a:p>
        </p:txBody>
      </p:sp>
    </p:spTree>
    <p:controls>
      <mc:AlternateContent xmlns:mc="http://schemas.openxmlformats.org/markup-compatibility/2006">
        <mc:Choice xmlns:v="urn:schemas-microsoft-com:vml" Requires="v">
          <p:control name="TextBox1" r:id="rId1" imgW="609480" imgH="419040"/>
        </mc:Choice>
        <mc:Fallback>
          <p:control name="TextBox1" r:id="rId1" imgW="609480" imgH="419040">
            <p:pic>
              <p:nvPicPr>
                <p:cNvPr id="5" name="TextBox1"/>
                <p:cNvPicPr preferRelativeResize="0">
                  <a:picLocks noChangeArrowheads="1" noChangeShapeType="1"/>
                </p:cNvPicPr>
                <p:nvPr/>
              </p:nvPicPr>
              <p:blipFill>
                <a:blip r:embed="rId23"/>
                <a:srcRect/>
                <a:stretch>
                  <a:fillRect/>
                </a:stretch>
              </p:blipFill>
              <p:spPr bwMode="auto">
                <a:xfrm>
                  <a:off x="6223000" y="414338"/>
                  <a:ext cx="609600" cy="414337"/>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name="TextBox2" r:id="rId2" imgW="609480" imgH="380880"/>
        </mc:Choice>
        <mc:Fallback>
          <p:control name="TextBox2" r:id="rId2" imgW="609480" imgH="380880">
            <p:pic>
              <p:nvPicPr>
                <p:cNvPr id="15" name="TextBox2"/>
                <p:cNvPicPr preferRelativeResize="0">
                  <a:picLocks noChangeArrowheads="1" noChangeShapeType="1"/>
                </p:cNvPicPr>
                <p:nvPr/>
              </p:nvPicPr>
              <p:blipFill>
                <a:blip r:embed="rId24"/>
                <a:srcRect/>
                <a:stretch>
                  <a:fillRect/>
                </a:stretch>
              </p:blipFill>
              <p:spPr bwMode="auto">
                <a:xfrm>
                  <a:off x="8356600" y="438150"/>
                  <a:ext cx="609600" cy="3810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947588979"/>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mph" presetSubtype="0" fill="hold" grpId="0" nodeType="afterEffect">
                                  <p:stCondLst>
                                    <p:cond delay="0"/>
                                  </p:stCondLst>
                                  <p:childTnLst>
                                    <p:animClr clrSpc="hsl" dir="cw">
                                      <p:cBhvr override="childStyle">
                                        <p:cTn id="6" dur="1000" fill="hold"/>
                                        <p:tgtEl>
                                          <p:spTgt spid="78871"/>
                                        </p:tgtEl>
                                        <p:attrNameLst>
                                          <p:attrName>style.color</p:attrName>
                                        </p:attrNameLst>
                                      </p:cBhvr>
                                      <p:by>
                                        <p:hsl h="-7200000" s="0" l="0"/>
                                      </p:by>
                                    </p:animClr>
                                    <p:animClr clrSpc="hsl" dir="cw">
                                      <p:cBhvr>
                                        <p:cTn id="7" dur="1000" fill="hold"/>
                                        <p:tgtEl>
                                          <p:spTgt spid="78871"/>
                                        </p:tgtEl>
                                        <p:attrNameLst>
                                          <p:attrName>fillcolor</p:attrName>
                                        </p:attrNameLst>
                                      </p:cBhvr>
                                      <p:by>
                                        <p:hsl h="-7200000" s="0" l="0"/>
                                      </p:by>
                                    </p:animClr>
                                    <p:animClr clrSpc="hsl" dir="cw">
                                      <p:cBhvr>
                                        <p:cTn id="8" dur="1000" fill="hold"/>
                                        <p:tgtEl>
                                          <p:spTgt spid="78871"/>
                                        </p:tgtEl>
                                        <p:attrNameLst>
                                          <p:attrName>stroke.color</p:attrName>
                                        </p:attrNameLst>
                                      </p:cBhvr>
                                      <p:by>
                                        <p:hsl h="-7200000" s="0" l="0"/>
                                      </p:by>
                                    </p:animClr>
                                    <p:set>
                                      <p:cBhvr>
                                        <p:cTn id="9" dur="1000" fill="hold"/>
                                        <p:tgtEl>
                                          <p:spTgt spid="78871"/>
                                        </p:tgtEl>
                                        <p:attrNameLst>
                                          <p:attrName>fill.type</p:attrName>
                                        </p:attrNameLst>
                                      </p:cBhvr>
                                      <p:to>
                                        <p:strVal val="solid"/>
                                      </p:to>
                                    </p:set>
                                  </p:childTnLst>
                                </p:cTn>
                              </p:par>
                            </p:childTnLst>
                          </p:cTn>
                        </p:par>
                        <p:par>
                          <p:cTn id="10" fill="hold">
                            <p:stCondLst>
                              <p:cond delay="1000"/>
                            </p:stCondLst>
                            <p:childTnLst>
                              <p:par>
                                <p:cTn id="11" presetID="22" presetClass="emph" presetSubtype="0" fill="hold" grpId="1" nodeType="afterEffect">
                                  <p:stCondLst>
                                    <p:cond delay="0"/>
                                  </p:stCondLst>
                                  <p:childTnLst>
                                    <p:animClr clrSpc="hsl" dir="cw">
                                      <p:cBhvr override="childStyle">
                                        <p:cTn id="12" dur="1000" fill="hold"/>
                                        <p:tgtEl>
                                          <p:spTgt spid="78871"/>
                                        </p:tgtEl>
                                        <p:attrNameLst>
                                          <p:attrName>style.color</p:attrName>
                                        </p:attrNameLst>
                                      </p:cBhvr>
                                      <p:by>
                                        <p:hsl h="-7200000" s="0" l="0"/>
                                      </p:by>
                                    </p:animClr>
                                    <p:animClr clrSpc="hsl" dir="cw">
                                      <p:cBhvr>
                                        <p:cTn id="13" dur="1000" fill="hold"/>
                                        <p:tgtEl>
                                          <p:spTgt spid="78871"/>
                                        </p:tgtEl>
                                        <p:attrNameLst>
                                          <p:attrName>fillcolor</p:attrName>
                                        </p:attrNameLst>
                                      </p:cBhvr>
                                      <p:by>
                                        <p:hsl h="-7200000" s="0" l="0"/>
                                      </p:by>
                                    </p:animClr>
                                    <p:animClr clrSpc="hsl" dir="cw">
                                      <p:cBhvr>
                                        <p:cTn id="14" dur="1000" fill="hold"/>
                                        <p:tgtEl>
                                          <p:spTgt spid="78871"/>
                                        </p:tgtEl>
                                        <p:attrNameLst>
                                          <p:attrName>stroke.color</p:attrName>
                                        </p:attrNameLst>
                                      </p:cBhvr>
                                      <p:by>
                                        <p:hsl h="-7200000" s="0" l="0"/>
                                      </p:by>
                                    </p:animClr>
                                    <p:set>
                                      <p:cBhvr>
                                        <p:cTn id="15" dur="1000" fill="hold"/>
                                        <p:tgtEl>
                                          <p:spTgt spid="78871"/>
                                        </p:tgtEl>
                                        <p:attrNameLst>
                                          <p:attrName>fill.type</p:attrName>
                                        </p:attrNameLst>
                                      </p:cBhvr>
                                      <p:to>
                                        <p:strVal val="solid"/>
                                      </p:to>
                                    </p:set>
                                  </p:childTnLst>
                                </p:cTn>
                              </p:par>
                            </p:childTnLst>
                          </p:cTn>
                        </p:par>
                        <p:par>
                          <p:cTn id="16" fill="hold">
                            <p:stCondLst>
                              <p:cond delay="2000"/>
                            </p:stCondLst>
                            <p:childTnLst>
                              <p:par>
                                <p:cTn id="17" presetID="22" presetClass="emph" presetSubtype="0" fill="hold" grpId="2" nodeType="afterEffect">
                                  <p:stCondLst>
                                    <p:cond delay="0"/>
                                  </p:stCondLst>
                                  <p:childTnLst>
                                    <p:animClr clrSpc="hsl" dir="cw">
                                      <p:cBhvr override="childStyle">
                                        <p:cTn id="18" dur="1000" fill="hold"/>
                                        <p:tgtEl>
                                          <p:spTgt spid="78871"/>
                                        </p:tgtEl>
                                        <p:attrNameLst>
                                          <p:attrName>style.color</p:attrName>
                                        </p:attrNameLst>
                                      </p:cBhvr>
                                      <p:by>
                                        <p:hsl h="-7200000" s="0" l="0"/>
                                      </p:by>
                                    </p:animClr>
                                    <p:animClr clrSpc="hsl" dir="cw">
                                      <p:cBhvr>
                                        <p:cTn id="19" dur="1000" fill="hold"/>
                                        <p:tgtEl>
                                          <p:spTgt spid="78871"/>
                                        </p:tgtEl>
                                        <p:attrNameLst>
                                          <p:attrName>fillcolor</p:attrName>
                                        </p:attrNameLst>
                                      </p:cBhvr>
                                      <p:by>
                                        <p:hsl h="-7200000" s="0" l="0"/>
                                      </p:by>
                                    </p:animClr>
                                    <p:animClr clrSpc="hsl" dir="cw">
                                      <p:cBhvr>
                                        <p:cTn id="20" dur="1000" fill="hold"/>
                                        <p:tgtEl>
                                          <p:spTgt spid="78871"/>
                                        </p:tgtEl>
                                        <p:attrNameLst>
                                          <p:attrName>stroke.color</p:attrName>
                                        </p:attrNameLst>
                                      </p:cBhvr>
                                      <p:by>
                                        <p:hsl h="-7200000" s="0" l="0"/>
                                      </p:by>
                                    </p:animClr>
                                    <p:set>
                                      <p:cBhvr>
                                        <p:cTn id="21" dur="1000" fill="hold"/>
                                        <p:tgtEl>
                                          <p:spTgt spid="78871"/>
                                        </p:tgtEl>
                                        <p:attrNameLst>
                                          <p:attrName>fill.type</p:attrName>
                                        </p:attrNameLst>
                                      </p:cBhvr>
                                      <p:to>
                                        <p:strVal val="solid"/>
                                      </p:to>
                                    </p:set>
                                  </p:childTnLst>
                                </p:cTn>
                              </p:par>
                            </p:childTnLst>
                          </p:cTn>
                        </p:par>
                        <p:par>
                          <p:cTn id="22" fill="hold">
                            <p:stCondLst>
                              <p:cond delay="3000"/>
                            </p:stCondLst>
                            <p:childTnLst>
                              <p:par>
                                <p:cTn id="23" presetID="22" presetClass="emph" presetSubtype="0" fill="hold" grpId="3" nodeType="afterEffect">
                                  <p:stCondLst>
                                    <p:cond delay="0"/>
                                  </p:stCondLst>
                                  <p:childTnLst>
                                    <p:animClr clrSpc="hsl" dir="cw">
                                      <p:cBhvr override="childStyle">
                                        <p:cTn id="24" dur="500" fill="hold"/>
                                        <p:tgtEl>
                                          <p:spTgt spid="78871"/>
                                        </p:tgtEl>
                                        <p:attrNameLst>
                                          <p:attrName>style.color</p:attrName>
                                        </p:attrNameLst>
                                      </p:cBhvr>
                                      <p:by>
                                        <p:hsl h="-7200000" s="0" l="0"/>
                                      </p:by>
                                    </p:animClr>
                                    <p:animClr clrSpc="hsl" dir="cw">
                                      <p:cBhvr>
                                        <p:cTn id="25" dur="500" fill="hold"/>
                                        <p:tgtEl>
                                          <p:spTgt spid="78871"/>
                                        </p:tgtEl>
                                        <p:attrNameLst>
                                          <p:attrName>fillcolor</p:attrName>
                                        </p:attrNameLst>
                                      </p:cBhvr>
                                      <p:by>
                                        <p:hsl h="-7200000" s="0" l="0"/>
                                      </p:by>
                                    </p:animClr>
                                    <p:animClr clrSpc="hsl" dir="cw">
                                      <p:cBhvr>
                                        <p:cTn id="26" dur="500" fill="hold"/>
                                        <p:tgtEl>
                                          <p:spTgt spid="78871"/>
                                        </p:tgtEl>
                                        <p:attrNameLst>
                                          <p:attrName>stroke.color</p:attrName>
                                        </p:attrNameLst>
                                      </p:cBhvr>
                                      <p:by>
                                        <p:hsl h="-7200000" s="0" l="0"/>
                                      </p:by>
                                    </p:animClr>
                                    <p:set>
                                      <p:cBhvr>
                                        <p:cTn id="27" dur="500" fill="hold"/>
                                        <p:tgtEl>
                                          <p:spTgt spid="78871"/>
                                        </p:tgtEl>
                                        <p:attrNameLst>
                                          <p:attrName>fill.type</p:attrName>
                                        </p:attrNameLst>
                                      </p:cBhvr>
                                      <p:to>
                                        <p:strVal val="solid"/>
                                      </p:to>
                                    </p:set>
                                  </p:childTnLst>
                                </p:cTn>
                              </p:par>
                            </p:childTnLst>
                          </p:cTn>
                        </p:par>
                        <p:par>
                          <p:cTn id="28" fill="hold">
                            <p:stCondLst>
                              <p:cond delay="3500"/>
                            </p:stCondLst>
                            <p:childTnLst>
                              <p:par>
                                <p:cTn id="29" presetID="22" presetClass="emph" presetSubtype="0" fill="hold" grpId="4" nodeType="afterEffect">
                                  <p:stCondLst>
                                    <p:cond delay="0"/>
                                  </p:stCondLst>
                                  <p:childTnLst>
                                    <p:animClr clrSpc="hsl" dir="cw">
                                      <p:cBhvr override="childStyle">
                                        <p:cTn id="30" dur="500" fill="hold"/>
                                        <p:tgtEl>
                                          <p:spTgt spid="78871"/>
                                        </p:tgtEl>
                                        <p:attrNameLst>
                                          <p:attrName>style.color</p:attrName>
                                        </p:attrNameLst>
                                      </p:cBhvr>
                                      <p:by>
                                        <p:hsl h="-7200000" s="0" l="0"/>
                                      </p:by>
                                    </p:animClr>
                                    <p:animClr clrSpc="hsl" dir="cw">
                                      <p:cBhvr>
                                        <p:cTn id="31" dur="500" fill="hold"/>
                                        <p:tgtEl>
                                          <p:spTgt spid="78871"/>
                                        </p:tgtEl>
                                        <p:attrNameLst>
                                          <p:attrName>fillcolor</p:attrName>
                                        </p:attrNameLst>
                                      </p:cBhvr>
                                      <p:by>
                                        <p:hsl h="-7200000" s="0" l="0"/>
                                      </p:by>
                                    </p:animClr>
                                    <p:animClr clrSpc="hsl" dir="cw">
                                      <p:cBhvr>
                                        <p:cTn id="32" dur="500" fill="hold"/>
                                        <p:tgtEl>
                                          <p:spTgt spid="78871"/>
                                        </p:tgtEl>
                                        <p:attrNameLst>
                                          <p:attrName>stroke.color</p:attrName>
                                        </p:attrNameLst>
                                      </p:cBhvr>
                                      <p:by>
                                        <p:hsl h="-7200000" s="0" l="0"/>
                                      </p:by>
                                    </p:animClr>
                                    <p:set>
                                      <p:cBhvr>
                                        <p:cTn id="33" dur="500" fill="hold"/>
                                        <p:tgtEl>
                                          <p:spTgt spid="78871"/>
                                        </p:tgtEl>
                                        <p:attrNameLst>
                                          <p:attrName>fill.type</p:attrName>
                                        </p:attrNameLst>
                                      </p:cBhvr>
                                      <p:to>
                                        <p:strVal val="solid"/>
                                      </p:to>
                                    </p:set>
                                  </p:childTnLst>
                                </p:cTn>
                              </p:par>
                            </p:childTnLst>
                          </p:cTn>
                        </p:par>
                        <p:par>
                          <p:cTn id="34" fill="hold">
                            <p:stCondLst>
                              <p:cond delay="4000"/>
                            </p:stCondLst>
                            <p:childTnLst>
                              <p:par>
                                <p:cTn id="35" presetID="22" presetClass="emph" presetSubtype="0" fill="hold" grpId="5" nodeType="afterEffect">
                                  <p:stCondLst>
                                    <p:cond delay="0"/>
                                  </p:stCondLst>
                                  <p:childTnLst>
                                    <p:animClr clrSpc="hsl" dir="cw">
                                      <p:cBhvr override="childStyle">
                                        <p:cTn id="36" dur="500" fill="hold"/>
                                        <p:tgtEl>
                                          <p:spTgt spid="78871"/>
                                        </p:tgtEl>
                                        <p:attrNameLst>
                                          <p:attrName>style.color</p:attrName>
                                        </p:attrNameLst>
                                      </p:cBhvr>
                                      <p:by>
                                        <p:hsl h="-7200000" s="0" l="0"/>
                                      </p:by>
                                    </p:animClr>
                                    <p:animClr clrSpc="hsl" dir="cw">
                                      <p:cBhvr>
                                        <p:cTn id="37" dur="500" fill="hold"/>
                                        <p:tgtEl>
                                          <p:spTgt spid="78871"/>
                                        </p:tgtEl>
                                        <p:attrNameLst>
                                          <p:attrName>fillcolor</p:attrName>
                                        </p:attrNameLst>
                                      </p:cBhvr>
                                      <p:by>
                                        <p:hsl h="-7200000" s="0" l="0"/>
                                      </p:by>
                                    </p:animClr>
                                    <p:animClr clrSpc="hsl" dir="cw">
                                      <p:cBhvr>
                                        <p:cTn id="38" dur="500" fill="hold"/>
                                        <p:tgtEl>
                                          <p:spTgt spid="78871"/>
                                        </p:tgtEl>
                                        <p:attrNameLst>
                                          <p:attrName>stroke.color</p:attrName>
                                        </p:attrNameLst>
                                      </p:cBhvr>
                                      <p:by>
                                        <p:hsl h="-7200000" s="0" l="0"/>
                                      </p:by>
                                    </p:animClr>
                                    <p:set>
                                      <p:cBhvr>
                                        <p:cTn id="39" dur="500" fill="hold"/>
                                        <p:tgtEl>
                                          <p:spTgt spid="78871"/>
                                        </p:tgtEl>
                                        <p:attrNameLst>
                                          <p:attrName>fill.type</p:attrName>
                                        </p:attrNameLst>
                                      </p:cBhvr>
                                      <p:to>
                                        <p:strVal val="solid"/>
                                      </p:to>
                                    </p:set>
                                  </p:childTnLst>
                                </p:cTn>
                              </p:par>
                            </p:childTnLst>
                          </p:cTn>
                        </p:par>
                        <p:par>
                          <p:cTn id="40" fill="hold">
                            <p:stCondLst>
                              <p:cond delay="4500"/>
                            </p:stCondLst>
                            <p:childTnLst>
                              <p:par>
                                <p:cTn id="41" presetID="22" presetClass="emph" presetSubtype="0" fill="hold" grpId="6" nodeType="afterEffect">
                                  <p:stCondLst>
                                    <p:cond delay="0"/>
                                  </p:stCondLst>
                                  <p:childTnLst>
                                    <p:animClr clrSpc="hsl" dir="cw">
                                      <p:cBhvr override="childStyle">
                                        <p:cTn id="42" dur="500" fill="hold"/>
                                        <p:tgtEl>
                                          <p:spTgt spid="78871"/>
                                        </p:tgtEl>
                                        <p:attrNameLst>
                                          <p:attrName>style.color</p:attrName>
                                        </p:attrNameLst>
                                      </p:cBhvr>
                                      <p:by>
                                        <p:hsl h="-7200000" s="0" l="0"/>
                                      </p:by>
                                    </p:animClr>
                                    <p:animClr clrSpc="hsl" dir="cw">
                                      <p:cBhvr>
                                        <p:cTn id="43" dur="500" fill="hold"/>
                                        <p:tgtEl>
                                          <p:spTgt spid="78871"/>
                                        </p:tgtEl>
                                        <p:attrNameLst>
                                          <p:attrName>fillcolor</p:attrName>
                                        </p:attrNameLst>
                                      </p:cBhvr>
                                      <p:by>
                                        <p:hsl h="-7200000" s="0" l="0"/>
                                      </p:by>
                                    </p:animClr>
                                    <p:animClr clrSpc="hsl" dir="cw">
                                      <p:cBhvr>
                                        <p:cTn id="44" dur="500" fill="hold"/>
                                        <p:tgtEl>
                                          <p:spTgt spid="78871"/>
                                        </p:tgtEl>
                                        <p:attrNameLst>
                                          <p:attrName>stroke.color</p:attrName>
                                        </p:attrNameLst>
                                      </p:cBhvr>
                                      <p:by>
                                        <p:hsl h="-7200000" s="0" l="0"/>
                                      </p:by>
                                    </p:animClr>
                                    <p:set>
                                      <p:cBhvr>
                                        <p:cTn id="45" dur="500" fill="hold"/>
                                        <p:tgtEl>
                                          <p:spTgt spid="78871"/>
                                        </p:tgtEl>
                                        <p:attrNameLst>
                                          <p:attrName>fill.type</p:attrName>
                                        </p:attrNameLst>
                                      </p:cBhvr>
                                      <p:to>
                                        <p:strVal val="solid"/>
                                      </p:to>
                                    </p:set>
                                  </p:childTnLst>
                                </p:cTn>
                              </p:par>
                            </p:childTnLst>
                          </p:cTn>
                        </p:par>
                        <p:par>
                          <p:cTn id="46" fill="hold">
                            <p:stCondLst>
                              <p:cond delay="5000"/>
                            </p:stCondLst>
                            <p:childTnLst>
                              <p:par>
                                <p:cTn id="47" presetID="22" presetClass="emph" presetSubtype="0" fill="hold" grpId="7" nodeType="afterEffect">
                                  <p:stCondLst>
                                    <p:cond delay="0"/>
                                  </p:stCondLst>
                                  <p:childTnLst>
                                    <p:animClr clrSpc="hsl" dir="cw">
                                      <p:cBhvr override="childStyle">
                                        <p:cTn id="48" dur="500" fill="hold"/>
                                        <p:tgtEl>
                                          <p:spTgt spid="78871"/>
                                        </p:tgtEl>
                                        <p:attrNameLst>
                                          <p:attrName>style.color</p:attrName>
                                        </p:attrNameLst>
                                      </p:cBhvr>
                                      <p:by>
                                        <p:hsl h="-7200000" s="0" l="0"/>
                                      </p:by>
                                    </p:animClr>
                                    <p:animClr clrSpc="hsl" dir="cw">
                                      <p:cBhvr>
                                        <p:cTn id="49" dur="500" fill="hold"/>
                                        <p:tgtEl>
                                          <p:spTgt spid="78871"/>
                                        </p:tgtEl>
                                        <p:attrNameLst>
                                          <p:attrName>fillcolor</p:attrName>
                                        </p:attrNameLst>
                                      </p:cBhvr>
                                      <p:by>
                                        <p:hsl h="-7200000" s="0" l="0"/>
                                      </p:by>
                                    </p:animClr>
                                    <p:animClr clrSpc="hsl" dir="cw">
                                      <p:cBhvr>
                                        <p:cTn id="50" dur="500" fill="hold"/>
                                        <p:tgtEl>
                                          <p:spTgt spid="78871"/>
                                        </p:tgtEl>
                                        <p:attrNameLst>
                                          <p:attrName>stroke.color</p:attrName>
                                        </p:attrNameLst>
                                      </p:cBhvr>
                                      <p:by>
                                        <p:hsl h="-7200000" s="0" l="0"/>
                                      </p:by>
                                    </p:animClr>
                                    <p:set>
                                      <p:cBhvr>
                                        <p:cTn id="51" dur="500" fill="hold"/>
                                        <p:tgtEl>
                                          <p:spTgt spid="78871"/>
                                        </p:tgtEl>
                                        <p:attrNameLst>
                                          <p:attrName>fill.type</p:attrName>
                                        </p:attrNameLst>
                                      </p:cBhvr>
                                      <p:to>
                                        <p:strVal val="solid"/>
                                      </p:to>
                                    </p:set>
                                  </p:childTnLst>
                                </p:cTn>
                              </p:par>
                            </p:childTnLst>
                          </p:cTn>
                        </p:par>
                        <p:par>
                          <p:cTn id="52" fill="hold">
                            <p:stCondLst>
                              <p:cond delay="5500"/>
                            </p:stCondLst>
                            <p:childTnLst>
                              <p:par>
                                <p:cTn id="53" presetID="22" presetClass="emph" presetSubtype="0" fill="hold" grpId="8" nodeType="afterEffect">
                                  <p:stCondLst>
                                    <p:cond delay="0"/>
                                  </p:stCondLst>
                                  <p:childTnLst>
                                    <p:animClr clrSpc="hsl" dir="cw">
                                      <p:cBhvr override="childStyle">
                                        <p:cTn id="54" dur="500" fill="hold"/>
                                        <p:tgtEl>
                                          <p:spTgt spid="78871"/>
                                        </p:tgtEl>
                                        <p:attrNameLst>
                                          <p:attrName>style.color</p:attrName>
                                        </p:attrNameLst>
                                      </p:cBhvr>
                                      <p:by>
                                        <p:hsl h="-7200000" s="0" l="0"/>
                                      </p:by>
                                    </p:animClr>
                                    <p:animClr clrSpc="hsl" dir="cw">
                                      <p:cBhvr>
                                        <p:cTn id="55" dur="500" fill="hold"/>
                                        <p:tgtEl>
                                          <p:spTgt spid="78871"/>
                                        </p:tgtEl>
                                        <p:attrNameLst>
                                          <p:attrName>fillcolor</p:attrName>
                                        </p:attrNameLst>
                                      </p:cBhvr>
                                      <p:by>
                                        <p:hsl h="-7200000" s="0" l="0"/>
                                      </p:by>
                                    </p:animClr>
                                    <p:animClr clrSpc="hsl" dir="cw">
                                      <p:cBhvr>
                                        <p:cTn id="56" dur="500" fill="hold"/>
                                        <p:tgtEl>
                                          <p:spTgt spid="78871"/>
                                        </p:tgtEl>
                                        <p:attrNameLst>
                                          <p:attrName>stroke.color</p:attrName>
                                        </p:attrNameLst>
                                      </p:cBhvr>
                                      <p:by>
                                        <p:hsl h="-7200000" s="0" l="0"/>
                                      </p:by>
                                    </p:animClr>
                                    <p:set>
                                      <p:cBhvr>
                                        <p:cTn id="57" dur="500" fill="hold"/>
                                        <p:tgtEl>
                                          <p:spTgt spid="78871"/>
                                        </p:tgtEl>
                                        <p:attrNameLst>
                                          <p:attrName>fill.type</p:attrName>
                                        </p:attrNameLst>
                                      </p:cBhvr>
                                      <p:to>
                                        <p:strVal val="solid"/>
                                      </p:to>
                                    </p:set>
                                  </p:childTnLst>
                                </p:cTn>
                              </p:par>
                            </p:childTnLst>
                          </p:cTn>
                        </p:par>
                        <p:par>
                          <p:cTn id="58" fill="hold">
                            <p:stCondLst>
                              <p:cond delay="6000"/>
                            </p:stCondLst>
                            <p:childTnLst>
                              <p:par>
                                <p:cTn id="59" presetID="22" presetClass="emph" presetSubtype="0" fill="hold" grpId="9" nodeType="afterEffect">
                                  <p:stCondLst>
                                    <p:cond delay="0"/>
                                  </p:stCondLst>
                                  <p:childTnLst>
                                    <p:animClr clrSpc="hsl" dir="cw">
                                      <p:cBhvr override="childStyle">
                                        <p:cTn id="60" dur="500" fill="hold"/>
                                        <p:tgtEl>
                                          <p:spTgt spid="78871"/>
                                        </p:tgtEl>
                                        <p:attrNameLst>
                                          <p:attrName>style.color</p:attrName>
                                        </p:attrNameLst>
                                      </p:cBhvr>
                                      <p:by>
                                        <p:hsl h="-7200000" s="0" l="0"/>
                                      </p:by>
                                    </p:animClr>
                                    <p:animClr clrSpc="hsl" dir="cw">
                                      <p:cBhvr>
                                        <p:cTn id="61" dur="500" fill="hold"/>
                                        <p:tgtEl>
                                          <p:spTgt spid="78871"/>
                                        </p:tgtEl>
                                        <p:attrNameLst>
                                          <p:attrName>fillcolor</p:attrName>
                                        </p:attrNameLst>
                                      </p:cBhvr>
                                      <p:by>
                                        <p:hsl h="-7200000" s="0" l="0"/>
                                      </p:by>
                                    </p:animClr>
                                    <p:animClr clrSpc="hsl" dir="cw">
                                      <p:cBhvr>
                                        <p:cTn id="62" dur="500" fill="hold"/>
                                        <p:tgtEl>
                                          <p:spTgt spid="78871"/>
                                        </p:tgtEl>
                                        <p:attrNameLst>
                                          <p:attrName>stroke.color</p:attrName>
                                        </p:attrNameLst>
                                      </p:cBhvr>
                                      <p:by>
                                        <p:hsl h="-7200000" s="0" l="0"/>
                                      </p:by>
                                    </p:animClr>
                                    <p:set>
                                      <p:cBhvr>
                                        <p:cTn id="63" dur="500" fill="hold"/>
                                        <p:tgtEl>
                                          <p:spTgt spid="78871"/>
                                        </p:tgtEl>
                                        <p:attrNameLst>
                                          <p:attrName>fill.type</p:attrName>
                                        </p:attrNameLst>
                                      </p:cBhvr>
                                      <p:to>
                                        <p:strVal val="solid"/>
                                      </p:to>
                                    </p:set>
                                  </p:childTnLst>
                                </p:cTn>
                              </p:par>
                            </p:childTnLst>
                          </p:cTn>
                        </p:par>
                        <p:par>
                          <p:cTn id="64" fill="hold">
                            <p:stCondLst>
                              <p:cond delay="6500"/>
                            </p:stCondLst>
                            <p:childTnLst>
                              <p:par>
                                <p:cTn id="65" presetID="22" presetClass="emph" presetSubtype="0" fill="hold" grpId="10" nodeType="afterEffect">
                                  <p:stCondLst>
                                    <p:cond delay="0"/>
                                  </p:stCondLst>
                                  <p:childTnLst>
                                    <p:animClr clrSpc="hsl" dir="cw">
                                      <p:cBhvr override="childStyle">
                                        <p:cTn id="66" dur="500" fill="hold"/>
                                        <p:tgtEl>
                                          <p:spTgt spid="78871"/>
                                        </p:tgtEl>
                                        <p:attrNameLst>
                                          <p:attrName>style.color</p:attrName>
                                        </p:attrNameLst>
                                      </p:cBhvr>
                                      <p:by>
                                        <p:hsl h="-7200000" s="0" l="0"/>
                                      </p:by>
                                    </p:animClr>
                                    <p:animClr clrSpc="hsl" dir="cw">
                                      <p:cBhvr>
                                        <p:cTn id="67" dur="500" fill="hold"/>
                                        <p:tgtEl>
                                          <p:spTgt spid="78871"/>
                                        </p:tgtEl>
                                        <p:attrNameLst>
                                          <p:attrName>fillcolor</p:attrName>
                                        </p:attrNameLst>
                                      </p:cBhvr>
                                      <p:by>
                                        <p:hsl h="-7200000" s="0" l="0"/>
                                      </p:by>
                                    </p:animClr>
                                    <p:animClr clrSpc="hsl" dir="cw">
                                      <p:cBhvr>
                                        <p:cTn id="68" dur="500" fill="hold"/>
                                        <p:tgtEl>
                                          <p:spTgt spid="78871"/>
                                        </p:tgtEl>
                                        <p:attrNameLst>
                                          <p:attrName>stroke.color</p:attrName>
                                        </p:attrNameLst>
                                      </p:cBhvr>
                                      <p:by>
                                        <p:hsl h="-7200000" s="0" l="0"/>
                                      </p:by>
                                    </p:animClr>
                                    <p:set>
                                      <p:cBhvr>
                                        <p:cTn id="69" dur="500" fill="hold"/>
                                        <p:tgtEl>
                                          <p:spTgt spid="78871"/>
                                        </p:tgtEl>
                                        <p:attrNameLst>
                                          <p:attrName>fill.type</p:attrName>
                                        </p:attrNameLst>
                                      </p:cBhvr>
                                      <p:to>
                                        <p:strVal val="solid"/>
                                      </p:to>
                                    </p:set>
                                  </p:childTnLst>
                                </p:cTn>
                              </p:par>
                            </p:childTnLst>
                          </p:cTn>
                        </p:par>
                        <p:par>
                          <p:cTn id="70" fill="hold">
                            <p:stCondLst>
                              <p:cond delay="7000"/>
                            </p:stCondLst>
                            <p:childTnLst>
                              <p:par>
                                <p:cTn id="71" presetID="22" presetClass="emph" presetSubtype="0" fill="hold" grpId="11" nodeType="afterEffect">
                                  <p:stCondLst>
                                    <p:cond delay="0"/>
                                  </p:stCondLst>
                                  <p:childTnLst>
                                    <p:animClr clrSpc="hsl" dir="cw">
                                      <p:cBhvr override="childStyle">
                                        <p:cTn id="72" dur="500" fill="hold"/>
                                        <p:tgtEl>
                                          <p:spTgt spid="78871"/>
                                        </p:tgtEl>
                                        <p:attrNameLst>
                                          <p:attrName>style.color</p:attrName>
                                        </p:attrNameLst>
                                      </p:cBhvr>
                                      <p:by>
                                        <p:hsl h="-7200000" s="0" l="0"/>
                                      </p:by>
                                    </p:animClr>
                                    <p:animClr clrSpc="hsl" dir="cw">
                                      <p:cBhvr>
                                        <p:cTn id="73" dur="500" fill="hold"/>
                                        <p:tgtEl>
                                          <p:spTgt spid="78871"/>
                                        </p:tgtEl>
                                        <p:attrNameLst>
                                          <p:attrName>fillcolor</p:attrName>
                                        </p:attrNameLst>
                                      </p:cBhvr>
                                      <p:by>
                                        <p:hsl h="-7200000" s="0" l="0"/>
                                      </p:by>
                                    </p:animClr>
                                    <p:animClr clrSpc="hsl" dir="cw">
                                      <p:cBhvr>
                                        <p:cTn id="74" dur="500" fill="hold"/>
                                        <p:tgtEl>
                                          <p:spTgt spid="78871"/>
                                        </p:tgtEl>
                                        <p:attrNameLst>
                                          <p:attrName>stroke.color</p:attrName>
                                        </p:attrNameLst>
                                      </p:cBhvr>
                                      <p:by>
                                        <p:hsl h="-7200000" s="0" l="0"/>
                                      </p:by>
                                    </p:animClr>
                                    <p:set>
                                      <p:cBhvr>
                                        <p:cTn id="75" dur="500" fill="hold"/>
                                        <p:tgtEl>
                                          <p:spTgt spid="78871"/>
                                        </p:tgtEl>
                                        <p:attrNameLst>
                                          <p:attrName>fill.type</p:attrName>
                                        </p:attrNameLst>
                                      </p:cBhvr>
                                      <p:to>
                                        <p:strVal val="solid"/>
                                      </p:to>
                                    </p:set>
                                  </p:childTnLst>
                                </p:cTn>
                              </p:par>
                            </p:childTnLst>
                          </p:cTn>
                        </p:par>
                        <p:par>
                          <p:cTn id="76" fill="hold">
                            <p:stCondLst>
                              <p:cond delay="7500"/>
                            </p:stCondLst>
                            <p:childTnLst>
                              <p:par>
                                <p:cTn id="77" presetID="22" presetClass="emph" presetSubtype="0" fill="hold" grpId="12" nodeType="afterEffect">
                                  <p:stCondLst>
                                    <p:cond delay="0"/>
                                  </p:stCondLst>
                                  <p:childTnLst>
                                    <p:animClr clrSpc="hsl" dir="cw">
                                      <p:cBhvr override="childStyle">
                                        <p:cTn id="78" dur="500" fill="hold"/>
                                        <p:tgtEl>
                                          <p:spTgt spid="78871"/>
                                        </p:tgtEl>
                                        <p:attrNameLst>
                                          <p:attrName>style.color</p:attrName>
                                        </p:attrNameLst>
                                      </p:cBhvr>
                                      <p:by>
                                        <p:hsl h="-7200000" s="0" l="0"/>
                                      </p:by>
                                    </p:animClr>
                                    <p:animClr clrSpc="hsl" dir="cw">
                                      <p:cBhvr>
                                        <p:cTn id="79" dur="500" fill="hold"/>
                                        <p:tgtEl>
                                          <p:spTgt spid="78871"/>
                                        </p:tgtEl>
                                        <p:attrNameLst>
                                          <p:attrName>fillcolor</p:attrName>
                                        </p:attrNameLst>
                                      </p:cBhvr>
                                      <p:by>
                                        <p:hsl h="-7200000" s="0" l="0"/>
                                      </p:by>
                                    </p:animClr>
                                    <p:animClr clrSpc="hsl" dir="cw">
                                      <p:cBhvr>
                                        <p:cTn id="80" dur="500" fill="hold"/>
                                        <p:tgtEl>
                                          <p:spTgt spid="78871"/>
                                        </p:tgtEl>
                                        <p:attrNameLst>
                                          <p:attrName>stroke.color</p:attrName>
                                        </p:attrNameLst>
                                      </p:cBhvr>
                                      <p:by>
                                        <p:hsl h="-7200000" s="0" l="0"/>
                                      </p:by>
                                    </p:animClr>
                                    <p:set>
                                      <p:cBhvr>
                                        <p:cTn id="81" dur="500" fill="hold"/>
                                        <p:tgtEl>
                                          <p:spTgt spid="78871"/>
                                        </p:tgtEl>
                                        <p:attrNameLst>
                                          <p:attrName>fill.type</p:attrName>
                                        </p:attrNameLst>
                                      </p:cBhvr>
                                      <p:to>
                                        <p:strVal val="solid"/>
                                      </p:to>
                                    </p:set>
                                  </p:childTnLst>
                                </p:cTn>
                              </p:par>
                            </p:childTnLst>
                          </p:cTn>
                        </p:par>
                        <p:par>
                          <p:cTn id="82" fill="hold">
                            <p:stCondLst>
                              <p:cond delay="8000"/>
                            </p:stCondLst>
                            <p:childTnLst>
                              <p:par>
                                <p:cTn id="83" presetID="22" presetClass="emph" presetSubtype="0" fill="hold" grpId="13" nodeType="afterEffect">
                                  <p:stCondLst>
                                    <p:cond delay="0"/>
                                  </p:stCondLst>
                                  <p:childTnLst>
                                    <p:animClr clrSpc="hsl" dir="cw">
                                      <p:cBhvr override="childStyle">
                                        <p:cTn id="84" dur="500" fill="hold"/>
                                        <p:tgtEl>
                                          <p:spTgt spid="78871"/>
                                        </p:tgtEl>
                                        <p:attrNameLst>
                                          <p:attrName>style.color</p:attrName>
                                        </p:attrNameLst>
                                      </p:cBhvr>
                                      <p:by>
                                        <p:hsl h="-7200000" s="0" l="0"/>
                                      </p:by>
                                    </p:animClr>
                                    <p:animClr clrSpc="hsl" dir="cw">
                                      <p:cBhvr>
                                        <p:cTn id="85" dur="500" fill="hold"/>
                                        <p:tgtEl>
                                          <p:spTgt spid="78871"/>
                                        </p:tgtEl>
                                        <p:attrNameLst>
                                          <p:attrName>fillcolor</p:attrName>
                                        </p:attrNameLst>
                                      </p:cBhvr>
                                      <p:by>
                                        <p:hsl h="-7200000" s="0" l="0"/>
                                      </p:by>
                                    </p:animClr>
                                    <p:animClr clrSpc="hsl" dir="cw">
                                      <p:cBhvr>
                                        <p:cTn id="86" dur="500" fill="hold"/>
                                        <p:tgtEl>
                                          <p:spTgt spid="78871"/>
                                        </p:tgtEl>
                                        <p:attrNameLst>
                                          <p:attrName>stroke.color</p:attrName>
                                        </p:attrNameLst>
                                      </p:cBhvr>
                                      <p:by>
                                        <p:hsl h="-7200000" s="0" l="0"/>
                                      </p:by>
                                    </p:animClr>
                                    <p:set>
                                      <p:cBhvr>
                                        <p:cTn id="87" dur="500" fill="hold"/>
                                        <p:tgtEl>
                                          <p:spTgt spid="78871"/>
                                        </p:tgtEl>
                                        <p:attrNameLst>
                                          <p:attrName>fill.type</p:attrName>
                                        </p:attrNameLst>
                                      </p:cBhvr>
                                      <p:to>
                                        <p:strVal val="solid"/>
                                      </p:to>
                                    </p:set>
                                  </p:childTnLst>
                                </p:cTn>
                              </p:par>
                            </p:childTnLst>
                          </p:cTn>
                        </p:par>
                        <p:par>
                          <p:cTn id="88" fill="hold">
                            <p:stCondLst>
                              <p:cond delay="8500"/>
                            </p:stCondLst>
                            <p:childTnLst>
                              <p:par>
                                <p:cTn id="89" presetID="22" presetClass="emph" presetSubtype="0" fill="hold" grpId="14" nodeType="afterEffect">
                                  <p:stCondLst>
                                    <p:cond delay="0"/>
                                  </p:stCondLst>
                                  <p:childTnLst>
                                    <p:animClr clrSpc="hsl" dir="cw">
                                      <p:cBhvr override="childStyle">
                                        <p:cTn id="90" dur="500" fill="hold"/>
                                        <p:tgtEl>
                                          <p:spTgt spid="78871"/>
                                        </p:tgtEl>
                                        <p:attrNameLst>
                                          <p:attrName>style.color</p:attrName>
                                        </p:attrNameLst>
                                      </p:cBhvr>
                                      <p:by>
                                        <p:hsl h="-7200000" s="0" l="0"/>
                                      </p:by>
                                    </p:animClr>
                                    <p:animClr clrSpc="hsl" dir="cw">
                                      <p:cBhvr>
                                        <p:cTn id="91" dur="500" fill="hold"/>
                                        <p:tgtEl>
                                          <p:spTgt spid="78871"/>
                                        </p:tgtEl>
                                        <p:attrNameLst>
                                          <p:attrName>fillcolor</p:attrName>
                                        </p:attrNameLst>
                                      </p:cBhvr>
                                      <p:by>
                                        <p:hsl h="-7200000" s="0" l="0"/>
                                      </p:by>
                                    </p:animClr>
                                    <p:animClr clrSpc="hsl" dir="cw">
                                      <p:cBhvr>
                                        <p:cTn id="92" dur="500" fill="hold"/>
                                        <p:tgtEl>
                                          <p:spTgt spid="78871"/>
                                        </p:tgtEl>
                                        <p:attrNameLst>
                                          <p:attrName>stroke.color</p:attrName>
                                        </p:attrNameLst>
                                      </p:cBhvr>
                                      <p:by>
                                        <p:hsl h="-7200000" s="0" l="0"/>
                                      </p:by>
                                    </p:animClr>
                                    <p:set>
                                      <p:cBhvr>
                                        <p:cTn id="93" dur="500" fill="hold"/>
                                        <p:tgtEl>
                                          <p:spTgt spid="78871"/>
                                        </p:tgtEl>
                                        <p:attrNameLst>
                                          <p:attrName>fill.type</p:attrName>
                                        </p:attrNameLst>
                                      </p:cBhvr>
                                      <p:to>
                                        <p:strVal val="solid"/>
                                      </p:to>
                                    </p:set>
                                  </p:childTnLst>
                                </p:cTn>
                              </p:par>
                            </p:childTnLst>
                          </p:cTn>
                        </p:par>
                        <p:par>
                          <p:cTn id="94" fill="hold">
                            <p:stCondLst>
                              <p:cond delay="9000"/>
                            </p:stCondLst>
                            <p:childTnLst>
                              <p:par>
                                <p:cTn id="95" presetID="22" presetClass="emph" presetSubtype="0" fill="hold" grpId="15" nodeType="afterEffect">
                                  <p:stCondLst>
                                    <p:cond delay="0"/>
                                  </p:stCondLst>
                                  <p:childTnLst>
                                    <p:animClr clrSpc="hsl" dir="cw">
                                      <p:cBhvr override="childStyle">
                                        <p:cTn id="96" dur="500" fill="hold"/>
                                        <p:tgtEl>
                                          <p:spTgt spid="78871"/>
                                        </p:tgtEl>
                                        <p:attrNameLst>
                                          <p:attrName>style.color</p:attrName>
                                        </p:attrNameLst>
                                      </p:cBhvr>
                                      <p:by>
                                        <p:hsl h="-7200000" s="0" l="0"/>
                                      </p:by>
                                    </p:animClr>
                                    <p:animClr clrSpc="hsl" dir="cw">
                                      <p:cBhvr>
                                        <p:cTn id="97" dur="500" fill="hold"/>
                                        <p:tgtEl>
                                          <p:spTgt spid="78871"/>
                                        </p:tgtEl>
                                        <p:attrNameLst>
                                          <p:attrName>fillcolor</p:attrName>
                                        </p:attrNameLst>
                                      </p:cBhvr>
                                      <p:by>
                                        <p:hsl h="-7200000" s="0" l="0"/>
                                      </p:by>
                                    </p:animClr>
                                    <p:animClr clrSpc="hsl" dir="cw">
                                      <p:cBhvr>
                                        <p:cTn id="98" dur="500" fill="hold"/>
                                        <p:tgtEl>
                                          <p:spTgt spid="78871"/>
                                        </p:tgtEl>
                                        <p:attrNameLst>
                                          <p:attrName>stroke.color</p:attrName>
                                        </p:attrNameLst>
                                      </p:cBhvr>
                                      <p:by>
                                        <p:hsl h="-7200000" s="0" l="0"/>
                                      </p:by>
                                    </p:animClr>
                                    <p:set>
                                      <p:cBhvr>
                                        <p:cTn id="99" dur="500" fill="hold"/>
                                        <p:tgtEl>
                                          <p:spTgt spid="78871"/>
                                        </p:tgtEl>
                                        <p:attrNameLst>
                                          <p:attrName>fill.type</p:attrName>
                                        </p:attrNameLst>
                                      </p:cBhvr>
                                      <p:to>
                                        <p:strVal val="solid"/>
                                      </p:to>
                                    </p:set>
                                  </p:childTnLst>
                                </p:cTn>
                              </p:par>
                            </p:childTnLst>
                          </p:cTn>
                        </p:par>
                        <p:par>
                          <p:cTn id="100" fill="hold">
                            <p:stCondLst>
                              <p:cond delay="9500"/>
                            </p:stCondLst>
                            <p:childTnLst>
                              <p:par>
                                <p:cTn id="101" presetID="22" presetClass="emph" presetSubtype="0" fill="hold" grpId="16" nodeType="afterEffect">
                                  <p:stCondLst>
                                    <p:cond delay="0"/>
                                  </p:stCondLst>
                                  <p:childTnLst>
                                    <p:animClr clrSpc="hsl" dir="cw">
                                      <p:cBhvr override="childStyle">
                                        <p:cTn id="102" dur="500" fill="hold"/>
                                        <p:tgtEl>
                                          <p:spTgt spid="78871"/>
                                        </p:tgtEl>
                                        <p:attrNameLst>
                                          <p:attrName>style.color</p:attrName>
                                        </p:attrNameLst>
                                      </p:cBhvr>
                                      <p:by>
                                        <p:hsl h="-7200000" s="0" l="0"/>
                                      </p:by>
                                    </p:animClr>
                                    <p:animClr clrSpc="hsl" dir="cw">
                                      <p:cBhvr>
                                        <p:cTn id="103" dur="500" fill="hold"/>
                                        <p:tgtEl>
                                          <p:spTgt spid="78871"/>
                                        </p:tgtEl>
                                        <p:attrNameLst>
                                          <p:attrName>fillcolor</p:attrName>
                                        </p:attrNameLst>
                                      </p:cBhvr>
                                      <p:by>
                                        <p:hsl h="-7200000" s="0" l="0"/>
                                      </p:by>
                                    </p:animClr>
                                    <p:animClr clrSpc="hsl" dir="cw">
                                      <p:cBhvr>
                                        <p:cTn id="104" dur="500" fill="hold"/>
                                        <p:tgtEl>
                                          <p:spTgt spid="78871"/>
                                        </p:tgtEl>
                                        <p:attrNameLst>
                                          <p:attrName>stroke.color</p:attrName>
                                        </p:attrNameLst>
                                      </p:cBhvr>
                                      <p:by>
                                        <p:hsl h="-7200000" s="0" l="0"/>
                                      </p:by>
                                    </p:animClr>
                                    <p:set>
                                      <p:cBhvr>
                                        <p:cTn id="105" dur="500" fill="hold"/>
                                        <p:tgtEl>
                                          <p:spTgt spid="78871"/>
                                        </p:tgtEl>
                                        <p:attrNameLst>
                                          <p:attrName>fill.type</p:attrName>
                                        </p:attrNameLst>
                                      </p:cBhvr>
                                      <p:to>
                                        <p:strVal val="solid"/>
                                      </p:to>
                                    </p:set>
                                  </p:childTnLst>
                                </p:cTn>
                              </p:par>
                            </p:childTnLst>
                          </p:cTn>
                        </p:par>
                        <p:par>
                          <p:cTn id="106" fill="hold">
                            <p:stCondLst>
                              <p:cond delay="10000"/>
                            </p:stCondLst>
                            <p:childTnLst>
                              <p:par>
                                <p:cTn id="107" presetID="22" presetClass="emph" presetSubtype="0" fill="hold" grpId="17" nodeType="afterEffect">
                                  <p:stCondLst>
                                    <p:cond delay="0"/>
                                  </p:stCondLst>
                                  <p:childTnLst>
                                    <p:animClr clrSpc="hsl" dir="cw">
                                      <p:cBhvr override="childStyle">
                                        <p:cTn id="108" dur="500" fill="hold"/>
                                        <p:tgtEl>
                                          <p:spTgt spid="78871"/>
                                        </p:tgtEl>
                                        <p:attrNameLst>
                                          <p:attrName>style.color</p:attrName>
                                        </p:attrNameLst>
                                      </p:cBhvr>
                                      <p:by>
                                        <p:hsl h="-7200000" s="0" l="0"/>
                                      </p:by>
                                    </p:animClr>
                                    <p:animClr clrSpc="hsl" dir="cw">
                                      <p:cBhvr>
                                        <p:cTn id="109" dur="500" fill="hold"/>
                                        <p:tgtEl>
                                          <p:spTgt spid="78871"/>
                                        </p:tgtEl>
                                        <p:attrNameLst>
                                          <p:attrName>fillcolor</p:attrName>
                                        </p:attrNameLst>
                                      </p:cBhvr>
                                      <p:by>
                                        <p:hsl h="-7200000" s="0" l="0"/>
                                      </p:by>
                                    </p:animClr>
                                    <p:animClr clrSpc="hsl" dir="cw">
                                      <p:cBhvr>
                                        <p:cTn id="110" dur="500" fill="hold"/>
                                        <p:tgtEl>
                                          <p:spTgt spid="78871"/>
                                        </p:tgtEl>
                                        <p:attrNameLst>
                                          <p:attrName>stroke.color</p:attrName>
                                        </p:attrNameLst>
                                      </p:cBhvr>
                                      <p:by>
                                        <p:hsl h="-7200000" s="0" l="0"/>
                                      </p:by>
                                    </p:animClr>
                                    <p:set>
                                      <p:cBhvr>
                                        <p:cTn id="111" dur="500" fill="hold"/>
                                        <p:tgtEl>
                                          <p:spTgt spid="78871"/>
                                        </p:tgtEl>
                                        <p:attrNameLst>
                                          <p:attrName>fill.type</p:attrName>
                                        </p:attrNameLst>
                                      </p:cBhvr>
                                      <p:to>
                                        <p:strVal val="solid"/>
                                      </p:to>
                                    </p:set>
                                  </p:childTnLst>
                                </p:cTn>
                              </p:par>
                            </p:childTnLst>
                          </p:cTn>
                        </p:par>
                        <p:par>
                          <p:cTn id="112" fill="hold">
                            <p:stCondLst>
                              <p:cond delay="10500"/>
                            </p:stCondLst>
                            <p:childTnLst>
                              <p:par>
                                <p:cTn id="113" presetID="22" presetClass="emph" presetSubtype="0" fill="hold" grpId="18" nodeType="afterEffect">
                                  <p:stCondLst>
                                    <p:cond delay="0"/>
                                  </p:stCondLst>
                                  <p:childTnLst>
                                    <p:animClr clrSpc="hsl" dir="cw">
                                      <p:cBhvr override="childStyle">
                                        <p:cTn id="114" dur="500" fill="hold"/>
                                        <p:tgtEl>
                                          <p:spTgt spid="78871"/>
                                        </p:tgtEl>
                                        <p:attrNameLst>
                                          <p:attrName>style.color</p:attrName>
                                        </p:attrNameLst>
                                      </p:cBhvr>
                                      <p:by>
                                        <p:hsl h="-7200000" s="0" l="0"/>
                                      </p:by>
                                    </p:animClr>
                                    <p:animClr clrSpc="hsl" dir="cw">
                                      <p:cBhvr>
                                        <p:cTn id="115" dur="500" fill="hold"/>
                                        <p:tgtEl>
                                          <p:spTgt spid="78871"/>
                                        </p:tgtEl>
                                        <p:attrNameLst>
                                          <p:attrName>fillcolor</p:attrName>
                                        </p:attrNameLst>
                                      </p:cBhvr>
                                      <p:by>
                                        <p:hsl h="-7200000" s="0" l="0"/>
                                      </p:by>
                                    </p:animClr>
                                    <p:animClr clrSpc="hsl" dir="cw">
                                      <p:cBhvr>
                                        <p:cTn id="116" dur="500" fill="hold"/>
                                        <p:tgtEl>
                                          <p:spTgt spid="78871"/>
                                        </p:tgtEl>
                                        <p:attrNameLst>
                                          <p:attrName>stroke.color</p:attrName>
                                        </p:attrNameLst>
                                      </p:cBhvr>
                                      <p:by>
                                        <p:hsl h="-7200000" s="0" l="0"/>
                                      </p:by>
                                    </p:animClr>
                                    <p:set>
                                      <p:cBhvr>
                                        <p:cTn id="117" dur="500" fill="hold"/>
                                        <p:tgtEl>
                                          <p:spTgt spid="78871"/>
                                        </p:tgtEl>
                                        <p:attrNameLst>
                                          <p:attrName>fill.type</p:attrName>
                                        </p:attrNameLst>
                                      </p:cBhvr>
                                      <p:to>
                                        <p:strVal val="solid"/>
                                      </p:to>
                                    </p:set>
                                  </p:childTnLst>
                                </p:cTn>
                              </p:par>
                            </p:childTnLst>
                          </p:cTn>
                        </p:par>
                        <p:par>
                          <p:cTn id="118" fill="hold">
                            <p:stCondLst>
                              <p:cond delay="11000"/>
                            </p:stCondLst>
                            <p:childTnLst>
                              <p:par>
                                <p:cTn id="119" presetID="22" presetClass="emph" presetSubtype="0" fill="hold" grpId="19" nodeType="afterEffect">
                                  <p:stCondLst>
                                    <p:cond delay="0"/>
                                  </p:stCondLst>
                                  <p:childTnLst>
                                    <p:animClr clrSpc="hsl" dir="cw">
                                      <p:cBhvr override="childStyle">
                                        <p:cTn id="120" dur="500" fill="hold"/>
                                        <p:tgtEl>
                                          <p:spTgt spid="78871"/>
                                        </p:tgtEl>
                                        <p:attrNameLst>
                                          <p:attrName>style.color</p:attrName>
                                        </p:attrNameLst>
                                      </p:cBhvr>
                                      <p:by>
                                        <p:hsl h="-7200000" s="0" l="0"/>
                                      </p:by>
                                    </p:animClr>
                                    <p:animClr clrSpc="hsl" dir="cw">
                                      <p:cBhvr>
                                        <p:cTn id="121" dur="500" fill="hold"/>
                                        <p:tgtEl>
                                          <p:spTgt spid="78871"/>
                                        </p:tgtEl>
                                        <p:attrNameLst>
                                          <p:attrName>fillcolor</p:attrName>
                                        </p:attrNameLst>
                                      </p:cBhvr>
                                      <p:by>
                                        <p:hsl h="-7200000" s="0" l="0"/>
                                      </p:by>
                                    </p:animClr>
                                    <p:animClr clrSpc="hsl" dir="cw">
                                      <p:cBhvr>
                                        <p:cTn id="122" dur="500" fill="hold"/>
                                        <p:tgtEl>
                                          <p:spTgt spid="78871"/>
                                        </p:tgtEl>
                                        <p:attrNameLst>
                                          <p:attrName>stroke.color</p:attrName>
                                        </p:attrNameLst>
                                      </p:cBhvr>
                                      <p:by>
                                        <p:hsl h="-7200000" s="0" l="0"/>
                                      </p:by>
                                    </p:animClr>
                                    <p:set>
                                      <p:cBhvr>
                                        <p:cTn id="123" dur="500" fill="hold"/>
                                        <p:tgtEl>
                                          <p:spTgt spid="7887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4" restart="whenNotActive" fill="hold" evtFilter="cancelBubble" nodeType="interactiveSeq">
                <p:stCondLst>
                  <p:cond evt="onClick" delay="0">
                    <p:tgtEl>
                      <p:spTgt spid="2"/>
                    </p:tgtEl>
                  </p:cond>
                </p:stCondLst>
                <p:endSync evt="end" delay="0">
                  <p:rtn val="all"/>
                </p:endSync>
                <p:childTnLst>
                  <p:par>
                    <p:cTn id="125" fill="hold" nodeType="clickPar">
                      <p:stCondLst>
                        <p:cond delay="0"/>
                      </p:stCondLst>
                      <p:childTnLst>
                        <p:par>
                          <p:cTn id="126" fill="hold" nodeType="withGroup">
                            <p:stCondLst>
                              <p:cond delay="0"/>
                            </p:stCondLst>
                            <p:childTnLst>
                              <p:par>
                                <p:cTn id="127" presetID="8" presetClass="emph" presetSubtype="0" accel="5556" decel="61111" fill="hold" nodeType="clickEffect">
                                  <p:stCondLst>
                                    <p:cond delay="0"/>
                                  </p:stCondLst>
                                  <p:childTnLst>
                                    <p:animRot by="54000000">
                                      <p:cBhvr>
                                        <p:cTn id="128" dur="9000" fill="hold"/>
                                        <p:tgtEl>
                                          <p:spTgt spid="2"/>
                                        </p:tgtEl>
                                        <p:attrNameLst>
                                          <p:attrName>r</p:attrName>
                                        </p:attrNameLst>
                                      </p:cBhvr>
                                    </p:animRot>
                                  </p:childTnLst>
                                  <p:subTnLst>
                                    <p:audio>
                                      <p:cMediaNode>
                                        <p:cTn display="0" masterRel="sameClick">
                                          <p:stCondLst>
                                            <p:cond evt="begin" delay="0">
                                              <p:tn val="127"/>
                                            </p:cond>
                                          </p:stCondLst>
                                          <p:endCondLst>
                                            <p:cond evt="onStopAudio" delay="0">
                                              <p:tgtEl>
                                                <p:sldTgt/>
                                              </p:tgtEl>
                                            </p:cond>
                                          </p:endCondLst>
                                        </p:cTn>
                                        <p:tgtEl>
                                          <p:sndTgt r:embed="rId5" name="spin-w-end4.wav"/>
                                        </p:tgtEl>
                                      </p:cMediaNode>
                                    </p:audio>
                                  </p:subTnLst>
                                </p:cTn>
                              </p:par>
                            </p:childTnLst>
                          </p:cTn>
                        </p:par>
                      </p:childTnLst>
                    </p:cTn>
                  </p:par>
                  <p:par>
                    <p:cTn id="129" fill="hold" nodeType="clickPar">
                      <p:stCondLst>
                        <p:cond delay="indefinite"/>
                      </p:stCondLst>
                      <p:childTnLst>
                        <p:par>
                          <p:cTn id="130" fill="hold" nodeType="withGroup">
                            <p:stCondLst>
                              <p:cond delay="0"/>
                            </p:stCondLst>
                            <p:childTnLst>
                              <p:par>
                                <p:cTn id="131" presetID="8" presetClass="emph" presetSubtype="0" accel="50000" decel="50000" fill="hold" nodeType="clickEffect">
                                  <p:stCondLst>
                                    <p:cond delay="0"/>
                                  </p:stCondLst>
                                  <p:childTnLst>
                                    <p:animRot by="41400000">
                                      <p:cBhvr>
                                        <p:cTn id="132" dur="9000" fill="hold"/>
                                        <p:tgtEl>
                                          <p:spTgt spid="2"/>
                                        </p:tgtEl>
                                        <p:attrNameLst>
                                          <p:attrName>r</p:attrName>
                                        </p:attrNameLst>
                                      </p:cBhvr>
                                    </p:animRot>
                                  </p:childTnLst>
                                  <p:subTnLst>
                                    <p:audio>
                                      <p:cMediaNode>
                                        <p:cTn display="0" masterRel="sameClick">
                                          <p:stCondLst>
                                            <p:cond evt="begin" delay="0">
                                              <p:tn val="131"/>
                                            </p:cond>
                                          </p:stCondLst>
                                          <p:endCondLst>
                                            <p:cond evt="onStopAudio" delay="0">
                                              <p:tgtEl>
                                                <p:sldTgt/>
                                              </p:tgtEl>
                                            </p:cond>
                                          </p:endCondLst>
                                        </p:cTn>
                                        <p:tgtEl>
                                          <p:sndTgt r:embed="rId5" name="spin-w-end4.wav"/>
                                        </p:tgtEl>
                                      </p:cMediaNode>
                                    </p:audio>
                                  </p:subTnLst>
                                </p:cTn>
                              </p:par>
                            </p:childTnLst>
                          </p:cTn>
                        </p:par>
                      </p:childTnLst>
                    </p:cTn>
                  </p:par>
                  <p:par>
                    <p:cTn id="133" fill="hold" nodeType="clickPar">
                      <p:stCondLst>
                        <p:cond delay="indefinite"/>
                      </p:stCondLst>
                      <p:childTnLst>
                        <p:par>
                          <p:cTn id="134" fill="hold" nodeType="withGroup">
                            <p:stCondLst>
                              <p:cond delay="0"/>
                            </p:stCondLst>
                            <p:childTnLst>
                              <p:par>
                                <p:cTn id="135" presetID="8" presetClass="emph" presetSubtype="0" accel="50000" decel="50000" fill="hold" nodeType="clickEffect">
                                  <p:stCondLst>
                                    <p:cond delay="0"/>
                                  </p:stCondLst>
                                  <p:childTnLst>
                                    <p:animRot by="79200000">
                                      <p:cBhvr>
                                        <p:cTn id="136" dur="9000" fill="hold"/>
                                        <p:tgtEl>
                                          <p:spTgt spid="2"/>
                                        </p:tgtEl>
                                        <p:attrNameLst>
                                          <p:attrName>r</p:attrName>
                                        </p:attrNameLst>
                                      </p:cBhvr>
                                    </p:animRot>
                                  </p:childTnLst>
                                  <p:subTnLst>
                                    <p:audio>
                                      <p:cMediaNode>
                                        <p:cTn display="0" masterRel="sameClick">
                                          <p:stCondLst>
                                            <p:cond evt="begin" delay="0">
                                              <p:tn val="135"/>
                                            </p:cond>
                                          </p:stCondLst>
                                          <p:endCondLst>
                                            <p:cond evt="onStopAudio" delay="0">
                                              <p:tgtEl>
                                                <p:sldTgt/>
                                              </p:tgtEl>
                                            </p:cond>
                                          </p:endCondLst>
                                        </p:cTn>
                                        <p:tgtEl>
                                          <p:sndTgt r:embed="rId5" name="spin-w-end4.wav"/>
                                        </p:tgtEl>
                                      </p:cMediaNode>
                                    </p:audio>
                                  </p:subTnLst>
                                </p:cTn>
                              </p:par>
                            </p:childTnLst>
                          </p:cTn>
                        </p:par>
                      </p:childTnLst>
                    </p:cTn>
                  </p:par>
                  <p:par>
                    <p:cTn id="137" fill="hold" nodeType="clickPar">
                      <p:stCondLst>
                        <p:cond delay="indefinite"/>
                      </p:stCondLst>
                      <p:childTnLst>
                        <p:par>
                          <p:cTn id="138" fill="hold" nodeType="withGroup">
                            <p:stCondLst>
                              <p:cond delay="0"/>
                            </p:stCondLst>
                            <p:childTnLst>
                              <p:par>
                                <p:cTn id="139" presetID="8" presetClass="emph" presetSubtype="0" accel="50000" decel="50000" fill="hold" nodeType="clickEffect">
                                  <p:stCondLst>
                                    <p:cond delay="0"/>
                                  </p:stCondLst>
                                  <p:childTnLst>
                                    <p:animRot by="45000000">
                                      <p:cBhvr>
                                        <p:cTn id="140" dur="9000" fill="hold"/>
                                        <p:tgtEl>
                                          <p:spTgt spid="2"/>
                                        </p:tgtEl>
                                        <p:attrNameLst>
                                          <p:attrName>r</p:attrName>
                                        </p:attrNameLst>
                                      </p:cBhvr>
                                    </p:animRot>
                                  </p:childTnLst>
                                  <p:subTnLst>
                                    <p:audio>
                                      <p:cMediaNode>
                                        <p:cTn display="0" masterRel="sameClick">
                                          <p:stCondLst>
                                            <p:cond evt="begin" delay="0">
                                              <p:tn val="139"/>
                                            </p:cond>
                                          </p:stCondLst>
                                          <p:endCondLst>
                                            <p:cond evt="onStopAudio" delay="0">
                                              <p:tgtEl>
                                                <p:sldTgt/>
                                              </p:tgtEl>
                                            </p:cond>
                                          </p:endCondLst>
                                        </p:cTn>
                                        <p:tgtEl>
                                          <p:sndTgt r:embed="rId5" name="spin-w-end4.wav"/>
                                        </p:tgtEl>
                                      </p:cMediaNode>
                                    </p:audio>
                                  </p:subTnLst>
                                </p:cTn>
                              </p:par>
                            </p:childTnLst>
                          </p:cTn>
                        </p:par>
                      </p:childTnLst>
                    </p:cTn>
                  </p:par>
                  <p:par>
                    <p:cTn id="141" fill="hold" nodeType="clickPar">
                      <p:stCondLst>
                        <p:cond delay="indefinite"/>
                      </p:stCondLst>
                      <p:childTnLst>
                        <p:par>
                          <p:cTn id="142" fill="hold" nodeType="withGroup">
                            <p:stCondLst>
                              <p:cond delay="0"/>
                            </p:stCondLst>
                            <p:childTnLst>
                              <p:par>
                                <p:cTn id="143" presetID="8" presetClass="emph" presetSubtype="0" accel="50000" decel="50000" fill="hold" nodeType="clickEffect">
                                  <p:stCondLst>
                                    <p:cond delay="0"/>
                                  </p:stCondLst>
                                  <p:childTnLst>
                                    <p:animRot by="46800000">
                                      <p:cBhvr>
                                        <p:cTn id="144" dur="9000" fill="hold"/>
                                        <p:tgtEl>
                                          <p:spTgt spid="2"/>
                                        </p:tgtEl>
                                        <p:attrNameLst>
                                          <p:attrName>r</p:attrName>
                                        </p:attrNameLst>
                                      </p:cBhvr>
                                    </p:animRot>
                                  </p:childTnLst>
                                  <p:subTnLst>
                                    <p:audio>
                                      <p:cMediaNode>
                                        <p:cTn display="0" masterRel="sameClick">
                                          <p:stCondLst>
                                            <p:cond evt="begin" delay="0">
                                              <p:tn val="143"/>
                                            </p:cond>
                                          </p:stCondLst>
                                          <p:endCondLst>
                                            <p:cond evt="onStopAudio" delay="0">
                                              <p:tgtEl>
                                                <p:sldTgt/>
                                              </p:tgtEl>
                                            </p:cond>
                                          </p:endCondLst>
                                        </p:cTn>
                                        <p:tgtEl>
                                          <p:sndTgt r:embed="rId5" name="spin-w-end4.wav"/>
                                        </p:tgtEl>
                                      </p:cMediaNode>
                                    </p:audio>
                                  </p:subTnLst>
                                </p:cTn>
                              </p:par>
                            </p:childTnLst>
                          </p:cTn>
                        </p:par>
                      </p:childTnLst>
                    </p:cTn>
                  </p:par>
                  <p:par>
                    <p:cTn id="145" fill="hold" nodeType="clickPar">
                      <p:stCondLst>
                        <p:cond delay="indefinite"/>
                      </p:stCondLst>
                      <p:childTnLst>
                        <p:par>
                          <p:cTn id="146" fill="hold" nodeType="withGroup">
                            <p:stCondLst>
                              <p:cond delay="0"/>
                            </p:stCondLst>
                            <p:childTnLst>
                              <p:par>
                                <p:cTn id="147" presetID="8" presetClass="emph" presetSubtype="0" accel="50000" decel="50000" fill="hold" nodeType="clickEffect">
                                  <p:stCondLst>
                                    <p:cond delay="0"/>
                                  </p:stCondLst>
                                  <p:childTnLst>
                                    <p:animRot by="66600000">
                                      <p:cBhvr>
                                        <p:cTn id="148" dur="9000" fill="hold"/>
                                        <p:tgtEl>
                                          <p:spTgt spid="2"/>
                                        </p:tgtEl>
                                        <p:attrNameLst>
                                          <p:attrName>r</p:attrName>
                                        </p:attrNameLst>
                                      </p:cBhvr>
                                    </p:animRot>
                                  </p:childTnLst>
                                  <p:subTnLst>
                                    <p:audio>
                                      <p:cMediaNode>
                                        <p:cTn display="0" masterRel="sameClick">
                                          <p:stCondLst>
                                            <p:cond evt="begin" delay="0">
                                              <p:tn val="147"/>
                                            </p:cond>
                                          </p:stCondLst>
                                          <p:endCondLst>
                                            <p:cond evt="onStopAudio" delay="0">
                                              <p:tgtEl>
                                                <p:sldTgt/>
                                              </p:tgtEl>
                                            </p:cond>
                                          </p:endCondLst>
                                        </p:cTn>
                                        <p:tgtEl>
                                          <p:sndTgt r:embed="rId5" name="spin-w-end4.wav"/>
                                        </p:tgtEl>
                                      </p:cMediaNode>
                                    </p:audio>
                                  </p:subTnLst>
                                </p:cTn>
                              </p:par>
                            </p:childTnLst>
                          </p:cTn>
                        </p:par>
                      </p:childTnLst>
                    </p:cTn>
                  </p:par>
                  <p:par>
                    <p:cTn id="149" fill="hold" nodeType="clickPar">
                      <p:stCondLst>
                        <p:cond delay="indefinite"/>
                      </p:stCondLst>
                      <p:childTnLst>
                        <p:par>
                          <p:cTn id="150" fill="hold" nodeType="withGroup">
                            <p:stCondLst>
                              <p:cond delay="0"/>
                            </p:stCondLst>
                            <p:childTnLst>
                              <p:par>
                                <p:cTn id="151" presetID="8" presetClass="emph" presetSubtype="0" accel="50000" decel="50000" fill="hold" nodeType="clickEffect">
                                  <p:stCondLst>
                                    <p:cond delay="0"/>
                                  </p:stCondLst>
                                  <p:childTnLst>
                                    <p:animRot by="50400000">
                                      <p:cBhvr>
                                        <p:cTn id="152" dur="9000" fill="hold"/>
                                        <p:tgtEl>
                                          <p:spTgt spid="2"/>
                                        </p:tgtEl>
                                        <p:attrNameLst>
                                          <p:attrName>r</p:attrName>
                                        </p:attrNameLst>
                                      </p:cBhvr>
                                    </p:animRot>
                                  </p:childTnLst>
                                  <p:subTnLst>
                                    <p:audio>
                                      <p:cMediaNode>
                                        <p:cTn display="0" masterRel="sameClick">
                                          <p:stCondLst>
                                            <p:cond evt="begin" delay="0">
                                              <p:tn val="151"/>
                                            </p:cond>
                                          </p:stCondLst>
                                          <p:endCondLst>
                                            <p:cond evt="onStopAudio" delay="0">
                                              <p:tgtEl>
                                                <p:sldTgt/>
                                              </p:tgtEl>
                                            </p:cond>
                                          </p:endCondLst>
                                        </p:cTn>
                                        <p:tgtEl>
                                          <p:sndTgt r:embed="rId5" name="spin-w-end4.wav"/>
                                        </p:tgtEl>
                                      </p:cMediaNode>
                                    </p:audio>
                                  </p:subTnLst>
                                </p:cTn>
                              </p:par>
                            </p:childTnLst>
                          </p:cTn>
                        </p:par>
                      </p:childTnLst>
                    </p:cTn>
                  </p:par>
                  <p:par>
                    <p:cTn id="153" fill="hold" nodeType="clickPar">
                      <p:stCondLst>
                        <p:cond delay="indefinite"/>
                      </p:stCondLst>
                      <p:childTnLst>
                        <p:par>
                          <p:cTn id="154" fill="hold" nodeType="withGroup">
                            <p:stCondLst>
                              <p:cond delay="0"/>
                            </p:stCondLst>
                            <p:childTnLst>
                              <p:par>
                                <p:cTn id="155" presetID="8" presetClass="emph" presetSubtype="0" accel="50000" decel="50000" fill="hold" nodeType="clickEffect">
                                  <p:stCondLst>
                                    <p:cond delay="0"/>
                                  </p:stCondLst>
                                  <p:childTnLst>
                                    <p:animRot by="75600000">
                                      <p:cBhvr>
                                        <p:cTn id="156" dur="9000" fill="hold"/>
                                        <p:tgtEl>
                                          <p:spTgt spid="2"/>
                                        </p:tgtEl>
                                        <p:attrNameLst>
                                          <p:attrName>r</p:attrName>
                                        </p:attrNameLst>
                                      </p:cBhvr>
                                    </p:animRot>
                                  </p:childTnLst>
                                  <p:subTnLst>
                                    <p:audio>
                                      <p:cMediaNode>
                                        <p:cTn display="0" masterRel="sameClick">
                                          <p:stCondLst>
                                            <p:cond evt="begin" delay="0">
                                              <p:tn val="155"/>
                                            </p:cond>
                                          </p:stCondLst>
                                          <p:endCondLst>
                                            <p:cond evt="onStopAudio" delay="0">
                                              <p:tgtEl>
                                                <p:sldTgt/>
                                              </p:tgtEl>
                                            </p:cond>
                                          </p:endCondLst>
                                        </p:cTn>
                                        <p:tgtEl>
                                          <p:sndTgt r:embed="rId5" name="spin-w-end4.wav"/>
                                        </p:tgtEl>
                                      </p:cMediaNode>
                                    </p:audio>
                                  </p:subTnLst>
                                </p:cTn>
                              </p:par>
                            </p:childTnLst>
                          </p:cTn>
                        </p:par>
                      </p:childTnLst>
                    </p:cTn>
                  </p:par>
                  <p:par>
                    <p:cTn id="157" fill="hold" nodeType="clickPar">
                      <p:stCondLst>
                        <p:cond delay="indefinite"/>
                      </p:stCondLst>
                      <p:childTnLst>
                        <p:par>
                          <p:cTn id="158" fill="hold" nodeType="withGroup">
                            <p:stCondLst>
                              <p:cond delay="0"/>
                            </p:stCondLst>
                            <p:childTnLst>
                              <p:par>
                                <p:cTn id="159" presetID="8" presetClass="emph" presetSubtype="0" accel="50000" decel="50000" fill="hold" nodeType="clickEffect">
                                  <p:stCondLst>
                                    <p:cond delay="0"/>
                                  </p:stCondLst>
                                  <p:childTnLst>
                                    <p:animRot by="63000000">
                                      <p:cBhvr>
                                        <p:cTn id="160" dur="9000" fill="hold"/>
                                        <p:tgtEl>
                                          <p:spTgt spid="2"/>
                                        </p:tgtEl>
                                        <p:attrNameLst>
                                          <p:attrName>r</p:attrName>
                                        </p:attrNameLst>
                                      </p:cBhvr>
                                    </p:animRot>
                                  </p:childTnLst>
                                  <p:subTnLst>
                                    <p:audio>
                                      <p:cMediaNode>
                                        <p:cTn display="0" masterRel="sameClick">
                                          <p:stCondLst>
                                            <p:cond evt="begin" delay="0">
                                              <p:tn val="159"/>
                                            </p:cond>
                                          </p:stCondLst>
                                          <p:endCondLst>
                                            <p:cond evt="onStopAudio" delay="0">
                                              <p:tgtEl>
                                                <p:sldTgt/>
                                              </p:tgtEl>
                                            </p:cond>
                                          </p:endCondLst>
                                        </p:cTn>
                                        <p:tgtEl>
                                          <p:sndTgt r:embed="rId5" name="spin-w-end4.wav"/>
                                        </p:tgtEl>
                                      </p:cMediaNode>
                                    </p:audio>
                                  </p:subTnLst>
                                </p:cTn>
                              </p:par>
                            </p:childTnLst>
                          </p:cTn>
                        </p:par>
                      </p:childTnLst>
                    </p:cTn>
                  </p:par>
                  <p:par>
                    <p:cTn id="161" fill="hold" nodeType="clickPar">
                      <p:stCondLst>
                        <p:cond delay="indefinite"/>
                      </p:stCondLst>
                      <p:childTnLst>
                        <p:par>
                          <p:cTn id="162" fill="hold" nodeType="withGroup">
                            <p:stCondLst>
                              <p:cond delay="0"/>
                            </p:stCondLst>
                            <p:childTnLst>
                              <p:par>
                                <p:cTn id="163" presetID="8" presetClass="emph" presetSubtype="0" accel="50000" decel="50000" fill="hold" nodeType="clickEffect">
                                  <p:stCondLst>
                                    <p:cond delay="0"/>
                                  </p:stCondLst>
                                  <p:childTnLst>
                                    <p:animRot by="55800000">
                                      <p:cBhvr>
                                        <p:cTn id="164" dur="9000" fill="hold"/>
                                        <p:tgtEl>
                                          <p:spTgt spid="2"/>
                                        </p:tgtEl>
                                        <p:attrNameLst>
                                          <p:attrName>r</p:attrName>
                                        </p:attrNameLst>
                                      </p:cBhvr>
                                    </p:animRot>
                                  </p:childTnLst>
                                  <p:subTnLst>
                                    <p:audio>
                                      <p:cMediaNode>
                                        <p:cTn display="0" masterRel="sameClick">
                                          <p:stCondLst>
                                            <p:cond evt="begin" delay="0">
                                              <p:tn val="163"/>
                                            </p:cond>
                                          </p:stCondLst>
                                          <p:endCondLst>
                                            <p:cond evt="onStopAudio" delay="0">
                                              <p:tgtEl>
                                                <p:sldTgt/>
                                              </p:tgtEl>
                                            </p:cond>
                                          </p:endCondLst>
                                        </p:cTn>
                                        <p:tgtEl>
                                          <p:sndTgt r:embed="rId5" name="spin-w-end4.wav"/>
                                        </p:tgtEl>
                                      </p:cMediaNode>
                                    </p:audio>
                                  </p:subTnLst>
                                </p:cTn>
                              </p:par>
                            </p:childTnLst>
                          </p:cTn>
                        </p:par>
                      </p:childTnLst>
                    </p:cTn>
                  </p:par>
                  <p:par>
                    <p:cTn id="165" fill="hold" nodeType="clickPar">
                      <p:stCondLst>
                        <p:cond delay="indefinite"/>
                      </p:stCondLst>
                      <p:childTnLst>
                        <p:par>
                          <p:cTn id="166" fill="hold" nodeType="withGroup">
                            <p:stCondLst>
                              <p:cond delay="0"/>
                            </p:stCondLst>
                            <p:childTnLst>
                              <p:par>
                                <p:cTn id="167" presetID="8" presetClass="emph" presetSubtype="0" accel="50000" decel="50000" fill="hold" nodeType="clickEffect">
                                  <p:stCondLst>
                                    <p:cond delay="0"/>
                                  </p:stCondLst>
                                  <p:childTnLst>
                                    <p:animRot by="57600000">
                                      <p:cBhvr>
                                        <p:cTn id="168" dur="9000" fill="hold"/>
                                        <p:tgtEl>
                                          <p:spTgt spid="2"/>
                                        </p:tgtEl>
                                        <p:attrNameLst>
                                          <p:attrName>r</p:attrName>
                                        </p:attrNameLst>
                                      </p:cBhvr>
                                    </p:animRot>
                                  </p:childTnLst>
                                  <p:subTnLst>
                                    <p:audio>
                                      <p:cMediaNode>
                                        <p:cTn display="0" masterRel="sameClick">
                                          <p:stCondLst>
                                            <p:cond evt="begin" delay="0">
                                              <p:tn val="167"/>
                                            </p:cond>
                                          </p:stCondLst>
                                          <p:endCondLst>
                                            <p:cond evt="onStopAudio" delay="0">
                                              <p:tgtEl>
                                                <p:sldTgt/>
                                              </p:tgtEl>
                                            </p:cond>
                                          </p:endCondLst>
                                        </p:cTn>
                                        <p:tgtEl>
                                          <p:sndTgt r:embed="rId5" name="spin-w-end4.wav"/>
                                        </p:tgtEl>
                                      </p:cMediaNode>
                                    </p:audio>
                                  </p:subTnLst>
                                </p:cTn>
                              </p:par>
                            </p:childTnLst>
                          </p:cTn>
                        </p:par>
                      </p:childTnLst>
                    </p:cTn>
                  </p:par>
                  <p:par>
                    <p:cTn id="169" fill="hold" nodeType="clickPar">
                      <p:stCondLst>
                        <p:cond delay="indefinite"/>
                      </p:stCondLst>
                      <p:childTnLst>
                        <p:par>
                          <p:cTn id="170" fill="hold" nodeType="withGroup">
                            <p:stCondLst>
                              <p:cond delay="0"/>
                            </p:stCondLst>
                            <p:childTnLst>
                              <p:par>
                                <p:cTn id="171" presetID="8" presetClass="emph" presetSubtype="0" accel="50000" decel="50000" fill="hold" nodeType="clickEffect">
                                  <p:stCondLst>
                                    <p:cond delay="0"/>
                                  </p:stCondLst>
                                  <p:childTnLst>
                                    <p:animRot by="59400000">
                                      <p:cBhvr>
                                        <p:cTn id="172" dur="9000" fill="hold"/>
                                        <p:tgtEl>
                                          <p:spTgt spid="2"/>
                                        </p:tgtEl>
                                        <p:attrNameLst>
                                          <p:attrName>r</p:attrName>
                                        </p:attrNameLst>
                                      </p:cBhvr>
                                    </p:animRot>
                                  </p:childTnLst>
                                  <p:subTnLst>
                                    <p:audio>
                                      <p:cMediaNode>
                                        <p:cTn display="0" masterRel="sameClick">
                                          <p:stCondLst>
                                            <p:cond evt="begin" delay="0">
                                              <p:tn val="171"/>
                                            </p:cond>
                                          </p:stCondLst>
                                          <p:endCondLst>
                                            <p:cond evt="onStopAudio" delay="0">
                                              <p:tgtEl>
                                                <p:sldTgt/>
                                              </p:tgtEl>
                                            </p:cond>
                                          </p:endCondLst>
                                        </p:cTn>
                                        <p:tgtEl>
                                          <p:sndTgt r:embed="rId5" name="spin-w-end4.wav"/>
                                        </p:tgtEl>
                                      </p:cMediaNode>
                                    </p:audio>
                                  </p:subTnLst>
                                </p:cTn>
                              </p:par>
                            </p:childTnLst>
                          </p:cTn>
                        </p:par>
                      </p:childTnLst>
                    </p:cTn>
                  </p:par>
                  <p:par>
                    <p:cTn id="173" fill="hold" nodeType="clickPar">
                      <p:stCondLst>
                        <p:cond delay="indefinite"/>
                      </p:stCondLst>
                      <p:childTnLst>
                        <p:par>
                          <p:cTn id="174" fill="hold" nodeType="withGroup">
                            <p:stCondLst>
                              <p:cond delay="0"/>
                            </p:stCondLst>
                            <p:childTnLst>
                              <p:par>
                                <p:cTn id="175" presetID="8" presetClass="emph" presetSubtype="0" accel="50000" decel="50000" fill="hold" nodeType="clickEffect">
                                  <p:stCondLst>
                                    <p:cond delay="0"/>
                                  </p:stCondLst>
                                  <p:childTnLst>
                                    <p:animRot by="61200000">
                                      <p:cBhvr>
                                        <p:cTn id="176" dur="9000" fill="hold"/>
                                        <p:tgtEl>
                                          <p:spTgt spid="2"/>
                                        </p:tgtEl>
                                        <p:attrNameLst>
                                          <p:attrName>r</p:attrName>
                                        </p:attrNameLst>
                                      </p:cBhvr>
                                    </p:animRot>
                                  </p:childTnLst>
                                  <p:subTnLst>
                                    <p:audio>
                                      <p:cMediaNode>
                                        <p:cTn display="0" masterRel="sameClick">
                                          <p:stCondLst>
                                            <p:cond evt="begin" delay="0">
                                              <p:tn val="175"/>
                                            </p:cond>
                                          </p:stCondLst>
                                          <p:endCondLst>
                                            <p:cond evt="onStopAudio" delay="0">
                                              <p:tgtEl>
                                                <p:sldTgt/>
                                              </p:tgtEl>
                                            </p:cond>
                                          </p:endCondLst>
                                        </p:cTn>
                                        <p:tgtEl>
                                          <p:sndTgt r:embed="rId5" name="spin-w-end4.wav"/>
                                        </p:tgtEl>
                                      </p:cMediaNode>
                                    </p:audio>
                                  </p:subTnLst>
                                </p:cTn>
                              </p:par>
                            </p:childTnLst>
                          </p:cTn>
                        </p:par>
                      </p:childTnLst>
                    </p:cTn>
                  </p:par>
                  <p:par>
                    <p:cTn id="177" fill="hold" nodeType="clickPar">
                      <p:stCondLst>
                        <p:cond delay="indefinite"/>
                      </p:stCondLst>
                      <p:childTnLst>
                        <p:par>
                          <p:cTn id="178" fill="hold" nodeType="withGroup">
                            <p:stCondLst>
                              <p:cond delay="0"/>
                            </p:stCondLst>
                            <p:childTnLst>
                              <p:par>
                                <p:cTn id="179" presetID="8" presetClass="emph" presetSubtype="0" accel="50000" decel="50000" fill="hold" nodeType="clickEffect">
                                  <p:stCondLst>
                                    <p:cond delay="0"/>
                                  </p:stCondLst>
                                  <p:childTnLst>
                                    <p:animRot by="77400000">
                                      <p:cBhvr>
                                        <p:cTn id="180" dur="9000" fill="hold"/>
                                        <p:tgtEl>
                                          <p:spTgt spid="2"/>
                                        </p:tgtEl>
                                        <p:attrNameLst>
                                          <p:attrName>r</p:attrName>
                                        </p:attrNameLst>
                                      </p:cBhvr>
                                    </p:animRot>
                                  </p:childTnLst>
                                  <p:subTnLst>
                                    <p:audio>
                                      <p:cMediaNode vol="54000">
                                        <p:cTn display="0" masterRel="sameClick">
                                          <p:stCondLst>
                                            <p:cond evt="begin" delay="0">
                                              <p:tn val="179"/>
                                            </p:cond>
                                          </p:stCondLst>
                                          <p:endCondLst>
                                            <p:cond evt="onStopAudio" delay="0">
                                              <p:tgtEl>
                                                <p:sldTgt/>
                                              </p:tgtEl>
                                            </p:cond>
                                          </p:endCondLst>
                                        </p:cTn>
                                        <p:tgtEl>
                                          <p:sndTgt r:embed="rId5" name="spin-w-end4.wav"/>
                                        </p:tgtEl>
                                      </p:cMediaNode>
                                    </p:audio>
                                  </p:subTnLst>
                                </p:cTn>
                              </p:par>
                            </p:childTnLst>
                          </p:cTn>
                        </p:par>
                      </p:childTnLst>
                    </p:cTn>
                  </p:par>
                  <p:par>
                    <p:cTn id="181" fill="hold" nodeType="clickPar">
                      <p:stCondLst>
                        <p:cond delay="indefinite"/>
                      </p:stCondLst>
                      <p:childTnLst>
                        <p:par>
                          <p:cTn id="182" fill="hold" nodeType="withGroup">
                            <p:stCondLst>
                              <p:cond delay="0"/>
                            </p:stCondLst>
                            <p:childTnLst>
                              <p:par>
                                <p:cTn id="183" presetID="8" presetClass="emph" presetSubtype="0" accel="50000" decel="50000" fill="hold" nodeType="clickEffect">
                                  <p:stCondLst>
                                    <p:cond delay="0"/>
                                  </p:stCondLst>
                                  <p:childTnLst>
                                    <p:animRot by="48600000">
                                      <p:cBhvr>
                                        <p:cTn id="184" dur="9000" fill="hold"/>
                                        <p:tgtEl>
                                          <p:spTgt spid="2"/>
                                        </p:tgtEl>
                                        <p:attrNameLst>
                                          <p:attrName>r</p:attrName>
                                        </p:attrNameLst>
                                      </p:cBhvr>
                                    </p:animRot>
                                  </p:childTnLst>
                                  <p:subTnLst>
                                    <p:audio>
                                      <p:cMediaNode>
                                        <p:cTn display="0" masterRel="sameClick">
                                          <p:stCondLst>
                                            <p:cond evt="begin" delay="0">
                                              <p:tn val="183"/>
                                            </p:cond>
                                          </p:stCondLst>
                                          <p:endCondLst>
                                            <p:cond evt="onStopAudio" delay="0">
                                              <p:tgtEl>
                                                <p:sldTgt/>
                                              </p:tgtEl>
                                            </p:cond>
                                          </p:endCondLst>
                                        </p:cTn>
                                        <p:tgtEl>
                                          <p:sndTgt r:embed="rId5" name="spin-w-end4.wav"/>
                                        </p:tgtEl>
                                      </p:cMediaNode>
                                    </p:audio>
                                  </p:subTnLst>
                                </p:cTn>
                              </p:par>
                            </p:childTnLst>
                          </p:cTn>
                        </p:par>
                      </p:childTnLst>
                    </p:cTn>
                  </p:par>
                  <p:par>
                    <p:cTn id="185" fill="hold" nodeType="clickPar">
                      <p:stCondLst>
                        <p:cond delay="indefinite"/>
                      </p:stCondLst>
                      <p:childTnLst>
                        <p:par>
                          <p:cTn id="186" fill="hold" nodeType="withGroup">
                            <p:stCondLst>
                              <p:cond delay="0"/>
                            </p:stCondLst>
                            <p:childTnLst>
                              <p:par>
                                <p:cTn id="187" presetID="8" presetClass="emph" presetSubtype="0" accel="50000" decel="50000" fill="hold" nodeType="clickEffect">
                                  <p:stCondLst>
                                    <p:cond delay="0"/>
                                  </p:stCondLst>
                                  <p:childTnLst>
                                    <p:animRot by="68400000">
                                      <p:cBhvr>
                                        <p:cTn id="188" dur="9000" fill="hold"/>
                                        <p:tgtEl>
                                          <p:spTgt spid="2"/>
                                        </p:tgtEl>
                                        <p:attrNameLst>
                                          <p:attrName>r</p:attrName>
                                        </p:attrNameLst>
                                      </p:cBhvr>
                                    </p:animRot>
                                  </p:childTnLst>
                                  <p:subTnLst>
                                    <p:audio>
                                      <p:cMediaNode>
                                        <p:cTn display="0" masterRel="sameClick">
                                          <p:stCondLst>
                                            <p:cond evt="begin" delay="0">
                                              <p:tn val="187"/>
                                            </p:cond>
                                          </p:stCondLst>
                                          <p:endCondLst>
                                            <p:cond evt="onStopAudio" delay="0">
                                              <p:tgtEl>
                                                <p:sldTgt/>
                                              </p:tgtEl>
                                            </p:cond>
                                          </p:endCondLst>
                                        </p:cTn>
                                        <p:tgtEl>
                                          <p:sndTgt r:embed="rId5" name="spin-w-end4.wav"/>
                                        </p:tgtEl>
                                      </p:cMediaNode>
                                    </p:audio>
                                  </p:subTnLst>
                                </p:cTn>
                              </p:par>
                            </p:childTnLst>
                          </p:cTn>
                        </p:par>
                      </p:childTnLst>
                    </p:cTn>
                  </p:par>
                  <p:par>
                    <p:cTn id="189" fill="hold" nodeType="clickPar">
                      <p:stCondLst>
                        <p:cond delay="indefinite"/>
                      </p:stCondLst>
                      <p:childTnLst>
                        <p:par>
                          <p:cTn id="190" fill="hold" nodeType="withGroup">
                            <p:stCondLst>
                              <p:cond delay="0"/>
                            </p:stCondLst>
                            <p:childTnLst>
                              <p:par>
                                <p:cTn id="191" presetID="8" presetClass="emph" presetSubtype="0" accel="50000" decel="50000" fill="hold" nodeType="clickEffect">
                                  <p:stCondLst>
                                    <p:cond delay="0"/>
                                  </p:stCondLst>
                                  <p:childTnLst>
                                    <p:animRot by="70200000">
                                      <p:cBhvr>
                                        <p:cTn id="192" dur="9000" fill="hold"/>
                                        <p:tgtEl>
                                          <p:spTgt spid="2"/>
                                        </p:tgtEl>
                                        <p:attrNameLst>
                                          <p:attrName>r</p:attrName>
                                        </p:attrNameLst>
                                      </p:cBhvr>
                                    </p:animRot>
                                  </p:childTnLst>
                                  <p:subTnLst>
                                    <p:audio>
                                      <p:cMediaNode>
                                        <p:cTn display="0" masterRel="sameClick">
                                          <p:stCondLst>
                                            <p:cond evt="begin" delay="0">
                                              <p:tn val="191"/>
                                            </p:cond>
                                          </p:stCondLst>
                                          <p:endCondLst>
                                            <p:cond evt="onStopAudio" delay="0">
                                              <p:tgtEl>
                                                <p:sldTgt/>
                                              </p:tgtEl>
                                            </p:cond>
                                          </p:endCondLst>
                                        </p:cTn>
                                        <p:tgtEl>
                                          <p:sndTgt r:embed="rId5" name="spin-w-end4.wav"/>
                                        </p:tgtEl>
                                      </p:cMediaNode>
                                    </p:audio>
                                  </p:subTnLst>
                                </p:cTn>
                              </p:par>
                            </p:childTnLst>
                          </p:cTn>
                        </p:par>
                      </p:childTnLst>
                    </p:cTn>
                  </p:par>
                  <p:par>
                    <p:cTn id="193" fill="hold" nodeType="clickPar">
                      <p:stCondLst>
                        <p:cond delay="indefinite"/>
                      </p:stCondLst>
                      <p:childTnLst>
                        <p:par>
                          <p:cTn id="194" fill="hold" nodeType="withGroup">
                            <p:stCondLst>
                              <p:cond delay="0"/>
                            </p:stCondLst>
                            <p:childTnLst>
                              <p:par>
                                <p:cTn id="195" presetID="8" presetClass="emph" presetSubtype="0" accel="50000" decel="50000" fill="hold" nodeType="clickEffect">
                                  <p:stCondLst>
                                    <p:cond delay="0"/>
                                  </p:stCondLst>
                                  <p:childTnLst>
                                    <p:animRot by="72000000">
                                      <p:cBhvr>
                                        <p:cTn id="196" dur="9000" fill="hold"/>
                                        <p:tgtEl>
                                          <p:spTgt spid="2"/>
                                        </p:tgtEl>
                                        <p:attrNameLst>
                                          <p:attrName>r</p:attrName>
                                        </p:attrNameLst>
                                      </p:cBhvr>
                                    </p:animRot>
                                  </p:childTnLst>
                                  <p:subTnLst>
                                    <p:audio>
                                      <p:cMediaNode>
                                        <p:cTn display="0" masterRel="sameClick">
                                          <p:stCondLst>
                                            <p:cond evt="begin" delay="0">
                                              <p:tn val="195"/>
                                            </p:cond>
                                          </p:stCondLst>
                                          <p:endCondLst>
                                            <p:cond evt="onStopAudio" delay="0">
                                              <p:tgtEl>
                                                <p:sldTgt/>
                                              </p:tgtEl>
                                            </p:cond>
                                          </p:endCondLst>
                                        </p:cTn>
                                        <p:tgtEl>
                                          <p:sndTgt r:embed="rId5" name="spin-w-end4.wav"/>
                                        </p:tgtEl>
                                      </p:cMediaNode>
                                    </p:audio>
                                  </p:subTnLst>
                                </p:cTn>
                              </p:par>
                            </p:childTnLst>
                          </p:cTn>
                        </p:par>
                      </p:childTnLst>
                    </p:cTn>
                  </p:par>
                  <p:par>
                    <p:cTn id="197" fill="hold" nodeType="clickPar">
                      <p:stCondLst>
                        <p:cond delay="indefinite"/>
                      </p:stCondLst>
                      <p:childTnLst>
                        <p:par>
                          <p:cTn id="198" fill="hold" nodeType="withGroup">
                            <p:stCondLst>
                              <p:cond delay="0"/>
                            </p:stCondLst>
                            <p:childTnLst>
                              <p:par>
                                <p:cTn id="199" presetID="8" presetClass="emph" presetSubtype="0" accel="50000" decel="50000" fill="hold" nodeType="clickEffect">
                                  <p:stCondLst>
                                    <p:cond delay="0"/>
                                  </p:stCondLst>
                                  <p:childTnLst>
                                    <p:animRot by="73800000">
                                      <p:cBhvr>
                                        <p:cTn id="200" dur="9000" fill="hold"/>
                                        <p:tgtEl>
                                          <p:spTgt spid="2"/>
                                        </p:tgtEl>
                                        <p:attrNameLst>
                                          <p:attrName>r</p:attrName>
                                        </p:attrNameLst>
                                      </p:cBhvr>
                                    </p:animRot>
                                  </p:childTnLst>
                                  <p:subTnLst>
                                    <p:audio>
                                      <p:cMediaNode>
                                        <p:cTn display="0" masterRel="sameClick">
                                          <p:stCondLst>
                                            <p:cond evt="begin" delay="0">
                                              <p:tn val="199"/>
                                            </p:cond>
                                          </p:stCondLst>
                                          <p:endCondLst>
                                            <p:cond evt="onStopAudio" delay="0">
                                              <p:tgtEl>
                                                <p:sldTgt/>
                                              </p:tgtEl>
                                            </p:cond>
                                          </p:endCondLst>
                                        </p:cTn>
                                        <p:tgtEl>
                                          <p:sndTgt r:embed="rId5" name="spin-w-end4.wav"/>
                                        </p:tgtEl>
                                      </p:cMediaNode>
                                    </p:audio>
                                  </p:subTnLst>
                                </p:cTn>
                              </p:par>
                            </p:childTnLst>
                          </p:cTn>
                        </p:par>
                      </p:childTnLst>
                    </p:cTn>
                  </p:par>
                  <p:par>
                    <p:cTn id="201" fill="hold" nodeType="clickPar">
                      <p:stCondLst>
                        <p:cond delay="indefinite"/>
                      </p:stCondLst>
                      <p:childTnLst>
                        <p:par>
                          <p:cTn id="202" fill="hold" nodeType="withGroup">
                            <p:stCondLst>
                              <p:cond delay="0"/>
                            </p:stCondLst>
                            <p:childTnLst>
                              <p:par>
                                <p:cTn id="203" presetID="8" presetClass="emph" presetSubtype="0" accel="50000" decel="50000" fill="hold" nodeType="clickEffect">
                                  <p:stCondLst>
                                    <p:cond delay="0"/>
                                  </p:stCondLst>
                                  <p:childTnLst>
                                    <p:animRot by="52200000">
                                      <p:cBhvr>
                                        <p:cTn id="204" dur="9000" fill="hold"/>
                                        <p:tgtEl>
                                          <p:spTgt spid="2"/>
                                        </p:tgtEl>
                                        <p:attrNameLst>
                                          <p:attrName>r</p:attrName>
                                        </p:attrNameLst>
                                      </p:cBhvr>
                                    </p:animRot>
                                  </p:childTnLst>
                                  <p:subTnLst>
                                    <p:audio>
                                      <p:cMediaNode>
                                        <p:cTn display="0" masterRel="sameClick">
                                          <p:stCondLst>
                                            <p:cond evt="begin" delay="0">
                                              <p:tn val="203"/>
                                            </p:cond>
                                          </p:stCondLst>
                                          <p:endCondLst>
                                            <p:cond evt="onStopAudio" delay="0">
                                              <p:tgtEl>
                                                <p:sldTgt/>
                                              </p:tgtEl>
                                            </p:cond>
                                          </p:endCondLst>
                                        </p:cTn>
                                        <p:tgtEl>
                                          <p:sndTgt r:embed="rId5" name="spin-w-end4.wav"/>
                                        </p:tgtEl>
                                      </p:cMediaNode>
                                    </p:audio>
                                  </p:subTnLst>
                                </p:cTn>
                              </p:par>
                            </p:childTnLst>
                          </p:cTn>
                        </p:par>
                      </p:childTnLst>
                    </p:cTn>
                  </p:par>
                </p:childTnLst>
              </p:cTn>
              <p:nextCondLst>
                <p:cond evt="onClick" delay="0">
                  <p:tgtEl>
                    <p:spTgt spid="2"/>
                  </p:tgtEl>
                </p:cond>
              </p:nextCondLst>
            </p:seq>
          </p:childTnLst>
        </p:cTn>
      </p:par>
    </p:tnLst>
    <p:bldLst>
      <p:bldP spid="78871" grpId="0" animBg="1"/>
      <p:bldP spid="78871" grpId="1" animBg="1"/>
      <p:bldP spid="78871" grpId="2" animBg="1"/>
      <p:bldP spid="78871" grpId="3" animBg="1"/>
      <p:bldP spid="78871" grpId="4" animBg="1"/>
      <p:bldP spid="78871" grpId="5" animBg="1"/>
      <p:bldP spid="78871" grpId="6" animBg="1"/>
      <p:bldP spid="78871" grpId="7" animBg="1"/>
      <p:bldP spid="78871" grpId="8" animBg="1"/>
      <p:bldP spid="78871" grpId="9" animBg="1"/>
      <p:bldP spid="78871" grpId="10" animBg="1"/>
      <p:bldP spid="78871" grpId="11" animBg="1"/>
      <p:bldP spid="78871" grpId="12" animBg="1"/>
      <p:bldP spid="78871" grpId="13" animBg="1"/>
      <p:bldP spid="78871" grpId="14" animBg="1"/>
      <p:bldP spid="78871" grpId="15" animBg="1"/>
      <p:bldP spid="78871" grpId="16" animBg="1"/>
      <p:bldP spid="78871" grpId="17" animBg="1"/>
      <p:bldP spid="78871" grpId="18" animBg="1"/>
      <p:bldP spid="78871" grpId="19"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722;p38">
            <a:extLst>
              <a:ext uri="{FF2B5EF4-FFF2-40B4-BE49-F238E27FC236}">
                <a16:creationId xmlns:a16="http://schemas.microsoft.com/office/drawing/2014/main" id="{95397544-6093-44D6-80DD-83A61BE1B1C3}"/>
              </a:ext>
            </a:extLst>
          </p:cNvPr>
          <p:cNvSpPr txBox="1">
            <a:spLocks/>
          </p:cNvSpPr>
          <p:nvPr/>
        </p:nvSpPr>
        <p:spPr>
          <a:xfrm>
            <a:off x="1920768" y="270408"/>
            <a:ext cx="68422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5. Look, complete and read.</a:t>
            </a:r>
            <a:endParaRPr lang="en-US" sz="3600" b="1" dirty="0">
              <a:solidFill>
                <a:schemeClr val="accent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1817" y="3962400"/>
            <a:ext cx="10892665" cy="243239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039779"/>
            <a:ext cx="10363200" cy="2788392"/>
          </a:xfrm>
          <a:prstGeom prst="rect">
            <a:avLst/>
          </a:prstGeom>
        </p:spPr>
      </p:pic>
    </p:spTree>
    <p:extLst>
      <p:ext uri="{BB962C8B-B14F-4D97-AF65-F5344CB8AC3E}">
        <p14:creationId xmlns:p14="http://schemas.microsoft.com/office/powerpoint/2010/main" val="3489572397"/>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722;p38">
            <a:extLst>
              <a:ext uri="{FF2B5EF4-FFF2-40B4-BE49-F238E27FC236}">
                <a16:creationId xmlns:a16="http://schemas.microsoft.com/office/drawing/2014/main" id="{95397544-6093-44D6-80DD-83A61BE1B1C3}"/>
              </a:ext>
            </a:extLst>
          </p:cNvPr>
          <p:cNvSpPr txBox="1">
            <a:spLocks/>
          </p:cNvSpPr>
          <p:nvPr/>
        </p:nvSpPr>
        <p:spPr>
          <a:xfrm>
            <a:off x="1219200" y="517652"/>
            <a:ext cx="68422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5. Look, complete and read.</a:t>
            </a:r>
            <a:endParaRPr lang="en-US" sz="3600" b="1" dirty="0">
              <a:solidFill>
                <a:schemeClr val="accent4"/>
              </a:solidFill>
              <a:latin typeface="Arial" panose="020B0604020202020204" pitchFamily="34" charset="0"/>
              <a:cs typeface="Arial" panose="020B0604020202020204" pitchFamily="34" charset="0"/>
            </a:endParaRPr>
          </a:p>
        </p:txBody>
      </p:sp>
      <p:sp>
        <p:nvSpPr>
          <p:cNvPr id="8" name="Bùi Liễu 0968142780">
            <a:extLst>
              <a:ext uri="{FF2B5EF4-FFF2-40B4-BE49-F238E27FC236}">
                <a16:creationId xmlns:a16="http://schemas.microsoft.com/office/drawing/2014/main" id="{FBCAA334-A5C9-4481-A71E-79C3C07BF45B}"/>
              </a:ext>
            </a:extLst>
          </p:cNvPr>
          <p:cNvSpPr txBox="1">
            <a:spLocks/>
          </p:cNvSpPr>
          <p:nvPr/>
        </p:nvSpPr>
        <p:spPr>
          <a:xfrm>
            <a:off x="2971800" y="5041910"/>
            <a:ext cx="7391400"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a:latin typeface="Arial" panose="020B0604020202020204" pitchFamily="34" charset="0"/>
                <a:cs typeface="Arial" panose="020B0604020202020204" pitchFamily="34" charset="0"/>
              </a:rPr>
              <a:t>1.  </a:t>
            </a:r>
            <a:r>
              <a:rPr lang="en-US" sz="3600">
                <a:solidFill>
                  <a:schemeClr val="accent6">
                    <a:lumMod val="75000"/>
                  </a:schemeClr>
                </a:solidFill>
                <a:latin typeface="Arial" panose="020B0604020202020204" pitchFamily="34" charset="0"/>
                <a:cs typeface="Arial" panose="020B0604020202020204" pitchFamily="34" charset="0"/>
              </a:rPr>
              <a:t>A: </a:t>
            </a:r>
            <a:r>
              <a:rPr lang="en-US" sz="3600">
                <a:latin typeface="Arial" panose="020B0604020202020204" pitchFamily="34" charset="0"/>
                <a:cs typeface="Arial" panose="020B0604020202020204" pitchFamily="34" charset="0"/>
              </a:rPr>
              <a:t>May I speak Vietnamese? </a:t>
            </a:r>
            <a:endParaRPr lang="en-US" sz="3600" dirty="0">
              <a:latin typeface="Arial" panose="020B0604020202020204" pitchFamily="34" charset="0"/>
              <a:cs typeface="Arial" panose="020B0604020202020204" pitchFamily="34" charset="0"/>
            </a:endParaRPr>
          </a:p>
        </p:txBody>
      </p:sp>
      <p:sp>
        <p:nvSpPr>
          <p:cNvPr id="10" name="Bùi Liễu 0968142780">
            <a:extLst>
              <a:ext uri="{FF2B5EF4-FFF2-40B4-BE49-F238E27FC236}">
                <a16:creationId xmlns:a16="http://schemas.microsoft.com/office/drawing/2014/main" id="{FBCAA334-A5C9-4481-A71E-79C3C07BF45B}"/>
              </a:ext>
            </a:extLst>
          </p:cNvPr>
          <p:cNvSpPr txBox="1">
            <a:spLocks/>
          </p:cNvSpPr>
          <p:nvPr/>
        </p:nvSpPr>
        <p:spPr>
          <a:xfrm>
            <a:off x="3550069" y="5837408"/>
            <a:ext cx="4528153"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a:solidFill>
                  <a:schemeClr val="accent6">
                    <a:lumMod val="75000"/>
                  </a:schemeClr>
                </a:solidFill>
                <a:latin typeface="Arial" panose="020B0604020202020204" pitchFamily="34" charset="0"/>
                <a:cs typeface="Arial" panose="020B0604020202020204" pitchFamily="34" charset="0"/>
              </a:rPr>
              <a:t>B: </a:t>
            </a:r>
            <a:r>
              <a:rPr lang="en-US" sz="3600">
                <a:latin typeface="Arial" panose="020B0604020202020204" pitchFamily="34" charset="0"/>
                <a:cs typeface="Arial" panose="020B0604020202020204" pitchFamily="34" charset="0"/>
              </a:rPr>
              <a:t>Yes, you _____. </a:t>
            </a:r>
            <a:endParaRPr lang="en-US" sz="36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7925" y="1321746"/>
            <a:ext cx="7086600" cy="3404158"/>
          </a:xfrm>
          <a:prstGeom prst="rect">
            <a:avLst/>
          </a:prstGeom>
        </p:spPr>
      </p:pic>
      <p:sp>
        <p:nvSpPr>
          <p:cNvPr id="9" name="Bùi Liễu 0968142780">
            <a:extLst>
              <a:ext uri="{FF2B5EF4-FFF2-40B4-BE49-F238E27FC236}">
                <a16:creationId xmlns:a16="http://schemas.microsoft.com/office/drawing/2014/main" id="{FBCAA334-A5C9-4481-A71E-79C3C07BF45B}"/>
              </a:ext>
            </a:extLst>
          </p:cNvPr>
          <p:cNvSpPr txBox="1">
            <a:spLocks/>
          </p:cNvSpPr>
          <p:nvPr/>
        </p:nvSpPr>
        <p:spPr>
          <a:xfrm>
            <a:off x="5617480" y="5632409"/>
            <a:ext cx="1787490" cy="90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can</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54369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anim calcmode="lin" valueType="num">
                                      <p:cBhvr>
                                        <p:cTn id="8" dur="1250" fill="hold"/>
                                        <p:tgtEl>
                                          <p:spTgt spid="9"/>
                                        </p:tgtEl>
                                        <p:attrNameLst>
                                          <p:attrName>ppt_x</p:attrName>
                                        </p:attrNameLst>
                                      </p:cBhvr>
                                      <p:tavLst>
                                        <p:tav tm="0">
                                          <p:val>
                                            <p:strVal val="#ppt_x"/>
                                          </p:val>
                                        </p:tav>
                                        <p:tav tm="100000">
                                          <p:val>
                                            <p:strVal val="#ppt_x"/>
                                          </p:val>
                                        </p:tav>
                                      </p:tavLst>
                                    </p:anim>
                                    <p:anim calcmode="lin" valueType="num">
                                      <p:cBhvr>
                                        <p:cTn id="9" dur="125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722;p38">
            <a:extLst>
              <a:ext uri="{FF2B5EF4-FFF2-40B4-BE49-F238E27FC236}">
                <a16:creationId xmlns:a16="http://schemas.microsoft.com/office/drawing/2014/main" id="{95397544-6093-44D6-80DD-83A61BE1B1C3}"/>
              </a:ext>
            </a:extLst>
          </p:cNvPr>
          <p:cNvSpPr txBox="1">
            <a:spLocks/>
          </p:cNvSpPr>
          <p:nvPr/>
        </p:nvSpPr>
        <p:spPr>
          <a:xfrm>
            <a:off x="1219200" y="517652"/>
            <a:ext cx="68422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5. Look, complete and read.</a:t>
            </a:r>
            <a:endParaRPr lang="en-US" sz="3600" b="1" dirty="0">
              <a:solidFill>
                <a:schemeClr val="accent4"/>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892606"/>
            <a:ext cx="7173689" cy="3854756"/>
          </a:xfrm>
          <a:prstGeom prst="rect">
            <a:avLst/>
          </a:prstGeom>
        </p:spPr>
      </p:pic>
      <p:sp>
        <p:nvSpPr>
          <p:cNvPr id="11" name="Bùi Liễu 0968142780">
            <a:extLst>
              <a:ext uri="{FF2B5EF4-FFF2-40B4-BE49-F238E27FC236}">
                <a16:creationId xmlns:a16="http://schemas.microsoft.com/office/drawing/2014/main" id="{FBCAA334-A5C9-4481-A71E-79C3C07BF45B}"/>
              </a:ext>
            </a:extLst>
          </p:cNvPr>
          <p:cNvSpPr txBox="1">
            <a:spLocks/>
          </p:cNvSpPr>
          <p:nvPr/>
        </p:nvSpPr>
        <p:spPr>
          <a:xfrm>
            <a:off x="3352800" y="5100702"/>
            <a:ext cx="5089632"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a:latin typeface="Arial" panose="020B0604020202020204" pitchFamily="34" charset="0"/>
                <a:cs typeface="Arial" panose="020B0604020202020204" pitchFamily="34" charset="0"/>
              </a:rPr>
              <a:t>2.  </a:t>
            </a:r>
            <a:r>
              <a:rPr lang="en-US" sz="3600">
                <a:solidFill>
                  <a:schemeClr val="accent6">
                    <a:lumMod val="75000"/>
                  </a:schemeClr>
                </a:solidFill>
                <a:latin typeface="Arial" panose="020B0604020202020204" pitchFamily="34" charset="0"/>
                <a:cs typeface="Arial" panose="020B0604020202020204" pitchFamily="34" charset="0"/>
              </a:rPr>
              <a:t>A: </a:t>
            </a:r>
            <a:r>
              <a:rPr lang="en-US" sz="3600">
                <a:latin typeface="Arial" panose="020B0604020202020204" pitchFamily="34" charset="0"/>
                <a:cs typeface="Arial" panose="020B0604020202020204" pitchFamily="34" charset="0"/>
              </a:rPr>
              <a:t>May I come in?</a:t>
            </a:r>
            <a:endParaRPr lang="en-US" sz="3600" dirty="0">
              <a:latin typeface="Arial" panose="020B0604020202020204" pitchFamily="34" charset="0"/>
              <a:cs typeface="Arial" panose="020B0604020202020204" pitchFamily="34" charset="0"/>
            </a:endParaRPr>
          </a:p>
        </p:txBody>
      </p:sp>
      <p:sp>
        <p:nvSpPr>
          <p:cNvPr id="12" name="Bùi Liễu 0968142780">
            <a:extLst>
              <a:ext uri="{FF2B5EF4-FFF2-40B4-BE49-F238E27FC236}">
                <a16:creationId xmlns:a16="http://schemas.microsoft.com/office/drawing/2014/main" id="{FBCAA334-A5C9-4481-A71E-79C3C07BF45B}"/>
              </a:ext>
            </a:extLst>
          </p:cNvPr>
          <p:cNvSpPr txBox="1">
            <a:spLocks/>
          </p:cNvSpPr>
          <p:nvPr/>
        </p:nvSpPr>
        <p:spPr>
          <a:xfrm>
            <a:off x="3947859" y="5800189"/>
            <a:ext cx="4528153"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a:solidFill>
                  <a:schemeClr val="accent6">
                    <a:lumMod val="75000"/>
                  </a:schemeClr>
                </a:solidFill>
                <a:latin typeface="Arial" panose="020B0604020202020204" pitchFamily="34" charset="0"/>
                <a:cs typeface="Arial" panose="020B0604020202020204" pitchFamily="34" charset="0"/>
              </a:rPr>
              <a:t>B: </a:t>
            </a:r>
            <a:r>
              <a:rPr lang="en-US" sz="3600">
                <a:latin typeface="Arial" panose="020B0604020202020204" pitchFamily="34" charset="0"/>
                <a:cs typeface="Arial" panose="020B0604020202020204" pitchFamily="34" charset="0"/>
              </a:rPr>
              <a:t>_____,  you can. </a:t>
            </a:r>
            <a:endParaRPr lang="en-US" sz="3600" dirty="0">
              <a:latin typeface="Arial" panose="020B0604020202020204" pitchFamily="34" charset="0"/>
              <a:cs typeface="Arial" panose="020B0604020202020204" pitchFamily="34" charset="0"/>
            </a:endParaRPr>
          </a:p>
        </p:txBody>
      </p:sp>
      <p:sp>
        <p:nvSpPr>
          <p:cNvPr id="9" name="Bùi Liễu 0968142780">
            <a:extLst>
              <a:ext uri="{FF2B5EF4-FFF2-40B4-BE49-F238E27FC236}">
                <a16:creationId xmlns:a16="http://schemas.microsoft.com/office/drawing/2014/main" id="{FBCAA334-A5C9-4481-A71E-79C3C07BF45B}"/>
              </a:ext>
            </a:extLst>
          </p:cNvPr>
          <p:cNvSpPr txBox="1">
            <a:spLocks/>
          </p:cNvSpPr>
          <p:nvPr/>
        </p:nvSpPr>
        <p:spPr>
          <a:xfrm>
            <a:off x="4754616" y="5595190"/>
            <a:ext cx="1143000" cy="90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Yes</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69310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anim calcmode="lin" valueType="num">
                                      <p:cBhvr>
                                        <p:cTn id="8" dur="1250" fill="hold"/>
                                        <p:tgtEl>
                                          <p:spTgt spid="9"/>
                                        </p:tgtEl>
                                        <p:attrNameLst>
                                          <p:attrName>ppt_x</p:attrName>
                                        </p:attrNameLst>
                                      </p:cBhvr>
                                      <p:tavLst>
                                        <p:tav tm="0">
                                          <p:val>
                                            <p:strVal val="#ppt_x"/>
                                          </p:val>
                                        </p:tav>
                                        <p:tav tm="100000">
                                          <p:val>
                                            <p:strVal val="#ppt_x"/>
                                          </p:val>
                                        </p:tav>
                                      </p:tavLst>
                                    </p:anim>
                                    <p:anim calcmode="lin" valueType="num">
                                      <p:cBhvr>
                                        <p:cTn id="9" dur="125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Google Shape;722;p38">
            <a:extLst>
              <a:ext uri="{FF2B5EF4-FFF2-40B4-BE49-F238E27FC236}">
                <a16:creationId xmlns:a16="http://schemas.microsoft.com/office/drawing/2014/main" id="{95397544-6093-44D6-80DD-83A61BE1B1C3}"/>
              </a:ext>
            </a:extLst>
          </p:cNvPr>
          <p:cNvSpPr txBox="1">
            <a:spLocks/>
          </p:cNvSpPr>
          <p:nvPr/>
        </p:nvSpPr>
        <p:spPr>
          <a:xfrm>
            <a:off x="1219200" y="517652"/>
            <a:ext cx="68422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5. Look, complete and read.</a:t>
            </a:r>
            <a:endParaRPr lang="en-US" sz="3600" b="1" dirty="0">
              <a:solidFill>
                <a:schemeClr val="accent4"/>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8400" y="648205"/>
            <a:ext cx="8162956" cy="4306114"/>
          </a:xfrm>
          <a:prstGeom prst="rect">
            <a:avLst/>
          </a:prstGeom>
        </p:spPr>
      </p:pic>
      <p:sp>
        <p:nvSpPr>
          <p:cNvPr id="11" name="Bùi Liễu 0968142780">
            <a:extLst>
              <a:ext uri="{FF2B5EF4-FFF2-40B4-BE49-F238E27FC236}">
                <a16:creationId xmlns:a16="http://schemas.microsoft.com/office/drawing/2014/main" id="{FBCAA334-A5C9-4481-A71E-79C3C07BF45B}"/>
              </a:ext>
            </a:extLst>
          </p:cNvPr>
          <p:cNvSpPr txBox="1">
            <a:spLocks/>
          </p:cNvSpPr>
          <p:nvPr/>
        </p:nvSpPr>
        <p:spPr>
          <a:xfrm>
            <a:off x="3276600" y="5071957"/>
            <a:ext cx="5089632"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a:latin typeface="Arial" panose="020B0604020202020204" pitchFamily="34" charset="0"/>
                <a:cs typeface="Arial" panose="020B0604020202020204" pitchFamily="34" charset="0"/>
              </a:rPr>
              <a:t>3.  </a:t>
            </a:r>
            <a:r>
              <a:rPr lang="en-US" sz="3600">
                <a:solidFill>
                  <a:schemeClr val="accent6">
                    <a:lumMod val="75000"/>
                  </a:schemeClr>
                </a:solidFill>
                <a:latin typeface="Arial" panose="020B0604020202020204" pitchFamily="34" charset="0"/>
                <a:cs typeface="Arial" panose="020B0604020202020204" pitchFamily="34" charset="0"/>
              </a:rPr>
              <a:t>A: </a:t>
            </a:r>
            <a:r>
              <a:rPr lang="en-US" sz="3600">
                <a:latin typeface="Arial" panose="020B0604020202020204" pitchFamily="34" charset="0"/>
                <a:cs typeface="Arial" panose="020B0604020202020204" pitchFamily="34" charset="0"/>
              </a:rPr>
              <a:t>May I _______?</a:t>
            </a:r>
            <a:endParaRPr lang="en-US" sz="3600" dirty="0">
              <a:latin typeface="Arial" panose="020B0604020202020204" pitchFamily="34" charset="0"/>
              <a:cs typeface="Arial" panose="020B0604020202020204" pitchFamily="34" charset="0"/>
            </a:endParaRPr>
          </a:p>
        </p:txBody>
      </p:sp>
      <p:sp>
        <p:nvSpPr>
          <p:cNvPr id="12" name="Bùi Liễu 0968142780">
            <a:extLst>
              <a:ext uri="{FF2B5EF4-FFF2-40B4-BE49-F238E27FC236}">
                <a16:creationId xmlns:a16="http://schemas.microsoft.com/office/drawing/2014/main" id="{FBCAA334-A5C9-4481-A71E-79C3C07BF45B}"/>
              </a:ext>
            </a:extLst>
          </p:cNvPr>
          <p:cNvSpPr txBox="1">
            <a:spLocks/>
          </p:cNvSpPr>
          <p:nvPr/>
        </p:nvSpPr>
        <p:spPr>
          <a:xfrm>
            <a:off x="3867784" y="5800189"/>
            <a:ext cx="5123816"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a:solidFill>
                  <a:schemeClr val="accent6">
                    <a:lumMod val="75000"/>
                  </a:schemeClr>
                </a:solidFill>
                <a:latin typeface="Arial" panose="020B0604020202020204" pitchFamily="34" charset="0"/>
                <a:cs typeface="Arial" panose="020B0604020202020204" pitchFamily="34" charset="0"/>
              </a:rPr>
              <a:t>B: </a:t>
            </a:r>
            <a:r>
              <a:rPr lang="en-US" sz="3600">
                <a:latin typeface="Arial" panose="020B0604020202020204" pitchFamily="34" charset="0"/>
                <a:cs typeface="Arial" panose="020B0604020202020204" pitchFamily="34" charset="0"/>
              </a:rPr>
              <a:t>_______,  you can’t. </a:t>
            </a:r>
            <a:endParaRPr lang="en-US" sz="3600" dirty="0">
              <a:latin typeface="Arial" panose="020B0604020202020204" pitchFamily="34" charset="0"/>
              <a:cs typeface="Arial" panose="020B0604020202020204" pitchFamily="34" charset="0"/>
            </a:endParaRPr>
          </a:p>
        </p:txBody>
      </p:sp>
      <p:sp>
        <p:nvSpPr>
          <p:cNvPr id="9" name="Bùi Liễu 0968142780">
            <a:extLst>
              <a:ext uri="{FF2B5EF4-FFF2-40B4-BE49-F238E27FC236}">
                <a16:creationId xmlns:a16="http://schemas.microsoft.com/office/drawing/2014/main" id="{FBCAA334-A5C9-4481-A71E-79C3C07BF45B}"/>
              </a:ext>
            </a:extLst>
          </p:cNvPr>
          <p:cNvSpPr txBox="1">
            <a:spLocks/>
          </p:cNvSpPr>
          <p:nvPr/>
        </p:nvSpPr>
        <p:spPr>
          <a:xfrm>
            <a:off x="5821416" y="4895704"/>
            <a:ext cx="1787490" cy="90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go out</a:t>
            </a:r>
            <a:endParaRPr lang="en-US" sz="3600" dirty="0">
              <a:solidFill>
                <a:srgbClr val="FF0000"/>
              </a:solidFill>
              <a:latin typeface="Arial" panose="020B0604020202020204" pitchFamily="34" charset="0"/>
              <a:cs typeface="Arial" panose="020B0604020202020204" pitchFamily="34" charset="0"/>
            </a:endParaRPr>
          </a:p>
        </p:txBody>
      </p:sp>
      <p:sp>
        <p:nvSpPr>
          <p:cNvPr id="14" name="Bùi Liễu 0968142780">
            <a:extLst>
              <a:ext uri="{FF2B5EF4-FFF2-40B4-BE49-F238E27FC236}">
                <a16:creationId xmlns:a16="http://schemas.microsoft.com/office/drawing/2014/main" id="{FBCAA334-A5C9-4481-A71E-79C3C07BF45B}"/>
              </a:ext>
            </a:extLst>
          </p:cNvPr>
          <p:cNvSpPr txBox="1">
            <a:spLocks/>
          </p:cNvSpPr>
          <p:nvPr/>
        </p:nvSpPr>
        <p:spPr>
          <a:xfrm>
            <a:off x="4454462" y="5595191"/>
            <a:ext cx="1787490" cy="90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No</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60495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anim calcmode="lin" valueType="num">
                                      <p:cBhvr>
                                        <p:cTn id="8" dur="1250" fill="hold"/>
                                        <p:tgtEl>
                                          <p:spTgt spid="9"/>
                                        </p:tgtEl>
                                        <p:attrNameLst>
                                          <p:attrName>ppt_x</p:attrName>
                                        </p:attrNameLst>
                                      </p:cBhvr>
                                      <p:tavLst>
                                        <p:tav tm="0">
                                          <p:val>
                                            <p:strVal val="#ppt_x"/>
                                          </p:val>
                                        </p:tav>
                                        <p:tav tm="100000">
                                          <p:val>
                                            <p:strVal val="#ppt_x"/>
                                          </p:val>
                                        </p:tav>
                                      </p:tavLst>
                                    </p:anim>
                                    <p:anim calcmode="lin" valueType="num">
                                      <p:cBhvr>
                                        <p:cTn id="9" dur="125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250"/>
                                        <p:tgtEl>
                                          <p:spTgt spid="14"/>
                                        </p:tgtEl>
                                      </p:cBhvr>
                                    </p:animEffect>
                                    <p:anim calcmode="lin" valueType="num">
                                      <p:cBhvr>
                                        <p:cTn id="15" dur="1250" fill="hold"/>
                                        <p:tgtEl>
                                          <p:spTgt spid="14"/>
                                        </p:tgtEl>
                                        <p:attrNameLst>
                                          <p:attrName>ppt_x</p:attrName>
                                        </p:attrNameLst>
                                      </p:cBhvr>
                                      <p:tavLst>
                                        <p:tav tm="0">
                                          <p:val>
                                            <p:strVal val="#ppt_x"/>
                                          </p:val>
                                        </p:tav>
                                        <p:tav tm="100000">
                                          <p:val>
                                            <p:strVal val="#ppt_x"/>
                                          </p:val>
                                        </p:tav>
                                      </p:tavLst>
                                    </p:anim>
                                    <p:anim calcmode="lin" valueType="num">
                                      <p:cBhvr>
                                        <p:cTn id="16" dur="125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ùi Liễu 0968142780">
            <a:extLst>
              <a:ext uri="{FF2B5EF4-FFF2-40B4-BE49-F238E27FC236}">
                <a16:creationId xmlns:a16="http://schemas.microsoft.com/office/drawing/2014/main" id="{FBCAA334-A5C9-4481-A71E-79C3C07BF45B}"/>
              </a:ext>
            </a:extLst>
          </p:cNvPr>
          <p:cNvSpPr txBox="1">
            <a:spLocks/>
          </p:cNvSpPr>
          <p:nvPr/>
        </p:nvSpPr>
        <p:spPr>
          <a:xfrm>
            <a:off x="3276600" y="5071957"/>
            <a:ext cx="5089632"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b="1">
                <a:latin typeface="Arial" panose="020B0604020202020204" pitchFamily="34" charset="0"/>
                <a:cs typeface="Arial" panose="020B0604020202020204" pitchFamily="34" charset="0"/>
              </a:rPr>
              <a:t>4.  </a:t>
            </a:r>
            <a:r>
              <a:rPr lang="en-US" sz="3600">
                <a:solidFill>
                  <a:schemeClr val="accent6">
                    <a:lumMod val="75000"/>
                  </a:schemeClr>
                </a:solidFill>
                <a:latin typeface="Arial" panose="020B0604020202020204" pitchFamily="34" charset="0"/>
                <a:cs typeface="Arial" panose="020B0604020202020204" pitchFamily="34" charset="0"/>
              </a:rPr>
              <a:t>A: </a:t>
            </a:r>
            <a:r>
              <a:rPr lang="en-US" sz="3600">
                <a:latin typeface="Arial" panose="020B0604020202020204" pitchFamily="34" charset="0"/>
                <a:cs typeface="Arial" panose="020B0604020202020204" pitchFamily="34" charset="0"/>
              </a:rPr>
              <a:t>May I ________?</a:t>
            </a:r>
            <a:endParaRPr lang="en-US" sz="3600" dirty="0">
              <a:latin typeface="Arial" panose="020B0604020202020204" pitchFamily="34" charset="0"/>
              <a:cs typeface="Arial" panose="020B0604020202020204" pitchFamily="34" charset="0"/>
            </a:endParaRPr>
          </a:p>
        </p:txBody>
      </p:sp>
      <p:sp>
        <p:nvSpPr>
          <p:cNvPr id="12" name="Bùi Liễu 0968142780">
            <a:extLst>
              <a:ext uri="{FF2B5EF4-FFF2-40B4-BE49-F238E27FC236}">
                <a16:creationId xmlns:a16="http://schemas.microsoft.com/office/drawing/2014/main" id="{FBCAA334-A5C9-4481-A71E-79C3C07BF45B}"/>
              </a:ext>
            </a:extLst>
          </p:cNvPr>
          <p:cNvSpPr txBox="1">
            <a:spLocks/>
          </p:cNvSpPr>
          <p:nvPr/>
        </p:nvSpPr>
        <p:spPr>
          <a:xfrm>
            <a:off x="3867784" y="5800189"/>
            <a:ext cx="5123816" cy="494488"/>
          </a:xfrm>
          <a:prstGeom prst="rect">
            <a:avLst/>
          </a:prstGeom>
          <a:solidFill>
            <a:schemeClr val="bg1"/>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a:solidFill>
                  <a:schemeClr val="accent6">
                    <a:lumMod val="75000"/>
                  </a:schemeClr>
                </a:solidFill>
                <a:latin typeface="Arial" panose="020B0604020202020204" pitchFamily="34" charset="0"/>
                <a:cs typeface="Arial" panose="020B0604020202020204" pitchFamily="34" charset="0"/>
              </a:rPr>
              <a:t>B: </a:t>
            </a:r>
            <a:r>
              <a:rPr lang="en-US" sz="3600">
                <a:latin typeface="Arial" panose="020B0604020202020204" pitchFamily="34" charset="0"/>
                <a:cs typeface="Arial" panose="020B0604020202020204" pitchFamily="34" charset="0"/>
              </a:rPr>
              <a:t>Yes, you _____. </a:t>
            </a:r>
            <a:endParaRPr lang="en-US" sz="3600" dirty="0">
              <a:latin typeface="Arial" panose="020B0604020202020204" pitchFamily="34" charset="0"/>
              <a:cs typeface="Arial" panose="020B0604020202020204" pitchFamily="34" charset="0"/>
            </a:endParaRPr>
          </a:p>
        </p:txBody>
      </p:sp>
      <p:sp>
        <p:nvSpPr>
          <p:cNvPr id="22" name="Google Shape;722;p38">
            <a:extLst>
              <a:ext uri="{FF2B5EF4-FFF2-40B4-BE49-F238E27FC236}">
                <a16:creationId xmlns:a16="http://schemas.microsoft.com/office/drawing/2014/main" id="{95397544-6093-44D6-80DD-83A61BE1B1C3}"/>
              </a:ext>
            </a:extLst>
          </p:cNvPr>
          <p:cNvSpPr txBox="1">
            <a:spLocks/>
          </p:cNvSpPr>
          <p:nvPr/>
        </p:nvSpPr>
        <p:spPr>
          <a:xfrm>
            <a:off x="1219200" y="517652"/>
            <a:ext cx="68422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5. Look, complete and read.</a:t>
            </a:r>
            <a:endParaRPr lang="en-US" sz="3600" b="1" dirty="0">
              <a:solidFill>
                <a:schemeClr val="accent4"/>
              </a:solidFill>
              <a:latin typeface="Arial" panose="020B0604020202020204" pitchFamily="34" charset="0"/>
              <a:cs typeface="Arial" panose="020B0604020202020204" pitchFamily="34" charset="0"/>
            </a:endParaRPr>
          </a:p>
        </p:txBody>
      </p:sp>
      <p:sp>
        <p:nvSpPr>
          <p:cNvPr id="9" name="Bùi Liễu 0968142780">
            <a:extLst>
              <a:ext uri="{FF2B5EF4-FFF2-40B4-BE49-F238E27FC236}">
                <a16:creationId xmlns:a16="http://schemas.microsoft.com/office/drawing/2014/main" id="{FBCAA334-A5C9-4481-A71E-79C3C07BF45B}"/>
              </a:ext>
            </a:extLst>
          </p:cNvPr>
          <p:cNvSpPr txBox="1">
            <a:spLocks/>
          </p:cNvSpPr>
          <p:nvPr/>
        </p:nvSpPr>
        <p:spPr>
          <a:xfrm>
            <a:off x="5613258" y="4866958"/>
            <a:ext cx="2270232" cy="9044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sit down</a:t>
            </a:r>
            <a:endParaRPr lang="en-US" sz="3600" dirty="0">
              <a:solidFill>
                <a:srgbClr val="FF00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267" y="1145123"/>
            <a:ext cx="6756850" cy="3564366"/>
          </a:xfrm>
          <a:prstGeom prst="rect">
            <a:avLst/>
          </a:prstGeom>
        </p:spPr>
      </p:pic>
      <p:sp>
        <p:nvSpPr>
          <p:cNvPr id="13" name="Bùi Liễu 0968142780">
            <a:extLst>
              <a:ext uri="{FF2B5EF4-FFF2-40B4-BE49-F238E27FC236}">
                <a16:creationId xmlns:a16="http://schemas.microsoft.com/office/drawing/2014/main" id="{FBCAA334-A5C9-4481-A71E-79C3C07BF45B}"/>
              </a:ext>
            </a:extLst>
          </p:cNvPr>
          <p:cNvSpPr txBox="1">
            <a:spLocks/>
          </p:cNvSpPr>
          <p:nvPr/>
        </p:nvSpPr>
        <p:spPr>
          <a:xfrm>
            <a:off x="6096000" y="5605777"/>
            <a:ext cx="1787490" cy="90448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a:solidFill>
                  <a:srgbClr val="FF0000"/>
                </a:solidFill>
                <a:latin typeface="Arial" panose="020B0604020202020204" pitchFamily="34" charset="0"/>
                <a:cs typeface="Arial" panose="020B0604020202020204" pitchFamily="34" charset="0"/>
              </a:rPr>
              <a:t>can</a:t>
            </a:r>
            <a:endParaRPr lang="en-US" sz="36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0702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250"/>
                                        <p:tgtEl>
                                          <p:spTgt spid="9"/>
                                        </p:tgtEl>
                                      </p:cBhvr>
                                    </p:animEffect>
                                    <p:anim calcmode="lin" valueType="num">
                                      <p:cBhvr>
                                        <p:cTn id="8" dur="1250" fill="hold"/>
                                        <p:tgtEl>
                                          <p:spTgt spid="9"/>
                                        </p:tgtEl>
                                        <p:attrNameLst>
                                          <p:attrName>ppt_x</p:attrName>
                                        </p:attrNameLst>
                                      </p:cBhvr>
                                      <p:tavLst>
                                        <p:tav tm="0">
                                          <p:val>
                                            <p:strVal val="#ppt_x"/>
                                          </p:val>
                                        </p:tav>
                                        <p:tav tm="100000">
                                          <p:val>
                                            <p:strVal val="#ppt_x"/>
                                          </p:val>
                                        </p:tav>
                                      </p:tavLst>
                                    </p:anim>
                                    <p:anim calcmode="lin" valueType="num">
                                      <p:cBhvr>
                                        <p:cTn id="9" dur="1250" fill="hold"/>
                                        <p:tgtEl>
                                          <p:spTgt spid="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250"/>
                                        <p:tgtEl>
                                          <p:spTgt spid="13"/>
                                        </p:tgtEl>
                                      </p:cBhvr>
                                    </p:animEffect>
                                    <p:anim calcmode="lin" valueType="num">
                                      <p:cBhvr>
                                        <p:cTn id="15" dur="1250" fill="hold"/>
                                        <p:tgtEl>
                                          <p:spTgt spid="13"/>
                                        </p:tgtEl>
                                        <p:attrNameLst>
                                          <p:attrName>ppt_x</p:attrName>
                                        </p:attrNameLst>
                                      </p:cBhvr>
                                      <p:tavLst>
                                        <p:tav tm="0">
                                          <p:val>
                                            <p:strVal val="#ppt_x"/>
                                          </p:val>
                                        </p:tav>
                                        <p:tav tm="100000">
                                          <p:val>
                                            <p:strVal val="#ppt_x"/>
                                          </p:val>
                                        </p:tav>
                                      </p:tavLst>
                                    </p:anim>
                                    <p:anim calcmode="lin" valueType="num">
                                      <p:cBhvr>
                                        <p:cTn id="16" dur="125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Bùi Liễu 0968142780">
            <a:extLst>
              <a:ext uri="{FF2B5EF4-FFF2-40B4-BE49-F238E27FC236}">
                <a16:creationId xmlns:a16="http://schemas.microsoft.com/office/drawing/2014/main" id="{95397544-6093-44D6-80DD-83A61BE1B1C3}"/>
              </a:ext>
            </a:extLst>
          </p:cNvPr>
          <p:cNvSpPr txBox="1">
            <a:spLocks/>
          </p:cNvSpPr>
          <p:nvPr/>
        </p:nvSpPr>
        <p:spPr>
          <a:xfrm>
            <a:off x="825285" y="423052"/>
            <a:ext cx="33370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6. Let’s sing.</a:t>
            </a:r>
            <a:endParaRPr lang="en-US" sz="3600" b="1" dirty="0">
              <a:solidFill>
                <a:schemeClr val="accent4"/>
              </a:solidFill>
              <a:latin typeface="Arial" panose="020B0604020202020204" pitchFamily="34" charset="0"/>
              <a:cs typeface="Arial" panose="020B0604020202020204" pitchFamily="34" charset="0"/>
            </a:endParaRPr>
          </a:p>
        </p:txBody>
      </p:sp>
      <p:sp>
        <p:nvSpPr>
          <p:cNvPr id="12" name="Bùi Liễu  0968142780"/>
          <p:cNvSpPr/>
          <p:nvPr/>
        </p:nvSpPr>
        <p:spPr>
          <a:xfrm>
            <a:off x="4273608" y="1340438"/>
            <a:ext cx="5737468" cy="584775"/>
          </a:xfrm>
          <a:prstGeom prst="rect">
            <a:avLst/>
          </a:prstGeom>
        </p:spPr>
        <p:txBody>
          <a:bodyPr wrap="none">
            <a:spAutoFit/>
          </a:bodyPr>
          <a:lstStyle/>
          <a:p>
            <a:r>
              <a:rPr lang="vi-VN" sz="3200" b="1" dirty="0">
                <a:solidFill>
                  <a:srgbClr val="FF6600"/>
                </a:solidFill>
              </a:rPr>
              <a:t>May I come in and sit down?</a:t>
            </a:r>
            <a:endParaRPr lang="vi-VN" sz="3200" dirty="0">
              <a:solidFill>
                <a:srgbClr val="000000"/>
              </a:solidFill>
            </a:endParaRPr>
          </a:p>
        </p:txBody>
      </p:sp>
      <p:sp>
        <p:nvSpPr>
          <p:cNvPr id="13" name="Bùi Liễu  0968142780"/>
          <p:cNvSpPr/>
          <p:nvPr/>
        </p:nvSpPr>
        <p:spPr>
          <a:xfrm>
            <a:off x="4876800" y="2370700"/>
            <a:ext cx="3966150" cy="584775"/>
          </a:xfrm>
          <a:prstGeom prst="rect">
            <a:avLst/>
          </a:prstGeom>
        </p:spPr>
        <p:txBody>
          <a:bodyPr wrap="none">
            <a:spAutoFit/>
          </a:bodyPr>
          <a:lstStyle/>
          <a:p>
            <a:r>
              <a:rPr lang="vi-VN" sz="3200" dirty="0">
                <a:solidFill>
                  <a:srgbClr val="000000"/>
                </a:solidFill>
              </a:rPr>
              <a:t>Hello, hello, Ms Hoa.</a:t>
            </a:r>
            <a:endParaRPr lang="en-US" sz="3200" dirty="0"/>
          </a:p>
        </p:txBody>
      </p:sp>
      <p:sp>
        <p:nvSpPr>
          <p:cNvPr id="14" name="Bùi Liễu  0968142780"/>
          <p:cNvSpPr/>
          <p:nvPr/>
        </p:nvSpPr>
        <p:spPr>
          <a:xfrm>
            <a:off x="4876800" y="2956534"/>
            <a:ext cx="5376793" cy="584775"/>
          </a:xfrm>
          <a:prstGeom prst="rect">
            <a:avLst/>
          </a:prstGeom>
        </p:spPr>
        <p:txBody>
          <a:bodyPr wrap="none">
            <a:spAutoFit/>
          </a:bodyPr>
          <a:lstStyle/>
          <a:p>
            <a:r>
              <a:rPr lang="vi-VN" sz="3200" dirty="0">
                <a:solidFill>
                  <a:srgbClr val="000000"/>
                </a:solidFill>
              </a:rPr>
              <a:t>May I come in and sit down?</a:t>
            </a:r>
            <a:endParaRPr lang="en-US" sz="3200" dirty="0"/>
          </a:p>
        </p:txBody>
      </p:sp>
      <p:sp>
        <p:nvSpPr>
          <p:cNvPr id="15" name="Bùi Liễu  0968142780"/>
          <p:cNvSpPr/>
          <p:nvPr/>
        </p:nvSpPr>
        <p:spPr>
          <a:xfrm>
            <a:off x="7055113" y="3604191"/>
            <a:ext cx="2630015" cy="584775"/>
          </a:xfrm>
          <a:prstGeom prst="rect">
            <a:avLst/>
          </a:prstGeom>
        </p:spPr>
        <p:txBody>
          <a:bodyPr wrap="none">
            <a:spAutoFit/>
          </a:bodyPr>
          <a:lstStyle/>
          <a:p>
            <a:r>
              <a:rPr lang="vi-VN" sz="3200">
                <a:solidFill>
                  <a:srgbClr val="000000"/>
                </a:solidFill>
              </a:rPr>
              <a:t>Yes</a:t>
            </a:r>
            <a:r>
              <a:rPr lang="vi-VN" sz="3200" dirty="0">
                <a:solidFill>
                  <a:srgbClr val="000000"/>
                </a:solidFill>
              </a:rPr>
              <a:t>, you can.</a:t>
            </a:r>
            <a:endParaRPr lang="en-US" sz="3200" dirty="0"/>
          </a:p>
        </p:txBody>
      </p:sp>
      <p:sp>
        <p:nvSpPr>
          <p:cNvPr id="16" name="Bùi Liễu  0968142780"/>
          <p:cNvSpPr/>
          <p:nvPr/>
        </p:nvSpPr>
        <p:spPr>
          <a:xfrm>
            <a:off x="4876800" y="4279183"/>
            <a:ext cx="5415265" cy="584775"/>
          </a:xfrm>
          <a:prstGeom prst="rect">
            <a:avLst/>
          </a:prstGeom>
        </p:spPr>
        <p:txBody>
          <a:bodyPr wrap="none">
            <a:spAutoFit/>
          </a:bodyPr>
          <a:lstStyle/>
          <a:p>
            <a:r>
              <a:rPr lang="vi-VN" sz="3200" dirty="0">
                <a:solidFill>
                  <a:srgbClr val="000000"/>
                </a:solidFill>
              </a:rPr>
              <a:t>Come in, sit down and study.</a:t>
            </a:r>
            <a:endParaRPr lang="en-US" sz="3200" dirty="0"/>
          </a:p>
        </p:txBody>
      </p:sp>
      <p:sp>
        <p:nvSpPr>
          <p:cNvPr id="17" name="Bùi Liễu  0968142780"/>
          <p:cNvSpPr/>
          <p:nvPr/>
        </p:nvSpPr>
        <p:spPr>
          <a:xfrm>
            <a:off x="4876800" y="4926841"/>
            <a:ext cx="6171882" cy="584775"/>
          </a:xfrm>
          <a:prstGeom prst="rect">
            <a:avLst/>
          </a:prstGeom>
        </p:spPr>
        <p:txBody>
          <a:bodyPr wrap="none">
            <a:spAutoFit/>
          </a:bodyPr>
          <a:lstStyle/>
          <a:p>
            <a:r>
              <a:rPr lang="vi-VN" sz="3200" dirty="0">
                <a:solidFill>
                  <a:srgbClr val="000000"/>
                </a:solidFill>
              </a:rPr>
              <a:t>Open your book and read aloud:</a:t>
            </a:r>
            <a:r>
              <a:rPr lang="vi-VN" sz="3200" i="1" dirty="0">
                <a:solidFill>
                  <a:srgbClr val="000000"/>
                </a:solidFill>
              </a:rPr>
              <a:t> </a:t>
            </a:r>
            <a:endParaRPr lang="en-US" sz="3200" dirty="0"/>
          </a:p>
        </p:txBody>
      </p:sp>
      <p:sp>
        <p:nvSpPr>
          <p:cNvPr id="18" name="Bùi Liễu  0968142780"/>
          <p:cNvSpPr/>
          <p:nvPr/>
        </p:nvSpPr>
        <p:spPr>
          <a:xfrm>
            <a:off x="4876800" y="5590437"/>
            <a:ext cx="2457724" cy="584775"/>
          </a:xfrm>
          <a:prstGeom prst="rect">
            <a:avLst/>
          </a:prstGeom>
        </p:spPr>
        <p:txBody>
          <a:bodyPr wrap="none">
            <a:spAutoFit/>
          </a:bodyPr>
          <a:lstStyle/>
          <a:p>
            <a:r>
              <a:rPr lang="pt-BR" sz="3200" dirty="0">
                <a:solidFill>
                  <a:srgbClr val="000000"/>
                </a:solidFill>
              </a:rPr>
              <a:t>A B C D E F G!</a:t>
            </a:r>
            <a:endParaRPr lang="en-US" sz="3200" dirty="0"/>
          </a:p>
        </p:txBody>
      </p:sp>
      <p:pic>
        <p:nvPicPr>
          <p:cNvPr id="2" name="Bùi Liễu  0968142780"/>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838200" y="2131428"/>
            <a:ext cx="3870723" cy="3405462"/>
          </a:xfrm>
          <a:prstGeom prst="rect">
            <a:avLst/>
          </a:prstGeom>
        </p:spPr>
      </p:pic>
      <p:sp>
        <p:nvSpPr>
          <p:cNvPr id="6" name="Rectangle 5"/>
          <p:cNvSpPr/>
          <p:nvPr/>
        </p:nvSpPr>
        <p:spPr>
          <a:xfrm>
            <a:off x="4885616" y="3604191"/>
            <a:ext cx="2440092" cy="584775"/>
          </a:xfrm>
          <a:prstGeom prst="rect">
            <a:avLst/>
          </a:prstGeom>
        </p:spPr>
        <p:txBody>
          <a:bodyPr wrap="none">
            <a:spAutoFit/>
          </a:bodyPr>
          <a:lstStyle/>
          <a:p>
            <a:r>
              <a:rPr lang="vi-VN" sz="3200">
                <a:solidFill>
                  <a:srgbClr val="000000"/>
                </a:solidFill>
              </a:rPr>
              <a:t>Hello, hello. </a:t>
            </a:r>
            <a:endParaRPr lang="vi-VN" sz="3200"/>
          </a:p>
        </p:txBody>
      </p:sp>
      <p:pic>
        <p:nvPicPr>
          <p:cNvPr id="7" name="Track 73">
            <a:hlinkClick r:id="" action="ppaction://media"/>
          </p:cNvPr>
          <p:cNvPicPr>
            <a:picLocks noChangeAspect="1"/>
          </p:cNvPicPr>
          <p:nvPr>
            <a:audioFile r:link="rId1"/>
            <p:extLst>
              <p:ext uri="{DAA4B4D4-6D71-4841-9C94-3DE7FCFB9230}">
                <p14:media xmlns:p14="http://schemas.microsoft.com/office/powerpoint/2010/main" r:embed="rId2">
                  <p14:trim st="4476"/>
                  <p14:bmkLst>
                    <p14:bmk name="Bookmark 1" time="18316.009"/>
                    <p14:bmk name="Bookmark 2" time="22926.009"/>
                    <p14:bmk name="Bookmark 3" time="27311.9049"/>
                    <p14:bmk name="Bookmark 4" time="30066.009"/>
                    <p14:bmk name="Bookmark 5" time="31896.009"/>
                    <p14:bmk name="Bookmark 6" time="36896.009"/>
                    <p14:bmk name="Bookmark 7" time="41396.009"/>
                  </p14:bmkLst>
                </p14:media>
              </p:ext>
            </p:extLst>
          </p:nvPr>
        </p:nvPicPr>
        <p:blipFill>
          <a:blip r:embed="rId7">
            <a:extLst>
              <a:ext uri="{28A0092B-C50C-407E-A947-70E740481C1C}">
                <a14:useLocalDpi xmlns:a14="http://schemas.microsoft.com/office/drawing/2010/main" val="0"/>
              </a:ext>
            </a:extLst>
          </a:blip>
          <a:stretch>
            <a:fillRect/>
          </a:stretch>
        </p:blipFill>
        <p:spPr>
          <a:xfrm>
            <a:off x="3857517" y="518950"/>
            <a:ext cx="609600" cy="609600"/>
          </a:xfrm>
          <a:prstGeom prst="rect">
            <a:avLst/>
          </a:prstGeom>
        </p:spPr>
      </p:pic>
    </p:spTree>
    <p:extLst>
      <p:ext uri="{BB962C8B-B14F-4D97-AF65-F5344CB8AC3E}">
        <p14:creationId xmlns:p14="http://schemas.microsoft.com/office/powerpoint/2010/main" val="1798577166"/>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11" fill="hold"/>
                                            <p:tgtEl>
                                              <p:spTgt spid="7"/>
                                            </p:tgtEl>
                                          </p:cBhvr>
                                        </p:cmd>
                                      </p:childTnLst>
                                    </p:cTn>
                                  </p:par>
                                </p:childTnLst>
                              </p:cTn>
                            </p:par>
                          </p:childTnLst>
                        </p:cTn>
                      </p:par>
                    </p:childTnLst>
                  </p:cTn>
                  <p:nextCondLst>
                    <p:cond evt="onClick" delay="0">
                      <p:tgtEl>
                        <p:spTgt spid="7"/>
                      </p:tgtEl>
                    </p:cond>
                  </p:nextCondLst>
                </p:seq>
                <p:audio>
                  <p:cMediaNode vol="10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MediaBookmark" delay="0">
                        <p:tgtEl>
                          <p14:bmkTgt spid="7" bmkName="Bookmark 1"/>
                        </p:tgtEl>
                      </p:cond>
                    </p:stCondLst>
                    <p:endSync evt="end" delay="0">
                      <p:rtn val="all"/>
                    </p:endSync>
                    <p:childTnLst>
                      <p:par>
                        <p:cTn id="9" fill="hold">
                          <p:stCondLst>
                            <p:cond delay="0"/>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3000" fill="hold"/>
                                            <p:tgtEl>
                                              <p:spTgt spid="13"/>
                                            </p:tgtEl>
                                            <p:attrNameLst>
                                              <p:attrName>style.color</p:attrName>
                                            </p:attrNameLst>
                                          </p:cBhvr>
                                          <p:to>
                                            <p:clrVal>
                                              <a:srgbClr val="FF3300"/>
                                            </p:clrVal>
                                          </p:to>
                                        </p:set>
                                        <p:set>
                                          <p:cBhvr>
                                            <p:cTn id="13" dur="3000" fill="hold"/>
                                            <p:tgtEl>
                                              <p:spTgt spid="13"/>
                                            </p:tgtEl>
                                            <p:attrNameLst>
                                              <p:attrName>fillcolor</p:attrName>
                                            </p:attrNameLst>
                                          </p:cBhvr>
                                          <p:to>
                                            <p:clrVal>
                                              <a:srgbClr val="FF3300"/>
                                            </p:clrVal>
                                          </p:to>
                                        </p:set>
                                        <p:set>
                                          <p:cBhvr>
                                            <p:cTn id="14" dur="3000" fill="hold"/>
                                            <p:tgtEl>
                                              <p:spTgt spid="13"/>
                                            </p:tgtEl>
                                            <p:attrNameLst>
                                              <p:attrName>fill.type</p:attrName>
                                            </p:attrNameLst>
                                          </p:cBhvr>
                                          <p:to>
                                            <p:strVal val="solid"/>
                                          </p:to>
                                        </p:set>
                                      </p:childTnLst>
                                    </p:cTn>
                                  </p:par>
                                </p:childTnLst>
                              </p:cTn>
                            </p:par>
                          </p:childTnLst>
                        </p:cTn>
                      </p:par>
                    </p:childTnLst>
                  </p:cTn>
                  <p:nextCondLst>
                    <p:cond evt="onMediaBookmark" delay="0">
                      <p:tgtEl>
                        <p14:bmkTgt spid="7" bmkName="Bookmark 1"/>
                      </p:tgtEl>
                    </p:cond>
                  </p:nextCondLst>
                </p:seq>
                <p:seq concurrent="1" nextAc="seek">
                  <p:cTn id="15" restart="whenNotActive" fill="hold" evtFilter="cancelBubble" nodeType="interactiveSeq">
                    <p:stCondLst>
                      <p:cond evt="onMediaBookmark" delay="0">
                        <p:tgtEl>
                          <p14:bmkTgt spid="7" bmkName="Bookmark 2"/>
                        </p:tgtEl>
                      </p:cond>
                    </p:stCondLst>
                    <p:endSync evt="end" delay="0">
                      <p:rtn val="all"/>
                    </p:endSync>
                    <p:childTnLst>
                      <p:par>
                        <p:cTn id="16" fill="hold">
                          <p:stCondLst>
                            <p:cond delay="0"/>
                          </p:stCondLst>
                          <p:childTnLst>
                            <p:par>
                              <p:cTn id="17" fill="hold">
                                <p:stCondLst>
                                  <p:cond delay="0"/>
                                </p:stCondLst>
                                <p:childTnLst>
                                  <p:par>
                                    <p:cTn id="18" presetID="16" presetClass="emph" presetSubtype="0" fill="hold" grpId="0" nodeType="clickEffect">
                                      <p:stCondLst>
                                        <p:cond delay="0"/>
                                      </p:stCondLst>
                                      <p:iterate type="lt">
                                        <p:tmPct val="4000"/>
                                      </p:iterate>
                                      <p:childTnLst>
                                        <p:set>
                                          <p:cBhvr override="childStyle">
                                            <p:cTn id="19" dur="3000" fill="hold"/>
                                            <p:tgtEl>
                                              <p:spTgt spid="14"/>
                                            </p:tgtEl>
                                            <p:attrNameLst>
                                              <p:attrName>style.color</p:attrName>
                                            </p:attrNameLst>
                                          </p:cBhvr>
                                          <p:to>
                                            <p:clrVal>
                                              <a:srgbClr val="FF3300"/>
                                            </p:clrVal>
                                          </p:to>
                                        </p:set>
                                        <p:set>
                                          <p:cBhvr>
                                            <p:cTn id="20" dur="3000" fill="hold"/>
                                            <p:tgtEl>
                                              <p:spTgt spid="14"/>
                                            </p:tgtEl>
                                            <p:attrNameLst>
                                              <p:attrName>fillcolor</p:attrName>
                                            </p:attrNameLst>
                                          </p:cBhvr>
                                          <p:to>
                                            <p:clrVal>
                                              <a:srgbClr val="FF3300"/>
                                            </p:clrVal>
                                          </p:to>
                                        </p:set>
                                        <p:set>
                                          <p:cBhvr>
                                            <p:cTn id="21" dur="3000" fill="hold"/>
                                            <p:tgtEl>
                                              <p:spTgt spid="14"/>
                                            </p:tgtEl>
                                            <p:attrNameLst>
                                              <p:attrName>fill.type</p:attrName>
                                            </p:attrNameLst>
                                          </p:cBhvr>
                                          <p:to>
                                            <p:strVal val="solid"/>
                                          </p:to>
                                        </p:set>
                                      </p:childTnLst>
                                    </p:cTn>
                                  </p:par>
                                </p:childTnLst>
                              </p:cTn>
                            </p:par>
                          </p:childTnLst>
                        </p:cTn>
                      </p:par>
                    </p:childTnLst>
                  </p:cTn>
                  <p:nextCondLst>
                    <p:cond evt="onMediaBookmark" delay="0">
                      <p:tgtEl>
                        <p14:bmkTgt spid="7" bmkName="Bookmark 2"/>
                      </p:tgtEl>
                    </p:cond>
                  </p:nextCondLst>
                </p:seq>
                <p:seq concurrent="1" nextAc="seek">
                  <p:cTn id="22" restart="whenNotActive" fill="hold" evtFilter="cancelBubble" nodeType="interactiveSeq">
                    <p:stCondLst>
                      <p:cond evt="onMediaBookmark" delay="0">
                        <p:tgtEl>
                          <p14:bmkTgt spid="7" bmkName="Bookmark 3"/>
                        </p:tgtEl>
                      </p:cond>
                    </p:stCondLst>
                    <p:endSync evt="end" delay="0">
                      <p:rtn val="all"/>
                    </p:endSync>
                    <p:childTnLst>
                      <p:par>
                        <p:cTn id="23" fill="hold">
                          <p:stCondLst>
                            <p:cond delay="0"/>
                          </p:stCondLst>
                          <p:childTnLst>
                            <p:par>
                              <p:cTn id="24" fill="hold">
                                <p:stCondLst>
                                  <p:cond delay="0"/>
                                </p:stCondLst>
                                <p:childTnLst>
                                  <p:par>
                                    <p:cTn id="25" presetID="16" presetClass="emph" presetSubtype="0" fill="hold" grpId="0" nodeType="clickEffect">
                                      <p:stCondLst>
                                        <p:cond delay="0"/>
                                      </p:stCondLst>
                                      <p:iterate type="lt">
                                        <p:tmPct val="4000"/>
                                      </p:iterate>
                                      <p:childTnLst>
                                        <p:set>
                                          <p:cBhvr override="childStyle">
                                            <p:cTn id="26" dur="3000" fill="hold"/>
                                            <p:tgtEl>
                                              <p:spTgt spid="6"/>
                                            </p:tgtEl>
                                            <p:attrNameLst>
                                              <p:attrName>style.color</p:attrName>
                                            </p:attrNameLst>
                                          </p:cBhvr>
                                          <p:to>
                                            <p:clrVal>
                                              <a:srgbClr val="FF3300"/>
                                            </p:clrVal>
                                          </p:to>
                                        </p:set>
                                        <p:set>
                                          <p:cBhvr>
                                            <p:cTn id="27" dur="3000" fill="hold"/>
                                            <p:tgtEl>
                                              <p:spTgt spid="6"/>
                                            </p:tgtEl>
                                            <p:attrNameLst>
                                              <p:attrName>fillcolor</p:attrName>
                                            </p:attrNameLst>
                                          </p:cBhvr>
                                          <p:to>
                                            <p:clrVal>
                                              <a:srgbClr val="FF3300"/>
                                            </p:clrVal>
                                          </p:to>
                                        </p:set>
                                        <p:set>
                                          <p:cBhvr>
                                            <p:cTn id="28" dur="3000" fill="hold"/>
                                            <p:tgtEl>
                                              <p:spTgt spid="6"/>
                                            </p:tgtEl>
                                            <p:attrNameLst>
                                              <p:attrName>fill.type</p:attrName>
                                            </p:attrNameLst>
                                          </p:cBhvr>
                                          <p:to>
                                            <p:strVal val="solid"/>
                                          </p:to>
                                        </p:set>
                                      </p:childTnLst>
                                    </p:cTn>
                                  </p:par>
                                </p:childTnLst>
                              </p:cTn>
                            </p:par>
                          </p:childTnLst>
                        </p:cTn>
                      </p:par>
                    </p:childTnLst>
                  </p:cTn>
                  <p:nextCondLst>
                    <p:cond evt="onMediaBookmark" delay="0">
                      <p:tgtEl>
                        <p14:bmkTgt spid="7" bmkName="Bookmark 3"/>
                      </p:tgtEl>
                    </p:cond>
                  </p:nextCondLst>
                </p:seq>
                <p:seq concurrent="1" nextAc="seek">
                  <p:cTn id="29" restart="whenNotActive" fill="hold" evtFilter="cancelBubble" nodeType="interactiveSeq">
                    <p:stCondLst>
                      <p:cond evt="onMediaBookmark" delay="0">
                        <p:tgtEl>
                          <p14:bmkTgt spid="7" bmkName="Bookmark 4"/>
                        </p:tgtEl>
                      </p:cond>
                    </p:stCondLst>
                    <p:endSync evt="end" delay="0">
                      <p:rtn val="all"/>
                    </p:endSync>
                    <p:childTnLst>
                      <p:par>
                        <p:cTn id="30" fill="hold">
                          <p:stCondLst>
                            <p:cond delay="0"/>
                          </p:stCondLst>
                          <p:childTnLst>
                            <p:par>
                              <p:cTn id="31" fill="hold">
                                <p:stCondLst>
                                  <p:cond delay="0"/>
                                </p:stCondLst>
                                <p:childTnLst>
                                  <p:par>
                                    <p:cTn id="32" presetID="16" presetClass="emph" presetSubtype="0" fill="hold" grpId="0" nodeType="clickEffect">
                                      <p:stCondLst>
                                        <p:cond delay="0"/>
                                      </p:stCondLst>
                                      <p:iterate type="lt">
                                        <p:tmPct val="4000"/>
                                      </p:iterate>
                                      <p:childTnLst>
                                        <p:set>
                                          <p:cBhvr override="childStyle">
                                            <p:cTn id="33" dur="3000" fill="hold"/>
                                            <p:tgtEl>
                                              <p:spTgt spid="15"/>
                                            </p:tgtEl>
                                            <p:attrNameLst>
                                              <p:attrName>style.color</p:attrName>
                                            </p:attrNameLst>
                                          </p:cBhvr>
                                          <p:to>
                                            <p:clrVal>
                                              <a:srgbClr val="FF3300"/>
                                            </p:clrVal>
                                          </p:to>
                                        </p:set>
                                        <p:set>
                                          <p:cBhvr>
                                            <p:cTn id="34" dur="3000" fill="hold"/>
                                            <p:tgtEl>
                                              <p:spTgt spid="15"/>
                                            </p:tgtEl>
                                            <p:attrNameLst>
                                              <p:attrName>fillcolor</p:attrName>
                                            </p:attrNameLst>
                                          </p:cBhvr>
                                          <p:to>
                                            <p:clrVal>
                                              <a:srgbClr val="FF3300"/>
                                            </p:clrVal>
                                          </p:to>
                                        </p:set>
                                        <p:set>
                                          <p:cBhvr>
                                            <p:cTn id="35" dur="3000" fill="hold"/>
                                            <p:tgtEl>
                                              <p:spTgt spid="15"/>
                                            </p:tgtEl>
                                            <p:attrNameLst>
                                              <p:attrName>fill.type</p:attrName>
                                            </p:attrNameLst>
                                          </p:cBhvr>
                                          <p:to>
                                            <p:strVal val="solid"/>
                                          </p:to>
                                        </p:set>
                                      </p:childTnLst>
                                    </p:cTn>
                                  </p:par>
                                </p:childTnLst>
                              </p:cTn>
                            </p:par>
                          </p:childTnLst>
                        </p:cTn>
                      </p:par>
                    </p:childTnLst>
                  </p:cTn>
                  <p:nextCondLst>
                    <p:cond evt="onMediaBookmark" delay="0">
                      <p:tgtEl>
                        <p14:bmkTgt spid="7" bmkName="Bookmark 4"/>
                      </p:tgtEl>
                    </p:cond>
                  </p:nextCondLst>
                </p:seq>
                <p:seq concurrent="1" nextAc="seek">
                  <p:cTn id="36" restart="whenNotActive" fill="hold" evtFilter="cancelBubble" nodeType="interactiveSeq">
                    <p:stCondLst>
                      <p:cond evt="onMediaBookmark" delay="0">
                        <p:tgtEl>
                          <p14:bmkTgt spid="7" bmkName="Bookmark 5"/>
                        </p:tgtEl>
                      </p:cond>
                    </p:stCondLst>
                    <p:endSync evt="end" delay="0">
                      <p:rtn val="all"/>
                    </p:endSync>
                    <p:childTnLst>
                      <p:par>
                        <p:cTn id="37" fill="hold">
                          <p:stCondLst>
                            <p:cond delay="0"/>
                          </p:stCondLst>
                          <p:childTnLst>
                            <p:par>
                              <p:cTn id="38" fill="hold">
                                <p:stCondLst>
                                  <p:cond delay="0"/>
                                </p:stCondLst>
                                <p:childTnLst>
                                  <p:par>
                                    <p:cTn id="39" presetID="16" presetClass="emph" presetSubtype="0" fill="hold" grpId="0" nodeType="clickEffect">
                                      <p:stCondLst>
                                        <p:cond delay="0"/>
                                      </p:stCondLst>
                                      <p:iterate type="lt">
                                        <p:tmPct val="4000"/>
                                      </p:iterate>
                                      <p:childTnLst>
                                        <p:set>
                                          <p:cBhvr override="childStyle">
                                            <p:cTn id="40" dur="3000" fill="hold"/>
                                            <p:tgtEl>
                                              <p:spTgt spid="16"/>
                                            </p:tgtEl>
                                            <p:attrNameLst>
                                              <p:attrName>style.color</p:attrName>
                                            </p:attrNameLst>
                                          </p:cBhvr>
                                          <p:to>
                                            <p:clrVal>
                                              <a:srgbClr val="FF3300"/>
                                            </p:clrVal>
                                          </p:to>
                                        </p:set>
                                        <p:set>
                                          <p:cBhvr>
                                            <p:cTn id="41" dur="3000" fill="hold"/>
                                            <p:tgtEl>
                                              <p:spTgt spid="16"/>
                                            </p:tgtEl>
                                            <p:attrNameLst>
                                              <p:attrName>fillcolor</p:attrName>
                                            </p:attrNameLst>
                                          </p:cBhvr>
                                          <p:to>
                                            <p:clrVal>
                                              <a:srgbClr val="FF3300"/>
                                            </p:clrVal>
                                          </p:to>
                                        </p:set>
                                        <p:set>
                                          <p:cBhvr>
                                            <p:cTn id="42" dur="3000" fill="hold"/>
                                            <p:tgtEl>
                                              <p:spTgt spid="16"/>
                                            </p:tgtEl>
                                            <p:attrNameLst>
                                              <p:attrName>fill.type</p:attrName>
                                            </p:attrNameLst>
                                          </p:cBhvr>
                                          <p:to>
                                            <p:strVal val="solid"/>
                                          </p:to>
                                        </p:set>
                                      </p:childTnLst>
                                    </p:cTn>
                                  </p:par>
                                </p:childTnLst>
                              </p:cTn>
                            </p:par>
                          </p:childTnLst>
                        </p:cTn>
                      </p:par>
                    </p:childTnLst>
                  </p:cTn>
                  <p:nextCondLst>
                    <p:cond evt="onMediaBookmark" delay="0">
                      <p:tgtEl>
                        <p14:bmkTgt spid="7" bmkName="Bookmark 5"/>
                      </p:tgtEl>
                    </p:cond>
                  </p:nextCondLst>
                </p:seq>
                <p:seq concurrent="1" nextAc="seek">
                  <p:cTn id="43" restart="whenNotActive" fill="hold" evtFilter="cancelBubble" nodeType="interactiveSeq">
                    <p:stCondLst>
                      <p:cond evt="onMediaBookmark" delay="0">
                        <p:tgtEl>
                          <p14:bmkTgt spid="7" bmkName="Bookmark 6"/>
                        </p:tgtEl>
                      </p:cond>
                    </p:stCondLst>
                    <p:endSync evt="end" delay="0">
                      <p:rtn val="all"/>
                    </p:endSync>
                    <p:childTnLst>
                      <p:par>
                        <p:cTn id="44" fill="hold">
                          <p:stCondLst>
                            <p:cond delay="0"/>
                          </p:stCondLst>
                          <p:childTnLst>
                            <p:par>
                              <p:cTn id="45" fill="hold">
                                <p:stCondLst>
                                  <p:cond delay="0"/>
                                </p:stCondLst>
                                <p:childTnLst>
                                  <p:par>
                                    <p:cTn id="46" presetID="16" presetClass="emph" presetSubtype="0" fill="hold" grpId="0" nodeType="clickEffect">
                                      <p:stCondLst>
                                        <p:cond delay="0"/>
                                      </p:stCondLst>
                                      <p:iterate type="lt">
                                        <p:tmPct val="4000"/>
                                      </p:iterate>
                                      <p:childTnLst>
                                        <p:set>
                                          <p:cBhvr override="childStyle">
                                            <p:cTn id="47" dur="3000" fill="hold"/>
                                            <p:tgtEl>
                                              <p:spTgt spid="17"/>
                                            </p:tgtEl>
                                            <p:attrNameLst>
                                              <p:attrName>style.color</p:attrName>
                                            </p:attrNameLst>
                                          </p:cBhvr>
                                          <p:to>
                                            <p:clrVal>
                                              <a:srgbClr val="FF3300"/>
                                            </p:clrVal>
                                          </p:to>
                                        </p:set>
                                        <p:set>
                                          <p:cBhvr>
                                            <p:cTn id="48" dur="3000" fill="hold"/>
                                            <p:tgtEl>
                                              <p:spTgt spid="17"/>
                                            </p:tgtEl>
                                            <p:attrNameLst>
                                              <p:attrName>fillcolor</p:attrName>
                                            </p:attrNameLst>
                                          </p:cBhvr>
                                          <p:to>
                                            <p:clrVal>
                                              <a:srgbClr val="FF3300"/>
                                            </p:clrVal>
                                          </p:to>
                                        </p:set>
                                        <p:set>
                                          <p:cBhvr>
                                            <p:cTn id="49" dur="3000" fill="hold"/>
                                            <p:tgtEl>
                                              <p:spTgt spid="17"/>
                                            </p:tgtEl>
                                            <p:attrNameLst>
                                              <p:attrName>fill.type</p:attrName>
                                            </p:attrNameLst>
                                          </p:cBhvr>
                                          <p:to>
                                            <p:strVal val="solid"/>
                                          </p:to>
                                        </p:set>
                                      </p:childTnLst>
                                    </p:cTn>
                                  </p:par>
                                </p:childTnLst>
                              </p:cTn>
                            </p:par>
                          </p:childTnLst>
                        </p:cTn>
                      </p:par>
                    </p:childTnLst>
                  </p:cTn>
                  <p:nextCondLst>
                    <p:cond evt="onMediaBookmark" delay="0">
                      <p:tgtEl>
                        <p14:bmkTgt spid="7" bmkName="Bookmark 6"/>
                      </p:tgtEl>
                    </p:cond>
                  </p:nextCondLst>
                </p:seq>
                <p:seq concurrent="1" nextAc="seek">
                  <p:cTn id="50" restart="whenNotActive" fill="hold" evtFilter="cancelBubble" nodeType="interactiveSeq">
                    <p:stCondLst>
                      <p:cond evt="onMediaBookmark" delay="0">
                        <p:tgtEl>
                          <p14:bmkTgt spid="7" bmkName="Bookmark 7"/>
                        </p:tgtEl>
                      </p:cond>
                    </p:stCondLst>
                    <p:endSync evt="end" delay="0">
                      <p:rtn val="all"/>
                    </p:endSync>
                    <p:childTnLst>
                      <p:par>
                        <p:cTn id="51" fill="hold">
                          <p:stCondLst>
                            <p:cond delay="0"/>
                          </p:stCondLst>
                          <p:childTnLst>
                            <p:par>
                              <p:cTn id="52" fill="hold">
                                <p:stCondLst>
                                  <p:cond delay="0"/>
                                </p:stCondLst>
                                <p:childTnLst>
                                  <p:par>
                                    <p:cTn id="53" presetID="16" presetClass="emph" presetSubtype="0" fill="hold" grpId="0" nodeType="clickEffect">
                                      <p:stCondLst>
                                        <p:cond delay="0"/>
                                      </p:stCondLst>
                                      <p:iterate type="lt">
                                        <p:tmPct val="4000"/>
                                      </p:iterate>
                                      <p:childTnLst>
                                        <p:set>
                                          <p:cBhvr override="childStyle">
                                            <p:cTn id="54" dur="5000" fill="hold"/>
                                            <p:tgtEl>
                                              <p:spTgt spid="18"/>
                                            </p:tgtEl>
                                            <p:attrNameLst>
                                              <p:attrName>style.color</p:attrName>
                                            </p:attrNameLst>
                                          </p:cBhvr>
                                          <p:to>
                                            <p:clrVal>
                                              <a:srgbClr val="FF3300"/>
                                            </p:clrVal>
                                          </p:to>
                                        </p:set>
                                        <p:set>
                                          <p:cBhvr>
                                            <p:cTn id="55" dur="5000" fill="hold"/>
                                            <p:tgtEl>
                                              <p:spTgt spid="18"/>
                                            </p:tgtEl>
                                            <p:attrNameLst>
                                              <p:attrName>fillcolor</p:attrName>
                                            </p:attrNameLst>
                                          </p:cBhvr>
                                          <p:to>
                                            <p:clrVal>
                                              <a:srgbClr val="FF3300"/>
                                            </p:clrVal>
                                          </p:to>
                                        </p:set>
                                        <p:set>
                                          <p:cBhvr>
                                            <p:cTn id="56" dur="5000" fill="hold"/>
                                            <p:tgtEl>
                                              <p:spTgt spid="18"/>
                                            </p:tgtEl>
                                            <p:attrNameLst>
                                              <p:attrName>fill.type</p:attrName>
                                            </p:attrNameLst>
                                          </p:cBhvr>
                                          <p:to>
                                            <p:strVal val="solid"/>
                                          </p:to>
                                        </p:set>
                                      </p:childTnLst>
                                    </p:cTn>
                                  </p:par>
                                </p:childTnLst>
                              </p:cTn>
                            </p:par>
                          </p:childTnLst>
                        </p:cTn>
                      </p:par>
                    </p:childTnLst>
                  </p:cTn>
                  <p:nextCondLst>
                    <p:cond evt="onMediaBookmark" delay="0">
                      <p:tgtEl>
                        <p14:bmkTgt spid="7" bmkName="Bookmark 7"/>
                      </p:tgtEl>
                    </p:cond>
                  </p:nextCondLst>
                </p:seq>
              </p:childTnLst>
            </p:cTn>
          </p:par>
        </p:tnLst>
        <p:bldLst>
          <p:bldP spid="13" grpId="0"/>
          <p:bldP spid="14" grpId="0"/>
          <p:bldP spid="15" grpId="0"/>
          <p:bldP spid="16" grpId="0"/>
          <p:bldP spid="17" grpId="0"/>
          <p:bldP spid="18" grpId="0"/>
          <p:bldP spid="6" grpId="0"/>
        </p:bldLst>
      </p:timing>
    </mc:Choice>
    <mc:Fallback xmlns="">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211" fill="hold"/>
                                            <p:tgtEl>
                                              <p:spTgt spid="7"/>
                                            </p:tgtEl>
                                          </p:cBhvr>
                                        </p:cmd>
                                      </p:childTnLst>
                                    </p:cTn>
                                  </p:par>
                                </p:childTnLst>
                              </p:cTn>
                            </p:par>
                          </p:childTnLst>
                        </p:cTn>
                      </p:par>
                    </p:childTnLst>
                  </p:cTn>
                  <p:nextCondLst>
                    <p:cond evt="onClick" delay="0">
                      <p:tgtEl>
                        <p:spTgt spid="7"/>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Bùi Liễu 0968142780">
            <a:extLst>
              <a:ext uri="{FF2B5EF4-FFF2-40B4-BE49-F238E27FC236}">
                <a16:creationId xmlns:a16="http://schemas.microsoft.com/office/drawing/2014/main" id="{95397544-6093-44D6-80DD-83A61BE1B1C3}"/>
              </a:ext>
            </a:extLst>
          </p:cNvPr>
          <p:cNvSpPr txBox="1">
            <a:spLocks/>
          </p:cNvSpPr>
          <p:nvPr/>
        </p:nvSpPr>
        <p:spPr>
          <a:xfrm>
            <a:off x="825285" y="423052"/>
            <a:ext cx="3337032" cy="67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
              <a:buFont typeface="Fredoka One"/>
              <a:buNone/>
              <a:defRPr sz="24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1200"/>
              <a:buFont typeface="Fredoka One"/>
              <a:buNone/>
              <a:defRPr sz="1200" b="0" i="0" u="none" strike="noStrike" cap="none">
                <a:solidFill>
                  <a:schemeClr val="dk1"/>
                </a:solidFill>
                <a:latin typeface="Fredoka One"/>
                <a:ea typeface="Fredoka One"/>
                <a:cs typeface="Fredoka One"/>
                <a:sym typeface="Fredoka One"/>
              </a:defRPr>
            </a:lvl9pPr>
          </a:lstStyle>
          <a:p>
            <a:r>
              <a:rPr lang="en-US" sz="3600" b="1">
                <a:solidFill>
                  <a:schemeClr val="accent4"/>
                </a:solidFill>
                <a:latin typeface="Arial" panose="020B0604020202020204" pitchFamily="34" charset="0"/>
                <a:cs typeface="Arial" panose="020B0604020202020204" pitchFamily="34" charset="0"/>
              </a:rPr>
              <a:t>6. Let’s sing.</a:t>
            </a:r>
            <a:endParaRPr lang="en-US" sz="3600" b="1" dirty="0">
              <a:solidFill>
                <a:schemeClr val="accent4"/>
              </a:solidFill>
              <a:latin typeface="Arial" panose="020B0604020202020204" pitchFamily="34" charset="0"/>
              <a:cs typeface="Arial" panose="020B0604020202020204" pitchFamily="34" charset="0"/>
            </a:endParaRPr>
          </a:p>
        </p:txBody>
      </p:sp>
      <p:sp>
        <p:nvSpPr>
          <p:cNvPr id="12" name="Bùi Liễu  0968142780"/>
          <p:cNvSpPr/>
          <p:nvPr/>
        </p:nvSpPr>
        <p:spPr>
          <a:xfrm>
            <a:off x="4693683" y="1322353"/>
            <a:ext cx="5737468" cy="584775"/>
          </a:xfrm>
          <a:prstGeom prst="rect">
            <a:avLst/>
          </a:prstGeom>
        </p:spPr>
        <p:txBody>
          <a:bodyPr wrap="none">
            <a:spAutoFit/>
          </a:bodyPr>
          <a:lstStyle/>
          <a:p>
            <a:r>
              <a:rPr lang="vi-VN" sz="3200" b="1" dirty="0">
                <a:solidFill>
                  <a:srgbClr val="FF6600"/>
                </a:solidFill>
              </a:rPr>
              <a:t>May I come in and sit down?</a:t>
            </a:r>
            <a:endParaRPr lang="vi-VN" sz="3200" dirty="0">
              <a:solidFill>
                <a:srgbClr val="000000"/>
              </a:solidFill>
            </a:endParaRPr>
          </a:p>
        </p:txBody>
      </p:sp>
      <p:sp>
        <p:nvSpPr>
          <p:cNvPr id="13" name="Bùi Liễu  0968142780"/>
          <p:cNvSpPr/>
          <p:nvPr/>
        </p:nvSpPr>
        <p:spPr>
          <a:xfrm>
            <a:off x="4876800" y="2370700"/>
            <a:ext cx="3966150" cy="584775"/>
          </a:xfrm>
          <a:prstGeom prst="rect">
            <a:avLst/>
          </a:prstGeom>
        </p:spPr>
        <p:txBody>
          <a:bodyPr wrap="none">
            <a:spAutoFit/>
          </a:bodyPr>
          <a:lstStyle/>
          <a:p>
            <a:r>
              <a:rPr lang="vi-VN" sz="3200" dirty="0">
                <a:solidFill>
                  <a:srgbClr val="000000"/>
                </a:solidFill>
              </a:rPr>
              <a:t>Hello, hello, Ms Hoa.</a:t>
            </a:r>
            <a:endParaRPr lang="en-US" sz="3200" dirty="0"/>
          </a:p>
        </p:txBody>
      </p:sp>
      <p:sp>
        <p:nvSpPr>
          <p:cNvPr id="14" name="Bùi Liễu  0968142780"/>
          <p:cNvSpPr/>
          <p:nvPr/>
        </p:nvSpPr>
        <p:spPr>
          <a:xfrm>
            <a:off x="4876800" y="2956534"/>
            <a:ext cx="5376793" cy="584775"/>
          </a:xfrm>
          <a:prstGeom prst="rect">
            <a:avLst/>
          </a:prstGeom>
        </p:spPr>
        <p:txBody>
          <a:bodyPr wrap="none">
            <a:spAutoFit/>
          </a:bodyPr>
          <a:lstStyle/>
          <a:p>
            <a:r>
              <a:rPr lang="vi-VN" sz="3200" dirty="0">
                <a:solidFill>
                  <a:srgbClr val="000000"/>
                </a:solidFill>
              </a:rPr>
              <a:t>May I come in and sit down?</a:t>
            </a:r>
            <a:endParaRPr lang="en-US" sz="3200" dirty="0"/>
          </a:p>
        </p:txBody>
      </p:sp>
      <p:sp>
        <p:nvSpPr>
          <p:cNvPr id="15" name="Bùi Liễu  0968142780"/>
          <p:cNvSpPr/>
          <p:nvPr/>
        </p:nvSpPr>
        <p:spPr>
          <a:xfrm>
            <a:off x="7142342" y="3604190"/>
            <a:ext cx="2630015" cy="584775"/>
          </a:xfrm>
          <a:prstGeom prst="rect">
            <a:avLst/>
          </a:prstGeom>
        </p:spPr>
        <p:txBody>
          <a:bodyPr wrap="none">
            <a:spAutoFit/>
          </a:bodyPr>
          <a:lstStyle/>
          <a:p>
            <a:r>
              <a:rPr lang="vi-VN" sz="3200">
                <a:solidFill>
                  <a:srgbClr val="000000"/>
                </a:solidFill>
              </a:rPr>
              <a:t>Yes</a:t>
            </a:r>
            <a:r>
              <a:rPr lang="vi-VN" sz="3200" dirty="0">
                <a:solidFill>
                  <a:srgbClr val="000000"/>
                </a:solidFill>
              </a:rPr>
              <a:t>, you can.</a:t>
            </a:r>
            <a:endParaRPr lang="en-US" sz="3200" dirty="0"/>
          </a:p>
        </p:txBody>
      </p:sp>
      <p:sp>
        <p:nvSpPr>
          <p:cNvPr id="16" name="Bùi Liễu  0968142780"/>
          <p:cNvSpPr/>
          <p:nvPr/>
        </p:nvSpPr>
        <p:spPr>
          <a:xfrm>
            <a:off x="4876800" y="4279183"/>
            <a:ext cx="5415265" cy="584775"/>
          </a:xfrm>
          <a:prstGeom prst="rect">
            <a:avLst/>
          </a:prstGeom>
        </p:spPr>
        <p:txBody>
          <a:bodyPr wrap="none">
            <a:spAutoFit/>
          </a:bodyPr>
          <a:lstStyle/>
          <a:p>
            <a:r>
              <a:rPr lang="vi-VN" sz="3200" dirty="0">
                <a:solidFill>
                  <a:srgbClr val="000000"/>
                </a:solidFill>
              </a:rPr>
              <a:t>Come in, sit down and study.</a:t>
            </a:r>
            <a:endParaRPr lang="en-US" sz="3200" dirty="0"/>
          </a:p>
        </p:txBody>
      </p:sp>
      <p:sp>
        <p:nvSpPr>
          <p:cNvPr id="17" name="Bùi Liễu  0968142780"/>
          <p:cNvSpPr/>
          <p:nvPr/>
        </p:nvSpPr>
        <p:spPr>
          <a:xfrm>
            <a:off x="4876800" y="4926841"/>
            <a:ext cx="6171882" cy="584775"/>
          </a:xfrm>
          <a:prstGeom prst="rect">
            <a:avLst/>
          </a:prstGeom>
        </p:spPr>
        <p:txBody>
          <a:bodyPr wrap="none">
            <a:spAutoFit/>
          </a:bodyPr>
          <a:lstStyle/>
          <a:p>
            <a:r>
              <a:rPr lang="vi-VN" sz="3200" dirty="0">
                <a:solidFill>
                  <a:srgbClr val="000000"/>
                </a:solidFill>
              </a:rPr>
              <a:t>Open your book and read aloud:</a:t>
            </a:r>
            <a:r>
              <a:rPr lang="vi-VN" sz="3200" i="1" dirty="0">
                <a:solidFill>
                  <a:srgbClr val="000000"/>
                </a:solidFill>
              </a:rPr>
              <a:t> </a:t>
            </a:r>
            <a:endParaRPr lang="en-US" sz="3200" dirty="0"/>
          </a:p>
        </p:txBody>
      </p:sp>
      <p:sp>
        <p:nvSpPr>
          <p:cNvPr id="18" name="Bùi Liễu  0968142780"/>
          <p:cNvSpPr/>
          <p:nvPr/>
        </p:nvSpPr>
        <p:spPr>
          <a:xfrm>
            <a:off x="4876800" y="5590437"/>
            <a:ext cx="2457724" cy="584775"/>
          </a:xfrm>
          <a:prstGeom prst="rect">
            <a:avLst/>
          </a:prstGeom>
        </p:spPr>
        <p:txBody>
          <a:bodyPr wrap="none">
            <a:spAutoFit/>
          </a:bodyPr>
          <a:lstStyle/>
          <a:p>
            <a:r>
              <a:rPr lang="pt-BR" sz="3200" dirty="0">
                <a:solidFill>
                  <a:srgbClr val="000000"/>
                </a:solidFill>
              </a:rPr>
              <a:t>A B C D E F G!</a:t>
            </a:r>
            <a:endParaRPr lang="en-US" sz="3200" dirty="0"/>
          </a:p>
        </p:txBody>
      </p:sp>
      <p:pic>
        <p:nvPicPr>
          <p:cNvPr id="2" name="Bùi Liễu  0968142780"/>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838200" y="2131428"/>
            <a:ext cx="3870723" cy="3405462"/>
          </a:xfrm>
          <a:prstGeom prst="rect">
            <a:avLst/>
          </a:prstGeom>
        </p:spPr>
      </p:pic>
      <p:sp>
        <p:nvSpPr>
          <p:cNvPr id="19" name="Bùi Liễu  0968142780"/>
          <p:cNvSpPr/>
          <p:nvPr/>
        </p:nvSpPr>
        <p:spPr>
          <a:xfrm>
            <a:off x="4894432" y="3604191"/>
            <a:ext cx="2440092" cy="584775"/>
          </a:xfrm>
          <a:prstGeom prst="rect">
            <a:avLst/>
          </a:prstGeom>
        </p:spPr>
        <p:txBody>
          <a:bodyPr wrap="none">
            <a:spAutoFit/>
          </a:bodyPr>
          <a:lstStyle/>
          <a:p>
            <a:r>
              <a:rPr lang="vi-VN" sz="3200" dirty="0">
                <a:solidFill>
                  <a:srgbClr val="000000"/>
                </a:solidFill>
              </a:rPr>
              <a:t>Hello, hello</a:t>
            </a:r>
            <a:r>
              <a:rPr lang="vi-VN" sz="3200">
                <a:solidFill>
                  <a:srgbClr val="000000"/>
                </a:solidFill>
              </a:rPr>
              <a:t>. </a:t>
            </a:r>
            <a:endParaRPr lang="en-US" sz="3200" dirty="0"/>
          </a:p>
        </p:txBody>
      </p:sp>
      <p:pic>
        <p:nvPicPr>
          <p:cNvPr id="7" name="TA3_U7_Track 73_May I come in and sit down KARAOKE">
            <a:hlinkClick r:id="" action="ppaction://media"/>
          </p:cNvPr>
          <p:cNvPicPr>
            <a:picLocks noChangeAspect="1"/>
          </p:cNvPicPr>
          <p:nvPr>
            <a:audioFile r:link="rId2"/>
            <p:extLst>
              <p:ext uri="{DAA4B4D4-6D71-4841-9C94-3DE7FCFB9230}">
                <p14:media xmlns:p14="http://schemas.microsoft.com/office/powerpoint/2010/main" r:embed="rId1">
                  <p14:bmkLst>
                    <p14:bmk name="Bookmark 1" time="3600"/>
                    <p14:bmk name="Bookmark 2" time="8640"/>
                    <p14:bmk name="Bookmark 3" time="13010"/>
                    <p14:bmk name="Bookmark 4" time="15460"/>
                    <p14:bmk name="Bookmark 5" time="17660"/>
                    <p14:bmk name="Bookmark 6" time="22600"/>
                    <p14:bmk name="Bookmark 7" time="27100"/>
                  </p14:bmkLst>
                </p14:media>
              </p:ext>
            </p:extLst>
          </p:nvPr>
        </p:nvPicPr>
        <p:blipFill>
          <a:blip r:embed="rId7" cstate="print">
            <a:extLst>
              <a:ext uri="{28A0092B-C50C-407E-A947-70E740481C1C}">
                <a14:useLocalDpi xmlns:a14="http://schemas.microsoft.com/office/drawing/2010/main" val="0"/>
              </a:ext>
            </a:extLst>
          </a:blip>
          <a:stretch>
            <a:fillRect/>
          </a:stretch>
        </p:blipFill>
        <p:spPr>
          <a:xfrm>
            <a:off x="3522543" y="423052"/>
            <a:ext cx="1279548" cy="1279548"/>
          </a:xfrm>
          <a:prstGeom prst="rect">
            <a:avLst/>
          </a:prstGeom>
        </p:spPr>
      </p:pic>
    </p:spTree>
    <p:extLst>
      <p:ext uri="{BB962C8B-B14F-4D97-AF65-F5344CB8AC3E}">
        <p14:creationId xmlns:p14="http://schemas.microsoft.com/office/powerpoint/2010/main" val="2240409056"/>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8" fill="hold"/>
                                            <p:tgtEl>
                                              <p:spTgt spid="7"/>
                                            </p:tgtEl>
                                          </p:cBhvr>
                                        </p:cmd>
                                      </p:childTnLst>
                                    </p:cTn>
                                  </p:par>
                                </p:childTnLst>
                              </p:cTn>
                            </p:par>
                          </p:childTnLst>
                        </p:cTn>
                      </p:par>
                    </p:childTnLst>
                  </p:cTn>
                  <p:nextCondLst>
                    <p:cond evt="onClick" delay="0">
                      <p:tgtEl>
                        <p:spTgt spid="7"/>
                      </p:tgtEl>
                    </p:cond>
                  </p:nextCondLst>
                </p:seq>
                <p:audio>
                  <p:cMediaNode vol="10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MediaBookmark" delay="0">
                        <p:tgtEl>
                          <p14:bmkTgt spid="7" bmkName="Bookmark 1"/>
                        </p:tgtEl>
                      </p:cond>
                    </p:stCondLst>
                    <p:endSync evt="end" delay="0">
                      <p:rtn val="all"/>
                    </p:endSync>
                    <p:childTnLst>
                      <p:par>
                        <p:cTn id="9" fill="hold">
                          <p:stCondLst>
                            <p:cond delay="0"/>
                          </p:stCondLst>
                          <p:childTnLst>
                            <p:par>
                              <p:cTn id="10" fill="hold">
                                <p:stCondLst>
                                  <p:cond delay="0"/>
                                </p:stCondLst>
                                <p:childTnLst>
                                  <p:par>
                                    <p:cTn id="11" presetID="16" presetClass="emph" presetSubtype="0" fill="hold" grpId="0" nodeType="clickEffect">
                                      <p:stCondLst>
                                        <p:cond delay="0"/>
                                      </p:stCondLst>
                                      <p:iterate type="lt">
                                        <p:tmPct val="4000"/>
                                      </p:iterate>
                                      <p:childTnLst>
                                        <p:set>
                                          <p:cBhvr override="childStyle">
                                            <p:cTn id="12" dur="3000" fill="hold"/>
                                            <p:tgtEl>
                                              <p:spTgt spid="13"/>
                                            </p:tgtEl>
                                            <p:attrNameLst>
                                              <p:attrName>style.color</p:attrName>
                                            </p:attrNameLst>
                                          </p:cBhvr>
                                          <p:to>
                                            <p:clrVal>
                                              <a:srgbClr val="FF3300"/>
                                            </p:clrVal>
                                          </p:to>
                                        </p:set>
                                        <p:set>
                                          <p:cBhvr>
                                            <p:cTn id="13" dur="3000" fill="hold"/>
                                            <p:tgtEl>
                                              <p:spTgt spid="13"/>
                                            </p:tgtEl>
                                            <p:attrNameLst>
                                              <p:attrName>fillcolor</p:attrName>
                                            </p:attrNameLst>
                                          </p:cBhvr>
                                          <p:to>
                                            <p:clrVal>
                                              <a:srgbClr val="FF3300"/>
                                            </p:clrVal>
                                          </p:to>
                                        </p:set>
                                        <p:set>
                                          <p:cBhvr>
                                            <p:cTn id="14" dur="3000" fill="hold"/>
                                            <p:tgtEl>
                                              <p:spTgt spid="13"/>
                                            </p:tgtEl>
                                            <p:attrNameLst>
                                              <p:attrName>fill.type</p:attrName>
                                            </p:attrNameLst>
                                          </p:cBhvr>
                                          <p:to>
                                            <p:strVal val="solid"/>
                                          </p:to>
                                        </p:set>
                                      </p:childTnLst>
                                    </p:cTn>
                                  </p:par>
                                </p:childTnLst>
                              </p:cTn>
                            </p:par>
                          </p:childTnLst>
                        </p:cTn>
                      </p:par>
                    </p:childTnLst>
                  </p:cTn>
                  <p:nextCondLst>
                    <p:cond evt="onMediaBookmark" delay="0">
                      <p:tgtEl>
                        <p14:bmkTgt spid="7" bmkName="Bookmark 1"/>
                      </p:tgtEl>
                    </p:cond>
                  </p:nextCondLst>
                </p:seq>
                <p:seq concurrent="1" nextAc="seek">
                  <p:cTn id="15" restart="whenNotActive" fill="hold" evtFilter="cancelBubble" nodeType="interactiveSeq">
                    <p:stCondLst>
                      <p:cond evt="onMediaBookmark" delay="0">
                        <p:tgtEl>
                          <p14:bmkTgt spid="7" bmkName="Bookmark 2"/>
                        </p:tgtEl>
                      </p:cond>
                    </p:stCondLst>
                    <p:endSync evt="end" delay="0">
                      <p:rtn val="all"/>
                    </p:endSync>
                    <p:childTnLst>
                      <p:par>
                        <p:cTn id="16" fill="hold">
                          <p:stCondLst>
                            <p:cond delay="0"/>
                          </p:stCondLst>
                          <p:childTnLst>
                            <p:par>
                              <p:cTn id="17" fill="hold">
                                <p:stCondLst>
                                  <p:cond delay="0"/>
                                </p:stCondLst>
                                <p:childTnLst>
                                  <p:par>
                                    <p:cTn id="18" presetID="16" presetClass="emph" presetSubtype="0" fill="hold" grpId="0" nodeType="clickEffect">
                                      <p:stCondLst>
                                        <p:cond delay="0"/>
                                      </p:stCondLst>
                                      <p:iterate type="lt">
                                        <p:tmPct val="4000"/>
                                      </p:iterate>
                                      <p:childTnLst>
                                        <p:set>
                                          <p:cBhvr override="childStyle">
                                            <p:cTn id="19" dur="3000" fill="hold"/>
                                            <p:tgtEl>
                                              <p:spTgt spid="14"/>
                                            </p:tgtEl>
                                            <p:attrNameLst>
                                              <p:attrName>style.color</p:attrName>
                                            </p:attrNameLst>
                                          </p:cBhvr>
                                          <p:to>
                                            <p:clrVal>
                                              <a:srgbClr val="FF3300"/>
                                            </p:clrVal>
                                          </p:to>
                                        </p:set>
                                        <p:set>
                                          <p:cBhvr>
                                            <p:cTn id="20" dur="3000" fill="hold"/>
                                            <p:tgtEl>
                                              <p:spTgt spid="14"/>
                                            </p:tgtEl>
                                            <p:attrNameLst>
                                              <p:attrName>fillcolor</p:attrName>
                                            </p:attrNameLst>
                                          </p:cBhvr>
                                          <p:to>
                                            <p:clrVal>
                                              <a:srgbClr val="FF3300"/>
                                            </p:clrVal>
                                          </p:to>
                                        </p:set>
                                        <p:set>
                                          <p:cBhvr>
                                            <p:cTn id="21" dur="3000" fill="hold"/>
                                            <p:tgtEl>
                                              <p:spTgt spid="14"/>
                                            </p:tgtEl>
                                            <p:attrNameLst>
                                              <p:attrName>fill.type</p:attrName>
                                            </p:attrNameLst>
                                          </p:cBhvr>
                                          <p:to>
                                            <p:strVal val="solid"/>
                                          </p:to>
                                        </p:set>
                                      </p:childTnLst>
                                    </p:cTn>
                                  </p:par>
                                </p:childTnLst>
                              </p:cTn>
                            </p:par>
                          </p:childTnLst>
                        </p:cTn>
                      </p:par>
                    </p:childTnLst>
                  </p:cTn>
                  <p:nextCondLst>
                    <p:cond evt="onMediaBookmark" delay="0">
                      <p:tgtEl>
                        <p14:bmkTgt spid="7" bmkName="Bookmark 2"/>
                      </p:tgtEl>
                    </p:cond>
                  </p:nextCondLst>
                </p:seq>
                <p:seq concurrent="1" nextAc="seek">
                  <p:cTn id="22" restart="whenNotActive" fill="hold" evtFilter="cancelBubble" nodeType="interactiveSeq">
                    <p:stCondLst>
                      <p:cond evt="onMediaBookmark" delay="0">
                        <p:tgtEl>
                          <p14:bmkTgt spid="7" bmkName="Bookmark 3"/>
                        </p:tgtEl>
                      </p:cond>
                    </p:stCondLst>
                    <p:endSync evt="end" delay="0">
                      <p:rtn val="all"/>
                    </p:endSync>
                    <p:childTnLst>
                      <p:par>
                        <p:cTn id="23" fill="hold">
                          <p:stCondLst>
                            <p:cond delay="0"/>
                          </p:stCondLst>
                          <p:childTnLst>
                            <p:par>
                              <p:cTn id="24" fill="hold">
                                <p:stCondLst>
                                  <p:cond delay="0"/>
                                </p:stCondLst>
                                <p:childTnLst>
                                  <p:par>
                                    <p:cTn id="25" presetID="16" presetClass="emph" presetSubtype="0" fill="hold" grpId="0" nodeType="clickEffect">
                                      <p:stCondLst>
                                        <p:cond delay="0"/>
                                      </p:stCondLst>
                                      <p:iterate type="lt">
                                        <p:tmPct val="4000"/>
                                      </p:iterate>
                                      <p:childTnLst>
                                        <p:set>
                                          <p:cBhvr override="childStyle">
                                            <p:cTn id="26" dur="3000" fill="hold"/>
                                            <p:tgtEl>
                                              <p:spTgt spid="19"/>
                                            </p:tgtEl>
                                            <p:attrNameLst>
                                              <p:attrName>style.color</p:attrName>
                                            </p:attrNameLst>
                                          </p:cBhvr>
                                          <p:to>
                                            <p:clrVal>
                                              <a:srgbClr val="FF3300"/>
                                            </p:clrVal>
                                          </p:to>
                                        </p:set>
                                        <p:set>
                                          <p:cBhvr>
                                            <p:cTn id="27" dur="3000" fill="hold"/>
                                            <p:tgtEl>
                                              <p:spTgt spid="19"/>
                                            </p:tgtEl>
                                            <p:attrNameLst>
                                              <p:attrName>fillcolor</p:attrName>
                                            </p:attrNameLst>
                                          </p:cBhvr>
                                          <p:to>
                                            <p:clrVal>
                                              <a:srgbClr val="FF3300"/>
                                            </p:clrVal>
                                          </p:to>
                                        </p:set>
                                        <p:set>
                                          <p:cBhvr>
                                            <p:cTn id="28" dur="3000" fill="hold"/>
                                            <p:tgtEl>
                                              <p:spTgt spid="19"/>
                                            </p:tgtEl>
                                            <p:attrNameLst>
                                              <p:attrName>fill.type</p:attrName>
                                            </p:attrNameLst>
                                          </p:cBhvr>
                                          <p:to>
                                            <p:strVal val="solid"/>
                                          </p:to>
                                        </p:set>
                                      </p:childTnLst>
                                    </p:cTn>
                                  </p:par>
                                </p:childTnLst>
                              </p:cTn>
                            </p:par>
                          </p:childTnLst>
                        </p:cTn>
                      </p:par>
                    </p:childTnLst>
                  </p:cTn>
                  <p:nextCondLst>
                    <p:cond evt="onMediaBookmark" delay="0">
                      <p:tgtEl>
                        <p14:bmkTgt spid="7" bmkName="Bookmark 3"/>
                      </p:tgtEl>
                    </p:cond>
                  </p:nextCondLst>
                </p:seq>
                <p:seq concurrent="1" nextAc="seek">
                  <p:cTn id="29" restart="whenNotActive" fill="hold" evtFilter="cancelBubble" nodeType="interactiveSeq">
                    <p:stCondLst>
                      <p:cond evt="onMediaBookmark" delay="0">
                        <p:tgtEl>
                          <p14:bmkTgt spid="7" bmkName="Bookmark 4"/>
                        </p:tgtEl>
                      </p:cond>
                    </p:stCondLst>
                    <p:endSync evt="end" delay="0">
                      <p:rtn val="all"/>
                    </p:endSync>
                    <p:childTnLst>
                      <p:par>
                        <p:cTn id="30" fill="hold">
                          <p:stCondLst>
                            <p:cond delay="0"/>
                          </p:stCondLst>
                          <p:childTnLst>
                            <p:par>
                              <p:cTn id="31" fill="hold">
                                <p:stCondLst>
                                  <p:cond delay="0"/>
                                </p:stCondLst>
                                <p:childTnLst>
                                  <p:par>
                                    <p:cTn id="32" presetID="16" presetClass="emph" presetSubtype="0" fill="hold" grpId="0" nodeType="clickEffect">
                                      <p:stCondLst>
                                        <p:cond delay="0"/>
                                      </p:stCondLst>
                                      <p:iterate type="lt">
                                        <p:tmPct val="4000"/>
                                      </p:iterate>
                                      <p:childTnLst>
                                        <p:set>
                                          <p:cBhvr override="childStyle">
                                            <p:cTn id="33" dur="3000" fill="hold"/>
                                            <p:tgtEl>
                                              <p:spTgt spid="15"/>
                                            </p:tgtEl>
                                            <p:attrNameLst>
                                              <p:attrName>style.color</p:attrName>
                                            </p:attrNameLst>
                                          </p:cBhvr>
                                          <p:to>
                                            <p:clrVal>
                                              <a:srgbClr val="FF3300"/>
                                            </p:clrVal>
                                          </p:to>
                                        </p:set>
                                        <p:set>
                                          <p:cBhvr>
                                            <p:cTn id="34" dur="3000" fill="hold"/>
                                            <p:tgtEl>
                                              <p:spTgt spid="15"/>
                                            </p:tgtEl>
                                            <p:attrNameLst>
                                              <p:attrName>fillcolor</p:attrName>
                                            </p:attrNameLst>
                                          </p:cBhvr>
                                          <p:to>
                                            <p:clrVal>
                                              <a:srgbClr val="FF3300"/>
                                            </p:clrVal>
                                          </p:to>
                                        </p:set>
                                        <p:set>
                                          <p:cBhvr>
                                            <p:cTn id="35" dur="3000" fill="hold"/>
                                            <p:tgtEl>
                                              <p:spTgt spid="15"/>
                                            </p:tgtEl>
                                            <p:attrNameLst>
                                              <p:attrName>fill.type</p:attrName>
                                            </p:attrNameLst>
                                          </p:cBhvr>
                                          <p:to>
                                            <p:strVal val="solid"/>
                                          </p:to>
                                        </p:set>
                                      </p:childTnLst>
                                    </p:cTn>
                                  </p:par>
                                </p:childTnLst>
                              </p:cTn>
                            </p:par>
                          </p:childTnLst>
                        </p:cTn>
                      </p:par>
                    </p:childTnLst>
                  </p:cTn>
                  <p:nextCondLst>
                    <p:cond evt="onMediaBookmark" delay="0">
                      <p:tgtEl>
                        <p14:bmkTgt spid="7" bmkName="Bookmark 4"/>
                      </p:tgtEl>
                    </p:cond>
                  </p:nextCondLst>
                </p:seq>
                <p:seq concurrent="1" nextAc="seek">
                  <p:cTn id="36" restart="whenNotActive" fill="hold" evtFilter="cancelBubble" nodeType="interactiveSeq">
                    <p:stCondLst>
                      <p:cond evt="onMediaBookmark" delay="0">
                        <p:tgtEl>
                          <p14:bmkTgt spid="7" bmkName="Bookmark 5"/>
                        </p:tgtEl>
                      </p:cond>
                    </p:stCondLst>
                    <p:endSync evt="end" delay="0">
                      <p:rtn val="all"/>
                    </p:endSync>
                    <p:childTnLst>
                      <p:par>
                        <p:cTn id="37" fill="hold">
                          <p:stCondLst>
                            <p:cond delay="0"/>
                          </p:stCondLst>
                          <p:childTnLst>
                            <p:par>
                              <p:cTn id="38" fill="hold">
                                <p:stCondLst>
                                  <p:cond delay="0"/>
                                </p:stCondLst>
                                <p:childTnLst>
                                  <p:par>
                                    <p:cTn id="39" presetID="16" presetClass="emph" presetSubtype="0" fill="hold" grpId="0" nodeType="clickEffect">
                                      <p:stCondLst>
                                        <p:cond delay="0"/>
                                      </p:stCondLst>
                                      <p:iterate type="lt">
                                        <p:tmPct val="4000"/>
                                      </p:iterate>
                                      <p:childTnLst>
                                        <p:set>
                                          <p:cBhvr override="childStyle">
                                            <p:cTn id="40" dur="3000" fill="hold"/>
                                            <p:tgtEl>
                                              <p:spTgt spid="16"/>
                                            </p:tgtEl>
                                            <p:attrNameLst>
                                              <p:attrName>style.color</p:attrName>
                                            </p:attrNameLst>
                                          </p:cBhvr>
                                          <p:to>
                                            <p:clrVal>
                                              <a:srgbClr val="FF3300"/>
                                            </p:clrVal>
                                          </p:to>
                                        </p:set>
                                        <p:set>
                                          <p:cBhvr>
                                            <p:cTn id="41" dur="3000" fill="hold"/>
                                            <p:tgtEl>
                                              <p:spTgt spid="16"/>
                                            </p:tgtEl>
                                            <p:attrNameLst>
                                              <p:attrName>fillcolor</p:attrName>
                                            </p:attrNameLst>
                                          </p:cBhvr>
                                          <p:to>
                                            <p:clrVal>
                                              <a:srgbClr val="FF3300"/>
                                            </p:clrVal>
                                          </p:to>
                                        </p:set>
                                        <p:set>
                                          <p:cBhvr>
                                            <p:cTn id="42" dur="3000" fill="hold"/>
                                            <p:tgtEl>
                                              <p:spTgt spid="16"/>
                                            </p:tgtEl>
                                            <p:attrNameLst>
                                              <p:attrName>fill.type</p:attrName>
                                            </p:attrNameLst>
                                          </p:cBhvr>
                                          <p:to>
                                            <p:strVal val="solid"/>
                                          </p:to>
                                        </p:set>
                                      </p:childTnLst>
                                    </p:cTn>
                                  </p:par>
                                </p:childTnLst>
                              </p:cTn>
                            </p:par>
                          </p:childTnLst>
                        </p:cTn>
                      </p:par>
                    </p:childTnLst>
                  </p:cTn>
                  <p:nextCondLst>
                    <p:cond evt="onMediaBookmark" delay="0">
                      <p:tgtEl>
                        <p14:bmkTgt spid="7" bmkName="Bookmark 5"/>
                      </p:tgtEl>
                    </p:cond>
                  </p:nextCondLst>
                </p:seq>
                <p:seq concurrent="1" nextAc="seek">
                  <p:cTn id="43" restart="whenNotActive" fill="hold" evtFilter="cancelBubble" nodeType="interactiveSeq">
                    <p:stCondLst>
                      <p:cond evt="onMediaBookmark" delay="0">
                        <p:tgtEl>
                          <p14:bmkTgt spid="7" bmkName="Bookmark 6"/>
                        </p:tgtEl>
                      </p:cond>
                    </p:stCondLst>
                    <p:endSync evt="end" delay="0">
                      <p:rtn val="all"/>
                    </p:endSync>
                    <p:childTnLst>
                      <p:par>
                        <p:cTn id="44" fill="hold">
                          <p:stCondLst>
                            <p:cond delay="0"/>
                          </p:stCondLst>
                          <p:childTnLst>
                            <p:par>
                              <p:cTn id="45" fill="hold">
                                <p:stCondLst>
                                  <p:cond delay="0"/>
                                </p:stCondLst>
                                <p:childTnLst>
                                  <p:par>
                                    <p:cTn id="46" presetID="16" presetClass="emph" presetSubtype="0" fill="hold" grpId="0" nodeType="clickEffect">
                                      <p:stCondLst>
                                        <p:cond delay="0"/>
                                      </p:stCondLst>
                                      <p:iterate type="lt">
                                        <p:tmPct val="4000"/>
                                      </p:iterate>
                                      <p:childTnLst>
                                        <p:set>
                                          <p:cBhvr override="childStyle">
                                            <p:cTn id="47" dur="3000" fill="hold"/>
                                            <p:tgtEl>
                                              <p:spTgt spid="17"/>
                                            </p:tgtEl>
                                            <p:attrNameLst>
                                              <p:attrName>style.color</p:attrName>
                                            </p:attrNameLst>
                                          </p:cBhvr>
                                          <p:to>
                                            <p:clrVal>
                                              <a:srgbClr val="FF3300"/>
                                            </p:clrVal>
                                          </p:to>
                                        </p:set>
                                        <p:set>
                                          <p:cBhvr>
                                            <p:cTn id="48" dur="3000" fill="hold"/>
                                            <p:tgtEl>
                                              <p:spTgt spid="17"/>
                                            </p:tgtEl>
                                            <p:attrNameLst>
                                              <p:attrName>fillcolor</p:attrName>
                                            </p:attrNameLst>
                                          </p:cBhvr>
                                          <p:to>
                                            <p:clrVal>
                                              <a:srgbClr val="FF3300"/>
                                            </p:clrVal>
                                          </p:to>
                                        </p:set>
                                        <p:set>
                                          <p:cBhvr>
                                            <p:cTn id="49" dur="3000" fill="hold"/>
                                            <p:tgtEl>
                                              <p:spTgt spid="17"/>
                                            </p:tgtEl>
                                            <p:attrNameLst>
                                              <p:attrName>fill.type</p:attrName>
                                            </p:attrNameLst>
                                          </p:cBhvr>
                                          <p:to>
                                            <p:strVal val="solid"/>
                                          </p:to>
                                        </p:set>
                                      </p:childTnLst>
                                    </p:cTn>
                                  </p:par>
                                </p:childTnLst>
                              </p:cTn>
                            </p:par>
                          </p:childTnLst>
                        </p:cTn>
                      </p:par>
                    </p:childTnLst>
                  </p:cTn>
                  <p:nextCondLst>
                    <p:cond evt="onMediaBookmark" delay="0">
                      <p:tgtEl>
                        <p14:bmkTgt spid="7" bmkName="Bookmark 6"/>
                      </p:tgtEl>
                    </p:cond>
                  </p:nextCondLst>
                </p:seq>
                <p:seq concurrent="1" nextAc="seek">
                  <p:cTn id="50" restart="whenNotActive" fill="hold" evtFilter="cancelBubble" nodeType="interactiveSeq">
                    <p:stCondLst>
                      <p:cond evt="onMediaBookmark" delay="0">
                        <p:tgtEl>
                          <p14:bmkTgt spid="7" bmkName="Bookmark 7"/>
                        </p:tgtEl>
                      </p:cond>
                    </p:stCondLst>
                    <p:endSync evt="end" delay="0">
                      <p:rtn val="all"/>
                    </p:endSync>
                    <p:childTnLst>
                      <p:par>
                        <p:cTn id="51" fill="hold">
                          <p:stCondLst>
                            <p:cond delay="0"/>
                          </p:stCondLst>
                          <p:childTnLst>
                            <p:par>
                              <p:cTn id="52" fill="hold">
                                <p:stCondLst>
                                  <p:cond delay="0"/>
                                </p:stCondLst>
                                <p:childTnLst>
                                  <p:par>
                                    <p:cTn id="53" presetID="16" presetClass="emph" presetSubtype="0" fill="hold" grpId="0" nodeType="clickEffect">
                                      <p:stCondLst>
                                        <p:cond delay="0"/>
                                      </p:stCondLst>
                                      <p:iterate type="lt">
                                        <p:tmPct val="4000"/>
                                      </p:iterate>
                                      <p:childTnLst>
                                        <p:set>
                                          <p:cBhvr override="childStyle">
                                            <p:cTn id="54" dur="5000" fill="hold"/>
                                            <p:tgtEl>
                                              <p:spTgt spid="18"/>
                                            </p:tgtEl>
                                            <p:attrNameLst>
                                              <p:attrName>style.color</p:attrName>
                                            </p:attrNameLst>
                                          </p:cBhvr>
                                          <p:to>
                                            <p:clrVal>
                                              <a:srgbClr val="FF3300"/>
                                            </p:clrVal>
                                          </p:to>
                                        </p:set>
                                        <p:set>
                                          <p:cBhvr>
                                            <p:cTn id="55" dur="5000" fill="hold"/>
                                            <p:tgtEl>
                                              <p:spTgt spid="18"/>
                                            </p:tgtEl>
                                            <p:attrNameLst>
                                              <p:attrName>fillcolor</p:attrName>
                                            </p:attrNameLst>
                                          </p:cBhvr>
                                          <p:to>
                                            <p:clrVal>
                                              <a:srgbClr val="FF3300"/>
                                            </p:clrVal>
                                          </p:to>
                                        </p:set>
                                        <p:set>
                                          <p:cBhvr>
                                            <p:cTn id="56" dur="5000" fill="hold"/>
                                            <p:tgtEl>
                                              <p:spTgt spid="18"/>
                                            </p:tgtEl>
                                            <p:attrNameLst>
                                              <p:attrName>fill.type</p:attrName>
                                            </p:attrNameLst>
                                          </p:cBhvr>
                                          <p:to>
                                            <p:strVal val="solid"/>
                                          </p:to>
                                        </p:set>
                                      </p:childTnLst>
                                    </p:cTn>
                                  </p:par>
                                </p:childTnLst>
                              </p:cTn>
                            </p:par>
                          </p:childTnLst>
                        </p:cTn>
                      </p:par>
                    </p:childTnLst>
                  </p:cTn>
                  <p:nextCondLst>
                    <p:cond evt="onMediaBookmark" delay="0">
                      <p:tgtEl>
                        <p14:bmkTgt spid="7" bmkName="Bookmark 7"/>
                      </p:tgtEl>
                    </p:cond>
                  </p:nextCondLst>
                </p:seq>
              </p:childTnLst>
            </p:cTn>
          </p:par>
        </p:tnLst>
        <p:bldLst>
          <p:bldP spid="13" grpId="0"/>
          <p:bldP spid="14" grpId="0"/>
          <p:bldP spid="15" grpId="0"/>
          <p:bldP spid="16" grpId="0"/>
          <p:bldP spid="17" grpId="0"/>
          <p:bldP spid="18" grpId="0"/>
          <p:bldP spid="19" grpId="0"/>
        </p:bldLst>
      </p:timing>
    </mc:Choice>
    <mc:Fallback xmlns="">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648" fill="hold"/>
                                            <p:tgtEl>
                                              <p:spTgt spid="7"/>
                                            </p:tgtEl>
                                          </p:cBhvr>
                                        </p:cmd>
                                      </p:childTnLst>
                                    </p:cTn>
                                  </p:par>
                                </p:childTnLst>
                              </p:cTn>
                            </p:par>
                          </p:childTnLst>
                        </p:cTn>
                      </p:par>
                    </p:childTnLst>
                  </p:cTn>
                  <p:nextCondLst>
                    <p:cond evt="onClick" delay="0">
                      <p:tgtEl>
                        <p:spTgt spid="7"/>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ùi Liễu"/>
          <p:cNvSpPr/>
          <p:nvPr/>
        </p:nvSpPr>
        <p:spPr>
          <a:xfrm>
            <a:off x="2590800" y="2438400"/>
            <a:ext cx="7162800" cy="1910844"/>
          </a:xfrm>
          <a:prstGeom prst="rect">
            <a:avLst/>
          </a:prstGeom>
        </p:spPr>
        <p:txBody>
          <a:bodyPr wrap="square">
            <a:spAutoFit/>
          </a:bodyPr>
          <a:lstStyle/>
          <a:p>
            <a:pPr>
              <a:lnSpc>
                <a:spcPct val="107000"/>
              </a:lnSpc>
              <a:spcAft>
                <a:spcPts val="800"/>
              </a:spcAft>
            </a:pPr>
            <a:r>
              <a:rPr lang="en-US" sz="12000">
                <a:solidFill>
                  <a:schemeClr val="accent4"/>
                </a:solidFill>
                <a:latin typeface="Berlin Sans FB Demi" panose="020E0802020502020306" pitchFamily="34" charset="0"/>
                <a:ea typeface="Calibri" panose="020F0502020204030204" pitchFamily="34" charset="0"/>
                <a:cs typeface="Arial" panose="020B0604020202020204" pitchFamily="34" charset="0"/>
              </a:rPr>
              <a:t>Wrap up	</a:t>
            </a:r>
            <a:endParaRPr lang="en-US" sz="12000" dirty="0">
              <a:solidFill>
                <a:schemeClr val="accent4"/>
              </a:solidFill>
              <a:latin typeface="Berlin Sans FB Demi" panose="020E0802020502020306"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063648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600200" y="381000"/>
            <a:ext cx="1574470" cy="646331"/>
          </a:xfrm>
          <a:prstGeom prst="rect">
            <a:avLst/>
          </a:prstGeom>
          <a:noFill/>
        </p:spPr>
        <p:txBody>
          <a:bodyPr wrap="none" rtlCol="0">
            <a:spAutoFit/>
          </a:bodyPr>
          <a:lstStyle/>
          <a:p>
            <a:r>
              <a:rPr lang="en-US" sz="3600" b="1">
                <a:solidFill>
                  <a:schemeClr val="accent4"/>
                </a:solidFill>
                <a:cs typeface="Arial" panose="020B0604020202020204" pitchFamily="34" charset="0"/>
              </a:rPr>
              <a:t>Review</a:t>
            </a:r>
            <a:endParaRPr lang="en-US" sz="3600" b="1" dirty="0">
              <a:solidFill>
                <a:schemeClr val="accent4"/>
              </a:solidFill>
              <a:cs typeface="Arial" panose="020B0604020202020204" pitchFamily="34" charset="0"/>
            </a:endParaRPr>
          </a:p>
        </p:txBody>
      </p:sp>
      <p:sp>
        <p:nvSpPr>
          <p:cNvPr id="13" name="Bùi Liễu  0968142780"/>
          <p:cNvSpPr/>
          <p:nvPr/>
        </p:nvSpPr>
        <p:spPr>
          <a:xfrm>
            <a:off x="7512487" y="4154823"/>
            <a:ext cx="4177426"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speak Vietnamese</a:t>
            </a:r>
            <a:endParaRPr lang="en-US" sz="3600" b="1" dirty="0">
              <a:solidFill>
                <a:srgbClr val="C000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9600" y="1792906"/>
            <a:ext cx="3048000" cy="2279832"/>
          </a:xfrm>
          <a:prstGeom prst="rect">
            <a:avLst/>
          </a:prstGeom>
        </p:spPr>
      </p:pic>
      <p:sp>
        <p:nvSpPr>
          <p:cNvPr id="9" name="Bùi Liễu  0968142780"/>
          <p:cNvSpPr/>
          <p:nvPr/>
        </p:nvSpPr>
        <p:spPr>
          <a:xfrm>
            <a:off x="1676013" y="4154823"/>
            <a:ext cx="1595309"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go out</a:t>
            </a:r>
            <a:endParaRPr lang="en-US" sz="3600" b="1" dirty="0">
              <a:solidFill>
                <a:srgbClr val="C000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6891" y="1792906"/>
            <a:ext cx="3426554" cy="2279832"/>
          </a:xfrm>
          <a:prstGeom prst="rect">
            <a:avLst/>
          </a:prstGeom>
        </p:spPr>
      </p:pic>
      <p:pic>
        <p:nvPicPr>
          <p:cNvPr id="11" name="go out. speak Vietnamse">
            <a:hlinkClick r:id="" action="ppaction://media"/>
          </p:cNvPr>
          <p:cNvPicPr>
            <a:picLocks noChangeAspect="1"/>
          </p:cNvPicPr>
          <p:nvPr>
            <a:audioFile r:link="rId1"/>
            <p:extLst>
              <p:ext uri="{DAA4B4D4-6D71-4841-9C94-3DE7FCFB9230}">
                <p14:media xmlns:p14="http://schemas.microsoft.com/office/powerpoint/2010/main" r:embed="rId2">
                  <p14:trim end="2129.375"/>
                </p14:media>
              </p:ext>
            </p:extLst>
          </p:nvPr>
        </p:nvPicPr>
        <p:blipFill>
          <a:blip r:embed="rId8">
            <a:extLst>
              <a:ext uri="{28A0092B-C50C-407E-A947-70E740481C1C}">
                <a14:useLocalDpi xmlns:a14="http://schemas.microsoft.com/office/drawing/2010/main" val="0"/>
              </a:ext>
            </a:extLst>
          </a:blip>
          <a:stretch>
            <a:fillRect/>
          </a:stretch>
        </p:blipFill>
        <p:spPr>
          <a:xfrm>
            <a:off x="3140611" y="3608807"/>
            <a:ext cx="609600" cy="609600"/>
          </a:xfrm>
          <a:prstGeom prst="rect">
            <a:avLst/>
          </a:prstGeom>
        </p:spPr>
      </p:pic>
      <p:pic>
        <p:nvPicPr>
          <p:cNvPr id="15" name="go out. speak Vietnamse">
            <a:hlinkClick r:id="" action="ppaction://media"/>
          </p:cNvPr>
          <p:cNvPicPr>
            <a:picLocks noChangeAspect="1"/>
          </p:cNvPicPr>
          <p:nvPr>
            <a:audioFile r:link="rId1"/>
            <p:extLst>
              <p:ext uri="{DAA4B4D4-6D71-4841-9C94-3DE7FCFB9230}">
                <p14:media xmlns:p14="http://schemas.microsoft.com/office/powerpoint/2010/main" r:embed="rId2">
                  <p14:trim st="1329" end="76.375"/>
                </p14:media>
              </p:ext>
            </p:extLst>
          </p:nvPr>
        </p:nvPicPr>
        <p:blipFill>
          <a:blip r:embed="rId8">
            <a:extLst>
              <a:ext uri="{28A0092B-C50C-407E-A947-70E740481C1C}">
                <a14:useLocalDpi xmlns:a14="http://schemas.microsoft.com/office/drawing/2010/main" val="0"/>
              </a:ext>
            </a:extLst>
          </a:blip>
          <a:stretch>
            <a:fillRect/>
          </a:stretch>
        </p:blipFill>
        <p:spPr>
          <a:xfrm>
            <a:off x="9982200" y="3580393"/>
            <a:ext cx="609600" cy="609600"/>
          </a:xfrm>
          <a:prstGeom prst="rect">
            <a:avLst/>
          </a:prstGeom>
        </p:spPr>
      </p:pic>
      <p:sp>
        <p:nvSpPr>
          <p:cNvPr id="17" name="Bùi Liễu  0968142780"/>
          <p:cNvSpPr/>
          <p:nvPr/>
        </p:nvSpPr>
        <p:spPr>
          <a:xfrm>
            <a:off x="5139564" y="4154823"/>
            <a:ext cx="1928733" cy="646331"/>
          </a:xfrm>
          <a:prstGeom prst="rect">
            <a:avLst/>
          </a:prstGeom>
        </p:spPr>
        <p:txBody>
          <a:bodyPr wrap="none">
            <a:spAutoFit/>
          </a:bodyPr>
          <a:lstStyle/>
          <a:p>
            <a:pPr algn="ctr"/>
            <a:r>
              <a:rPr lang="en-US" sz="3600" b="1">
                <a:solidFill>
                  <a:srgbClr val="C00000"/>
                </a:solidFill>
                <a:latin typeface="Arial" panose="020B0604020202020204" pitchFamily="34" charset="0"/>
                <a:cs typeface="Arial" panose="020B0604020202020204" pitchFamily="34" charset="0"/>
              </a:rPr>
              <a:t>come in</a:t>
            </a:r>
            <a:endParaRPr lang="en-US" sz="3600" b="1" dirty="0">
              <a:solidFill>
                <a:srgbClr val="C00000"/>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rotWithShape="1">
          <a:blip r:embed="rId9">
            <a:extLst>
              <a:ext uri="{28A0092B-C50C-407E-A947-70E740481C1C}">
                <a14:useLocalDpi xmlns:a14="http://schemas.microsoft.com/office/drawing/2010/main" val="0"/>
              </a:ext>
            </a:extLst>
          </a:blip>
          <a:srcRect l="-749" t="21941" r="13081" b="4836"/>
          <a:stretch/>
        </p:blipFill>
        <p:spPr>
          <a:xfrm>
            <a:off x="4664825" y="1798592"/>
            <a:ext cx="3101541" cy="2274145"/>
          </a:xfrm>
          <a:prstGeom prst="rect">
            <a:avLst/>
          </a:prstGeom>
        </p:spPr>
      </p:pic>
      <p:pic>
        <p:nvPicPr>
          <p:cNvPr id="19" name="come in - Sao ché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extLst>
              <a:ext uri="{28A0092B-C50C-407E-A947-70E740481C1C}">
                <a14:useLocalDpi xmlns:a14="http://schemas.microsoft.com/office/drawing/2010/main" val="0"/>
              </a:ext>
            </a:extLst>
          </a:blip>
          <a:stretch>
            <a:fillRect/>
          </a:stretch>
        </p:blipFill>
        <p:spPr>
          <a:xfrm>
            <a:off x="7210364" y="3545222"/>
            <a:ext cx="609600" cy="609600"/>
          </a:xfrm>
          <a:prstGeom prst="rect">
            <a:avLst/>
          </a:prstGeom>
        </p:spPr>
      </p:pic>
    </p:spTree>
    <p:extLst>
      <p:ext uri="{BB962C8B-B14F-4D97-AF65-F5344CB8AC3E}">
        <p14:creationId xmlns:p14="http://schemas.microsoft.com/office/powerpoint/2010/main" val="329827570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par>
                                <p:cTn id="8" presetID="27" presetClass="emph" presetSubtype="0" fill="remove" grpId="0" nodeType="withEffect">
                                  <p:stCondLst>
                                    <p:cond delay="0"/>
                                  </p:stCondLst>
                                  <p:childTnLst>
                                    <p:animClr clrSpc="rgb" dir="cw">
                                      <p:cBhvr override="childStyle">
                                        <p:cTn id="9" dur="250" autoRev="1" fill="remove"/>
                                        <p:tgtEl>
                                          <p:spTgt spid="9"/>
                                        </p:tgtEl>
                                        <p:attrNameLst>
                                          <p:attrName>style.color</p:attrName>
                                        </p:attrNameLst>
                                      </p:cBhvr>
                                      <p:to>
                                        <a:schemeClr val="bg1"/>
                                      </p:to>
                                    </p:animClr>
                                    <p:animClr clrSpc="rgb" dir="cw">
                                      <p:cBhvr>
                                        <p:cTn id="10" dur="250" autoRev="1" fill="remove"/>
                                        <p:tgtEl>
                                          <p:spTgt spid="9"/>
                                        </p:tgtEl>
                                        <p:attrNameLst>
                                          <p:attrName>fillcolor</p:attrName>
                                        </p:attrNameLst>
                                      </p:cBhvr>
                                      <p:to>
                                        <a:schemeClr val="bg1"/>
                                      </p:to>
                                    </p:animClr>
                                    <p:set>
                                      <p:cBhvr>
                                        <p:cTn id="11" dur="250" autoRev="1" fill="remove"/>
                                        <p:tgtEl>
                                          <p:spTgt spid="9"/>
                                        </p:tgtEl>
                                        <p:attrNameLst>
                                          <p:attrName>fill.type</p:attrName>
                                        </p:attrNameLst>
                                      </p:cBhvr>
                                      <p:to>
                                        <p:strVal val="solid"/>
                                      </p:to>
                                    </p:set>
                                    <p:set>
                                      <p:cBhvr>
                                        <p:cTn id="12" dur="250" autoRev="1" fill="remove"/>
                                        <p:tgtEl>
                                          <p:spTgt spid="9"/>
                                        </p:tgtEl>
                                        <p:attrNameLst>
                                          <p:attrName>fill.on</p:attrName>
                                        </p:attrNameLst>
                                      </p:cBhvr>
                                      <p:to>
                                        <p:strVal val="true"/>
                                      </p:to>
                                    </p:set>
                                  </p:childTnLst>
                                </p:cTn>
                              </p:par>
                              <p:par>
                                <p:cTn id="13" presetID="1" presetClass="mediacall" presetSubtype="0" fill="hold" nodeType="withEffect">
                                  <p:stCondLst>
                                    <p:cond delay="0"/>
                                  </p:stCondLst>
                                  <p:childTnLst>
                                    <p:cmd type="call" cmd="playFrom(0.0)">
                                      <p:cBhvr>
                                        <p:cTn id="14" dur="1038" fill="hold"/>
                                        <p:tgtEl>
                                          <p:spTgt spid="11"/>
                                        </p:tgtEl>
                                      </p:cBhvr>
                                    </p:cmd>
                                  </p:childTnLst>
                                </p:cTn>
                              </p:par>
                            </p:childTnLst>
                          </p:cTn>
                        </p:par>
                      </p:childTnLst>
                    </p:cTn>
                  </p:par>
                  <p:par>
                    <p:cTn id="15" fill="hold">
                      <p:stCondLst>
                        <p:cond delay="indefinite"/>
                      </p:stCondLst>
                      <p:childTnLst>
                        <p:par>
                          <p:cTn id="16" fill="hold">
                            <p:stCondLst>
                              <p:cond delay="0"/>
                            </p:stCondLst>
                            <p:childTnLst>
                              <p:par>
                                <p:cTn id="17" presetID="26" presetClass="emph" presetSubtype="0" fill="hold" nodeType="clickEffect">
                                  <p:stCondLst>
                                    <p:cond delay="0"/>
                                  </p:stCondLst>
                                  <p:childTnLst>
                                    <p:animEffect transition="out" filter="fade">
                                      <p:cBhvr>
                                        <p:cTn id="18" dur="500" tmFilter="0, 0; .2, .5; .8, .5; 1, 0"/>
                                        <p:tgtEl>
                                          <p:spTgt spid="18"/>
                                        </p:tgtEl>
                                      </p:cBhvr>
                                    </p:animEffect>
                                    <p:animScale>
                                      <p:cBhvr>
                                        <p:cTn id="19" dur="250" autoRev="1" fill="hold"/>
                                        <p:tgtEl>
                                          <p:spTgt spid="18"/>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17"/>
                                        </p:tgtEl>
                                      </p:cBhvr>
                                    </p:animEffect>
                                    <p:animScale>
                                      <p:cBhvr>
                                        <p:cTn id="22" dur="250" autoRev="1" fill="hold"/>
                                        <p:tgtEl>
                                          <p:spTgt spid="17"/>
                                        </p:tgtEl>
                                      </p:cBhvr>
                                      <p:by x="105000" y="105000"/>
                                    </p:animScale>
                                  </p:childTnLst>
                                </p:cTn>
                              </p:par>
                              <p:par>
                                <p:cTn id="23" presetID="1" presetClass="mediacall" presetSubtype="0" fill="hold" nodeType="withEffect">
                                  <p:stCondLst>
                                    <p:cond delay="0"/>
                                  </p:stCondLst>
                                  <p:childTnLst>
                                    <p:cmd type="call" cmd="playFrom(0.0)">
                                      <p:cBhvr>
                                        <p:cTn id="24" dur="649" fill="hold"/>
                                        <p:tgtEl>
                                          <p:spTgt spid="19"/>
                                        </p:tgtEl>
                                      </p:cBhvr>
                                    </p:cmd>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nodeType="clickEffect">
                                  <p:stCondLst>
                                    <p:cond delay="0"/>
                                  </p:stCondLst>
                                  <p:childTnLst>
                                    <p:animEffect transition="out" filter="fade">
                                      <p:cBhvr>
                                        <p:cTn id="28" dur="500" tmFilter="0, 0; .2, .5; .8, .5; 1, 0"/>
                                        <p:tgtEl>
                                          <p:spTgt spid="4"/>
                                        </p:tgtEl>
                                      </p:cBhvr>
                                    </p:animEffect>
                                    <p:animScale>
                                      <p:cBhvr>
                                        <p:cTn id="29" dur="250" autoRev="1" fill="hold"/>
                                        <p:tgtEl>
                                          <p:spTgt spid="4"/>
                                        </p:tgtEl>
                                      </p:cBhvr>
                                      <p:by x="105000" y="105000"/>
                                    </p:animScale>
                                  </p:childTnLst>
                                </p:cTn>
                              </p:par>
                              <p:par>
                                <p:cTn id="30" presetID="27" presetClass="emph" presetSubtype="0" fill="remove" grpId="0" nodeType="withEffect">
                                  <p:stCondLst>
                                    <p:cond delay="0"/>
                                  </p:stCondLst>
                                  <p:childTnLst>
                                    <p:animClr clrSpc="rgb" dir="cw">
                                      <p:cBhvr override="childStyle">
                                        <p:cTn id="31" dur="250" autoRev="1" fill="remove"/>
                                        <p:tgtEl>
                                          <p:spTgt spid="13"/>
                                        </p:tgtEl>
                                        <p:attrNameLst>
                                          <p:attrName>style.color</p:attrName>
                                        </p:attrNameLst>
                                      </p:cBhvr>
                                      <p:to>
                                        <a:schemeClr val="bg1"/>
                                      </p:to>
                                    </p:animClr>
                                    <p:animClr clrSpc="rgb" dir="cw">
                                      <p:cBhvr>
                                        <p:cTn id="32" dur="250" autoRev="1" fill="remove"/>
                                        <p:tgtEl>
                                          <p:spTgt spid="13"/>
                                        </p:tgtEl>
                                        <p:attrNameLst>
                                          <p:attrName>fillcolor</p:attrName>
                                        </p:attrNameLst>
                                      </p:cBhvr>
                                      <p:to>
                                        <a:schemeClr val="bg1"/>
                                      </p:to>
                                    </p:animClr>
                                    <p:set>
                                      <p:cBhvr>
                                        <p:cTn id="33" dur="250" autoRev="1" fill="remove"/>
                                        <p:tgtEl>
                                          <p:spTgt spid="13"/>
                                        </p:tgtEl>
                                        <p:attrNameLst>
                                          <p:attrName>fill.type</p:attrName>
                                        </p:attrNameLst>
                                      </p:cBhvr>
                                      <p:to>
                                        <p:strVal val="solid"/>
                                      </p:to>
                                    </p:set>
                                    <p:set>
                                      <p:cBhvr>
                                        <p:cTn id="34" dur="250" autoRev="1" fill="remove"/>
                                        <p:tgtEl>
                                          <p:spTgt spid="13"/>
                                        </p:tgtEl>
                                        <p:attrNameLst>
                                          <p:attrName>fill.on</p:attrName>
                                        </p:attrNameLst>
                                      </p:cBhvr>
                                      <p:to>
                                        <p:strVal val="true"/>
                                      </p:to>
                                    </p:set>
                                  </p:childTnLst>
                                </p:cTn>
                              </p:par>
                              <p:par>
                                <p:cTn id="35" presetID="1" presetClass="mediacall" presetSubtype="0" fill="hold" nodeType="withEffect">
                                  <p:stCondLst>
                                    <p:cond delay="0"/>
                                  </p:stCondLst>
                                  <p:childTnLst>
                                    <p:cmd type="call" cmd="playFrom(0.0)">
                                      <p:cBhvr>
                                        <p:cTn id="36" dur="176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7" fill="hold" display="0">
                  <p:stCondLst>
                    <p:cond delay="indefinite"/>
                  </p:stCondLst>
                  <p:endCondLst>
                    <p:cond evt="onStopAudio" delay="0">
                      <p:tgtEl>
                        <p:sldTgt/>
                      </p:tgtEl>
                    </p:cond>
                  </p:endCondLst>
                </p:cTn>
                <p:tgtEl>
                  <p:spTgt spid="11"/>
                </p:tgtEl>
              </p:cMediaNode>
            </p:audio>
            <p:audio>
              <p:cMediaNode vol="100000">
                <p:cTn id="38" fill="hold" display="0">
                  <p:stCondLst>
                    <p:cond delay="indefinite"/>
                  </p:stCondLst>
                  <p:endCondLst>
                    <p:cond evt="onStopAudio" delay="0">
                      <p:tgtEl>
                        <p:sldTgt/>
                      </p:tgtEl>
                    </p:cond>
                  </p:endCondLst>
                </p:cTn>
                <p:tgtEl>
                  <p:spTgt spid="15"/>
                </p:tgtEl>
              </p:cMediaNode>
            </p:audio>
            <p:audio>
              <p:cMediaNode vol="100000">
                <p:cTn id="39" fill="hold" display="0">
                  <p:stCondLst>
                    <p:cond delay="indefinite"/>
                  </p:stCondLst>
                  <p:endCondLst>
                    <p:cond evt="onStopAudio" delay="0">
                      <p:tgtEl>
                        <p:sldTgt/>
                      </p:tgtEl>
                    </p:cond>
                  </p:endCondLst>
                </p:cTn>
                <p:tgtEl>
                  <p:spTgt spid="19"/>
                </p:tgtEl>
              </p:cMediaNode>
            </p:audio>
          </p:childTnLst>
        </p:cTn>
      </p:par>
    </p:tnLst>
    <p:bldLst>
      <p:bldP spid="13" grpId="0"/>
      <p:bldP spid="9"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ùi Liễu  0968142780"/>
          <p:cNvSpPr txBox="1"/>
          <p:nvPr/>
        </p:nvSpPr>
        <p:spPr>
          <a:xfrm>
            <a:off x="1524000" y="570765"/>
            <a:ext cx="2910156" cy="707886"/>
          </a:xfrm>
          <a:prstGeom prst="rect">
            <a:avLst/>
          </a:prstGeom>
          <a:noFill/>
        </p:spPr>
        <p:txBody>
          <a:bodyPr wrap="none" rtlCol="0">
            <a:spAutoFit/>
          </a:bodyPr>
          <a:lstStyle/>
          <a:p>
            <a:r>
              <a:rPr lang="en-US" sz="4000" b="1">
                <a:solidFill>
                  <a:schemeClr val="accent4"/>
                </a:solidFill>
                <a:latin typeface="Arial" panose="020B0604020202020204" pitchFamily="34" charset="0"/>
                <a:cs typeface="Arial" panose="020B0604020202020204" pitchFamily="34" charset="0"/>
              </a:rPr>
              <a:t>Vocabulary</a:t>
            </a:r>
            <a:endParaRPr lang="en-US" sz="4000" b="1" dirty="0">
              <a:solidFill>
                <a:schemeClr val="accent4"/>
              </a:solidFill>
              <a:latin typeface="Arial" panose="020B0604020202020204" pitchFamily="34" charset="0"/>
              <a:cs typeface="Arial" panose="020B0604020202020204" pitchFamily="34" charset="0"/>
            </a:endParaRPr>
          </a:p>
        </p:txBody>
      </p:sp>
      <p:sp>
        <p:nvSpPr>
          <p:cNvPr id="10" name="Bùi Liễu 0968142780">
            <a:extLst>
              <a:ext uri="{FF2B5EF4-FFF2-40B4-BE49-F238E27FC236}">
                <a16:creationId xmlns:a16="http://schemas.microsoft.com/office/drawing/2014/main" id="{C3167AD1-D4F3-401F-B329-0BA602F8E782}"/>
              </a:ext>
            </a:extLst>
          </p:cNvPr>
          <p:cNvSpPr txBox="1"/>
          <p:nvPr/>
        </p:nvSpPr>
        <p:spPr>
          <a:xfrm>
            <a:off x="2142943" y="2770949"/>
            <a:ext cx="6898154" cy="1015663"/>
          </a:xfrm>
          <a:prstGeom prst="rect">
            <a:avLst/>
          </a:prstGeom>
          <a:noFill/>
        </p:spPr>
        <p:txBody>
          <a:bodyPr wrap="square">
            <a:spAutoFit/>
          </a:bodyPr>
          <a:lstStyle/>
          <a:p>
            <a:pPr marR="0" lvl="0">
              <a:lnSpc>
                <a:spcPct val="150000"/>
              </a:lnSpc>
              <a:spcBef>
                <a:spcPts val="0"/>
              </a:spcBef>
              <a:spcAft>
                <a:spcPts val="0"/>
              </a:spcAft>
            </a:pPr>
            <a:r>
              <a:rPr lang="en-US" sz="4000" b="1">
                <a:latin typeface="Arial" panose="020B0604020202020204" pitchFamily="34" charset="0"/>
                <a:ea typeface="Calibri" panose="020F0502020204030204" pitchFamily="34" charset="0"/>
                <a:cs typeface="Arial" panose="020B0604020202020204" pitchFamily="34" charset="0"/>
              </a:rPr>
              <a:t>- go out </a:t>
            </a:r>
            <a:r>
              <a:rPr lang="en-US" sz="4000">
                <a:latin typeface="Arial" panose="020B0604020202020204" pitchFamily="34" charset="0"/>
                <a:ea typeface="Calibri" panose="020F0502020204030204" pitchFamily="34" charset="0"/>
                <a:cs typeface="Arial" panose="020B0604020202020204" pitchFamily="34" charset="0"/>
              </a:rPr>
              <a:t>: đi ra</a:t>
            </a:r>
            <a:endParaRPr lang="en-US" sz="4000" b="1" dirty="0">
              <a:latin typeface="Arial" panose="020B0604020202020204" pitchFamily="34" charset="0"/>
              <a:ea typeface="Calibri" panose="020F0502020204030204" pitchFamily="34" charset="0"/>
              <a:cs typeface="Arial" panose="020B0604020202020204" pitchFamily="34" charset="0"/>
            </a:endParaRPr>
          </a:p>
        </p:txBody>
      </p:sp>
      <p:sp>
        <p:nvSpPr>
          <p:cNvPr id="11" name="Bùi Liễu 0968142780">
            <a:extLst>
              <a:ext uri="{FF2B5EF4-FFF2-40B4-BE49-F238E27FC236}">
                <a16:creationId xmlns:a16="http://schemas.microsoft.com/office/drawing/2014/main" id="{3D32B1B6-B72D-45CB-BC95-1C9542B7A7B5}"/>
              </a:ext>
            </a:extLst>
          </p:cNvPr>
          <p:cNvSpPr txBox="1"/>
          <p:nvPr/>
        </p:nvSpPr>
        <p:spPr>
          <a:xfrm>
            <a:off x="2142943" y="1845535"/>
            <a:ext cx="8686800" cy="1015663"/>
          </a:xfrm>
          <a:prstGeom prst="rect">
            <a:avLst/>
          </a:prstGeom>
          <a:noFill/>
        </p:spPr>
        <p:txBody>
          <a:bodyPr wrap="square">
            <a:spAutoFit/>
          </a:bodyPr>
          <a:lstStyle/>
          <a:p>
            <a:pPr>
              <a:lnSpc>
                <a:spcPct val="150000"/>
              </a:lnSpc>
            </a:pPr>
            <a:r>
              <a:rPr lang="en-US" sz="4000" b="1">
                <a:latin typeface="Arial" panose="020B0604020202020204" pitchFamily="34" charset="0"/>
                <a:ea typeface="Calibri" panose="020F0502020204030204" pitchFamily="34" charset="0"/>
                <a:cs typeface="Arial" panose="020B0604020202020204" pitchFamily="34" charset="0"/>
              </a:rPr>
              <a:t>- come in</a:t>
            </a:r>
            <a:r>
              <a:rPr lang="en-US" sz="4000"/>
              <a:t>: vào trong</a:t>
            </a:r>
          </a:p>
        </p:txBody>
      </p:sp>
      <p:pic>
        <p:nvPicPr>
          <p:cNvPr id="9" name="go out. speak Vietnamse">
            <a:hlinkClick r:id="" action="ppaction://media"/>
          </p:cNvPr>
          <p:cNvPicPr>
            <a:picLocks noChangeAspect="1"/>
          </p:cNvPicPr>
          <p:nvPr>
            <a:audioFile r:link="rId1"/>
            <p:extLst>
              <p:ext uri="{DAA4B4D4-6D71-4841-9C94-3DE7FCFB9230}">
                <p14:media xmlns:p14="http://schemas.microsoft.com/office/powerpoint/2010/main" r:embed="rId2">
                  <p14:trim end="2129.375"/>
                </p14:media>
              </p:ext>
            </p:extLst>
          </p:nvPr>
        </p:nvPicPr>
        <p:blipFill>
          <a:blip r:embed="rId6">
            <a:extLst>
              <a:ext uri="{28A0092B-C50C-407E-A947-70E740481C1C}">
                <a14:useLocalDpi xmlns:a14="http://schemas.microsoft.com/office/drawing/2010/main" val="0"/>
              </a:ext>
            </a:extLst>
          </a:blip>
          <a:stretch>
            <a:fillRect/>
          </a:stretch>
        </p:blipFill>
        <p:spPr>
          <a:xfrm>
            <a:off x="12383834" y="3938173"/>
            <a:ext cx="609600" cy="609600"/>
          </a:xfrm>
          <a:prstGeom prst="rect">
            <a:avLst/>
          </a:prstGeom>
        </p:spPr>
      </p:pic>
      <p:pic>
        <p:nvPicPr>
          <p:cNvPr id="13" name="go out. speak Vietnamse">
            <a:hlinkClick r:id="" action="ppaction://media"/>
          </p:cNvPr>
          <p:cNvPicPr>
            <a:picLocks noChangeAspect="1"/>
          </p:cNvPicPr>
          <p:nvPr>
            <a:audioFile r:link="rId1"/>
            <p:extLst>
              <p:ext uri="{DAA4B4D4-6D71-4841-9C94-3DE7FCFB9230}">
                <p14:media xmlns:p14="http://schemas.microsoft.com/office/powerpoint/2010/main" r:embed="rId2">
                  <p14:trim st="1329" end="76.375"/>
                </p14:media>
              </p:ext>
            </p:extLst>
          </p:nvPr>
        </p:nvPicPr>
        <p:blipFill>
          <a:blip r:embed="rId6">
            <a:extLst>
              <a:ext uri="{28A0092B-C50C-407E-A947-70E740481C1C}">
                <a14:useLocalDpi xmlns:a14="http://schemas.microsoft.com/office/drawing/2010/main" val="0"/>
              </a:ext>
            </a:extLst>
          </a:blip>
          <a:stretch>
            <a:fillRect/>
          </a:stretch>
        </p:blipFill>
        <p:spPr>
          <a:xfrm>
            <a:off x="12383834" y="4953000"/>
            <a:ext cx="609600" cy="609600"/>
          </a:xfrm>
          <a:prstGeom prst="rect">
            <a:avLst/>
          </a:prstGeom>
        </p:spPr>
      </p:pic>
      <p:pic>
        <p:nvPicPr>
          <p:cNvPr id="18" name="come in - Sao chép">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6">
            <a:extLst>
              <a:ext uri="{28A0092B-C50C-407E-A947-70E740481C1C}">
                <a14:useLocalDpi xmlns:a14="http://schemas.microsoft.com/office/drawing/2010/main" val="0"/>
              </a:ext>
            </a:extLst>
          </a:blip>
          <a:stretch>
            <a:fillRect/>
          </a:stretch>
        </p:blipFill>
        <p:spPr>
          <a:xfrm>
            <a:off x="12383834" y="2827618"/>
            <a:ext cx="609600" cy="609600"/>
          </a:xfrm>
          <a:prstGeom prst="rect">
            <a:avLst/>
          </a:prstGeom>
        </p:spPr>
      </p:pic>
      <p:sp>
        <p:nvSpPr>
          <p:cNvPr id="19" name="Bùi Liễu 0968142780">
            <a:extLst>
              <a:ext uri="{FF2B5EF4-FFF2-40B4-BE49-F238E27FC236}">
                <a16:creationId xmlns:a16="http://schemas.microsoft.com/office/drawing/2014/main" id="{3D32B1B6-B72D-45CB-BC95-1C9542B7A7B5}"/>
              </a:ext>
            </a:extLst>
          </p:cNvPr>
          <p:cNvSpPr txBox="1"/>
          <p:nvPr/>
        </p:nvSpPr>
        <p:spPr>
          <a:xfrm>
            <a:off x="2128736" y="3735141"/>
            <a:ext cx="8686800" cy="1015663"/>
          </a:xfrm>
          <a:prstGeom prst="rect">
            <a:avLst/>
          </a:prstGeom>
          <a:noFill/>
        </p:spPr>
        <p:txBody>
          <a:bodyPr wrap="square">
            <a:spAutoFit/>
          </a:bodyPr>
          <a:lstStyle/>
          <a:p>
            <a:pPr>
              <a:lnSpc>
                <a:spcPct val="150000"/>
              </a:lnSpc>
            </a:pPr>
            <a:r>
              <a:rPr lang="en-US" sz="4000" b="1">
                <a:latin typeface="Arial" panose="020B0604020202020204" pitchFamily="34" charset="0"/>
                <a:ea typeface="Calibri" panose="020F0502020204030204" pitchFamily="34" charset="0"/>
                <a:cs typeface="Arial" panose="020B0604020202020204" pitchFamily="34" charset="0"/>
              </a:rPr>
              <a:t>- speak Vietnamese </a:t>
            </a:r>
            <a:r>
              <a:rPr lang="en-US" sz="4000"/>
              <a:t>: nói Tiếng Việt</a:t>
            </a:r>
          </a:p>
        </p:txBody>
      </p:sp>
    </p:spTree>
    <p:extLst>
      <p:ext uri="{BB962C8B-B14F-4D97-AF65-F5344CB8AC3E}">
        <p14:creationId xmlns:p14="http://schemas.microsoft.com/office/powerpoint/2010/main" val="2524415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649" fill="hold"/>
                                        <p:tgtEl>
                                          <p:spTgt spid="18"/>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 presetClass="mediacall" presetSubtype="0" fill="hold" nodeType="withEffect">
                                  <p:stCondLst>
                                    <p:cond delay="0"/>
                                  </p:stCondLst>
                                  <p:childTnLst>
                                    <p:cmd type="call" cmd="playFrom(0.0)">
                                      <p:cBhvr>
                                        <p:cTn id="16" dur="1038" fill="hold"/>
                                        <p:tgtEl>
                                          <p:spTgt spid="9"/>
                                        </p:tgtEl>
                                      </p:cBhvr>
                                    </p:cmd>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 presetClass="mediacall" presetSubtype="0" fill="hold" nodeType="withEffect">
                                  <p:stCondLst>
                                    <p:cond delay="0"/>
                                  </p:stCondLst>
                                  <p:childTnLst>
                                    <p:cmd type="call" cmd="playFrom(0.0)">
                                      <p:cBhvr>
                                        <p:cTn id="23" dur="1762"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4" fill="hold" display="0">
                  <p:stCondLst>
                    <p:cond delay="indefinite"/>
                  </p:stCondLst>
                  <p:endCondLst>
                    <p:cond evt="onStopAudio" delay="0">
                      <p:tgtEl>
                        <p:sldTgt/>
                      </p:tgtEl>
                    </p:cond>
                  </p:endCondLst>
                </p:cTn>
                <p:tgtEl>
                  <p:spTgt spid="9"/>
                </p:tgtEl>
              </p:cMediaNode>
            </p:audio>
            <p:audio>
              <p:cMediaNode vol="100000">
                <p:cTn id="25" fill="hold" display="0">
                  <p:stCondLst>
                    <p:cond delay="indefinite"/>
                  </p:stCondLst>
                  <p:endCondLst>
                    <p:cond evt="onStopAudio" delay="0">
                      <p:tgtEl>
                        <p:sldTgt/>
                      </p:tgtEl>
                    </p:cond>
                  </p:endCondLst>
                </p:cTn>
                <p:tgtEl>
                  <p:spTgt spid="13"/>
                </p:tgtEl>
              </p:cMediaNode>
            </p:audio>
            <p:audio>
              <p:cMediaNode vol="100000">
                <p:cTn id="26" fill="hold" display="0">
                  <p:stCondLst>
                    <p:cond delay="indefinite"/>
                  </p:stCondLst>
                  <p:endCondLst>
                    <p:cond evt="onStopAudio" delay="0">
                      <p:tgtEl>
                        <p:sldTgt/>
                      </p:tgtEl>
                    </p:cond>
                  </p:endCondLst>
                </p:cTn>
                <p:tgtEl>
                  <p:spTgt spid="18"/>
                </p:tgtEl>
              </p:cMediaNode>
            </p:audio>
          </p:childTnLst>
        </p:cTn>
      </p:par>
    </p:tnLst>
    <p:bldLst>
      <p:bldP spid="10" grpId="0"/>
      <p:bldP spid="11"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198" y="-32626"/>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6" name="Прямоугольник 14">
            <a:extLst>
              <a:ext uri="{FF2B5EF4-FFF2-40B4-BE49-F238E27FC236}">
                <a16:creationId xmlns:a16="http://schemas.microsoft.com/office/drawing/2014/main" id="{851270BF-0E19-44A3-BD54-D538EAD46645}"/>
              </a:ext>
            </a:extLst>
          </p:cNvPr>
          <p:cNvSpPr/>
          <p:nvPr/>
        </p:nvSpPr>
        <p:spPr>
          <a:xfrm>
            <a:off x="3628678" y="371292"/>
            <a:ext cx="1071705"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your</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8" name="Прямоугольник 16">
            <a:extLst>
              <a:ext uri="{FF2B5EF4-FFF2-40B4-BE49-F238E27FC236}">
                <a16:creationId xmlns:a16="http://schemas.microsoft.com/office/drawing/2014/main" id="{EF258F0D-7384-483E-B4DB-573DA3E072A0}"/>
              </a:ext>
            </a:extLst>
          </p:cNvPr>
          <p:cNvSpPr/>
          <p:nvPr/>
        </p:nvSpPr>
        <p:spPr>
          <a:xfrm>
            <a:off x="4814174" y="354070"/>
            <a:ext cx="1281826" cy="523220"/>
          </a:xfrm>
          <a:prstGeom prst="rect">
            <a:avLst/>
          </a:prstGeom>
          <a:noFill/>
        </p:spPr>
        <p:txBody>
          <a:bodyPr wrap="none" lIns="91440" tIns="45720" rIns="91440" bIns="45720">
            <a:spAutoFit/>
          </a:bodyPr>
          <a:lstStyle/>
          <a:p>
            <a:pPr algn="ctr"/>
            <a:r>
              <a:rPr lang="en-US" sz="2800" b="1" cap="none"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Book,</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0" name="Прямоугольник 21">
            <a:extLst>
              <a:ext uri="{FF2B5EF4-FFF2-40B4-BE49-F238E27FC236}">
                <a16:creationId xmlns:a16="http://schemas.microsoft.com/office/drawing/2014/main" id="{6E6908D1-8674-481E-AA8A-C5BACD0221CA}"/>
              </a:ext>
            </a:extLst>
          </p:cNvPr>
          <p:cNvSpPr/>
          <p:nvPr/>
        </p:nvSpPr>
        <p:spPr>
          <a:xfrm>
            <a:off x="2300394" y="432487"/>
            <a:ext cx="1159292"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Open</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87157" y="6099532"/>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4" name="Прямоугольник 20">
            <a:extLst>
              <a:ext uri="{FF2B5EF4-FFF2-40B4-BE49-F238E27FC236}">
                <a16:creationId xmlns:a16="http://schemas.microsoft.com/office/drawing/2014/main" id="{C44C7605-4DC8-4DD6-8A32-D53C47890A41}"/>
              </a:ext>
            </a:extLst>
          </p:cNvPr>
          <p:cNvSpPr/>
          <p:nvPr/>
        </p:nvSpPr>
        <p:spPr>
          <a:xfrm>
            <a:off x="6512271" y="271633"/>
            <a:ext cx="1463863"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168992" y="-172017"/>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464802" y="328420"/>
            <a:ext cx="9143999" cy="646331"/>
          </a:xfrm>
          <a:prstGeom prst="rect">
            <a:avLst/>
          </a:prstGeom>
          <a:noFill/>
        </p:spPr>
        <p:txBody>
          <a:bodyPr wrap="square" rtlCol="0">
            <a:spAutoFit/>
          </a:bodyPr>
          <a:lstStyle/>
          <a:p>
            <a:pPr algn="ctr"/>
            <a:r>
              <a:rPr lang="en-US" sz="3600" b="1" dirty="0">
                <a:solidFill>
                  <a:srgbClr val="FFFF00"/>
                </a:solidFill>
                <a:latin typeface="Comic Sans MS" panose="030F0902030302020204" pitchFamily="66" charset="0"/>
              </a:rPr>
              <a:t>Open your book, please!</a:t>
            </a:r>
          </a:p>
        </p:txBody>
      </p:sp>
      <p:pic>
        <p:nvPicPr>
          <p:cNvPr id="15" name="Picture 4">
            <a:hlinkClick r:id="rId5"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363200" y="5765289"/>
            <a:ext cx="1515291" cy="63209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E2BF8F3-5BE8-47B5-AE35-AB1DFF8EA6F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32" y="3475608"/>
            <a:ext cx="2500640" cy="2484533"/>
          </a:xfrm>
          <a:prstGeom prst="rect">
            <a:avLst/>
          </a:prstGeom>
        </p:spPr>
      </p:pic>
    </p:spTree>
    <p:extLst>
      <p:ext uri="{BB962C8B-B14F-4D97-AF65-F5344CB8AC3E}">
        <p14:creationId xmlns:p14="http://schemas.microsoft.com/office/powerpoint/2010/main" val="3453053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6"/>
                                        </p:tgtEl>
                                        <p:attrNameLst>
                                          <p:attrName>ppt_x</p:attrName>
                                        </p:attrNameLst>
                                      </p:cBhvr>
                                      <p:tavLst>
                                        <p:tav tm="0">
                                          <p:val>
                                            <p:strVal val="ppt_x"/>
                                          </p:val>
                                        </p:tav>
                                        <p:tav tm="100000">
                                          <p:val>
                                            <p:strVal val="ppt_x"/>
                                          </p:val>
                                        </p:tav>
                                      </p:tavLst>
                                    </p:anim>
                                    <p:anim calcmode="lin" valueType="num">
                                      <p:cBhvr additive="base">
                                        <p:cTn id="7" dur="3000"/>
                                        <p:tgtEl>
                                          <p:spTgt spid="6"/>
                                        </p:tgtEl>
                                        <p:attrNameLst>
                                          <p:attrName>ppt_y</p:attrName>
                                        </p:attrNameLst>
                                      </p:cBhvr>
                                      <p:tavLst>
                                        <p:tav tm="0">
                                          <p:val>
                                            <p:strVal val="ppt_y"/>
                                          </p:val>
                                        </p:tav>
                                        <p:tav tm="100000">
                                          <p:val>
                                            <p:strVal val="1+ppt_h/2"/>
                                          </p:val>
                                        </p:tav>
                                      </p:tavLst>
                                    </p:anim>
                                    <p:set>
                                      <p:cBhvr>
                                        <p:cTn id="8" dur="1" fill="hold">
                                          <p:stCondLst>
                                            <p:cond delay="2999"/>
                                          </p:stCondLst>
                                        </p:cTn>
                                        <p:tgtEl>
                                          <p:spTgt spid="6"/>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8"/>
                                        </p:tgtEl>
                                        <p:attrNameLst>
                                          <p:attrName>ppt_x</p:attrName>
                                        </p:attrNameLst>
                                      </p:cBhvr>
                                      <p:tavLst>
                                        <p:tav tm="0">
                                          <p:val>
                                            <p:strVal val="ppt_x"/>
                                          </p:val>
                                        </p:tav>
                                        <p:tav tm="100000">
                                          <p:val>
                                            <p:strVal val="ppt_x"/>
                                          </p:val>
                                        </p:tav>
                                      </p:tavLst>
                                    </p:anim>
                                    <p:anim calcmode="lin" valueType="num">
                                      <p:cBhvr additive="base">
                                        <p:cTn id="11" dur="3000"/>
                                        <p:tgtEl>
                                          <p:spTgt spid="8"/>
                                        </p:tgtEl>
                                        <p:attrNameLst>
                                          <p:attrName>ppt_y</p:attrName>
                                        </p:attrNameLst>
                                      </p:cBhvr>
                                      <p:tavLst>
                                        <p:tav tm="0">
                                          <p:val>
                                            <p:strVal val="ppt_y"/>
                                          </p:val>
                                        </p:tav>
                                        <p:tav tm="100000">
                                          <p:val>
                                            <p:strVal val="1+ppt_h/2"/>
                                          </p:val>
                                        </p:tav>
                                      </p:tavLst>
                                    </p:anim>
                                    <p:set>
                                      <p:cBhvr>
                                        <p:cTn id="12" dur="1" fill="hold">
                                          <p:stCondLst>
                                            <p:cond delay="2999"/>
                                          </p:stCondLst>
                                        </p:cTn>
                                        <p:tgtEl>
                                          <p:spTgt spid="8"/>
                                        </p:tgtEl>
                                        <p:attrNameLst>
                                          <p:attrName>style.visibility</p:attrName>
                                        </p:attrNameLst>
                                      </p:cBhvr>
                                      <p:to>
                                        <p:strVal val="hidden"/>
                                      </p:to>
                                    </p:set>
                                  </p:childTnLst>
                                </p:cTn>
                              </p:par>
                              <p:par>
                                <p:cTn id="13" presetID="2" presetClass="exit" presetSubtype="4" repeatCount="indefinite" fill="hold" grpId="0" nodeType="withEffect">
                                  <p:stCondLst>
                                    <p:cond delay="3500"/>
                                  </p:stCondLst>
                                  <p:childTnLst>
                                    <p:anim calcmode="lin" valueType="num">
                                      <p:cBhvr additive="base">
                                        <p:cTn id="14" dur="3000"/>
                                        <p:tgtEl>
                                          <p:spTgt spid="10"/>
                                        </p:tgtEl>
                                        <p:attrNameLst>
                                          <p:attrName>ppt_x</p:attrName>
                                        </p:attrNameLst>
                                      </p:cBhvr>
                                      <p:tavLst>
                                        <p:tav tm="0">
                                          <p:val>
                                            <p:strVal val="ppt_x"/>
                                          </p:val>
                                        </p:tav>
                                        <p:tav tm="100000">
                                          <p:val>
                                            <p:strVal val="ppt_x"/>
                                          </p:val>
                                        </p:tav>
                                      </p:tavLst>
                                    </p:anim>
                                    <p:anim calcmode="lin" valueType="num">
                                      <p:cBhvr additive="base">
                                        <p:cTn id="15" dur="3000"/>
                                        <p:tgtEl>
                                          <p:spTgt spid="10"/>
                                        </p:tgtEl>
                                        <p:attrNameLst>
                                          <p:attrName>ppt_y</p:attrName>
                                        </p:attrNameLst>
                                      </p:cBhvr>
                                      <p:tavLst>
                                        <p:tav tm="0">
                                          <p:val>
                                            <p:strVal val="ppt_y"/>
                                          </p:val>
                                        </p:tav>
                                        <p:tav tm="100000">
                                          <p:val>
                                            <p:strVal val="1+ppt_h/2"/>
                                          </p:val>
                                        </p:tav>
                                      </p:tavLst>
                                    </p:anim>
                                    <p:set>
                                      <p:cBhvr>
                                        <p:cTn id="16" dur="1" fill="hold">
                                          <p:stCondLst>
                                            <p:cond delay="2999"/>
                                          </p:stCondLst>
                                        </p:cTn>
                                        <p:tgtEl>
                                          <p:spTgt spid="10"/>
                                        </p:tgtEl>
                                        <p:attrNameLst>
                                          <p:attrName>style.visibility</p:attrName>
                                        </p:attrNameLst>
                                      </p:cBhvr>
                                      <p:to>
                                        <p:strVal val="hidden"/>
                                      </p:to>
                                    </p:set>
                                  </p:childTnLst>
                                </p:cTn>
                              </p:par>
                              <p:par>
                                <p:cTn id="17" presetID="2" presetClass="exit" presetSubtype="4" repeatCount="indefinite" fill="hold" grpId="0" nodeType="withEffect">
                                  <p:stCondLst>
                                    <p:cond delay="4500"/>
                                  </p:stCondLst>
                                  <p:childTnLst>
                                    <p:anim calcmode="lin" valueType="num">
                                      <p:cBhvr additive="base">
                                        <p:cTn id="18" dur="3000"/>
                                        <p:tgtEl>
                                          <p:spTgt spid="14"/>
                                        </p:tgtEl>
                                        <p:attrNameLst>
                                          <p:attrName>ppt_x</p:attrName>
                                        </p:attrNameLst>
                                      </p:cBhvr>
                                      <p:tavLst>
                                        <p:tav tm="0">
                                          <p:val>
                                            <p:strVal val="ppt_x"/>
                                          </p:val>
                                        </p:tav>
                                        <p:tav tm="100000">
                                          <p:val>
                                            <p:strVal val="ppt_x"/>
                                          </p:val>
                                        </p:tav>
                                      </p:tavLst>
                                    </p:anim>
                                    <p:anim calcmode="lin" valueType="num">
                                      <p:cBhvr additive="base">
                                        <p:cTn id="19" dur="3000"/>
                                        <p:tgtEl>
                                          <p:spTgt spid="14"/>
                                        </p:tgtEl>
                                        <p:attrNameLst>
                                          <p:attrName>ppt_y</p:attrName>
                                        </p:attrNameLst>
                                      </p:cBhvr>
                                      <p:tavLst>
                                        <p:tav tm="0">
                                          <p:val>
                                            <p:strVal val="ppt_y"/>
                                          </p:val>
                                        </p:tav>
                                        <p:tav tm="100000">
                                          <p:val>
                                            <p:strVal val="1+ppt_h/2"/>
                                          </p:val>
                                        </p:tav>
                                      </p:tavLst>
                                    </p:anim>
                                    <p:set>
                                      <p:cBhvr>
                                        <p:cTn id="20" dur="1" fill="hold">
                                          <p:stCondLst>
                                            <p:cond delay="2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6" grpId="0"/>
      <p:bldP spid="8" grpId="0"/>
      <p:bldP spid="10" grpId="0"/>
      <p:bldP spid="14" grpId="0"/>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F25BA64-2A4E-47D6-B45D-E8DC244EDFBF}"/>
              </a:ext>
            </a:extLst>
          </p:cNvPr>
          <p:cNvSpPr txBox="1"/>
          <p:nvPr/>
        </p:nvSpPr>
        <p:spPr>
          <a:xfrm>
            <a:off x="1480143" y="1107447"/>
            <a:ext cx="9144000" cy="584775"/>
          </a:xfrm>
          <a:prstGeom prst="rect">
            <a:avLst/>
          </a:prstGeom>
          <a:noFill/>
        </p:spPr>
        <p:txBody>
          <a:bodyPr wrap="square">
            <a:spAutoFit/>
          </a:bodyPr>
          <a:lstStyle/>
          <a:p>
            <a:r>
              <a:rPr lang="en-US" sz="3200" b="1">
                <a:latin typeface="Arial" panose="020B0604020202020204" pitchFamily="34" charset="0"/>
                <a:cs typeface="Arial" panose="020B0604020202020204" pitchFamily="34" charset="0"/>
              </a:rPr>
              <a:t>*Xin phép để làm việc gì.</a:t>
            </a:r>
            <a:endParaRPr lang="en-US" sz="3200" b="1" dirty="0">
              <a:latin typeface="Arial" panose="020B0604020202020204" pitchFamily="34" charset="0"/>
              <a:cs typeface="Arial" panose="020B0604020202020204" pitchFamily="34" charset="0"/>
            </a:endParaRPr>
          </a:p>
        </p:txBody>
      </p:sp>
      <p:sp>
        <p:nvSpPr>
          <p:cNvPr id="10" name="Rectangle: Rounded Corners 3">
            <a:extLst>
              <a:ext uri="{FF2B5EF4-FFF2-40B4-BE49-F238E27FC236}">
                <a16:creationId xmlns:a16="http://schemas.microsoft.com/office/drawing/2014/main" id="{19B3D6E2-AFF0-419F-85EA-B305C8317E0B}"/>
              </a:ext>
            </a:extLst>
          </p:cNvPr>
          <p:cNvSpPr/>
          <p:nvPr/>
        </p:nvSpPr>
        <p:spPr>
          <a:xfrm>
            <a:off x="1745215" y="2002876"/>
            <a:ext cx="5626306" cy="1564640"/>
          </a:xfrm>
          <a:prstGeom prst="roundRect">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nSpc>
                <a:spcPct val="107000"/>
              </a:lnSpc>
              <a:spcAft>
                <a:spcPts val="800"/>
              </a:spcAft>
            </a:pPr>
            <a:r>
              <a:rPr lang="en-US" sz="4000" b="1">
                <a:solidFill>
                  <a:schemeClr val="tx1"/>
                </a:solidFill>
                <a:latin typeface="Arial" panose="020B0604020202020204" pitchFamily="34" charset="0"/>
                <a:ea typeface="Calibri" panose="020F0502020204030204" pitchFamily="34" charset="0"/>
                <a:cs typeface="Arial" panose="020B0604020202020204" pitchFamily="34" charset="0"/>
              </a:rPr>
              <a:t>May I ____________?</a:t>
            </a:r>
          </a:p>
        </p:txBody>
      </p:sp>
      <p:cxnSp>
        <p:nvCxnSpPr>
          <p:cNvPr id="14" name="Straight Arrow Connector 13">
            <a:extLst>
              <a:ext uri="{FF2B5EF4-FFF2-40B4-BE49-F238E27FC236}">
                <a16:creationId xmlns:a16="http://schemas.microsoft.com/office/drawing/2014/main" id="{3F540948-46A2-4F80-BA07-FBC230F7690B}"/>
              </a:ext>
            </a:extLst>
          </p:cNvPr>
          <p:cNvCxnSpPr>
            <a:cxnSpLocks/>
          </p:cNvCxnSpPr>
          <p:nvPr/>
        </p:nvCxnSpPr>
        <p:spPr>
          <a:xfrm flipV="1">
            <a:off x="7372688" y="2160234"/>
            <a:ext cx="1005840" cy="589525"/>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ECAB747B-19F9-489A-9F61-F2E09D71E5CD}"/>
              </a:ext>
            </a:extLst>
          </p:cNvPr>
          <p:cNvCxnSpPr>
            <a:cxnSpLocks/>
          </p:cNvCxnSpPr>
          <p:nvPr/>
        </p:nvCxnSpPr>
        <p:spPr>
          <a:xfrm>
            <a:off x="7372688" y="2750854"/>
            <a:ext cx="1005840" cy="710350"/>
          </a:xfrm>
          <a:prstGeom prst="straightConnector1">
            <a:avLst/>
          </a:prstGeom>
          <a:ln w="1905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3">
            <a:extLst>
              <a:ext uri="{FF2B5EF4-FFF2-40B4-BE49-F238E27FC236}">
                <a16:creationId xmlns:a16="http://schemas.microsoft.com/office/drawing/2014/main" id="{C177AC13-6144-49C5-8FE9-7CE26948DB51}"/>
              </a:ext>
            </a:extLst>
          </p:cNvPr>
          <p:cNvSpPr/>
          <p:nvPr/>
        </p:nvSpPr>
        <p:spPr>
          <a:xfrm>
            <a:off x="8378528" y="1864377"/>
            <a:ext cx="2975272" cy="589524"/>
          </a:xfrm>
          <a:prstGeom prst="roundRect">
            <a:avLst>
              <a:gd name="adj" fmla="val 50000"/>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r>
              <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rPr>
              <a:t>Yes</a:t>
            </a:r>
            <a:r>
              <a:rPr lang="en-US" sz="3200" b="1">
                <a:solidFill>
                  <a:schemeClr val="tx1"/>
                </a:solidFill>
                <a:latin typeface="Arial" panose="020B0604020202020204" pitchFamily="34" charset="0"/>
                <a:ea typeface="Calibri" panose="020F0502020204030204" pitchFamily="34" charset="0"/>
                <a:cs typeface="Arial" panose="020B0604020202020204" pitchFamily="34" charset="0"/>
              </a:rPr>
              <a:t>, you can.</a:t>
            </a:r>
            <a:endPar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7" name="Rectangle: Rounded Corners 14">
            <a:extLst>
              <a:ext uri="{FF2B5EF4-FFF2-40B4-BE49-F238E27FC236}">
                <a16:creationId xmlns:a16="http://schemas.microsoft.com/office/drawing/2014/main" id="{F80B94A7-5166-4048-8098-2C60120A91D9}"/>
              </a:ext>
            </a:extLst>
          </p:cNvPr>
          <p:cNvSpPr/>
          <p:nvPr/>
        </p:nvSpPr>
        <p:spPr>
          <a:xfrm>
            <a:off x="8378528" y="3179150"/>
            <a:ext cx="3364824" cy="685051"/>
          </a:xfrm>
          <a:prstGeom prst="roundRect">
            <a:avLst>
              <a:gd name="adj" fmla="val 50000"/>
            </a:avLst>
          </a:prstGeom>
          <a:solidFill>
            <a:schemeClr val="accent4">
              <a:lumMod val="60000"/>
              <a:lumOff val="40000"/>
            </a:schemeClr>
          </a:solidFill>
          <a:ln>
            <a:solidFill>
              <a:schemeClr val="accent4"/>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200" b="1">
                <a:solidFill>
                  <a:schemeClr val="tx1"/>
                </a:solidFill>
                <a:latin typeface="Arial" panose="020B0604020202020204" pitchFamily="34" charset="0"/>
                <a:ea typeface="Calibri" panose="020F0502020204030204" pitchFamily="34" charset="0"/>
                <a:cs typeface="Arial" panose="020B0604020202020204" pitchFamily="34" charset="0"/>
              </a:rPr>
              <a:t>No, you can’t.</a:t>
            </a:r>
            <a:endParaRPr lang="en-US" sz="32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8" name="Rectangle: Rounded Corners 16">
            <a:extLst>
              <a:ext uri="{FF2B5EF4-FFF2-40B4-BE49-F238E27FC236}">
                <a16:creationId xmlns:a16="http://schemas.microsoft.com/office/drawing/2014/main" id="{B00CEC44-5296-4CC3-B520-1E01F5202A56}"/>
              </a:ext>
            </a:extLst>
          </p:cNvPr>
          <p:cNvSpPr/>
          <p:nvPr/>
        </p:nvSpPr>
        <p:spPr>
          <a:xfrm>
            <a:off x="8345871" y="2490434"/>
            <a:ext cx="2814320" cy="589524"/>
          </a:xfrm>
          <a:prstGeom prst="roundRect">
            <a:avLst>
              <a:gd name="adj" fmla="val 0"/>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a:solidFill>
                  <a:schemeClr val="tx1"/>
                </a:solidFill>
                <a:latin typeface="Arial" panose="020B0604020202020204" pitchFamily="34" charset="0"/>
                <a:ea typeface="Calibri" panose="020F0502020204030204" pitchFamily="34" charset="0"/>
                <a:cs typeface="Arial" panose="020B0604020202020204" pitchFamily="34" charset="0"/>
              </a:rPr>
              <a:t>(Ừ, em có thể.)</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sp>
        <p:nvSpPr>
          <p:cNvPr id="19" name="Rectangle: Rounded Corners 17">
            <a:extLst>
              <a:ext uri="{FF2B5EF4-FFF2-40B4-BE49-F238E27FC236}">
                <a16:creationId xmlns:a16="http://schemas.microsoft.com/office/drawing/2014/main" id="{F8F793C6-DE92-4A74-B9C3-B5491EE8D748}"/>
              </a:ext>
            </a:extLst>
          </p:cNvPr>
          <p:cNvSpPr/>
          <p:nvPr/>
        </p:nvSpPr>
        <p:spPr>
          <a:xfrm>
            <a:off x="7910892" y="4148342"/>
            <a:ext cx="3910543" cy="589524"/>
          </a:xfrm>
          <a:prstGeom prst="roundRect">
            <a:avLst>
              <a:gd name="adj" fmla="val 0"/>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a:solidFill>
                  <a:schemeClr val="tx1"/>
                </a:solidFill>
                <a:latin typeface="Arial" panose="020B0604020202020204" pitchFamily="34" charset="0"/>
                <a:ea typeface="Calibri" panose="020F0502020204030204" pitchFamily="34" charset="0"/>
                <a:cs typeface="Arial" panose="020B0604020202020204" pitchFamily="34" charset="0"/>
              </a:rPr>
              <a:t>(Không, em không thể.)</a:t>
            </a:r>
            <a:endParaRPr lang="en-US" sz="2400" b="1"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pic>
        <p:nvPicPr>
          <p:cNvPr id="22" name="Picture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2024" y="1738072"/>
            <a:ext cx="587167" cy="548467"/>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3448" y="3329757"/>
            <a:ext cx="546262" cy="534444"/>
          </a:xfrm>
          <a:prstGeom prst="rect">
            <a:avLst/>
          </a:prstGeom>
        </p:spPr>
      </p:pic>
      <p:sp>
        <p:nvSpPr>
          <p:cNvPr id="2" name="Rectangle 1"/>
          <p:cNvSpPr/>
          <p:nvPr/>
        </p:nvSpPr>
        <p:spPr>
          <a:xfrm>
            <a:off x="1828800" y="3723174"/>
            <a:ext cx="3672800" cy="388696"/>
          </a:xfrm>
          <a:prstGeom prst="rect">
            <a:avLst/>
          </a:prstGeom>
        </p:spPr>
        <p:txBody>
          <a:bodyPr wrap="none">
            <a:spAutoFit/>
          </a:bodyPr>
          <a:lstStyle/>
          <a:p>
            <a:pPr>
              <a:lnSpc>
                <a:spcPct val="107000"/>
              </a:lnSpc>
              <a:spcAft>
                <a:spcPts val="800"/>
              </a:spcAft>
            </a:pPr>
            <a:r>
              <a:rPr lang="en-US" b="1">
                <a:latin typeface="Arial" panose="020B0604020202020204" pitchFamily="34" charset="0"/>
                <a:ea typeface="Calibri" panose="020F0502020204030204" pitchFamily="34" charset="0"/>
                <a:cs typeface="Arial" panose="020B0604020202020204" pitchFamily="34" charset="0"/>
              </a:rPr>
              <a:t>(Em có thể _________ không ạ?</a:t>
            </a:r>
            <a:endParaRPr lang="en-US" b="1" dirty="0">
              <a:latin typeface="Arial" panose="020B0604020202020204" pitchFamily="34" charset="0"/>
              <a:ea typeface="Calibri" panose="020F0502020204030204" pitchFamily="34" charset="0"/>
              <a:cs typeface="Arial" panose="020B0604020202020204" pitchFamily="34" charset="0"/>
            </a:endParaRPr>
          </a:p>
        </p:txBody>
      </p:sp>
      <p:sp>
        <p:nvSpPr>
          <p:cNvPr id="13" name="Rectangle 12"/>
          <p:cNvSpPr/>
          <p:nvPr/>
        </p:nvSpPr>
        <p:spPr>
          <a:xfrm>
            <a:off x="1905000" y="4589450"/>
            <a:ext cx="7924800" cy="1878335"/>
          </a:xfrm>
          <a:prstGeom prst="rect">
            <a:avLst/>
          </a:prstGeom>
        </p:spPr>
        <p:txBody>
          <a:bodyPr wrap="square">
            <a:spAutoFit/>
          </a:bodyPr>
          <a:lstStyle/>
          <a:p>
            <a:pPr>
              <a:lnSpc>
                <a:spcPct val="107000"/>
              </a:lnSpc>
              <a:spcAft>
                <a:spcPts val="800"/>
              </a:spcAft>
            </a:pPr>
            <a:r>
              <a:rPr lang="en-US" sz="3200" b="1">
                <a:solidFill>
                  <a:schemeClr val="accent4">
                    <a:lumMod val="75000"/>
                  </a:schemeClr>
                </a:solidFill>
                <a:latin typeface="Arial" panose="020B0604020202020204" pitchFamily="34" charset="0"/>
                <a:ea typeface="Calibri" panose="020F0502020204030204" pitchFamily="34" charset="0"/>
                <a:cs typeface="Arial" panose="020B0604020202020204" pitchFamily="34" charset="0"/>
              </a:rPr>
              <a:t>Example:</a:t>
            </a:r>
          </a:p>
          <a:p>
            <a:pPr>
              <a:lnSpc>
                <a:spcPct val="107000"/>
              </a:lnSpc>
              <a:spcAft>
                <a:spcPts val="800"/>
              </a:spcAft>
            </a:pPr>
            <a:r>
              <a:rPr lang="en-US" sz="3200" b="1">
                <a:latin typeface="Arial" panose="020B0604020202020204" pitchFamily="34" charset="0"/>
                <a:ea typeface="Calibri" panose="020F0502020204030204" pitchFamily="34" charset="0"/>
                <a:cs typeface="Arial" panose="020B0604020202020204" pitchFamily="34" charset="0"/>
              </a:rPr>
              <a:t>Linh:  </a:t>
            </a:r>
            <a:r>
              <a:rPr lang="en-US" sz="3200">
                <a:latin typeface="Arial" panose="020B0604020202020204" pitchFamily="34" charset="0"/>
                <a:ea typeface="Calibri" panose="020F0502020204030204" pitchFamily="34" charset="0"/>
                <a:cs typeface="Arial" panose="020B0604020202020204" pitchFamily="34" charset="0"/>
              </a:rPr>
              <a:t>May I </a:t>
            </a:r>
            <a:r>
              <a:rPr lang="en-US" sz="3200" b="1">
                <a:latin typeface="Arial" panose="020B0604020202020204" pitchFamily="34" charset="0"/>
                <a:ea typeface="Calibri" panose="020F0502020204030204" pitchFamily="34" charset="0"/>
                <a:cs typeface="Arial" panose="020B0604020202020204" pitchFamily="34" charset="0"/>
              </a:rPr>
              <a:t>go out</a:t>
            </a:r>
            <a:r>
              <a:rPr lang="en-US" sz="3200">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en-US" sz="3200" b="1">
                <a:latin typeface="Arial" panose="020B0604020202020204" pitchFamily="34" charset="0"/>
                <a:ea typeface="Calibri" panose="020F0502020204030204" pitchFamily="34" charset="0"/>
                <a:cs typeface="Arial" panose="020B0604020202020204" pitchFamily="34" charset="0"/>
              </a:rPr>
              <a:t>Mr Long:  </a:t>
            </a:r>
            <a:r>
              <a:rPr lang="en-US" sz="3200">
                <a:latin typeface="Arial" panose="020B0604020202020204" pitchFamily="34" charset="0"/>
                <a:ea typeface="Calibri" panose="020F0502020204030204" pitchFamily="34" charset="0"/>
                <a:cs typeface="Arial" panose="020B0604020202020204" pitchFamily="34" charset="0"/>
              </a:rPr>
              <a:t>Yes, you can.</a:t>
            </a:r>
            <a:endParaRPr lang="en-US" sz="3200" dirty="0">
              <a:latin typeface="Arial" panose="020B0604020202020204" pitchFamily="34" charset="0"/>
              <a:ea typeface="Calibri" panose="020F0502020204030204" pitchFamily="34" charset="0"/>
              <a:cs typeface="Arial" panose="020B0604020202020204" pitchFamily="34" charset="0"/>
            </a:endParaRPr>
          </a:p>
        </p:txBody>
      </p:sp>
      <p:sp>
        <p:nvSpPr>
          <p:cNvPr id="20" name="Bùi Liễu  0968142780"/>
          <p:cNvSpPr txBox="1"/>
          <p:nvPr/>
        </p:nvSpPr>
        <p:spPr>
          <a:xfrm>
            <a:off x="1512431" y="436699"/>
            <a:ext cx="2586029" cy="769441"/>
          </a:xfrm>
          <a:prstGeom prst="rect">
            <a:avLst/>
          </a:prstGeom>
          <a:noFill/>
        </p:spPr>
        <p:txBody>
          <a:bodyPr wrap="none" rtlCol="0">
            <a:spAutoFit/>
          </a:bodyPr>
          <a:lstStyle/>
          <a:p>
            <a:r>
              <a:rPr lang="en-US" sz="4400" b="1">
                <a:solidFill>
                  <a:schemeClr val="accent4">
                    <a:lumMod val="75000"/>
                  </a:schemeClr>
                </a:solidFill>
                <a:cs typeface="Arial" panose="020B0604020202020204" pitchFamily="34" charset="0"/>
              </a:rPr>
              <a:t>Structures</a:t>
            </a:r>
            <a:endParaRPr lang="en-US" sz="4400" b="1" dirty="0">
              <a:solidFill>
                <a:schemeClr val="accent4">
                  <a:lumMod val="75000"/>
                </a:schemeClr>
              </a:solidFill>
              <a:cs typeface="Arial" panose="020B0604020202020204" pitchFamily="34" charset="0"/>
            </a:endParaRPr>
          </a:p>
        </p:txBody>
      </p:sp>
    </p:spTree>
    <p:extLst>
      <p:ext uri="{BB962C8B-B14F-4D97-AF65-F5344CB8AC3E}">
        <p14:creationId xmlns:p14="http://schemas.microsoft.com/office/powerpoint/2010/main" val="284405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75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17" grpId="0" animBg="1"/>
      <p:bldP spid="18" grpId="0"/>
      <p:bldP spid="1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21139" y="1371600"/>
            <a:ext cx="3226990" cy="6609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b="1">
                <a:solidFill>
                  <a:schemeClr val="bg1"/>
                </a:solidFill>
                <a:latin typeface="Arial" pitchFamily="34" charset="0"/>
                <a:cs typeface="Arial" pitchFamily="34" charset="0"/>
              </a:rPr>
              <a:t>Homework</a:t>
            </a:r>
            <a:endParaRPr lang="en-US" sz="4400" b="1">
              <a:solidFill>
                <a:schemeClr val="bg1"/>
              </a:solidFill>
              <a:latin typeface="Arial" pitchFamily="34" charset="0"/>
              <a:cs typeface="Arial" pitchFamily="34" charset="0"/>
            </a:endParaRPr>
          </a:p>
        </p:txBody>
      </p:sp>
      <p:sp>
        <p:nvSpPr>
          <p:cNvPr id="6" name="Right Arrow 5"/>
          <p:cNvSpPr/>
          <p:nvPr/>
        </p:nvSpPr>
        <p:spPr>
          <a:xfrm>
            <a:off x="2430294" y="2997394"/>
            <a:ext cx="389106" cy="33074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2430294" y="3744559"/>
            <a:ext cx="389106" cy="33074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3048000" y="2667000"/>
            <a:ext cx="9390530" cy="1651671"/>
          </a:xfrm>
          <a:prstGeom prst="rect">
            <a:avLst/>
          </a:prstGeom>
        </p:spPr>
        <p:txBody>
          <a:bodyPr wrap="square">
            <a:spAutoFit/>
          </a:bodyPr>
          <a:lstStyle/>
          <a:p>
            <a:pPr>
              <a:lnSpc>
                <a:spcPct val="150000"/>
              </a:lnSpc>
            </a:pPr>
            <a:r>
              <a:rPr lang="en-US" sz="3600">
                <a:latin typeface="Arial" panose="020B0604020202020204" pitchFamily="34" charset="0"/>
                <a:cs typeface="Arial" panose="020B0604020202020204" pitchFamily="34" charset="0"/>
              </a:rPr>
              <a:t>Learn by heart all the new words.</a:t>
            </a:r>
          </a:p>
          <a:p>
            <a:pPr>
              <a:lnSpc>
                <a:spcPct val="150000"/>
              </a:lnSpc>
            </a:pPr>
            <a:r>
              <a:rPr lang="en-US" sz="3600">
                <a:latin typeface="Arial" panose="020B0604020202020204" pitchFamily="34" charset="0"/>
                <a:cs typeface="Arial" panose="020B0604020202020204" pitchFamily="34" charset="0"/>
              </a:rPr>
              <a:t>Read again the dialogue in part 1.</a:t>
            </a:r>
          </a:p>
        </p:txBody>
      </p:sp>
    </p:spTree>
    <p:extLst>
      <p:ext uri="{BB962C8B-B14F-4D97-AF65-F5344CB8AC3E}">
        <p14:creationId xmlns:p14="http://schemas.microsoft.com/office/powerpoint/2010/main" val="2010899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Bùi Liễu 0968142780" descr="D:\LIEU\Soạn lớp 1,2\Ảnh nền đẹp\—Pngtree—hand-drawn simple colored simple brush_4578782 - Sao ché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4834" y="990599"/>
            <a:ext cx="6360207" cy="4104767"/>
          </a:xfrm>
          <a:prstGeom prst="rect">
            <a:avLst/>
          </a:prstGeom>
          <a:noFill/>
          <a:extLst>
            <a:ext uri="{909E8E84-426E-40DD-AFC4-6F175D3DCCD1}">
              <a14:hiddenFill xmlns:a14="http://schemas.microsoft.com/office/drawing/2010/main">
                <a:solidFill>
                  <a:srgbClr val="FFFFFF"/>
                </a:solidFill>
              </a14:hiddenFill>
            </a:ext>
          </a:extLst>
        </p:spPr>
      </p:pic>
      <p:sp>
        <p:nvSpPr>
          <p:cNvPr id="5" name="Bùi Liễu 0968142780"/>
          <p:cNvSpPr txBox="1"/>
          <p:nvPr/>
        </p:nvSpPr>
        <p:spPr>
          <a:xfrm>
            <a:off x="3352800" y="3200400"/>
            <a:ext cx="5638801" cy="1107996"/>
          </a:xfrm>
          <a:prstGeom prst="rect">
            <a:avLst/>
          </a:prstGeom>
          <a:noFill/>
        </p:spPr>
        <p:txBody>
          <a:bodyPr wrap="square" rtlCol="0">
            <a:spAutoFit/>
          </a:bodyPr>
          <a:lstStyle/>
          <a:p>
            <a:pPr algn="ctr"/>
            <a:r>
              <a:rPr lang="en-US" sz="6600" b="1">
                <a:solidFill>
                  <a:schemeClr val="accent4"/>
                </a:solidFill>
                <a:latin typeface="Berlin Sans FB Demi" panose="020E0802020502020306" pitchFamily="34" charset="0"/>
              </a:rPr>
              <a:t>Thank you!</a:t>
            </a:r>
          </a:p>
        </p:txBody>
      </p:sp>
      <p:sp>
        <p:nvSpPr>
          <p:cNvPr id="7" name="Bùi Liễu"/>
          <p:cNvSpPr/>
          <p:nvPr/>
        </p:nvSpPr>
        <p:spPr>
          <a:xfrm>
            <a:off x="8991601" y="5334000"/>
            <a:ext cx="1981199" cy="646331"/>
          </a:xfrm>
          <a:prstGeom prst="rect">
            <a:avLst/>
          </a:prstGeom>
        </p:spPr>
        <p:txBody>
          <a:bodyPr wrap="square">
            <a:spAutoFit/>
          </a:bodyPr>
          <a:lstStyle/>
          <a:p>
            <a:r>
              <a:rPr lang="en-US"/>
              <a:t>Facebook : Bùi Liễu  </a:t>
            </a:r>
          </a:p>
          <a:p>
            <a:r>
              <a:rPr lang="en-US"/>
              <a:t>0968142780</a:t>
            </a:r>
          </a:p>
        </p:txBody>
      </p:sp>
    </p:spTree>
    <p:extLst>
      <p:ext uri="{BB962C8B-B14F-4D97-AF65-F5344CB8AC3E}">
        <p14:creationId xmlns:p14="http://schemas.microsoft.com/office/powerpoint/2010/main" val="3699322224"/>
      </p:ext>
    </p:extLst>
  </p:cSld>
  <p:clrMapOvr>
    <a:masterClrMapping/>
  </p:clrMapOvr>
  <mc:AlternateContent xmlns:mc="http://schemas.openxmlformats.org/markup-compatibility/2006" xmlns:p14="http://schemas.microsoft.com/office/powerpoint/2010/main">
    <mc:Choice Requires="p14">
      <p:transition p14:dur="0">
        <p:sndAc>
          <p:stSnd>
            <p:snd r:embed="rId3" name="applause.wav"/>
          </p:stSnd>
        </p:sndAc>
      </p:transition>
    </mc:Choice>
    <mc:Fallback xmlns="">
      <p:transition>
        <p:sndAc>
          <p:stSnd>
            <p:snd r:embed="rId5"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afterEffect">
                                  <p:stCondLst>
                                    <p:cond delay="0"/>
                                  </p:stCondLst>
                                  <p:childTnLst>
                                    <p:animMotion origin="layout" path="M -0.8 0.06366 L -0.04167 0.07477 " pathEditMode="relative" rAng="0" ptsTypes="AA">
                                      <p:cBhvr>
                                        <p:cTn id="6" dur="2000" fill="hold"/>
                                        <p:tgtEl>
                                          <p:spTgt spid="5"/>
                                        </p:tgtEl>
                                        <p:attrNameLst>
                                          <p:attrName>ppt_x</p:attrName>
                                          <p:attrName>ppt_y</p:attrName>
                                        </p:attrNameLst>
                                      </p:cBhvr>
                                      <p:rCtr x="37917" y="556"/>
                                    </p:animMotion>
                                  </p:childTnLst>
                                </p:cTn>
                              </p:par>
                              <p:par>
                                <p:cTn id="7" presetID="63" presetClass="path" presetSubtype="0" accel="50000" decel="50000" fill="hold" nodeType="withEffect">
                                  <p:stCondLst>
                                    <p:cond delay="0"/>
                                  </p:stCondLst>
                                  <p:childTnLst>
                                    <p:animMotion origin="layout" path="M -0.76181 0.05625 L -0.00348 0.06736 " pathEditMode="relative" rAng="0" ptsTypes="AA">
                                      <p:cBhvr>
                                        <p:cTn id="8" dur="2000" fill="hold"/>
                                        <p:tgtEl>
                                          <p:spTgt spid="2050"/>
                                        </p:tgtEl>
                                        <p:attrNameLst>
                                          <p:attrName>ppt_x</p:attrName>
                                          <p:attrName>ppt_y</p:attrName>
                                        </p:attrNameLst>
                                      </p:cBhvr>
                                      <p:rCtr x="37917" y="5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11554"/>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6" name="Прямоугольник 14">
            <a:extLst>
              <a:ext uri="{FF2B5EF4-FFF2-40B4-BE49-F238E27FC236}">
                <a16:creationId xmlns:a16="http://schemas.microsoft.com/office/drawing/2014/main" id="{851270BF-0E19-44A3-BD54-D538EAD46645}"/>
              </a:ext>
            </a:extLst>
          </p:cNvPr>
          <p:cNvSpPr/>
          <p:nvPr/>
        </p:nvSpPr>
        <p:spPr>
          <a:xfrm>
            <a:off x="5328127" y="370077"/>
            <a:ext cx="1251369"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book,</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0" name="Прямоугольник 21">
            <a:extLst>
              <a:ext uri="{FF2B5EF4-FFF2-40B4-BE49-F238E27FC236}">
                <a16:creationId xmlns:a16="http://schemas.microsoft.com/office/drawing/2014/main" id="{6E6908D1-8674-481E-AA8A-C5BACD0221CA}"/>
              </a:ext>
            </a:extLst>
          </p:cNvPr>
          <p:cNvSpPr/>
          <p:nvPr/>
        </p:nvSpPr>
        <p:spPr>
          <a:xfrm>
            <a:off x="2624880" y="426634"/>
            <a:ext cx="1467069"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96035" y="6109155"/>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4" name="Прямоугольник 20">
            <a:extLst>
              <a:ext uri="{FF2B5EF4-FFF2-40B4-BE49-F238E27FC236}">
                <a16:creationId xmlns:a16="http://schemas.microsoft.com/office/drawing/2014/main" id="{C44C7605-4DC8-4DD6-8A32-D53C47890A41}"/>
              </a:ext>
            </a:extLst>
          </p:cNvPr>
          <p:cNvSpPr/>
          <p:nvPr/>
        </p:nvSpPr>
        <p:spPr>
          <a:xfrm>
            <a:off x="4138219" y="427240"/>
            <a:ext cx="1071704"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your</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6" name="Прямоугольник 20">
            <a:extLst>
              <a:ext uri="{FF2B5EF4-FFF2-40B4-BE49-F238E27FC236}">
                <a16:creationId xmlns:a16="http://schemas.microsoft.com/office/drawing/2014/main" id="{E9ECACEE-9A19-420D-BB9C-F620E73647EE}"/>
              </a:ext>
            </a:extLst>
          </p:cNvPr>
          <p:cNvSpPr/>
          <p:nvPr/>
        </p:nvSpPr>
        <p:spPr>
          <a:xfrm>
            <a:off x="6594724" y="458929"/>
            <a:ext cx="1184940"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Close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337984" y="-5735"/>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355008" y="481213"/>
            <a:ext cx="9143999" cy="646331"/>
          </a:xfrm>
          <a:prstGeom prst="rect">
            <a:avLst/>
          </a:prstGeom>
          <a:noFill/>
        </p:spPr>
        <p:txBody>
          <a:bodyPr wrap="square" rtlCol="0">
            <a:spAutoFit/>
          </a:bodyPr>
          <a:lstStyle/>
          <a:p>
            <a:pPr lvl="0" algn="ctr"/>
            <a:r>
              <a:rPr lang="en-US" sz="3600" b="1" dirty="0">
                <a:solidFill>
                  <a:srgbClr val="FFFF00"/>
                </a:solidFill>
                <a:latin typeface="Comic Sans MS" panose="030F0902030302020204" pitchFamily="66" charset="0"/>
              </a:rPr>
              <a:t>Close your book, please!</a:t>
            </a:r>
          </a:p>
        </p:txBody>
      </p:sp>
      <p:pic>
        <p:nvPicPr>
          <p:cNvPr id="4" name="Picture 3">
            <a:extLst>
              <a:ext uri="{FF2B5EF4-FFF2-40B4-BE49-F238E27FC236}">
                <a16:creationId xmlns:a16="http://schemas.microsoft.com/office/drawing/2014/main" id="{E8A7D7D3-BA10-40BE-8344-FC91CA556F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75" y="3403602"/>
            <a:ext cx="2627264" cy="2610342"/>
          </a:xfrm>
          <a:prstGeom prst="rect">
            <a:avLst/>
          </a:prstGeom>
        </p:spPr>
      </p:pic>
      <p:pic>
        <p:nvPicPr>
          <p:cNvPr id="17" name="Picture 4">
            <a:hlinkClick r:id="rId6"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7610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6"/>
                                        </p:tgtEl>
                                        <p:attrNameLst>
                                          <p:attrName>ppt_x</p:attrName>
                                        </p:attrNameLst>
                                      </p:cBhvr>
                                      <p:tavLst>
                                        <p:tav tm="0">
                                          <p:val>
                                            <p:strVal val="ppt_x"/>
                                          </p:val>
                                        </p:tav>
                                        <p:tav tm="100000">
                                          <p:val>
                                            <p:strVal val="ppt_x"/>
                                          </p:val>
                                        </p:tav>
                                      </p:tavLst>
                                    </p:anim>
                                    <p:anim calcmode="lin" valueType="num">
                                      <p:cBhvr additive="base">
                                        <p:cTn id="7" dur="3000"/>
                                        <p:tgtEl>
                                          <p:spTgt spid="6"/>
                                        </p:tgtEl>
                                        <p:attrNameLst>
                                          <p:attrName>ppt_y</p:attrName>
                                        </p:attrNameLst>
                                      </p:cBhvr>
                                      <p:tavLst>
                                        <p:tav tm="0">
                                          <p:val>
                                            <p:strVal val="ppt_y"/>
                                          </p:val>
                                        </p:tav>
                                        <p:tav tm="100000">
                                          <p:val>
                                            <p:strVal val="1+ppt_h/2"/>
                                          </p:val>
                                        </p:tav>
                                      </p:tavLst>
                                    </p:anim>
                                    <p:set>
                                      <p:cBhvr>
                                        <p:cTn id="8" dur="1" fill="hold">
                                          <p:stCondLst>
                                            <p:cond delay="2999"/>
                                          </p:stCondLst>
                                        </p:cTn>
                                        <p:tgtEl>
                                          <p:spTgt spid="6"/>
                                        </p:tgtEl>
                                        <p:attrNameLst>
                                          <p:attrName>style.visibility</p:attrName>
                                        </p:attrNameLst>
                                      </p:cBhvr>
                                      <p:to>
                                        <p:strVal val="hidden"/>
                                      </p:to>
                                    </p:set>
                                  </p:childTnLst>
                                </p:cTn>
                              </p:par>
                              <p:par>
                                <p:cTn id="9" presetID="2" presetClass="exit" presetSubtype="4" repeatCount="indefinite" fill="hold" grpId="0" nodeType="withEffect">
                                  <p:stCondLst>
                                    <p:cond delay="3500"/>
                                  </p:stCondLst>
                                  <p:childTnLst>
                                    <p:anim calcmode="lin" valueType="num">
                                      <p:cBhvr additive="base">
                                        <p:cTn id="10" dur="3000"/>
                                        <p:tgtEl>
                                          <p:spTgt spid="10"/>
                                        </p:tgtEl>
                                        <p:attrNameLst>
                                          <p:attrName>ppt_x</p:attrName>
                                        </p:attrNameLst>
                                      </p:cBhvr>
                                      <p:tavLst>
                                        <p:tav tm="0">
                                          <p:val>
                                            <p:strVal val="ppt_x"/>
                                          </p:val>
                                        </p:tav>
                                        <p:tav tm="100000">
                                          <p:val>
                                            <p:strVal val="ppt_x"/>
                                          </p:val>
                                        </p:tav>
                                      </p:tavLst>
                                    </p:anim>
                                    <p:anim calcmode="lin" valueType="num">
                                      <p:cBhvr additive="base">
                                        <p:cTn id="11" dur="3000"/>
                                        <p:tgtEl>
                                          <p:spTgt spid="10"/>
                                        </p:tgtEl>
                                        <p:attrNameLst>
                                          <p:attrName>ppt_y</p:attrName>
                                        </p:attrNameLst>
                                      </p:cBhvr>
                                      <p:tavLst>
                                        <p:tav tm="0">
                                          <p:val>
                                            <p:strVal val="ppt_y"/>
                                          </p:val>
                                        </p:tav>
                                        <p:tav tm="100000">
                                          <p:val>
                                            <p:strVal val="1+ppt_h/2"/>
                                          </p:val>
                                        </p:tav>
                                      </p:tavLst>
                                    </p:anim>
                                    <p:set>
                                      <p:cBhvr>
                                        <p:cTn id="12" dur="1" fill="hold">
                                          <p:stCondLst>
                                            <p:cond delay="2999"/>
                                          </p:stCondLst>
                                        </p:cTn>
                                        <p:tgtEl>
                                          <p:spTgt spid="10"/>
                                        </p:tgtEl>
                                        <p:attrNameLst>
                                          <p:attrName>style.visibility</p:attrName>
                                        </p:attrNameLst>
                                      </p:cBhvr>
                                      <p:to>
                                        <p:strVal val="hidden"/>
                                      </p:to>
                                    </p:set>
                                  </p:childTnLst>
                                </p:cTn>
                              </p:par>
                              <p:par>
                                <p:cTn id="13" presetID="2" presetClass="exit" presetSubtype="4" repeatCount="indefinite" fill="hold" grpId="0" nodeType="withEffect">
                                  <p:stCondLst>
                                    <p:cond delay="4500"/>
                                  </p:stCondLst>
                                  <p:childTnLst>
                                    <p:anim calcmode="lin" valueType="num">
                                      <p:cBhvr additive="base">
                                        <p:cTn id="14" dur="3000"/>
                                        <p:tgtEl>
                                          <p:spTgt spid="14"/>
                                        </p:tgtEl>
                                        <p:attrNameLst>
                                          <p:attrName>ppt_x</p:attrName>
                                        </p:attrNameLst>
                                      </p:cBhvr>
                                      <p:tavLst>
                                        <p:tav tm="0">
                                          <p:val>
                                            <p:strVal val="ppt_x"/>
                                          </p:val>
                                        </p:tav>
                                        <p:tav tm="100000">
                                          <p:val>
                                            <p:strVal val="ppt_x"/>
                                          </p:val>
                                        </p:tav>
                                      </p:tavLst>
                                    </p:anim>
                                    <p:anim calcmode="lin" valueType="num">
                                      <p:cBhvr additive="base">
                                        <p:cTn id="15" dur="3000"/>
                                        <p:tgtEl>
                                          <p:spTgt spid="14"/>
                                        </p:tgtEl>
                                        <p:attrNameLst>
                                          <p:attrName>ppt_y</p:attrName>
                                        </p:attrNameLst>
                                      </p:cBhvr>
                                      <p:tavLst>
                                        <p:tav tm="0">
                                          <p:val>
                                            <p:strVal val="ppt_y"/>
                                          </p:val>
                                        </p:tav>
                                        <p:tav tm="100000">
                                          <p:val>
                                            <p:strVal val="1+ppt_h/2"/>
                                          </p:val>
                                        </p:tav>
                                      </p:tavLst>
                                    </p:anim>
                                    <p:set>
                                      <p:cBhvr>
                                        <p:cTn id="16" dur="1" fill="hold">
                                          <p:stCondLst>
                                            <p:cond delay="2999"/>
                                          </p:stCondLst>
                                        </p:cTn>
                                        <p:tgtEl>
                                          <p:spTgt spid="14"/>
                                        </p:tgtEl>
                                        <p:attrNameLst>
                                          <p:attrName>style.visibility</p:attrName>
                                        </p:attrNameLst>
                                      </p:cBhvr>
                                      <p:to>
                                        <p:strVal val="hidden"/>
                                      </p:to>
                                    </p:set>
                                  </p:childTnLst>
                                </p:cTn>
                              </p:par>
                              <p:par>
                                <p:cTn id="17" presetID="2" presetClass="exit" presetSubtype="4" repeatCount="indefinite" fill="hold" grpId="0" nodeType="withEffect">
                                  <p:stCondLst>
                                    <p:cond delay="4500"/>
                                  </p:stCondLst>
                                  <p:childTnLst>
                                    <p:anim calcmode="lin" valueType="num">
                                      <p:cBhvr additive="base">
                                        <p:cTn id="18" dur="3000"/>
                                        <p:tgtEl>
                                          <p:spTgt spid="16"/>
                                        </p:tgtEl>
                                        <p:attrNameLst>
                                          <p:attrName>ppt_x</p:attrName>
                                        </p:attrNameLst>
                                      </p:cBhvr>
                                      <p:tavLst>
                                        <p:tav tm="0">
                                          <p:val>
                                            <p:strVal val="ppt_x"/>
                                          </p:val>
                                        </p:tav>
                                        <p:tav tm="100000">
                                          <p:val>
                                            <p:strVal val="ppt_x"/>
                                          </p:val>
                                        </p:tav>
                                      </p:tavLst>
                                    </p:anim>
                                    <p:anim calcmode="lin" valueType="num">
                                      <p:cBhvr additive="base">
                                        <p:cTn id="19" dur="3000"/>
                                        <p:tgtEl>
                                          <p:spTgt spid="16"/>
                                        </p:tgtEl>
                                        <p:attrNameLst>
                                          <p:attrName>ppt_y</p:attrName>
                                        </p:attrNameLst>
                                      </p:cBhvr>
                                      <p:tavLst>
                                        <p:tav tm="0">
                                          <p:val>
                                            <p:strVal val="ppt_y"/>
                                          </p:val>
                                        </p:tav>
                                        <p:tav tm="100000">
                                          <p:val>
                                            <p:strVal val="1+ppt_h/2"/>
                                          </p:val>
                                        </p:tav>
                                      </p:tavLst>
                                    </p:anim>
                                    <p:set>
                                      <p:cBhvr>
                                        <p:cTn id="20" dur="1" fill="hold">
                                          <p:stCondLst>
                                            <p:cond delay="29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6" grpId="0"/>
      <p:bldP spid="10" grpId="0"/>
      <p:bldP spid="14" grpId="0"/>
      <p:bldP spid="16"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326854" y="6102961"/>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5" name="Прямоугольник 14">
            <a:extLst>
              <a:ext uri="{FF2B5EF4-FFF2-40B4-BE49-F238E27FC236}">
                <a16:creationId xmlns:a16="http://schemas.microsoft.com/office/drawing/2014/main" id="{B9982430-3760-4120-AB1E-A5256B4769BB}"/>
              </a:ext>
            </a:extLst>
          </p:cNvPr>
          <p:cNvSpPr/>
          <p:nvPr/>
        </p:nvSpPr>
        <p:spPr>
          <a:xfrm>
            <a:off x="3475963" y="373848"/>
            <a:ext cx="1391856"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Stand </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6" name="Прямоугольник 16">
            <a:extLst>
              <a:ext uri="{FF2B5EF4-FFF2-40B4-BE49-F238E27FC236}">
                <a16:creationId xmlns:a16="http://schemas.microsoft.com/office/drawing/2014/main" id="{CD4AB011-7019-4F94-A3A5-D389DB6E99DD}"/>
              </a:ext>
            </a:extLst>
          </p:cNvPr>
          <p:cNvSpPr/>
          <p:nvPr/>
        </p:nvSpPr>
        <p:spPr>
          <a:xfrm>
            <a:off x="4800216" y="727964"/>
            <a:ext cx="793807"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up,</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7" name="Прямоугольник 20">
            <a:extLst>
              <a:ext uri="{FF2B5EF4-FFF2-40B4-BE49-F238E27FC236}">
                <a16:creationId xmlns:a16="http://schemas.microsoft.com/office/drawing/2014/main" id="{8C85523E-095A-43EE-AC54-1FD8D4ECF566}"/>
              </a:ext>
            </a:extLst>
          </p:cNvPr>
          <p:cNvSpPr/>
          <p:nvPr/>
        </p:nvSpPr>
        <p:spPr>
          <a:xfrm>
            <a:off x="5683645" y="388769"/>
            <a:ext cx="1463863"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61299" y="-108366"/>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941351" y="335070"/>
            <a:ext cx="9143999" cy="646331"/>
          </a:xfrm>
          <a:prstGeom prst="rect">
            <a:avLst/>
          </a:prstGeom>
          <a:noFill/>
        </p:spPr>
        <p:txBody>
          <a:bodyPr wrap="square" rtlCol="0">
            <a:spAutoFit/>
          </a:bodyPr>
          <a:lstStyle/>
          <a:p>
            <a:pPr algn="ctr"/>
            <a:r>
              <a:rPr lang="en-US" sz="3600" b="1" dirty="0">
                <a:solidFill>
                  <a:srgbClr val="FFFF00"/>
                </a:solidFill>
                <a:latin typeface="Comic Sans MS" panose="030F0902030302020204" pitchFamily="66" charset="0"/>
              </a:rPr>
              <a:t>Stand up, please!</a:t>
            </a:r>
          </a:p>
        </p:txBody>
      </p:sp>
      <p:pic>
        <p:nvPicPr>
          <p:cNvPr id="12" name="Picture 11">
            <a:extLst>
              <a:ext uri="{FF2B5EF4-FFF2-40B4-BE49-F238E27FC236}">
                <a16:creationId xmlns:a16="http://schemas.microsoft.com/office/drawing/2014/main" id="{A9EBD19E-4130-4A9D-98CC-1023452D3D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196" y="3755989"/>
            <a:ext cx="2274445" cy="2270765"/>
          </a:xfrm>
          <a:prstGeom prst="rect">
            <a:avLst/>
          </a:prstGeom>
        </p:spPr>
      </p:pic>
      <p:pic>
        <p:nvPicPr>
          <p:cNvPr id="18" name="Picture 4">
            <a:hlinkClick r:id="rId6"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5757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15"/>
                                        </p:tgtEl>
                                        <p:attrNameLst>
                                          <p:attrName>ppt_x</p:attrName>
                                        </p:attrNameLst>
                                      </p:cBhvr>
                                      <p:tavLst>
                                        <p:tav tm="0">
                                          <p:val>
                                            <p:strVal val="ppt_x"/>
                                          </p:val>
                                        </p:tav>
                                        <p:tav tm="100000">
                                          <p:val>
                                            <p:strVal val="ppt_x"/>
                                          </p:val>
                                        </p:tav>
                                      </p:tavLst>
                                    </p:anim>
                                    <p:anim calcmode="lin" valueType="num">
                                      <p:cBhvr additive="base">
                                        <p:cTn id="7" dur="3000"/>
                                        <p:tgtEl>
                                          <p:spTgt spid="15"/>
                                        </p:tgtEl>
                                        <p:attrNameLst>
                                          <p:attrName>ppt_y</p:attrName>
                                        </p:attrNameLst>
                                      </p:cBhvr>
                                      <p:tavLst>
                                        <p:tav tm="0">
                                          <p:val>
                                            <p:strVal val="ppt_y"/>
                                          </p:val>
                                        </p:tav>
                                        <p:tav tm="100000">
                                          <p:val>
                                            <p:strVal val="1+ppt_h/2"/>
                                          </p:val>
                                        </p:tav>
                                      </p:tavLst>
                                    </p:anim>
                                    <p:set>
                                      <p:cBhvr>
                                        <p:cTn id="8" dur="1" fill="hold">
                                          <p:stCondLst>
                                            <p:cond delay="2999"/>
                                          </p:stCondLst>
                                        </p:cTn>
                                        <p:tgtEl>
                                          <p:spTgt spid="15"/>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16"/>
                                        </p:tgtEl>
                                        <p:attrNameLst>
                                          <p:attrName>ppt_x</p:attrName>
                                        </p:attrNameLst>
                                      </p:cBhvr>
                                      <p:tavLst>
                                        <p:tav tm="0">
                                          <p:val>
                                            <p:strVal val="ppt_x"/>
                                          </p:val>
                                        </p:tav>
                                        <p:tav tm="100000">
                                          <p:val>
                                            <p:strVal val="ppt_x"/>
                                          </p:val>
                                        </p:tav>
                                      </p:tavLst>
                                    </p:anim>
                                    <p:anim calcmode="lin" valueType="num">
                                      <p:cBhvr additive="base">
                                        <p:cTn id="11" dur="3000"/>
                                        <p:tgtEl>
                                          <p:spTgt spid="16"/>
                                        </p:tgtEl>
                                        <p:attrNameLst>
                                          <p:attrName>ppt_y</p:attrName>
                                        </p:attrNameLst>
                                      </p:cBhvr>
                                      <p:tavLst>
                                        <p:tav tm="0">
                                          <p:val>
                                            <p:strVal val="ppt_y"/>
                                          </p:val>
                                        </p:tav>
                                        <p:tav tm="100000">
                                          <p:val>
                                            <p:strVal val="1+ppt_h/2"/>
                                          </p:val>
                                        </p:tav>
                                      </p:tavLst>
                                    </p:anim>
                                    <p:set>
                                      <p:cBhvr>
                                        <p:cTn id="12" dur="1" fill="hold">
                                          <p:stCondLst>
                                            <p:cond delay="2999"/>
                                          </p:stCondLst>
                                        </p:cTn>
                                        <p:tgtEl>
                                          <p:spTgt spid="16"/>
                                        </p:tgtEl>
                                        <p:attrNameLst>
                                          <p:attrName>style.visibility</p:attrName>
                                        </p:attrNameLst>
                                      </p:cBhvr>
                                      <p:to>
                                        <p:strVal val="hidden"/>
                                      </p:to>
                                    </p:set>
                                  </p:childTnLst>
                                </p:cTn>
                              </p:par>
                              <p:par>
                                <p:cTn id="13" presetID="2" presetClass="exit" presetSubtype="4" repeatCount="indefinite" fill="hold" grpId="0" nodeType="withEffect">
                                  <p:stCondLst>
                                    <p:cond delay="4500"/>
                                  </p:stCondLst>
                                  <p:childTnLst>
                                    <p:anim calcmode="lin" valueType="num">
                                      <p:cBhvr additive="base">
                                        <p:cTn id="14" dur="3000"/>
                                        <p:tgtEl>
                                          <p:spTgt spid="17"/>
                                        </p:tgtEl>
                                        <p:attrNameLst>
                                          <p:attrName>ppt_x</p:attrName>
                                        </p:attrNameLst>
                                      </p:cBhvr>
                                      <p:tavLst>
                                        <p:tav tm="0">
                                          <p:val>
                                            <p:strVal val="ppt_x"/>
                                          </p:val>
                                        </p:tav>
                                        <p:tav tm="100000">
                                          <p:val>
                                            <p:strVal val="ppt_x"/>
                                          </p:val>
                                        </p:tav>
                                      </p:tavLst>
                                    </p:anim>
                                    <p:anim calcmode="lin" valueType="num">
                                      <p:cBhvr additive="base">
                                        <p:cTn id="15" dur="3000"/>
                                        <p:tgtEl>
                                          <p:spTgt spid="17"/>
                                        </p:tgtEl>
                                        <p:attrNameLst>
                                          <p:attrName>ppt_y</p:attrName>
                                        </p:attrNameLst>
                                      </p:cBhvr>
                                      <p:tavLst>
                                        <p:tav tm="0">
                                          <p:val>
                                            <p:strVal val="ppt_y"/>
                                          </p:val>
                                        </p:tav>
                                        <p:tav tm="100000">
                                          <p:val>
                                            <p:strVal val="1+ppt_h/2"/>
                                          </p:val>
                                        </p:tav>
                                      </p:tavLst>
                                    </p:anim>
                                    <p:set>
                                      <p:cBhvr>
                                        <p:cTn id="16" dur="1" fill="hold">
                                          <p:stCondLst>
                                            <p:cond delay="2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nextCondLst>
                <p:cond evt="onClick" delay="0">
                  <p:tgtEl>
                    <p:spTgt spid="13"/>
                  </p:tgtEl>
                </p:cond>
              </p:nextCondLst>
            </p:seq>
          </p:childTnLst>
        </p:cTn>
      </p:par>
    </p:tnLst>
    <p:bldLst>
      <p:bldP spid="15" grpId="0"/>
      <p:bldP spid="16" grpId="0"/>
      <p:bldP spid="1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6" name="Прямоугольник 14">
            <a:extLst>
              <a:ext uri="{FF2B5EF4-FFF2-40B4-BE49-F238E27FC236}">
                <a16:creationId xmlns:a16="http://schemas.microsoft.com/office/drawing/2014/main" id="{851270BF-0E19-44A3-BD54-D538EAD46645}"/>
              </a:ext>
            </a:extLst>
          </p:cNvPr>
          <p:cNvSpPr/>
          <p:nvPr/>
        </p:nvSpPr>
        <p:spPr>
          <a:xfrm>
            <a:off x="4684846" y="700073"/>
            <a:ext cx="1251305"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down</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0" name="Прямоугольник 21">
            <a:extLst>
              <a:ext uri="{FF2B5EF4-FFF2-40B4-BE49-F238E27FC236}">
                <a16:creationId xmlns:a16="http://schemas.microsoft.com/office/drawing/2014/main" id="{6E6908D1-8674-481E-AA8A-C5BACD0221CA}"/>
              </a:ext>
            </a:extLst>
          </p:cNvPr>
          <p:cNvSpPr/>
          <p:nvPr/>
        </p:nvSpPr>
        <p:spPr>
          <a:xfrm>
            <a:off x="6147150" y="687816"/>
            <a:ext cx="1463863"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96035" y="6113025"/>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4" name="Прямоугольник 20">
            <a:extLst>
              <a:ext uri="{FF2B5EF4-FFF2-40B4-BE49-F238E27FC236}">
                <a16:creationId xmlns:a16="http://schemas.microsoft.com/office/drawing/2014/main" id="{C44C7605-4DC8-4DD6-8A32-D53C47890A41}"/>
              </a:ext>
            </a:extLst>
          </p:cNvPr>
          <p:cNvSpPr/>
          <p:nvPr/>
        </p:nvSpPr>
        <p:spPr>
          <a:xfrm>
            <a:off x="3742557" y="740560"/>
            <a:ext cx="731290"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Sit</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1" y="-115437"/>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221419" y="315352"/>
            <a:ext cx="9143999" cy="646331"/>
          </a:xfrm>
          <a:prstGeom prst="rect">
            <a:avLst/>
          </a:prstGeom>
          <a:noFill/>
        </p:spPr>
        <p:txBody>
          <a:bodyPr wrap="square" rtlCol="0">
            <a:spAutoFit/>
          </a:bodyPr>
          <a:lstStyle/>
          <a:p>
            <a:pPr algn="ctr"/>
            <a:r>
              <a:rPr lang="en-US" sz="3600" b="1" dirty="0">
                <a:solidFill>
                  <a:srgbClr val="FFFF00"/>
                </a:solidFill>
                <a:latin typeface="Comic Sans MS" panose="030F0902030302020204" pitchFamily="66" charset="0"/>
              </a:rPr>
              <a:t>Sit down, please!</a:t>
            </a:r>
          </a:p>
        </p:txBody>
      </p:sp>
      <p:pic>
        <p:nvPicPr>
          <p:cNvPr id="4" name="Picture 3">
            <a:extLst>
              <a:ext uri="{FF2B5EF4-FFF2-40B4-BE49-F238E27FC236}">
                <a16:creationId xmlns:a16="http://schemas.microsoft.com/office/drawing/2014/main" id="{C8CDEB26-E55D-4226-B900-50CCFE37D7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723" y="3497802"/>
            <a:ext cx="2520634" cy="2508458"/>
          </a:xfrm>
          <a:prstGeom prst="rect">
            <a:avLst/>
          </a:prstGeom>
        </p:spPr>
      </p:pic>
      <p:pic>
        <p:nvPicPr>
          <p:cNvPr id="15" name="Picture 4">
            <a:hlinkClick r:id="rId6"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984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6"/>
                                        </p:tgtEl>
                                        <p:attrNameLst>
                                          <p:attrName>ppt_x</p:attrName>
                                        </p:attrNameLst>
                                      </p:cBhvr>
                                      <p:tavLst>
                                        <p:tav tm="0">
                                          <p:val>
                                            <p:strVal val="ppt_x"/>
                                          </p:val>
                                        </p:tav>
                                        <p:tav tm="100000">
                                          <p:val>
                                            <p:strVal val="ppt_x"/>
                                          </p:val>
                                        </p:tav>
                                      </p:tavLst>
                                    </p:anim>
                                    <p:anim calcmode="lin" valueType="num">
                                      <p:cBhvr additive="base">
                                        <p:cTn id="7" dur="3000"/>
                                        <p:tgtEl>
                                          <p:spTgt spid="6"/>
                                        </p:tgtEl>
                                        <p:attrNameLst>
                                          <p:attrName>ppt_y</p:attrName>
                                        </p:attrNameLst>
                                      </p:cBhvr>
                                      <p:tavLst>
                                        <p:tav tm="0">
                                          <p:val>
                                            <p:strVal val="ppt_y"/>
                                          </p:val>
                                        </p:tav>
                                        <p:tav tm="100000">
                                          <p:val>
                                            <p:strVal val="1+ppt_h/2"/>
                                          </p:val>
                                        </p:tav>
                                      </p:tavLst>
                                    </p:anim>
                                    <p:set>
                                      <p:cBhvr>
                                        <p:cTn id="8" dur="1" fill="hold">
                                          <p:stCondLst>
                                            <p:cond delay="2999"/>
                                          </p:stCondLst>
                                        </p:cTn>
                                        <p:tgtEl>
                                          <p:spTgt spid="6"/>
                                        </p:tgtEl>
                                        <p:attrNameLst>
                                          <p:attrName>style.visibility</p:attrName>
                                        </p:attrNameLst>
                                      </p:cBhvr>
                                      <p:to>
                                        <p:strVal val="hidden"/>
                                      </p:to>
                                    </p:set>
                                  </p:childTnLst>
                                </p:cTn>
                              </p:par>
                              <p:par>
                                <p:cTn id="9" presetID="2" presetClass="exit" presetSubtype="4" repeatCount="indefinite" fill="hold" grpId="0" nodeType="withEffect">
                                  <p:stCondLst>
                                    <p:cond delay="3500"/>
                                  </p:stCondLst>
                                  <p:childTnLst>
                                    <p:anim calcmode="lin" valueType="num">
                                      <p:cBhvr additive="base">
                                        <p:cTn id="10" dur="3000"/>
                                        <p:tgtEl>
                                          <p:spTgt spid="10"/>
                                        </p:tgtEl>
                                        <p:attrNameLst>
                                          <p:attrName>ppt_x</p:attrName>
                                        </p:attrNameLst>
                                      </p:cBhvr>
                                      <p:tavLst>
                                        <p:tav tm="0">
                                          <p:val>
                                            <p:strVal val="ppt_x"/>
                                          </p:val>
                                        </p:tav>
                                        <p:tav tm="100000">
                                          <p:val>
                                            <p:strVal val="ppt_x"/>
                                          </p:val>
                                        </p:tav>
                                      </p:tavLst>
                                    </p:anim>
                                    <p:anim calcmode="lin" valueType="num">
                                      <p:cBhvr additive="base">
                                        <p:cTn id="11" dur="3000"/>
                                        <p:tgtEl>
                                          <p:spTgt spid="10"/>
                                        </p:tgtEl>
                                        <p:attrNameLst>
                                          <p:attrName>ppt_y</p:attrName>
                                        </p:attrNameLst>
                                      </p:cBhvr>
                                      <p:tavLst>
                                        <p:tav tm="0">
                                          <p:val>
                                            <p:strVal val="ppt_y"/>
                                          </p:val>
                                        </p:tav>
                                        <p:tav tm="100000">
                                          <p:val>
                                            <p:strVal val="1+ppt_h/2"/>
                                          </p:val>
                                        </p:tav>
                                      </p:tavLst>
                                    </p:anim>
                                    <p:set>
                                      <p:cBhvr>
                                        <p:cTn id="12" dur="1" fill="hold">
                                          <p:stCondLst>
                                            <p:cond delay="2999"/>
                                          </p:stCondLst>
                                        </p:cTn>
                                        <p:tgtEl>
                                          <p:spTgt spid="10"/>
                                        </p:tgtEl>
                                        <p:attrNameLst>
                                          <p:attrName>style.visibility</p:attrName>
                                        </p:attrNameLst>
                                      </p:cBhvr>
                                      <p:to>
                                        <p:strVal val="hidden"/>
                                      </p:to>
                                    </p:set>
                                  </p:childTnLst>
                                </p:cTn>
                              </p:par>
                              <p:par>
                                <p:cTn id="13" presetID="2" presetClass="exit" presetSubtype="4" repeatCount="indefinite" fill="hold" grpId="0" nodeType="withEffect">
                                  <p:stCondLst>
                                    <p:cond delay="4500"/>
                                  </p:stCondLst>
                                  <p:childTnLst>
                                    <p:anim calcmode="lin" valueType="num">
                                      <p:cBhvr additive="base">
                                        <p:cTn id="14" dur="3000"/>
                                        <p:tgtEl>
                                          <p:spTgt spid="14"/>
                                        </p:tgtEl>
                                        <p:attrNameLst>
                                          <p:attrName>ppt_x</p:attrName>
                                        </p:attrNameLst>
                                      </p:cBhvr>
                                      <p:tavLst>
                                        <p:tav tm="0">
                                          <p:val>
                                            <p:strVal val="ppt_x"/>
                                          </p:val>
                                        </p:tav>
                                        <p:tav tm="100000">
                                          <p:val>
                                            <p:strVal val="ppt_x"/>
                                          </p:val>
                                        </p:tav>
                                      </p:tavLst>
                                    </p:anim>
                                    <p:anim calcmode="lin" valueType="num">
                                      <p:cBhvr additive="base">
                                        <p:cTn id="15" dur="3000"/>
                                        <p:tgtEl>
                                          <p:spTgt spid="14"/>
                                        </p:tgtEl>
                                        <p:attrNameLst>
                                          <p:attrName>ppt_y</p:attrName>
                                        </p:attrNameLst>
                                      </p:cBhvr>
                                      <p:tavLst>
                                        <p:tav tm="0">
                                          <p:val>
                                            <p:strVal val="ppt_y"/>
                                          </p:val>
                                        </p:tav>
                                        <p:tav tm="100000">
                                          <p:val>
                                            <p:strVal val="1+ppt_h/2"/>
                                          </p:val>
                                        </p:tav>
                                      </p:tavLst>
                                    </p:anim>
                                    <p:set>
                                      <p:cBhvr>
                                        <p:cTn id="16" dur="1" fill="hold">
                                          <p:stCondLst>
                                            <p:cond delay="2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3"/>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nextCondLst>
                <p:cond evt="onClick" delay="0">
                  <p:tgtEl>
                    <p:spTgt spid="13"/>
                  </p:tgtEl>
                </p:cond>
              </p:nextCondLst>
            </p:seq>
          </p:childTnLst>
        </p:cTn>
      </p:par>
    </p:tnLst>
    <p:bldLst>
      <p:bldP spid="6" grpId="0"/>
      <p:bldP spid="10" grpId="0"/>
      <p:bldP spid="14"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ain Love Gif | Two Frogs Under Umbrella In Rain Gif @ Gifimages.pics">
            <a:extLst>
              <a:ext uri="{FF2B5EF4-FFF2-40B4-BE49-F238E27FC236}">
                <a16:creationId xmlns:a16="http://schemas.microsoft.com/office/drawing/2014/main" id="{FB82370D-E6F4-4A24-8B64-EA7EC137C34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EC80131-6553-46A9-B2D3-05861E216D7E}"/>
              </a:ext>
            </a:extLst>
          </p:cNvPr>
          <p:cNvPicPr>
            <a:picLocks noChangeAspect="1"/>
          </p:cNvPicPr>
          <p:nvPr/>
        </p:nvPicPr>
        <p:blipFill>
          <a:blip r:embed="rId4"/>
          <a:stretch>
            <a:fillRect/>
          </a:stretch>
        </p:blipFill>
        <p:spPr>
          <a:xfrm>
            <a:off x="-1" y="6055511"/>
            <a:ext cx="3639845" cy="638252"/>
          </a:xfrm>
          <a:prstGeom prst="rect">
            <a:avLst/>
          </a:prstGeom>
        </p:spPr>
      </p:pic>
      <p:sp>
        <p:nvSpPr>
          <p:cNvPr id="13" name="Скругленный прямоугольник 19">
            <a:extLst>
              <a:ext uri="{FF2B5EF4-FFF2-40B4-BE49-F238E27FC236}">
                <a16:creationId xmlns:a16="http://schemas.microsoft.com/office/drawing/2014/main" id="{503F8813-ED4A-4CF6-96B1-5C408804C19A}"/>
              </a:ext>
            </a:extLst>
          </p:cNvPr>
          <p:cNvSpPr/>
          <p:nvPr/>
        </p:nvSpPr>
        <p:spPr>
          <a:xfrm>
            <a:off x="140893" y="6098327"/>
            <a:ext cx="1796206" cy="523221"/>
          </a:xfrm>
          <a:prstGeom prst="roundRect">
            <a:avLst/>
          </a:prstGeom>
          <a:solidFill>
            <a:srgbClr val="FFC000"/>
          </a:solidFill>
          <a:ln w="76200">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rPr>
              <a:t>CHECK</a:t>
            </a:r>
            <a:endParaRPr lang="ru-RU" sz="2400" b="1" dirty="0">
              <a:solidFill>
                <a:schemeClr val="bg1"/>
              </a:solidFill>
            </a:endParaRPr>
          </a:p>
        </p:txBody>
      </p:sp>
      <p:sp>
        <p:nvSpPr>
          <p:cNvPr id="12" name="Прямоугольник 14">
            <a:extLst>
              <a:ext uri="{FF2B5EF4-FFF2-40B4-BE49-F238E27FC236}">
                <a16:creationId xmlns:a16="http://schemas.microsoft.com/office/drawing/2014/main" id="{AFDC33AA-6AF1-4331-A418-663C00FDBC2B}"/>
              </a:ext>
            </a:extLst>
          </p:cNvPr>
          <p:cNvSpPr/>
          <p:nvPr/>
        </p:nvSpPr>
        <p:spPr>
          <a:xfrm>
            <a:off x="3628678" y="371292"/>
            <a:ext cx="1071705"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your</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4" name="Прямоугольник 16">
            <a:extLst>
              <a:ext uri="{FF2B5EF4-FFF2-40B4-BE49-F238E27FC236}">
                <a16:creationId xmlns:a16="http://schemas.microsoft.com/office/drawing/2014/main" id="{E97557BA-6BF5-4BAF-8EA1-1CAF24D95DBB}"/>
              </a:ext>
            </a:extLst>
          </p:cNvPr>
          <p:cNvSpPr/>
          <p:nvPr/>
        </p:nvSpPr>
        <p:spPr>
          <a:xfrm>
            <a:off x="4741591" y="354070"/>
            <a:ext cx="1426994"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b</a:t>
            </a:r>
            <a:r>
              <a:rPr lang="en-US" sz="2800" b="1" cap="none"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ooks,</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6" name="Прямоугольник 21">
            <a:extLst>
              <a:ext uri="{FF2B5EF4-FFF2-40B4-BE49-F238E27FC236}">
                <a16:creationId xmlns:a16="http://schemas.microsoft.com/office/drawing/2014/main" id="{0EDCC8C7-6F88-4127-BB01-6D5742647794}"/>
              </a:ext>
            </a:extLst>
          </p:cNvPr>
          <p:cNvSpPr/>
          <p:nvPr/>
        </p:nvSpPr>
        <p:spPr>
          <a:xfrm>
            <a:off x="2287571" y="432487"/>
            <a:ext cx="1184940" cy="523220"/>
          </a:xfrm>
          <a:prstGeom prst="rect">
            <a:avLst/>
          </a:prstGeom>
          <a:noFill/>
        </p:spPr>
        <p:txBody>
          <a:bodyPr wrap="none" lIns="91440" tIns="45720" rIns="91440" bIns="45720">
            <a:spAutoFit/>
          </a:bodyPr>
          <a:lstStyle/>
          <a:p>
            <a:pPr algn="ctr"/>
            <a:r>
              <a:rPr lang="en-GB"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Close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17" name="Прямоугольник 20">
            <a:extLst>
              <a:ext uri="{FF2B5EF4-FFF2-40B4-BE49-F238E27FC236}">
                <a16:creationId xmlns:a16="http://schemas.microsoft.com/office/drawing/2014/main" id="{B7AA8B14-853E-43D5-B878-6785B0568203}"/>
              </a:ext>
            </a:extLst>
          </p:cNvPr>
          <p:cNvSpPr/>
          <p:nvPr/>
        </p:nvSpPr>
        <p:spPr>
          <a:xfrm>
            <a:off x="6510668" y="271633"/>
            <a:ext cx="1467069" cy="523220"/>
          </a:xfrm>
          <a:prstGeom prst="rect">
            <a:avLst/>
          </a:prstGeom>
          <a:noFill/>
        </p:spPr>
        <p:txBody>
          <a:bodyPr wrap="none" lIns="91440" tIns="45720" rIns="91440" bIns="45720">
            <a:spAutoFit/>
          </a:bodyPr>
          <a:lstStyle/>
          <a:p>
            <a:pPr algn="ctr"/>
            <a:r>
              <a:rPr lang="en-US" sz="2800" b="1" spc="50" dirty="0">
                <a:ln w="0"/>
                <a:solidFill>
                  <a:schemeClr val="bg1"/>
                </a:solidFill>
                <a:effectLst>
                  <a:outerShdw blurRad="50800" dist="38100" dir="2700000" algn="tl" rotWithShape="0">
                    <a:prstClr val="black">
                      <a:alpha val="40000"/>
                    </a:prstClr>
                  </a:outerShdw>
                </a:effectLst>
                <a:latin typeface="Cooper Black" panose="0208090404030B020404" pitchFamily="18" charset="0"/>
              </a:rPr>
              <a:t>please!</a:t>
            </a:r>
            <a:endParaRPr lang="ru-RU" sz="2800" b="1" cap="none" spc="50" dirty="0">
              <a:ln w="0"/>
              <a:solidFill>
                <a:schemeClr val="bg1"/>
              </a:solidFill>
              <a:effectLst>
                <a:outerShdw blurRad="50800" dist="38100" dir="2700000" algn="tl" rotWithShape="0">
                  <a:prstClr val="black">
                    <a:alpha val="40000"/>
                  </a:prstClr>
                </a:outerShdw>
              </a:effectLst>
            </a:endParaRPr>
          </a:p>
        </p:txBody>
      </p:sp>
      <p:sp>
        <p:nvSpPr>
          <p:cNvPr id="5" name="Полилиния 10">
            <a:extLst>
              <a:ext uri="{FF2B5EF4-FFF2-40B4-BE49-F238E27FC236}">
                <a16:creationId xmlns:a16="http://schemas.microsoft.com/office/drawing/2014/main" id="{A45287FC-AD0B-40E8-B401-865BE3F4BAA8}"/>
              </a:ext>
            </a:extLst>
          </p:cNvPr>
          <p:cNvSpPr/>
          <p:nvPr/>
        </p:nvSpPr>
        <p:spPr>
          <a:xfrm>
            <a:off x="-241949" y="-51222"/>
            <a:ext cx="12529984" cy="2013857"/>
          </a:xfrm>
          <a:custGeom>
            <a:avLst/>
            <a:gdLst>
              <a:gd name="connsiteX0" fmla="*/ 3135085 w 10232562"/>
              <a:gd name="connsiteY0" fmla="*/ 0 h 2013857"/>
              <a:gd name="connsiteX1" fmla="*/ 3682854 w 10232562"/>
              <a:gd name="connsiteY1" fmla="*/ 159883 h 2013857"/>
              <a:gd name="connsiteX2" fmla="*/ 3780883 w 10232562"/>
              <a:gd name="connsiteY2" fmla="*/ 237170 h 2013857"/>
              <a:gd name="connsiteX3" fmla="*/ 3807603 w 10232562"/>
              <a:gd name="connsiteY3" fmla="*/ 223167 h 2013857"/>
              <a:gd name="connsiteX4" fmla="*/ 4114800 w 10232562"/>
              <a:gd name="connsiteY4" fmla="*/ 163285 h 2013857"/>
              <a:gd name="connsiteX5" fmla="*/ 4556058 w 10232562"/>
              <a:gd name="connsiteY5" fmla="*/ 293423 h 2013857"/>
              <a:gd name="connsiteX6" fmla="*/ 4644899 w 10232562"/>
              <a:gd name="connsiteY6" fmla="*/ 364196 h 2013857"/>
              <a:gd name="connsiteX7" fmla="*/ 4663820 w 10232562"/>
              <a:gd name="connsiteY7" fmla="*/ 340239 h 2013857"/>
              <a:gd name="connsiteX8" fmla="*/ 5072742 w 10232562"/>
              <a:gd name="connsiteY8" fmla="*/ 163285 h 2013857"/>
              <a:gd name="connsiteX9" fmla="*/ 5481664 w 10232562"/>
              <a:gd name="connsiteY9" fmla="*/ 340239 h 2013857"/>
              <a:gd name="connsiteX10" fmla="*/ 5505862 w 10232562"/>
              <a:gd name="connsiteY10" fmla="*/ 370878 h 2013857"/>
              <a:gd name="connsiteX11" fmla="*/ 5589426 w 10232562"/>
              <a:gd name="connsiteY11" fmla="*/ 304308 h 2013857"/>
              <a:gd name="connsiteX12" fmla="*/ 6030684 w 10232562"/>
              <a:gd name="connsiteY12" fmla="*/ 174170 h 2013857"/>
              <a:gd name="connsiteX13" fmla="*/ 6588743 w 10232562"/>
              <a:gd name="connsiteY13" fmla="*/ 397355 h 2013857"/>
              <a:gd name="connsiteX14" fmla="*/ 6602754 w 10232562"/>
              <a:gd name="connsiteY14" fmla="*/ 413750 h 2013857"/>
              <a:gd name="connsiteX15" fmla="*/ 6655090 w 10232562"/>
              <a:gd name="connsiteY15" fmla="*/ 350671 h 2013857"/>
              <a:gd name="connsiteX16" fmla="*/ 7347854 w 10232562"/>
              <a:gd name="connsiteY16" fmla="*/ 65313 h 2013857"/>
              <a:gd name="connsiteX17" fmla="*/ 7814845 w 10232562"/>
              <a:gd name="connsiteY17" fmla="*/ 182903 h 2013857"/>
              <a:gd name="connsiteX18" fmla="*/ 7887180 w 10232562"/>
              <a:gd name="connsiteY18" fmla="*/ 226603 h 2013857"/>
              <a:gd name="connsiteX19" fmla="*/ 7976824 w 10232562"/>
              <a:gd name="connsiteY19" fmla="*/ 179624 h 2013857"/>
              <a:gd name="connsiteX20" fmla="*/ 8284022 w 10232562"/>
              <a:gd name="connsiteY20" fmla="*/ 119742 h 2013857"/>
              <a:gd name="connsiteX21" fmla="*/ 8725280 w 10232562"/>
              <a:gd name="connsiteY21" fmla="*/ 249880 h 2013857"/>
              <a:gd name="connsiteX22" fmla="*/ 8800126 w 10232562"/>
              <a:gd name="connsiteY22" fmla="*/ 309504 h 2013857"/>
              <a:gd name="connsiteX23" fmla="*/ 8849336 w 10232562"/>
              <a:gd name="connsiteY23" fmla="*/ 269401 h 2013857"/>
              <a:gd name="connsiteX24" fmla="*/ 9345372 w 10232562"/>
              <a:gd name="connsiteY24" fmla="*/ 119742 h 2013857"/>
              <a:gd name="connsiteX25" fmla="*/ 10232562 w 10232562"/>
              <a:gd name="connsiteY25" fmla="*/ 996043 h 2013857"/>
              <a:gd name="connsiteX26" fmla="*/ 9345372 w 10232562"/>
              <a:gd name="connsiteY26" fmla="*/ 1872344 h 2013857"/>
              <a:gd name="connsiteX27" fmla="*/ 8718034 w 10232562"/>
              <a:gd name="connsiteY27" fmla="*/ 1615682 h 2013857"/>
              <a:gd name="connsiteX28" fmla="*/ 8660936 w 10232562"/>
              <a:gd name="connsiteY28" fmla="*/ 1547327 h 2013857"/>
              <a:gd name="connsiteX29" fmla="*/ 8591220 w 10232562"/>
              <a:gd name="connsiteY29" fmla="*/ 1583862 h 2013857"/>
              <a:gd name="connsiteX30" fmla="*/ 8284022 w 10232562"/>
              <a:gd name="connsiteY30" fmla="*/ 1643744 h 2013857"/>
              <a:gd name="connsiteX31" fmla="*/ 8124968 w 10232562"/>
              <a:gd name="connsiteY31" fmla="*/ 1628263 h 2013857"/>
              <a:gd name="connsiteX32" fmla="*/ 8124018 w 10232562"/>
              <a:gd name="connsiteY32" fmla="*/ 1627978 h 2013857"/>
              <a:gd name="connsiteX33" fmla="*/ 8040618 w 10232562"/>
              <a:gd name="connsiteY33" fmla="*/ 1728500 h 2013857"/>
              <a:gd name="connsiteX34" fmla="*/ 7347854 w 10232562"/>
              <a:gd name="connsiteY34" fmla="*/ 2013857 h 2013857"/>
              <a:gd name="connsiteX35" fmla="*/ 6535458 w 10232562"/>
              <a:gd name="connsiteY35" fmla="*/ 1584310 h 2013857"/>
              <a:gd name="connsiteX36" fmla="*/ 6510018 w 10232562"/>
              <a:gd name="connsiteY36" fmla="*/ 1537701 h 2013857"/>
              <a:gd name="connsiteX37" fmla="*/ 6471941 w 10232562"/>
              <a:gd name="connsiteY37" fmla="*/ 1568034 h 2013857"/>
              <a:gd name="connsiteX38" fmla="*/ 6030684 w 10232562"/>
              <a:gd name="connsiteY38" fmla="*/ 1698172 h 2013857"/>
              <a:gd name="connsiteX39" fmla="*/ 5376254 w 10232562"/>
              <a:gd name="connsiteY39" fmla="*/ 1362213 h 2013857"/>
              <a:gd name="connsiteX40" fmla="*/ 5341064 w 10232562"/>
              <a:gd name="connsiteY40" fmla="*/ 1299615 h 2013857"/>
              <a:gd name="connsiteX41" fmla="*/ 5297844 w 10232562"/>
              <a:gd name="connsiteY41" fmla="*/ 1324123 h 2013857"/>
              <a:gd name="connsiteX42" fmla="*/ 5072742 w 10232562"/>
              <a:gd name="connsiteY42" fmla="*/ 1371601 h 2013857"/>
              <a:gd name="connsiteX43" fmla="*/ 4847640 w 10232562"/>
              <a:gd name="connsiteY43" fmla="*/ 1324123 h 2013857"/>
              <a:gd name="connsiteX44" fmla="*/ 4799780 w 10232562"/>
              <a:gd name="connsiteY44" fmla="*/ 1296984 h 2013857"/>
              <a:gd name="connsiteX45" fmla="*/ 4769229 w 10232562"/>
              <a:gd name="connsiteY45" fmla="*/ 1351328 h 2013857"/>
              <a:gd name="connsiteX46" fmla="*/ 4114800 w 10232562"/>
              <a:gd name="connsiteY46" fmla="*/ 1687287 h 2013857"/>
              <a:gd name="connsiteX47" fmla="*/ 3807603 w 10232562"/>
              <a:gd name="connsiteY47" fmla="*/ 1627405 h 2013857"/>
              <a:gd name="connsiteX48" fmla="*/ 3797471 w 10232562"/>
              <a:gd name="connsiteY48" fmla="*/ 1622096 h 2013857"/>
              <a:gd name="connsiteX49" fmla="*/ 3682854 w 10232562"/>
              <a:gd name="connsiteY49" fmla="*/ 1712461 h 2013857"/>
              <a:gd name="connsiteX50" fmla="*/ 3135085 w 10232562"/>
              <a:gd name="connsiteY50" fmla="*/ 1872344 h 2013857"/>
              <a:gd name="connsiteX51" fmla="*/ 2442322 w 10232562"/>
              <a:gd name="connsiteY51" fmla="*/ 1598146 h 2013857"/>
              <a:gd name="connsiteX52" fmla="*/ 2331479 w 10232562"/>
              <a:gd name="connsiteY52" fmla="*/ 1469774 h 2013857"/>
              <a:gd name="connsiteX53" fmla="*/ 2217640 w 10232562"/>
              <a:gd name="connsiteY53" fmla="*/ 1529433 h 2013857"/>
              <a:gd name="connsiteX54" fmla="*/ 1910442 w 10232562"/>
              <a:gd name="connsiteY54" fmla="*/ 1589315 h 2013857"/>
              <a:gd name="connsiteX55" fmla="*/ 1603244 w 10232562"/>
              <a:gd name="connsiteY55" fmla="*/ 1529433 h 2013857"/>
              <a:gd name="connsiteX56" fmla="*/ 1576370 w 10232562"/>
              <a:gd name="connsiteY56" fmla="*/ 1515350 h 2013857"/>
              <a:gd name="connsiteX57" fmla="*/ 1486646 w 10232562"/>
              <a:gd name="connsiteY57" fmla="*/ 1622057 h 2013857"/>
              <a:gd name="connsiteX58" fmla="*/ 870857 w 10232562"/>
              <a:gd name="connsiteY58" fmla="*/ 1872343 h 2013857"/>
              <a:gd name="connsiteX59" fmla="*/ 0 w 10232562"/>
              <a:gd name="connsiteY59" fmla="*/ 1017814 h 2013857"/>
              <a:gd name="connsiteX60" fmla="*/ 870857 w 10232562"/>
              <a:gd name="connsiteY60" fmla="*/ 163285 h 2013857"/>
              <a:gd name="connsiteX61" fmla="*/ 1209834 w 10232562"/>
              <a:gd name="connsiteY61" fmla="*/ 230438 h 2013857"/>
              <a:gd name="connsiteX62" fmla="*/ 1341893 w 10232562"/>
              <a:gd name="connsiteY62" fmla="*/ 300774 h 2013857"/>
              <a:gd name="connsiteX63" fmla="*/ 1352383 w 10232562"/>
              <a:gd name="connsiteY63" fmla="*/ 288498 h 2013857"/>
              <a:gd name="connsiteX64" fmla="*/ 1910442 w 10232562"/>
              <a:gd name="connsiteY64" fmla="*/ 65313 h 2013857"/>
              <a:gd name="connsiteX65" fmla="*/ 2351700 w 10232562"/>
              <a:gd name="connsiteY65" fmla="*/ 195451 h 2013857"/>
              <a:gd name="connsiteX66" fmla="*/ 2446458 w 10232562"/>
              <a:gd name="connsiteY66" fmla="*/ 270937 h 2013857"/>
              <a:gd name="connsiteX67" fmla="*/ 2587317 w 10232562"/>
              <a:gd name="connsiteY67" fmla="*/ 159883 h 2013857"/>
              <a:gd name="connsiteX68" fmla="*/ 3135085 w 10232562"/>
              <a:gd name="connsiteY68" fmla="*/ 0 h 201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32562" h="2013857">
                <a:moveTo>
                  <a:pt x="3135085" y="0"/>
                </a:moveTo>
                <a:cubicBezTo>
                  <a:pt x="3337991" y="0"/>
                  <a:pt x="3526490" y="58941"/>
                  <a:pt x="3682854" y="159883"/>
                </a:cubicBezTo>
                <a:lnTo>
                  <a:pt x="3780883" y="237170"/>
                </a:lnTo>
                <a:lnTo>
                  <a:pt x="3807603" y="223167"/>
                </a:lnTo>
                <a:cubicBezTo>
                  <a:pt x="3902023" y="184608"/>
                  <a:pt x="4005833" y="163285"/>
                  <a:pt x="4114800" y="163285"/>
                </a:cubicBezTo>
                <a:cubicBezTo>
                  <a:pt x="4278252" y="163285"/>
                  <a:pt x="4430098" y="211261"/>
                  <a:pt x="4556058" y="293423"/>
                </a:cubicBezTo>
                <a:lnTo>
                  <a:pt x="4644899" y="364196"/>
                </a:lnTo>
                <a:lnTo>
                  <a:pt x="4663820" y="340239"/>
                </a:lnTo>
                <a:cubicBezTo>
                  <a:pt x="4768472" y="230908"/>
                  <a:pt x="4913048" y="163285"/>
                  <a:pt x="5072742" y="163285"/>
                </a:cubicBezTo>
                <a:cubicBezTo>
                  <a:pt x="5232436" y="163285"/>
                  <a:pt x="5377012" y="230908"/>
                  <a:pt x="5481664" y="340239"/>
                </a:cubicBezTo>
                <a:lnTo>
                  <a:pt x="5505862" y="370878"/>
                </a:lnTo>
                <a:lnTo>
                  <a:pt x="5589426" y="304308"/>
                </a:lnTo>
                <a:cubicBezTo>
                  <a:pt x="5715386" y="222146"/>
                  <a:pt x="5867232" y="174170"/>
                  <a:pt x="6030684" y="174170"/>
                </a:cubicBezTo>
                <a:cubicBezTo>
                  <a:pt x="6248619" y="174170"/>
                  <a:pt x="6445923" y="259460"/>
                  <a:pt x="6588743" y="397355"/>
                </a:cubicBezTo>
                <a:lnTo>
                  <a:pt x="6602754" y="413750"/>
                </a:lnTo>
                <a:lnTo>
                  <a:pt x="6655090" y="350671"/>
                </a:lnTo>
                <a:cubicBezTo>
                  <a:pt x="6832384" y="174362"/>
                  <a:pt x="7077313" y="65313"/>
                  <a:pt x="7347854" y="65313"/>
                </a:cubicBezTo>
                <a:cubicBezTo>
                  <a:pt x="7516942" y="65313"/>
                  <a:pt x="7676025" y="107910"/>
                  <a:pt x="7814845" y="182903"/>
                </a:cubicBezTo>
                <a:lnTo>
                  <a:pt x="7887180" y="226603"/>
                </a:lnTo>
                <a:lnTo>
                  <a:pt x="7976824" y="179624"/>
                </a:lnTo>
                <a:cubicBezTo>
                  <a:pt x="8071244" y="141065"/>
                  <a:pt x="8175054" y="119742"/>
                  <a:pt x="8284022" y="119742"/>
                </a:cubicBezTo>
                <a:cubicBezTo>
                  <a:pt x="8447473" y="119742"/>
                  <a:pt x="8599320" y="167718"/>
                  <a:pt x="8725280" y="249880"/>
                </a:cubicBezTo>
                <a:lnTo>
                  <a:pt x="8800126" y="309504"/>
                </a:lnTo>
                <a:lnTo>
                  <a:pt x="8849336" y="269401"/>
                </a:lnTo>
                <a:cubicBezTo>
                  <a:pt x="8990932" y="174914"/>
                  <a:pt x="9161629" y="119742"/>
                  <a:pt x="9345372" y="119742"/>
                </a:cubicBezTo>
                <a:cubicBezTo>
                  <a:pt x="9835354" y="119742"/>
                  <a:pt x="10232562" y="512075"/>
                  <a:pt x="10232562" y="996043"/>
                </a:cubicBezTo>
                <a:cubicBezTo>
                  <a:pt x="10232562" y="1480011"/>
                  <a:pt x="9835354" y="1872344"/>
                  <a:pt x="9345372" y="1872344"/>
                </a:cubicBezTo>
                <a:cubicBezTo>
                  <a:pt x="9100381" y="1872344"/>
                  <a:pt x="8878584" y="1774261"/>
                  <a:pt x="8718034" y="1615682"/>
                </a:cubicBezTo>
                <a:lnTo>
                  <a:pt x="8660936" y="1547327"/>
                </a:lnTo>
                <a:lnTo>
                  <a:pt x="8591220" y="1583862"/>
                </a:lnTo>
                <a:cubicBezTo>
                  <a:pt x="8496800" y="1622422"/>
                  <a:pt x="8392990" y="1643744"/>
                  <a:pt x="8284022" y="1643744"/>
                </a:cubicBezTo>
                <a:cubicBezTo>
                  <a:pt x="8229538" y="1643744"/>
                  <a:pt x="8176344" y="1638413"/>
                  <a:pt x="8124968" y="1628263"/>
                </a:cubicBezTo>
                <a:lnTo>
                  <a:pt x="8124018" y="1627978"/>
                </a:lnTo>
                <a:lnTo>
                  <a:pt x="8040618" y="1728500"/>
                </a:lnTo>
                <a:cubicBezTo>
                  <a:pt x="7863324" y="1904808"/>
                  <a:pt x="7618395" y="2013857"/>
                  <a:pt x="7347854" y="2013857"/>
                </a:cubicBezTo>
                <a:cubicBezTo>
                  <a:pt x="7009678" y="2013857"/>
                  <a:pt x="6711520" y="1843468"/>
                  <a:pt x="6535458" y="1584310"/>
                </a:cubicBezTo>
                <a:lnTo>
                  <a:pt x="6510018" y="1537701"/>
                </a:lnTo>
                <a:lnTo>
                  <a:pt x="6471941" y="1568034"/>
                </a:lnTo>
                <a:cubicBezTo>
                  <a:pt x="6345982" y="1650197"/>
                  <a:pt x="6194135" y="1698172"/>
                  <a:pt x="6030684" y="1698172"/>
                </a:cubicBezTo>
                <a:cubicBezTo>
                  <a:pt x="5758264" y="1698172"/>
                  <a:pt x="5518082" y="1564907"/>
                  <a:pt x="5376254" y="1362213"/>
                </a:cubicBezTo>
                <a:lnTo>
                  <a:pt x="5341064" y="1299615"/>
                </a:lnTo>
                <a:lnTo>
                  <a:pt x="5297844" y="1324123"/>
                </a:lnTo>
                <a:cubicBezTo>
                  <a:pt x="5228656" y="1354695"/>
                  <a:pt x="5152589" y="1371601"/>
                  <a:pt x="5072742" y="1371601"/>
                </a:cubicBezTo>
                <a:cubicBezTo>
                  <a:pt x="4992895" y="1371601"/>
                  <a:pt x="4916827" y="1354695"/>
                  <a:pt x="4847640" y="1324123"/>
                </a:cubicBezTo>
                <a:lnTo>
                  <a:pt x="4799780" y="1296984"/>
                </a:lnTo>
                <a:lnTo>
                  <a:pt x="4769229" y="1351328"/>
                </a:lnTo>
                <a:cubicBezTo>
                  <a:pt x="4627402" y="1554022"/>
                  <a:pt x="4387220" y="1687287"/>
                  <a:pt x="4114800" y="1687287"/>
                </a:cubicBezTo>
                <a:cubicBezTo>
                  <a:pt x="4005833" y="1687287"/>
                  <a:pt x="3902023" y="1665965"/>
                  <a:pt x="3807603" y="1627405"/>
                </a:cubicBezTo>
                <a:lnTo>
                  <a:pt x="3797471" y="1622096"/>
                </a:lnTo>
                <a:lnTo>
                  <a:pt x="3682854" y="1712461"/>
                </a:lnTo>
                <a:cubicBezTo>
                  <a:pt x="3526490" y="1813403"/>
                  <a:pt x="3337991" y="1872344"/>
                  <a:pt x="3135085" y="1872344"/>
                </a:cubicBezTo>
                <a:cubicBezTo>
                  <a:pt x="2864544" y="1872344"/>
                  <a:pt x="2619615" y="1767560"/>
                  <a:pt x="2442322" y="1598146"/>
                </a:cubicBezTo>
                <a:lnTo>
                  <a:pt x="2331479" y="1469774"/>
                </a:lnTo>
                <a:lnTo>
                  <a:pt x="2217640" y="1529433"/>
                </a:lnTo>
                <a:cubicBezTo>
                  <a:pt x="2123220" y="1567993"/>
                  <a:pt x="2019410" y="1589315"/>
                  <a:pt x="1910442" y="1589315"/>
                </a:cubicBezTo>
                <a:cubicBezTo>
                  <a:pt x="1801474" y="1589315"/>
                  <a:pt x="1697665" y="1567993"/>
                  <a:pt x="1603244" y="1529433"/>
                </a:cubicBezTo>
                <a:lnTo>
                  <a:pt x="1576370" y="1515350"/>
                </a:lnTo>
                <a:lnTo>
                  <a:pt x="1486646" y="1622057"/>
                </a:lnTo>
                <a:cubicBezTo>
                  <a:pt x="1329052" y="1776697"/>
                  <a:pt x="1111338" y="1872343"/>
                  <a:pt x="870857" y="1872343"/>
                </a:cubicBezTo>
                <a:cubicBezTo>
                  <a:pt x="389896" y="1872343"/>
                  <a:pt x="0" y="1489757"/>
                  <a:pt x="0" y="1017814"/>
                </a:cubicBezTo>
                <a:cubicBezTo>
                  <a:pt x="0" y="545871"/>
                  <a:pt x="389896" y="163285"/>
                  <a:pt x="870857" y="163285"/>
                </a:cubicBezTo>
                <a:cubicBezTo>
                  <a:pt x="991097" y="163285"/>
                  <a:pt x="1105646" y="187197"/>
                  <a:pt x="1209834" y="230438"/>
                </a:cubicBezTo>
                <a:lnTo>
                  <a:pt x="1341893" y="300774"/>
                </a:lnTo>
                <a:lnTo>
                  <a:pt x="1352383" y="288498"/>
                </a:lnTo>
                <a:cubicBezTo>
                  <a:pt x="1495203" y="150603"/>
                  <a:pt x="1692507" y="65313"/>
                  <a:pt x="1910442" y="65313"/>
                </a:cubicBezTo>
                <a:cubicBezTo>
                  <a:pt x="2073894" y="65313"/>
                  <a:pt x="2225740" y="113289"/>
                  <a:pt x="2351700" y="195451"/>
                </a:cubicBezTo>
                <a:lnTo>
                  <a:pt x="2446458" y="270937"/>
                </a:lnTo>
                <a:lnTo>
                  <a:pt x="2587317" y="159883"/>
                </a:lnTo>
                <a:cubicBezTo>
                  <a:pt x="2743681" y="58941"/>
                  <a:pt x="2932180" y="0"/>
                  <a:pt x="3135085" y="0"/>
                </a:cubicBezTo>
                <a:close/>
              </a:path>
            </a:pathLst>
          </a:custGeom>
          <a:gradFill flip="none" rotWithShape="1">
            <a:gsLst>
              <a:gs pos="0">
                <a:schemeClr val="bg1">
                  <a:lumMod val="75000"/>
                  <a:shade val="30000"/>
                  <a:satMod val="115000"/>
                </a:schemeClr>
              </a:gs>
              <a:gs pos="50000">
                <a:schemeClr val="bg1">
                  <a:lumMod val="75000"/>
                  <a:shade val="67500"/>
                  <a:satMod val="115000"/>
                </a:schemeClr>
              </a:gs>
              <a:gs pos="100000">
                <a:schemeClr val="bg1">
                  <a:lumMod val="75000"/>
                  <a:shade val="100000"/>
                  <a:satMod val="11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a:p>
        </p:txBody>
      </p:sp>
      <p:sp>
        <p:nvSpPr>
          <p:cNvPr id="11" name="TextBox 10">
            <a:extLst>
              <a:ext uri="{FF2B5EF4-FFF2-40B4-BE49-F238E27FC236}">
                <a16:creationId xmlns:a16="http://schemas.microsoft.com/office/drawing/2014/main" id="{48C2BFCD-4626-4BCB-8C39-072B96AFD5D2}"/>
              </a:ext>
            </a:extLst>
          </p:cNvPr>
          <p:cNvSpPr txBox="1"/>
          <p:nvPr/>
        </p:nvSpPr>
        <p:spPr>
          <a:xfrm>
            <a:off x="1109333" y="354070"/>
            <a:ext cx="9143999" cy="646331"/>
          </a:xfrm>
          <a:prstGeom prst="rect">
            <a:avLst/>
          </a:prstGeom>
          <a:noFill/>
        </p:spPr>
        <p:txBody>
          <a:bodyPr wrap="square" rtlCol="0">
            <a:spAutoFit/>
          </a:bodyPr>
          <a:lstStyle/>
          <a:p>
            <a:pPr algn="ctr"/>
            <a:r>
              <a:rPr lang="en-US" sz="3600" b="1" dirty="0">
                <a:solidFill>
                  <a:srgbClr val="FFFF00"/>
                </a:solidFill>
                <a:latin typeface="Comic Sans MS" panose="030F0902030302020204" pitchFamily="66" charset="0"/>
              </a:rPr>
              <a:t>Close your books, please!</a:t>
            </a:r>
          </a:p>
        </p:txBody>
      </p:sp>
      <p:pic>
        <p:nvPicPr>
          <p:cNvPr id="10" name="Picture 9">
            <a:extLst>
              <a:ext uri="{FF2B5EF4-FFF2-40B4-BE49-F238E27FC236}">
                <a16:creationId xmlns:a16="http://schemas.microsoft.com/office/drawing/2014/main" id="{E6BE3E42-49D4-4DB0-8C50-055999AD34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9165" y="3978485"/>
            <a:ext cx="2026912" cy="2013857"/>
          </a:xfrm>
          <a:prstGeom prst="rect">
            <a:avLst/>
          </a:prstGeom>
        </p:spPr>
      </p:pic>
      <p:pic>
        <p:nvPicPr>
          <p:cNvPr id="15" name="Picture 4">
            <a:hlinkClick r:id="rId6" action="ppaction://hlinksldjump"/>
            <a:extLst>
              <a:ext uri="{FF2B5EF4-FFF2-40B4-BE49-F238E27FC236}">
                <a16:creationId xmlns:a16="http://schemas.microsoft.com/office/drawing/2014/main" id="{9CD5DABA-4611-4F3F-94B5-A0A640AA835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10363200" y="5793109"/>
            <a:ext cx="1515291" cy="6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1974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repeatCount="indefinite" fill="hold" grpId="0" nodeType="withEffect">
                                  <p:stCondLst>
                                    <p:cond delay="2000"/>
                                  </p:stCondLst>
                                  <p:childTnLst>
                                    <p:anim calcmode="lin" valueType="num">
                                      <p:cBhvr additive="base">
                                        <p:cTn id="6" dur="3000"/>
                                        <p:tgtEl>
                                          <p:spTgt spid="12"/>
                                        </p:tgtEl>
                                        <p:attrNameLst>
                                          <p:attrName>ppt_x</p:attrName>
                                        </p:attrNameLst>
                                      </p:cBhvr>
                                      <p:tavLst>
                                        <p:tav tm="0">
                                          <p:val>
                                            <p:strVal val="ppt_x"/>
                                          </p:val>
                                        </p:tav>
                                        <p:tav tm="100000">
                                          <p:val>
                                            <p:strVal val="ppt_x"/>
                                          </p:val>
                                        </p:tav>
                                      </p:tavLst>
                                    </p:anim>
                                    <p:anim calcmode="lin" valueType="num">
                                      <p:cBhvr additive="base">
                                        <p:cTn id="7" dur="3000"/>
                                        <p:tgtEl>
                                          <p:spTgt spid="12"/>
                                        </p:tgtEl>
                                        <p:attrNameLst>
                                          <p:attrName>ppt_y</p:attrName>
                                        </p:attrNameLst>
                                      </p:cBhvr>
                                      <p:tavLst>
                                        <p:tav tm="0">
                                          <p:val>
                                            <p:strVal val="ppt_y"/>
                                          </p:val>
                                        </p:tav>
                                        <p:tav tm="100000">
                                          <p:val>
                                            <p:strVal val="1+ppt_h/2"/>
                                          </p:val>
                                        </p:tav>
                                      </p:tavLst>
                                    </p:anim>
                                    <p:set>
                                      <p:cBhvr>
                                        <p:cTn id="8" dur="1" fill="hold">
                                          <p:stCondLst>
                                            <p:cond delay="2999"/>
                                          </p:stCondLst>
                                        </p:cTn>
                                        <p:tgtEl>
                                          <p:spTgt spid="12"/>
                                        </p:tgtEl>
                                        <p:attrNameLst>
                                          <p:attrName>style.visibility</p:attrName>
                                        </p:attrNameLst>
                                      </p:cBhvr>
                                      <p:to>
                                        <p:strVal val="hidden"/>
                                      </p:to>
                                    </p:set>
                                  </p:childTnLst>
                                </p:cTn>
                              </p:par>
                              <p:par>
                                <p:cTn id="9" presetID="2" presetClass="exit" presetSubtype="4" repeatCount="indefinite" fill="hold" grpId="0" nodeType="withEffect">
                                  <p:stCondLst>
                                    <p:cond delay="1000"/>
                                  </p:stCondLst>
                                  <p:childTnLst>
                                    <p:anim calcmode="lin" valueType="num">
                                      <p:cBhvr additive="base">
                                        <p:cTn id="10" dur="3000"/>
                                        <p:tgtEl>
                                          <p:spTgt spid="14"/>
                                        </p:tgtEl>
                                        <p:attrNameLst>
                                          <p:attrName>ppt_x</p:attrName>
                                        </p:attrNameLst>
                                      </p:cBhvr>
                                      <p:tavLst>
                                        <p:tav tm="0">
                                          <p:val>
                                            <p:strVal val="ppt_x"/>
                                          </p:val>
                                        </p:tav>
                                        <p:tav tm="100000">
                                          <p:val>
                                            <p:strVal val="ppt_x"/>
                                          </p:val>
                                        </p:tav>
                                      </p:tavLst>
                                    </p:anim>
                                    <p:anim calcmode="lin" valueType="num">
                                      <p:cBhvr additive="base">
                                        <p:cTn id="11" dur="3000"/>
                                        <p:tgtEl>
                                          <p:spTgt spid="14"/>
                                        </p:tgtEl>
                                        <p:attrNameLst>
                                          <p:attrName>ppt_y</p:attrName>
                                        </p:attrNameLst>
                                      </p:cBhvr>
                                      <p:tavLst>
                                        <p:tav tm="0">
                                          <p:val>
                                            <p:strVal val="ppt_y"/>
                                          </p:val>
                                        </p:tav>
                                        <p:tav tm="100000">
                                          <p:val>
                                            <p:strVal val="1+ppt_h/2"/>
                                          </p:val>
                                        </p:tav>
                                      </p:tavLst>
                                    </p:anim>
                                    <p:set>
                                      <p:cBhvr>
                                        <p:cTn id="12" dur="1" fill="hold">
                                          <p:stCondLst>
                                            <p:cond delay="2999"/>
                                          </p:stCondLst>
                                        </p:cTn>
                                        <p:tgtEl>
                                          <p:spTgt spid="14"/>
                                        </p:tgtEl>
                                        <p:attrNameLst>
                                          <p:attrName>style.visibility</p:attrName>
                                        </p:attrNameLst>
                                      </p:cBhvr>
                                      <p:to>
                                        <p:strVal val="hidden"/>
                                      </p:to>
                                    </p:set>
                                  </p:childTnLst>
                                </p:cTn>
                              </p:par>
                              <p:par>
                                <p:cTn id="13" presetID="2" presetClass="exit" presetSubtype="4" repeatCount="indefinite" fill="hold" grpId="0" nodeType="withEffect">
                                  <p:stCondLst>
                                    <p:cond delay="3500"/>
                                  </p:stCondLst>
                                  <p:childTnLst>
                                    <p:anim calcmode="lin" valueType="num">
                                      <p:cBhvr additive="base">
                                        <p:cTn id="14" dur="3000"/>
                                        <p:tgtEl>
                                          <p:spTgt spid="16"/>
                                        </p:tgtEl>
                                        <p:attrNameLst>
                                          <p:attrName>ppt_x</p:attrName>
                                        </p:attrNameLst>
                                      </p:cBhvr>
                                      <p:tavLst>
                                        <p:tav tm="0">
                                          <p:val>
                                            <p:strVal val="ppt_x"/>
                                          </p:val>
                                        </p:tav>
                                        <p:tav tm="100000">
                                          <p:val>
                                            <p:strVal val="ppt_x"/>
                                          </p:val>
                                        </p:tav>
                                      </p:tavLst>
                                    </p:anim>
                                    <p:anim calcmode="lin" valueType="num">
                                      <p:cBhvr additive="base">
                                        <p:cTn id="15" dur="3000"/>
                                        <p:tgtEl>
                                          <p:spTgt spid="16"/>
                                        </p:tgtEl>
                                        <p:attrNameLst>
                                          <p:attrName>ppt_y</p:attrName>
                                        </p:attrNameLst>
                                      </p:cBhvr>
                                      <p:tavLst>
                                        <p:tav tm="0">
                                          <p:val>
                                            <p:strVal val="ppt_y"/>
                                          </p:val>
                                        </p:tav>
                                        <p:tav tm="100000">
                                          <p:val>
                                            <p:strVal val="1+ppt_h/2"/>
                                          </p:val>
                                        </p:tav>
                                      </p:tavLst>
                                    </p:anim>
                                    <p:set>
                                      <p:cBhvr>
                                        <p:cTn id="16" dur="1" fill="hold">
                                          <p:stCondLst>
                                            <p:cond delay="2999"/>
                                          </p:stCondLst>
                                        </p:cTn>
                                        <p:tgtEl>
                                          <p:spTgt spid="16"/>
                                        </p:tgtEl>
                                        <p:attrNameLst>
                                          <p:attrName>style.visibility</p:attrName>
                                        </p:attrNameLst>
                                      </p:cBhvr>
                                      <p:to>
                                        <p:strVal val="hidden"/>
                                      </p:to>
                                    </p:set>
                                  </p:childTnLst>
                                </p:cTn>
                              </p:par>
                              <p:par>
                                <p:cTn id="17" presetID="2" presetClass="exit" presetSubtype="4" repeatCount="indefinite" fill="hold" grpId="0" nodeType="withEffect">
                                  <p:stCondLst>
                                    <p:cond delay="4500"/>
                                  </p:stCondLst>
                                  <p:childTnLst>
                                    <p:anim calcmode="lin" valueType="num">
                                      <p:cBhvr additive="base">
                                        <p:cTn id="18" dur="3000"/>
                                        <p:tgtEl>
                                          <p:spTgt spid="17"/>
                                        </p:tgtEl>
                                        <p:attrNameLst>
                                          <p:attrName>ppt_x</p:attrName>
                                        </p:attrNameLst>
                                      </p:cBhvr>
                                      <p:tavLst>
                                        <p:tav tm="0">
                                          <p:val>
                                            <p:strVal val="ppt_x"/>
                                          </p:val>
                                        </p:tav>
                                        <p:tav tm="100000">
                                          <p:val>
                                            <p:strVal val="ppt_x"/>
                                          </p:val>
                                        </p:tav>
                                      </p:tavLst>
                                    </p:anim>
                                    <p:anim calcmode="lin" valueType="num">
                                      <p:cBhvr additive="base">
                                        <p:cTn id="19" dur="3000"/>
                                        <p:tgtEl>
                                          <p:spTgt spid="17"/>
                                        </p:tgtEl>
                                        <p:attrNameLst>
                                          <p:attrName>ppt_y</p:attrName>
                                        </p:attrNameLst>
                                      </p:cBhvr>
                                      <p:tavLst>
                                        <p:tav tm="0">
                                          <p:val>
                                            <p:strVal val="ppt_y"/>
                                          </p:val>
                                        </p:tav>
                                        <p:tav tm="100000">
                                          <p:val>
                                            <p:strVal val="1+ppt_h/2"/>
                                          </p:val>
                                        </p:tav>
                                      </p:tavLst>
                                    </p:anim>
                                    <p:set>
                                      <p:cBhvr>
                                        <p:cTn id="20" dur="1" fill="hold">
                                          <p:stCondLst>
                                            <p:cond delay="2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3"/>
                    </p:tgtEl>
                  </p:cond>
                </p:stCondLst>
                <p:endSync evt="end" delay="0">
                  <p:rtn val="all"/>
                </p:endSync>
                <p:childTnLst>
                  <p:par>
                    <p:cTn id="22" fill="hold">
                      <p:stCondLst>
                        <p:cond delay="0"/>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nextCondLst>
                <p:cond evt="onClick" delay="0">
                  <p:tgtEl>
                    <p:spTgt spid="13"/>
                  </p:tgtEl>
                </p:cond>
              </p:nextCondLst>
            </p:seq>
          </p:childTnLst>
        </p:cTn>
      </p:par>
    </p:tnLst>
    <p:bldLst>
      <p:bldP spid="12" grpId="0"/>
      <p:bldP spid="14" grpId="0"/>
      <p:bldP spid="16" grpId="0"/>
      <p:bldP spid="17"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4402</TotalTime>
  <Words>1093</Words>
  <Application>Microsoft Office PowerPoint</Application>
  <PresentationFormat>Màn hình rộng</PresentationFormat>
  <Paragraphs>281</Paragraphs>
  <Slides>52</Slides>
  <Notes>25</Notes>
  <HiddenSlides>0</HiddenSlides>
  <MMClips>25</MMClips>
  <ScaleCrop>false</ScaleCrop>
  <HeadingPairs>
    <vt:vector size="6" baseType="variant">
      <vt:variant>
        <vt:lpstr>Phông được Dùng</vt:lpstr>
      </vt:variant>
      <vt:variant>
        <vt:i4>11</vt:i4>
      </vt:variant>
      <vt:variant>
        <vt:lpstr>Chủ đề</vt:lpstr>
      </vt:variant>
      <vt:variant>
        <vt:i4>1</vt:i4>
      </vt:variant>
      <vt:variant>
        <vt:lpstr>Tiêu đề Bản chiếu</vt:lpstr>
      </vt:variant>
      <vt:variant>
        <vt:i4>52</vt:i4>
      </vt:variant>
    </vt:vector>
  </HeadingPairs>
  <TitlesOfParts>
    <vt:vector size="64" baseType="lpstr">
      <vt:lpstr>Arial</vt:lpstr>
      <vt:lpstr>Arial Black</vt:lpstr>
      <vt:lpstr>Berlin Sans FB Demi</vt:lpstr>
      <vt:lpstr>Calibri</vt:lpstr>
      <vt:lpstr>Castellar</vt:lpstr>
      <vt:lpstr>Century Gothic</vt:lpstr>
      <vt:lpstr>Comic Sans MS</vt:lpstr>
      <vt:lpstr>Cooper Black</vt:lpstr>
      <vt:lpstr>Forte</vt:lpstr>
      <vt:lpstr>Fredoka One</vt:lpstr>
      <vt:lpstr>Georgia</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Windows 10</cp:lastModifiedBy>
  <cp:revision>383</cp:revision>
  <dcterms:created xsi:type="dcterms:W3CDTF">2006-08-16T00:00:00Z</dcterms:created>
  <dcterms:modified xsi:type="dcterms:W3CDTF">2023-11-27T07:19:05Z</dcterms:modified>
</cp:coreProperties>
</file>