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tiff" ContentType="image/tiff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media1.wav" ContentType="audio/x-wav"/>
  <Override PartName="/ppt/notesSlides/notesSlide2.xml" ContentType="application/vnd.openxmlformats-officedocument.presentationml.notesSlide+xml"/>
  <Override PartName="/ppt/media/media2.wav" ContentType="audio/x-wav"/>
  <Override PartName="/ppt/media/audio3.wav" ContentType="audio/x-wav"/>
  <Override PartName="/ppt/media/audio4.wav" ContentType="audio/x-wav"/>
  <Override PartName="/ppt/media/media3.wav" ContentType="audio/x-wav"/>
  <Override PartName="/ppt/media/media4.wav" ContentType="audio/x-wav"/>
  <Override PartName="/ppt/media/media5.wav" ContentType="audio/x-wav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audio5.wav" ContentType="audio/x-wav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media/audio6.wav" ContentType="audio/x-wav"/>
  <Override PartName="/ppt/media/audio7.wav" ContentType="audio/x-wav"/>
  <Override PartName="/ppt/notesSlides/notesSlide7.xml" ContentType="application/vnd.openxmlformats-officedocument.presentationml.notesSlide+xml"/>
  <Override PartName="/ppt/media/audio8.wav" ContentType="audio/x-wav"/>
  <Override PartName="/ppt/media/audio9.wav" ContentType="audio/x-wav"/>
  <Override PartName="/ppt/notesSlides/notesSlide8.xml" ContentType="application/vnd.openxmlformats-officedocument.presentationml.notesSlide+xml"/>
  <Override PartName="/ppt/media/media6.wav" ContentType="audio/x-wav"/>
  <Override PartName="/ppt/notesSlides/notesSlide9.xml" ContentType="application/vnd.openxmlformats-officedocument.presentationml.notesSlide+xml"/>
  <Override PartName="/ppt/media/media7.wav" ContentType="audio/x-wav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media/media8.wav" ContentType="audio/x-wav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media/media10.wav" ContentType="audio/x-wav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media/media11.wav" ContentType="audio/x-wav"/>
  <Override PartName="/ppt/notesSlides/notesSlide35.xml" ContentType="application/vnd.openxmlformats-officedocument.presentationml.notesSlide+xml"/>
  <Override PartName="/ppt/media/media12.wav" ContentType="audio/x-wav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7"/>
  </p:notesMasterIdLst>
  <p:sldIdLst>
    <p:sldId id="438" r:id="rId2"/>
    <p:sldId id="413" r:id="rId3"/>
    <p:sldId id="455" r:id="rId4"/>
    <p:sldId id="483" r:id="rId5"/>
    <p:sldId id="484" r:id="rId6"/>
    <p:sldId id="485" r:id="rId7"/>
    <p:sldId id="486" r:id="rId8"/>
    <p:sldId id="479" r:id="rId9"/>
    <p:sldId id="480" r:id="rId10"/>
    <p:sldId id="481" r:id="rId11"/>
    <p:sldId id="482" r:id="rId12"/>
    <p:sldId id="456" r:id="rId13"/>
    <p:sldId id="289" r:id="rId14"/>
    <p:sldId id="339" r:id="rId15"/>
    <p:sldId id="415" r:id="rId16"/>
    <p:sldId id="416" r:id="rId17"/>
    <p:sldId id="369" r:id="rId18"/>
    <p:sldId id="457" r:id="rId19"/>
    <p:sldId id="458" r:id="rId20"/>
    <p:sldId id="459" r:id="rId21"/>
    <p:sldId id="460" r:id="rId22"/>
    <p:sldId id="461" r:id="rId23"/>
    <p:sldId id="462" r:id="rId24"/>
    <p:sldId id="390" r:id="rId25"/>
    <p:sldId id="454" r:id="rId26"/>
    <p:sldId id="342" r:id="rId27"/>
    <p:sldId id="441" r:id="rId28"/>
    <p:sldId id="487" r:id="rId29"/>
    <p:sldId id="488" r:id="rId30"/>
    <p:sldId id="489" r:id="rId31"/>
    <p:sldId id="490" r:id="rId32"/>
    <p:sldId id="491" r:id="rId33"/>
    <p:sldId id="492" r:id="rId34"/>
    <p:sldId id="493" r:id="rId35"/>
    <p:sldId id="494" r:id="rId36"/>
    <p:sldId id="495" r:id="rId37"/>
    <p:sldId id="496" r:id="rId38"/>
    <p:sldId id="497" r:id="rId39"/>
    <p:sldId id="498" r:id="rId40"/>
    <p:sldId id="499" r:id="rId41"/>
    <p:sldId id="443" r:id="rId42"/>
    <p:sldId id="444" r:id="rId43"/>
    <p:sldId id="445" r:id="rId44"/>
    <p:sldId id="446" r:id="rId45"/>
    <p:sldId id="447" r:id="rId46"/>
    <p:sldId id="448" r:id="rId47"/>
    <p:sldId id="449" r:id="rId48"/>
    <p:sldId id="450" r:id="rId49"/>
    <p:sldId id="345" r:id="rId50"/>
    <p:sldId id="451" r:id="rId51"/>
    <p:sldId id="392" r:id="rId52"/>
    <p:sldId id="475" r:id="rId53"/>
    <p:sldId id="476" r:id="rId54"/>
    <p:sldId id="399" r:id="rId55"/>
    <p:sldId id="288" r:id="rId5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  <a:srgbClr val="D19AD2"/>
    <a:srgbClr val="66CCFF"/>
    <a:srgbClr val="FFCC99"/>
    <a:srgbClr val="FFFF99"/>
    <a:srgbClr val="FFFFCC"/>
    <a:srgbClr val="F0926C"/>
    <a:srgbClr val="CF94D0"/>
    <a:srgbClr val="FF99CC"/>
    <a:srgbClr val="5CBC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13" autoAdjust="0"/>
    <p:restoredTop sz="93594" autoAdjust="0"/>
  </p:normalViewPr>
  <p:slideViewPr>
    <p:cSldViewPr>
      <p:cViewPr varScale="1">
        <p:scale>
          <a:sx n="68" d="100"/>
          <a:sy n="68" d="100"/>
        </p:scale>
        <p:origin x="1014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C23510-1445-4F69-9AA9-33B7FE29F92D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BE6D2-FE12-4B24-B230-8FE3873E44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721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4840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3392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7662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0845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3880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3771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4679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4550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7810CD-88F4-4873-980F-4779F81663E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8445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7810CD-88F4-4873-980F-4779F81663E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7768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7810CD-88F4-4873-980F-4779F81663E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869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6400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7810CD-88F4-4873-980F-4779F81663E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6105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7810CD-88F4-4873-980F-4779F81663E3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5307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7810CD-88F4-4873-980F-4779F81663E3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7068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7810CD-88F4-4873-980F-4779F81663E3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5205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7810CD-88F4-4873-980F-4779F81663E3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4794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7810CD-88F4-4873-980F-4779F81663E3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25342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7810CD-88F4-4873-980F-4779F81663E3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35820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7810CD-88F4-4873-980F-4779F81663E3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56772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23686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883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88282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4479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25872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93570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61022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59624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70440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6035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16144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0740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8632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3122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4720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859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662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807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405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73433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30235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6012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5" r:id="rId12"/>
    <p:sldLayoutId id="2147483669" r:id="rId13"/>
    <p:sldLayoutId id="2147483670" r:id="rId14"/>
    <p:sldLayoutId id="2147483671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4.wav"/><Relationship Id="rId7" Type="http://schemas.openxmlformats.org/officeDocument/2006/relationships/image" Target="../media/image9.png"/><Relationship Id="rId12" Type="http://schemas.openxmlformats.org/officeDocument/2006/relationships/image" Target="../media/image16.tif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8.png"/><Relationship Id="rId11" Type="http://schemas.openxmlformats.org/officeDocument/2006/relationships/image" Target="../media/image21.png"/><Relationship Id="rId5" Type="http://schemas.openxmlformats.org/officeDocument/2006/relationships/image" Target="../media/image7.png"/><Relationship Id="rId10" Type="http://schemas.openxmlformats.org/officeDocument/2006/relationships/image" Target="../media/image20.png"/><Relationship Id="rId4" Type="http://schemas.openxmlformats.org/officeDocument/2006/relationships/image" Target="../media/image6.png"/><Relationship Id="rId9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4.wav"/><Relationship Id="rId7" Type="http://schemas.openxmlformats.org/officeDocument/2006/relationships/image" Target="../media/image9.png"/><Relationship Id="rId12" Type="http://schemas.openxmlformats.org/officeDocument/2006/relationships/image" Target="../media/image23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8.png"/><Relationship Id="rId11" Type="http://schemas.openxmlformats.org/officeDocument/2006/relationships/image" Target="../media/image22.png"/><Relationship Id="rId5" Type="http://schemas.openxmlformats.org/officeDocument/2006/relationships/image" Target="../media/image7.png"/><Relationship Id="rId10" Type="http://schemas.openxmlformats.org/officeDocument/2006/relationships/image" Target="../media/image19.png"/><Relationship Id="rId4" Type="http://schemas.openxmlformats.org/officeDocument/2006/relationships/image" Target="../media/image6.png"/><Relationship Id="rId9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audio5.wav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audio" Target="../media/audio7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audio" Target="../media/audio9.wav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5.png"/><Relationship Id="rId2" Type="http://schemas.microsoft.com/office/2007/relationships/media" Target="../media/media6.wav"/><Relationship Id="rId1" Type="http://schemas.openxmlformats.org/officeDocument/2006/relationships/audio" Target="NULL" TargetMode="Externa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notesSlide" Target="../notesSlides/notesSlide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5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36.png"/><Relationship Id="rId5" Type="http://schemas.openxmlformats.org/officeDocument/2006/relationships/image" Target="../media/image34.png"/><Relationship Id="rId4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5.png"/><Relationship Id="rId2" Type="http://schemas.microsoft.com/office/2007/relationships/media" Target="../media/media6.wav"/><Relationship Id="rId1" Type="http://schemas.openxmlformats.org/officeDocument/2006/relationships/audio" Target="NULL" TargetMode="External"/><Relationship Id="rId6" Type="http://schemas.openxmlformats.org/officeDocument/2006/relationships/image" Target="../media/image37.png"/><Relationship Id="rId5" Type="http://schemas.openxmlformats.org/officeDocument/2006/relationships/image" Target="../media/image34.png"/><Relationship Id="rId4" Type="http://schemas.openxmlformats.org/officeDocument/2006/relationships/notesSlide" Target="../notesSlides/notesSlide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5.png"/><Relationship Id="rId2" Type="http://schemas.microsoft.com/office/2007/relationships/media" Target="../media/media6.wav"/><Relationship Id="rId1" Type="http://schemas.openxmlformats.org/officeDocument/2006/relationships/audio" Target="NULL" TargetMode="External"/><Relationship Id="rId6" Type="http://schemas.openxmlformats.org/officeDocument/2006/relationships/image" Target="../media/image38.png"/><Relationship Id="rId5" Type="http://schemas.openxmlformats.org/officeDocument/2006/relationships/image" Target="../media/image34.png"/><Relationship Id="rId4" Type="http://schemas.openxmlformats.org/officeDocument/2006/relationships/notesSlide" Target="../notesSlides/notesSlide1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microsoft.com/office/2007/relationships/media" Target="../media/media7.wav"/><Relationship Id="rId7" Type="http://schemas.openxmlformats.org/officeDocument/2006/relationships/image" Target="../media/image39.png"/><Relationship Id="rId2" Type="http://schemas.microsoft.com/office/2007/relationships/media" Target="../media/media6.wav"/><Relationship Id="rId1" Type="http://schemas.openxmlformats.org/officeDocument/2006/relationships/audio" Target="NULL" TargetMode="External"/><Relationship Id="rId6" Type="http://schemas.openxmlformats.org/officeDocument/2006/relationships/notesSlide" Target="../notesSlides/notesSlide13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42.png"/><Relationship Id="rId4" Type="http://schemas.openxmlformats.org/officeDocument/2006/relationships/audio" Target="../media/media7.wav"/><Relationship Id="rId9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media" Target="../media/media7.wav"/><Relationship Id="rId7" Type="http://schemas.openxmlformats.org/officeDocument/2006/relationships/image" Target="../media/image15.png"/><Relationship Id="rId2" Type="http://schemas.microsoft.com/office/2007/relationships/media" Target="../media/media6.wav"/><Relationship Id="rId1" Type="http://schemas.openxmlformats.org/officeDocument/2006/relationships/audio" Target="NULL" TargetMode="External"/><Relationship Id="rId6" Type="http://schemas.openxmlformats.org/officeDocument/2006/relationships/notesSlide" Target="../notesSlides/notesSlide14.xml"/><Relationship Id="rId5" Type="http://schemas.openxmlformats.org/officeDocument/2006/relationships/slideLayout" Target="../slideLayouts/slideLayout12.xml"/><Relationship Id="rId4" Type="http://schemas.openxmlformats.org/officeDocument/2006/relationships/audio" Target="../media/media7.wav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8.wav"/><Relationship Id="rId1" Type="http://schemas.openxmlformats.org/officeDocument/2006/relationships/audio" Target="NULL" TargetMode="External"/><Relationship Id="rId6" Type="http://schemas.openxmlformats.org/officeDocument/2006/relationships/image" Target="../media/image15.png"/><Relationship Id="rId5" Type="http://schemas.microsoft.com/office/2007/relationships/hdphoto" Target="../media/hdphoto1.wdp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gif"/><Relationship Id="rId13" Type="http://schemas.openxmlformats.org/officeDocument/2006/relationships/image" Target="../media/image51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6.png"/><Relationship Id="rId12" Type="http://schemas.microsoft.com/office/2007/relationships/hdphoto" Target="../media/hdphoto2.wdp"/><Relationship Id="rId2" Type="http://schemas.openxmlformats.org/officeDocument/2006/relationships/audio" Target="../media/media9.mp3"/><Relationship Id="rId16" Type="http://schemas.openxmlformats.org/officeDocument/2006/relationships/image" Target="../media/image52.png"/><Relationship Id="rId1" Type="http://schemas.microsoft.com/office/2007/relationships/media" Target="../media/media9.mp3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audio" Target="../media/audio3.wav"/><Relationship Id="rId15" Type="http://schemas.openxmlformats.org/officeDocument/2006/relationships/image" Target="../media/image5.png"/><Relationship Id="rId10" Type="http://schemas.openxmlformats.org/officeDocument/2006/relationships/image" Target="../media/image49.png"/><Relationship Id="rId4" Type="http://schemas.openxmlformats.org/officeDocument/2006/relationships/notesSlide" Target="../notesSlides/notesSlide17.xml"/><Relationship Id="rId9" Type="http://schemas.openxmlformats.org/officeDocument/2006/relationships/image" Target="../media/image48.png"/><Relationship Id="rId14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png"/><Relationship Id="rId5" Type="http://schemas.openxmlformats.org/officeDocument/2006/relationships/audio" Target="../media/audio2.wav"/><Relationship Id="rId4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microsoft.com/office/2007/relationships/hdphoto" Target="../media/hdphoto5.wdp"/><Relationship Id="rId18" Type="http://schemas.openxmlformats.org/officeDocument/2006/relationships/image" Target="../media/image58.png"/><Relationship Id="rId3" Type="http://schemas.openxmlformats.org/officeDocument/2006/relationships/audio" Target="../media/audio3.wav"/><Relationship Id="rId7" Type="http://schemas.openxmlformats.org/officeDocument/2006/relationships/image" Target="../media/image47.gif"/><Relationship Id="rId12" Type="http://schemas.openxmlformats.org/officeDocument/2006/relationships/image" Target="../media/image55.png"/><Relationship Id="rId17" Type="http://schemas.microsoft.com/office/2007/relationships/hdphoto" Target="../media/hdphoto7.wdp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11" Type="http://schemas.openxmlformats.org/officeDocument/2006/relationships/image" Target="../media/image49.png"/><Relationship Id="rId5" Type="http://schemas.openxmlformats.org/officeDocument/2006/relationships/image" Target="../media/image46.png"/><Relationship Id="rId15" Type="http://schemas.microsoft.com/office/2007/relationships/hdphoto" Target="../media/hdphoto6.wdp"/><Relationship Id="rId10" Type="http://schemas.openxmlformats.org/officeDocument/2006/relationships/image" Target="../media/image48.png"/><Relationship Id="rId19" Type="http://schemas.microsoft.com/office/2007/relationships/hdphoto" Target="../media/hdphoto8.wdp"/><Relationship Id="rId4" Type="http://schemas.openxmlformats.org/officeDocument/2006/relationships/image" Target="../media/image45.png"/><Relationship Id="rId9" Type="http://schemas.microsoft.com/office/2007/relationships/hdphoto" Target="../media/hdphoto4.wdp"/><Relationship Id="rId14" Type="http://schemas.openxmlformats.org/officeDocument/2006/relationships/image" Target="../media/image5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60.png"/><Relationship Id="rId3" Type="http://schemas.openxmlformats.org/officeDocument/2006/relationships/audio" Target="../media/audio3.wav"/><Relationship Id="rId7" Type="http://schemas.openxmlformats.org/officeDocument/2006/relationships/image" Target="../media/image47.gif"/><Relationship Id="rId12" Type="http://schemas.openxmlformats.org/officeDocument/2006/relationships/image" Target="../media/image5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11" Type="http://schemas.microsoft.com/office/2007/relationships/hdphoto" Target="../media/hdphoto4.wdp"/><Relationship Id="rId5" Type="http://schemas.openxmlformats.org/officeDocument/2006/relationships/image" Target="../media/image46.png"/><Relationship Id="rId15" Type="http://schemas.openxmlformats.org/officeDocument/2006/relationships/image" Target="../media/image62.png"/><Relationship Id="rId10" Type="http://schemas.openxmlformats.org/officeDocument/2006/relationships/image" Target="../media/image54.png"/><Relationship Id="rId4" Type="http://schemas.openxmlformats.org/officeDocument/2006/relationships/image" Target="../media/image45.png"/><Relationship Id="rId9" Type="http://schemas.openxmlformats.org/officeDocument/2006/relationships/image" Target="../media/image49.png"/><Relationship Id="rId14" Type="http://schemas.openxmlformats.org/officeDocument/2006/relationships/image" Target="../media/image6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64.png"/><Relationship Id="rId3" Type="http://schemas.openxmlformats.org/officeDocument/2006/relationships/audio" Target="../media/audio3.wav"/><Relationship Id="rId7" Type="http://schemas.openxmlformats.org/officeDocument/2006/relationships/image" Target="../media/image48.png"/><Relationship Id="rId12" Type="http://schemas.openxmlformats.org/officeDocument/2006/relationships/image" Target="../media/image6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gif"/><Relationship Id="rId11" Type="http://schemas.openxmlformats.org/officeDocument/2006/relationships/image" Target="../media/image53.png"/><Relationship Id="rId5" Type="http://schemas.openxmlformats.org/officeDocument/2006/relationships/image" Target="../media/image46.png"/><Relationship Id="rId15" Type="http://schemas.openxmlformats.org/officeDocument/2006/relationships/image" Target="../media/image66.png"/><Relationship Id="rId10" Type="http://schemas.microsoft.com/office/2007/relationships/hdphoto" Target="../media/hdphoto4.wdp"/><Relationship Id="rId4" Type="http://schemas.openxmlformats.org/officeDocument/2006/relationships/image" Target="../media/image45.png"/><Relationship Id="rId9" Type="http://schemas.openxmlformats.org/officeDocument/2006/relationships/image" Target="../media/image54.png"/><Relationship Id="rId14" Type="http://schemas.openxmlformats.org/officeDocument/2006/relationships/image" Target="../media/image6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69.png"/><Relationship Id="rId3" Type="http://schemas.openxmlformats.org/officeDocument/2006/relationships/audio" Target="../media/audio3.wav"/><Relationship Id="rId7" Type="http://schemas.openxmlformats.org/officeDocument/2006/relationships/image" Target="../media/image49.png"/><Relationship Id="rId12" Type="http://schemas.openxmlformats.org/officeDocument/2006/relationships/image" Target="../media/image6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11" Type="http://schemas.openxmlformats.org/officeDocument/2006/relationships/image" Target="../media/image67.png"/><Relationship Id="rId5" Type="http://schemas.openxmlformats.org/officeDocument/2006/relationships/image" Target="../media/image47.gif"/><Relationship Id="rId15" Type="http://schemas.openxmlformats.org/officeDocument/2006/relationships/image" Target="../media/image46.png"/><Relationship Id="rId10" Type="http://schemas.openxmlformats.org/officeDocument/2006/relationships/image" Target="../media/image53.png"/><Relationship Id="rId4" Type="http://schemas.openxmlformats.org/officeDocument/2006/relationships/image" Target="../media/image45.png"/><Relationship Id="rId9" Type="http://schemas.microsoft.com/office/2007/relationships/hdphoto" Target="../media/hdphoto4.wdp"/><Relationship Id="rId14" Type="http://schemas.openxmlformats.org/officeDocument/2006/relationships/image" Target="../media/image7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audio" Target="../media/audio3.wav"/><Relationship Id="rId7" Type="http://schemas.openxmlformats.org/officeDocument/2006/relationships/image" Target="../media/image47.g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11" Type="http://schemas.openxmlformats.org/officeDocument/2006/relationships/image" Target="../media/image49.png"/><Relationship Id="rId5" Type="http://schemas.openxmlformats.org/officeDocument/2006/relationships/image" Target="../media/image46.png"/><Relationship Id="rId10" Type="http://schemas.openxmlformats.org/officeDocument/2006/relationships/image" Target="../media/image48.png"/><Relationship Id="rId4" Type="http://schemas.openxmlformats.org/officeDocument/2006/relationships/image" Target="../media/image45.png"/><Relationship Id="rId9" Type="http://schemas.microsoft.com/office/2007/relationships/hdphoto" Target="../media/hdphoto4.wdp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audio" Target="../media/audio3.wav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11" Type="http://schemas.openxmlformats.org/officeDocument/2006/relationships/image" Target="../media/image46.png"/><Relationship Id="rId5" Type="http://schemas.openxmlformats.org/officeDocument/2006/relationships/image" Target="../media/image47.gif"/><Relationship Id="rId10" Type="http://schemas.openxmlformats.org/officeDocument/2006/relationships/image" Target="../media/image53.png"/><Relationship Id="rId4" Type="http://schemas.openxmlformats.org/officeDocument/2006/relationships/image" Target="../media/image45.png"/><Relationship Id="rId9" Type="http://schemas.microsoft.com/office/2007/relationships/hdphoto" Target="../media/hdphoto4.wdp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audio" Target="../media/audio3.wav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11" Type="http://schemas.openxmlformats.org/officeDocument/2006/relationships/image" Target="../media/image46.png"/><Relationship Id="rId5" Type="http://schemas.openxmlformats.org/officeDocument/2006/relationships/image" Target="../media/image47.gif"/><Relationship Id="rId10" Type="http://schemas.openxmlformats.org/officeDocument/2006/relationships/image" Target="../media/image53.png"/><Relationship Id="rId4" Type="http://schemas.openxmlformats.org/officeDocument/2006/relationships/image" Target="../media/image45.png"/><Relationship Id="rId9" Type="http://schemas.microsoft.com/office/2007/relationships/hdphoto" Target="../media/hdphoto4.wdp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audio" Target="../media/audio3.wav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11" Type="http://schemas.openxmlformats.org/officeDocument/2006/relationships/image" Target="../media/image46.png"/><Relationship Id="rId5" Type="http://schemas.openxmlformats.org/officeDocument/2006/relationships/image" Target="../media/image47.gif"/><Relationship Id="rId10" Type="http://schemas.openxmlformats.org/officeDocument/2006/relationships/image" Target="../media/image53.png"/><Relationship Id="rId4" Type="http://schemas.openxmlformats.org/officeDocument/2006/relationships/image" Target="../media/image45.png"/><Relationship Id="rId9" Type="http://schemas.microsoft.com/office/2007/relationships/hdphoto" Target="../media/hdphoto4.wdp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audio" Target="../media/audio3.wav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gif"/><Relationship Id="rId11" Type="http://schemas.openxmlformats.org/officeDocument/2006/relationships/image" Target="../media/image46.png"/><Relationship Id="rId5" Type="http://schemas.openxmlformats.org/officeDocument/2006/relationships/image" Target="../media/image53.png"/><Relationship Id="rId10" Type="http://schemas.microsoft.com/office/2007/relationships/hdphoto" Target="../media/hdphoto4.wdp"/><Relationship Id="rId4" Type="http://schemas.openxmlformats.org/officeDocument/2006/relationships/image" Target="../media/image45.png"/><Relationship Id="rId9" Type="http://schemas.openxmlformats.org/officeDocument/2006/relationships/image" Target="../media/image54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gif"/><Relationship Id="rId3" Type="http://schemas.openxmlformats.org/officeDocument/2006/relationships/audio" Target="../media/audio3.wav"/><Relationship Id="rId7" Type="http://schemas.microsoft.com/office/2007/relationships/hdphoto" Target="../media/hdphoto3.wdp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image" Target="../media/image48.png"/><Relationship Id="rId5" Type="http://schemas.openxmlformats.org/officeDocument/2006/relationships/image" Target="../media/image71.png"/><Relationship Id="rId10" Type="http://schemas.microsoft.com/office/2007/relationships/hdphoto" Target="../media/hdphoto2.wdp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audio" Target="../media/media2.wav"/><Relationship Id="rId16" Type="http://schemas.openxmlformats.org/officeDocument/2006/relationships/image" Target="../media/image16.tiff"/><Relationship Id="rId1" Type="http://schemas.microsoft.com/office/2007/relationships/media" Target="../media/media2.wav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audio" Target="../media/audio4.wav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audio" Target="../media/audio3.wav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2" Type="http://schemas.microsoft.com/office/2007/relationships/media" Target="../media/media10.wav"/><Relationship Id="rId1" Type="http://schemas.openxmlformats.org/officeDocument/2006/relationships/audio" Target="NULL" TargetMode="Externa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audio" Target="../media/audio1.wav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2" Type="http://schemas.microsoft.com/office/2007/relationships/media" Target="../media/media10.wav"/><Relationship Id="rId1" Type="http://schemas.openxmlformats.org/officeDocument/2006/relationships/audio" Target="NULL" TargetMode="Externa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audio" Target="../media/audio1.wav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2" Type="http://schemas.microsoft.com/office/2007/relationships/media" Target="../media/media11.wav"/><Relationship Id="rId1" Type="http://schemas.openxmlformats.org/officeDocument/2006/relationships/audio" Target="NULL" TargetMode="Externa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notesSlide" Target="../notesSlides/notesSlide3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8.pn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7.png"/><Relationship Id="rId12" Type="http://schemas.openxmlformats.org/officeDocument/2006/relationships/image" Target="../media/image17.png"/><Relationship Id="rId2" Type="http://schemas.openxmlformats.org/officeDocument/2006/relationships/audio" Target="../media/media3.wav"/><Relationship Id="rId16" Type="http://schemas.openxmlformats.org/officeDocument/2006/relationships/image" Target="../media/image16.tiff"/><Relationship Id="rId1" Type="http://schemas.microsoft.com/office/2007/relationships/media" Target="../media/media3.wav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audio" Target="../media/audio4.wav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audio" Target="../media/audio3.wav"/><Relationship Id="rId9" Type="http://schemas.openxmlformats.org/officeDocument/2006/relationships/image" Target="../media/image9.png"/><Relationship Id="rId14" Type="http://schemas.openxmlformats.org/officeDocument/2006/relationships/image" Target="../media/image19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7.png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notesSlide" Target="../notesSlides/notesSlide3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microsoft.com/office/2007/relationships/media" Target="../media/media7.wav"/><Relationship Id="rId7" Type="http://schemas.openxmlformats.org/officeDocument/2006/relationships/image" Target="../media/image39.png"/><Relationship Id="rId2" Type="http://schemas.microsoft.com/office/2007/relationships/media" Target="../media/media6.wav"/><Relationship Id="rId1" Type="http://schemas.openxmlformats.org/officeDocument/2006/relationships/audio" Target="NULL" TargetMode="External"/><Relationship Id="rId6" Type="http://schemas.openxmlformats.org/officeDocument/2006/relationships/notesSlide" Target="../notesSlides/notesSlide37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42.png"/><Relationship Id="rId4" Type="http://schemas.openxmlformats.org/officeDocument/2006/relationships/audio" Target="../media/media7.wav"/><Relationship Id="rId9" Type="http://schemas.openxmlformats.org/officeDocument/2006/relationships/image" Target="../media/image41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20.pn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7.png"/><Relationship Id="rId12" Type="http://schemas.openxmlformats.org/officeDocument/2006/relationships/image" Target="../media/image17.png"/><Relationship Id="rId2" Type="http://schemas.microsoft.com/office/2007/relationships/media" Target="../media/media4.wav"/><Relationship Id="rId16" Type="http://schemas.openxmlformats.org/officeDocument/2006/relationships/image" Target="../media/image16.tiff"/><Relationship Id="rId1" Type="http://schemas.openxmlformats.org/officeDocument/2006/relationships/audio" Target="NULL" TargetMode="Externa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audio" Target="../media/audio4.wav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audio" Target="../media/audio3.wav"/><Relationship Id="rId9" Type="http://schemas.openxmlformats.org/officeDocument/2006/relationships/image" Target="../media/image9.png"/><Relationship Id="rId1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9.pn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7.png"/><Relationship Id="rId12" Type="http://schemas.openxmlformats.org/officeDocument/2006/relationships/image" Target="../media/image17.png"/><Relationship Id="rId2" Type="http://schemas.openxmlformats.org/officeDocument/2006/relationships/audio" Target="../media/media5.wav"/><Relationship Id="rId16" Type="http://schemas.openxmlformats.org/officeDocument/2006/relationships/image" Target="../media/image16.tiff"/><Relationship Id="rId1" Type="http://schemas.microsoft.com/office/2007/relationships/media" Target="../media/media5.wav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audio" Target="../media/audio4.wav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audio" Target="../media/audio3.wav"/><Relationship Id="rId9" Type="http://schemas.openxmlformats.org/officeDocument/2006/relationships/image" Target="../media/image9.png"/><Relationship Id="rId1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4.wav"/><Relationship Id="rId7" Type="http://schemas.openxmlformats.org/officeDocument/2006/relationships/image" Target="../media/image9.png"/><Relationship Id="rId12" Type="http://schemas.openxmlformats.org/officeDocument/2006/relationships/image" Target="../media/image16.tif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8.png"/><Relationship Id="rId11" Type="http://schemas.openxmlformats.org/officeDocument/2006/relationships/image" Target="../media/image14.png"/><Relationship Id="rId5" Type="http://schemas.openxmlformats.org/officeDocument/2006/relationships/image" Target="../media/image7.png"/><Relationship Id="rId10" Type="http://schemas.openxmlformats.org/officeDocument/2006/relationships/image" Target="../media/image13.png"/><Relationship Id="rId4" Type="http://schemas.openxmlformats.org/officeDocument/2006/relationships/image" Target="../media/image6.png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4.wav"/><Relationship Id="rId7" Type="http://schemas.openxmlformats.org/officeDocument/2006/relationships/image" Target="../media/image9.png"/><Relationship Id="rId12" Type="http://schemas.openxmlformats.org/officeDocument/2006/relationships/image" Target="../media/image16.tif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8.png"/><Relationship Id="rId11" Type="http://schemas.openxmlformats.org/officeDocument/2006/relationships/image" Target="../media/image19.png"/><Relationship Id="rId5" Type="http://schemas.openxmlformats.org/officeDocument/2006/relationships/image" Target="../media/image7.png"/><Relationship Id="rId10" Type="http://schemas.openxmlformats.org/officeDocument/2006/relationships/image" Target="../media/image18.png"/><Relationship Id="rId4" Type="http://schemas.openxmlformats.org/officeDocument/2006/relationships/image" Target="../media/image6.pn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ùi Liễu 0968142780"/>
          <p:cNvSpPr txBox="1"/>
          <p:nvPr/>
        </p:nvSpPr>
        <p:spPr>
          <a:xfrm>
            <a:off x="1736002" y="2059975"/>
            <a:ext cx="15968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Berlin Sans FB Demi" panose="020E0802020502020306" pitchFamily="34" charset="0"/>
              </a:rPr>
              <a:t>Unit</a:t>
            </a:r>
          </a:p>
        </p:txBody>
      </p:sp>
      <p:sp>
        <p:nvSpPr>
          <p:cNvPr id="17" name="Bùi Liễu 0968142780"/>
          <p:cNvSpPr txBox="1"/>
          <p:nvPr/>
        </p:nvSpPr>
        <p:spPr>
          <a:xfrm>
            <a:off x="1752600" y="1013493"/>
            <a:ext cx="96951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atin typeface="Berlin Sans FB Demi" panose="020E0802020502020306" pitchFamily="34" charset="0"/>
              </a:rPr>
              <a:t>Monday, October 30</a:t>
            </a:r>
            <a:r>
              <a:rPr lang="en-US" sz="4400" baseline="30000">
                <a:latin typeface="Berlin Sans FB Demi" panose="020E0802020502020306" pitchFamily="34" charset="0"/>
              </a:rPr>
              <a:t>th</a:t>
            </a:r>
            <a:r>
              <a:rPr lang="en-US" sz="4400">
                <a:latin typeface="Berlin Sans FB Demi" panose="020E0802020502020306" pitchFamily="34" charset="0"/>
              </a:rPr>
              <a:t> 2023</a:t>
            </a:r>
            <a:endParaRPr lang="en-US" sz="4400" dirty="0">
              <a:latin typeface="Berlin Sans FB Demi" panose="020E0802020502020306" pitchFamily="34" charset="0"/>
            </a:endParaRPr>
          </a:p>
        </p:txBody>
      </p:sp>
      <p:sp>
        <p:nvSpPr>
          <p:cNvPr id="2" name="Bùi Liễu 0968142780"/>
          <p:cNvSpPr/>
          <p:nvPr/>
        </p:nvSpPr>
        <p:spPr>
          <a:xfrm>
            <a:off x="3280347" y="2171651"/>
            <a:ext cx="609600" cy="546090"/>
          </a:xfrm>
          <a:prstGeom prst="decag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Berlin Sans FB Demi" panose="020E0802020502020306" pitchFamily="34" charset="0"/>
              </a:rPr>
              <a:t>5</a:t>
            </a:r>
          </a:p>
        </p:txBody>
      </p:sp>
      <p:sp>
        <p:nvSpPr>
          <p:cNvPr id="14" name="Bùi Liễu 0968142780"/>
          <p:cNvSpPr txBox="1"/>
          <p:nvPr/>
        </p:nvSpPr>
        <p:spPr>
          <a:xfrm>
            <a:off x="3799489" y="1673347"/>
            <a:ext cx="63564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My hobbies</a:t>
            </a:r>
            <a:endParaRPr lang="en-US" sz="80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anose="020E0802020502020306" pitchFamily="34" charset="0"/>
            </a:endParaRPr>
          </a:p>
        </p:txBody>
      </p:sp>
      <p:sp>
        <p:nvSpPr>
          <p:cNvPr id="13" name="Bùi Liễu 0968142780"/>
          <p:cNvSpPr txBox="1"/>
          <p:nvPr/>
        </p:nvSpPr>
        <p:spPr>
          <a:xfrm>
            <a:off x="4534786" y="2837041"/>
            <a:ext cx="44247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erlin Sans FB Demi" panose="020E0802020502020306" pitchFamily="34" charset="0"/>
              </a:rPr>
              <a:t>Lesson </a:t>
            </a:r>
            <a:r>
              <a:rPr lang="en-US" sz="4400" b="1" dirty="0">
                <a:latin typeface="Berlin Sans FB Demi" panose="020E0802020502020306" pitchFamily="34" charset="0"/>
              </a:rPr>
              <a:t>2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537" y="3606482"/>
            <a:ext cx="4378025" cy="2912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2380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/>
      <p:bldP spid="2" grpId="0" animBg="1"/>
      <p:bldP spid="14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924" y="3074003"/>
            <a:ext cx="3138521" cy="266550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450" y="3124200"/>
            <a:ext cx="3298324" cy="262715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10" y="2749212"/>
            <a:ext cx="3259971" cy="3208834"/>
          </a:xfrm>
          <a:prstGeom prst="rect">
            <a:avLst/>
          </a:prstGeom>
        </p:spPr>
      </p:pic>
      <p:pic>
        <p:nvPicPr>
          <p:cNvPr id="31" name="Bùi Liễu 096814278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58539" y="3714324"/>
            <a:ext cx="640080" cy="56052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Bùi Liễu 096814278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96813" y="3594007"/>
            <a:ext cx="640080" cy="56498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Bùi Liễu 096814278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34631" y="3692836"/>
            <a:ext cx="640080" cy="56052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Rectangle 19"/>
          <p:cNvSpPr/>
          <p:nvPr/>
        </p:nvSpPr>
        <p:spPr>
          <a:xfrm>
            <a:off x="1112924" y="528447"/>
            <a:ext cx="3971264" cy="605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Choose the right answer.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943600" y="359098"/>
            <a:ext cx="5715000" cy="605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picture to choose the right answer.</a:t>
            </a:r>
            <a:endParaRPr lang="en-US" sz="20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339" y="3692836"/>
            <a:ext cx="1923249" cy="182593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636" y="4094450"/>
            <a:ext cx="1478789" cy="1298323"/>
          </a:xfrm>
          <a:prstGeom prst="roundRect">
            <a:avLst/>
          </a:prstGeom>
        </p:spPr>
      </p:pic>
      <p:sp>
        <p:nvSpPr>
          <p:cNvPr id="38" name="Bùi Liễu 0968142780"/>
          <p:cNvSpPr/>
          <p:nvPr/>
        </p:nvSpPr>
        <p:spPr>
          <a:xfrm>
            <a:off x="2460489" y="5614706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Bùi liễu 0968142780"/>
          <p:cNvSpPr/>
          <p:nvPr/>
        </p:nvSpPr>
        <p:spPr>
          <a:xfrm>
            <a:off x="5973525" y="5739509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Bùi liễu 0968142780"/>
          <p:cNvSpPr/>
          <p:nvPr/>
        </p:nvSpPr>
        <p:spPr>
          <a:xfrm>
            <a:off x="9323864" y="5751353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Bùi Liễu 0968142780"/>
          <p:cNvSpPr/>
          <p:nvPr/>
        </p:nvSpPr>
        <p:spPr>
          <a:xfrm>
            <a:off x="5295687" y="2153731"/>
            <a:ext cx="2514600" cy="605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dancing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Bùi Liễu 0968142780"/>
          <p:cNvSpPr/>
          <p:nvPr/>
        </p:nvSpPr>
        <p:spPr>
          <a:xfrm>
            <a:off x="1146824" y="3658150"/>
            <a:ext cx="2978666" cy="204469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Bùi Liễu 0968142780"/>
          <p:cNvSpPr/>
          <p:nvPr/>
        </p:nvSpPr>
        <p:spPr>
          <a:xfrm>
            <a:off x="7781572" y="3771979"/>
            <a:ext cx="3309753" cy="194326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Bùi Liễu 0968142780"/>
          <p:cNvSpPr/>
          <p:nvPr/>
        </p:nvSpPr>
        <p:spPr>
          <a:xfrm>
            <a:off x="4715756" y="3721262"/>
            <a:ext cx="2978666" cy="204469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654" y="4106656"/>
            <a:ext cx="1521117" cy="1286117"/>
          </a:xfrm>
          <a:prstGeom prst="rect">
            <a:avLst/>
          </a:prstGeom>
        </p:spPr>
      </p:pic>
      <p:pic>
        <p:nvPicPr>
          <p:cNvPr id="22" name="Picture 2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5430" y="5958045"/>
            <a:ext cx="532587" cy="544357"/>
          </a:xfrm>
          <a:prstGeom prst="rect">
            <a:avLst/>
          </a:prstGeom>
        </p:spPr>
      </p:pic>
      <p:sp>
        <p:nvSpPr>
          <p:cNvPr id="23" name="Wave 22"/>
          <p:cNvSpPr/>
          <p:nvPr/>
        </p:nvSpPr>
        <p:spPr>
          <a:xfrm>
            <a:off x="3897522" y="1112187"/>
            <a:ext cx="4554647" cy="1961982"/>
          </a:xfrm>
          <a:prstGeom prst="wave">
            <a:avLst/>
          </a:prstGeom>
          <a:solidFill>
            <a:srgbClr val="FF7C80"/>
          </a:solidFill>
          <a:ln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What’s your hobby?</a:t>
            </a:r>
          </a:p>
          <a:p>
            <a:pPr algn="ctr"/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dancing.</a:t>
            </a:r>
            <a:endParaRPr lang="vi-VN" sz="3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836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984" y="3020876"/>
            <a:ext cx="3138521" cy="266550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450" y="3124200"/>
            <a:ext cx="3298324" cy="262715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10" y="2749212"/>
            <a:ext cx="3259971" cy="3208834"/>
          </a:xfrm>
          <a:prstGeom prst="rect">
            <a:avLst/>
          </a:prstGeom>
        </p:spPr>
      </p:pic>
      <p:pic>
        <p:nvPicPr>
          <p:cNvPr id="31" name="Bùi Liễu 096814278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58539" y="3714324"/>
            <a:ext cx="640080" cy="56052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Bùi Liễu 096814278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35934" y="3714324"/>
            <a:ext cx="640080" cy="56498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Bùi Liễu 096814278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33037" y="3655614"/>
            <a:ext cx="640080" cy="56052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Rectangle 19"/>
          <p:cNvSpPr/>
          <p:nvPr/>
        </p:nvSpPr>
        <p:spPr>
          <a:xfrm>
            <a:off x="1133037" y="497400"/>
            <a:ext cx="3971264" cy="605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Choose the right answer.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943600" y="359098"/>
            <a:ext cx="5715000" cy="605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picture to choose the right answer.</a:t>
            </a:r>
            <a:endParaRPr lang="en-US" sz="20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090" y="3725383"/>
            <a:ext cx="1923249" cy="182593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400" y="4216136"/>
            <a:ext cx="2118512" cy="1139725"/>
          </a:xfrm>
          <a:prstGeom prst="rect">
            <a:avLst/>
          </a:prstGeom>
        </p:spPr>
      </p:pic>
      <p:sp>
        <p:nvSpPr>
          <p:cNvPr id="38" name="Bùi Liễu 0968142780"/>
          <p:cNvSpPr/>
          <p:nvPr/>
        </p:nvSpPr>
        <p:spPr>
          <a:xfrm>
            <a:off x="2460489" y="5614706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Bùi liễu 0968142780"/>
          <p:cNvSpPr/>
          <p:nvPr/>
        </p:nvSpPr>
        <p:spPr>
          <a:xfrm>
            <a:off x="5973525" y="5739509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Bùi liễu 0968142780"/>
          <p:cNvSpPr/>
          <p:nvPr/>
        </p:nvSpPr>
        <p:spPr>
          <a:xfrm>
            <a:off x="9323864" y="5751353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Bùi Liễu 0968142780"/>
          <p:cNvSpPr/>
          <p:nvPr/>
        </p:nvSpPr>
        <p:spPr>
          <a:xfrm>
            <a:off x="5212421" y="2166629"/>
            <a:ext cx="2514600" cy="605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drawing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Bùi Liễu 0968142780"/>
          <p:cNvSpPr/>
          <p:nvPr/>
        </p:nvSpPr>
        <p:spPr>
          <a:xfrm>
            <a:off x="4723443" y="3689486"/>
            <a:ext cx="2978666" cy="204469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Bùi Liễu 0968142780"/>
          <p:cNvSpPr/>
          <p:nvPr/>
        </p:nvSpPr>
        <p:spPr>
          <a:xfrm>
            <a:off x="7925774" y="3757048"/>
            <a:ext cx="3309753" cy="194326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Bùi Liễu 0968142780"/>
          <p:cNvSpPr/>
          <p:nvPr/>
        </p:nvSpPr>
        <p:spPr>
          <a:xfrm>
            <a:off x="1133037" y="3655614"/>
            <a:ext cx="2978666" cy="204469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706" y="4022212"/>
            <a:ext cx="1669449" cy="1411532"/>
          </a:xfrm>
          <a:prstGeom prst="rect">
            <a:avLst/>
          </a:prstGeom>
        </p:spPr>
      </p:pic>
      <p:sp>
        <p:nvSpPr>
          <p:cNvPr id="23" name="Wave 22"/>
          <p:cNvSpPr/>
          <p:nvPr/>
        </p:nvSpPr>
        <p:spPr>
          <a:xfrm>
            <a:off x="3897522" y="1112187"/>
            <a:ext cx="4554647" cy="1961982"/>
          </a:xfrm>
          <a:prstGeom prst="wave">
            <a:avLst/>
          </a:prstGeom>
          <a:solidFill>
            <a:srgbClr val="FF7C80"/>
          </a:solidFill>
          <a:ln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What’s your hobby?</a:t>
            </a:r>
          </a:p>
          <a:p>
            <a:pPr algn="ctr"/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drawing.</a:t>
            </a:r>
            <a:endParaRPr lang="vi-VN" sz="3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24" t="33363" r="3197" b="29971"/>
          <a:stretch/>
        </p:blipFill>
        <p:spPr>
          <a:xfrm>
            <a:off x="10106822" y="5968167"/>
            <a:ext cx="672845" cy="516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499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5193" y="393993"/>
            <a:ext cx="11277600" cy="6019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6" name="Bùi Liễu 096814278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609598"/>
            <a:ext cx="8350498" cy="5705111"/>
          </a:xfrm>
          <a:prstGeom prst="rect">
            <a:avLst/>
          </a:prstGeom>
        </p:spPr>
      </p:pic>
      <p:sp>
        <p:nvSpPr>
          <p:cNvPr id="5" name="Bùi Liễu 0968142780"/>
          <p:cNvSpPr txBox="1"/>
          <p:nvPr/>
        </p:nvSpPr>
        <p:spPr>
          <a:xfrm>
            <a:off x="2855241" y="2738878"/>
            <a:ext cx="6172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>
                <a:solidFill>
                  <a:schemeClr val="accent6"/>
                </a:solidFill>
                <a:effectLst>
                  <a:glow rad="127000">
                    <a:schemeClr val="bg1"/>
                  </a:glow>
                </a:effectLst>
                <a:latin typeface="Berlin Sans FB Demi" panose="020E0802020502020306" pitchFamily="34" charset="0"/>
              </a:rPr>
              <a:t>Thank you!</a:t>
            </a:r>
            <a:endParaRPr lang="en-US" sz="8800" b="1" dirty="0">
              <a:solidFill>
                <a:schemeClr val="accent6"/>
              </a:solidFill>
              <a:effectLst>
                <a:glow rad="127000">
                  <a:schemeClr val="bg1"/>
                </a:glow>
              </a:effectLst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0147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ùi Liễu 0968142780"/>
          <p:cNvSpPr txBox="1"/>
          <p:nvPr/>
        </p:nvSpPr>
        <p:spPr>
          <a:xfrm>
            <a:off x="4419600" y="304800"/>
            <a:ext cx="36460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>
                <a:latin typeface="Berlin Sans FB Demi" panose="020E0802020502020306" pitchFamily="34" charset="0"/>
              </a:rPr>
              <a:t>Contents</a:t>
            </a:r>
          </a:p>
        </p:txBody>
      </p:sp>
      <p:pic>
        <p:nvPicPr>
          <p:cNvPr id="2" name="Bùi Liễu 096814278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4432" y="1927390"/>
            <a:ext cx="979361" cy="886334"/>
          </a:xfrm>
          <a:prstGeom prst="rect">
            <a:avLst/>
          </a:prstGeom>
        </p:spPr>
      </p:pic>
      <p:pic>
        <p:nvPicPr>
          <p:cNvPr id="3" name="Bùi Liễu 096814278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4432" y="1117521"/>
            <a:ext cx="971006" cy="868100"/>
          </a:xfrm>
          <a:prstGeom prst="rect">
            <a:avLst/>
          </a:prstGeom>
        </p:spPr>
      </p:pic>
      <p:sp>
        <p:nvSpPr>
          <p:cNvPr id="15" name="Bùi Liễu"/>
          <p:cNvSpPr txBox="1">
            <a:spLocks/>
          </p:cNvSpPr>
          <p:nvPr/>
        </p:nvSpPr>
        <p:spPr>
          <a:xfrm>
            <a:off x="4038600" y="2120880"/>
            <a:ext cx="6233494" cy="577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Listen, point and say.</a:t>
            </a:r>
            <a:endParaRPr lang="en-US" sz="36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Bùi Liễu"/>
          <p:cNvSpPr txBox="1">
            <a:spLocks/>
          </p:cNvSpPr>
          <p:nvPr/>
        </p:nvSpPr>
        <p:spPr>
          <a:xfrm>
            <a:off x="4038600" y="1320463"/>
            <a:ext cx="5691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Look, listen and repeat.</a:t>
            </a:r>
            <a:endParaRPr lang="en-US" sz="36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Bùi Liễu"/>
          <p:cNvSpPr txBox="1">
            <a:spLocks/>
          </p:cNvSpPr>
          <p:nvPr/>
        </p:nvSpPr>
        <p:spPr>
          <a:xfrm>
            <a:off x="4038600" y="2995284"/>
            <a:ext cx="2737030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Let’s talk. </a:t>
            </a:r>
            <a:endParaRPr lang="en-US" sz="36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Bùi Liễu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3948216" y="4733869"/>
            <a:ext cx="5930586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Look, complete and read.</a:t>
            </a:r>
            <a:endParaRPr lang="en-US" sz="36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4432" y="2811354"/>
            <a:ext cx="927239" cy="8488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361" y="3639457"/>
            <a:ext cx="892309" cy="8843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245" y="4501035"/>
            <a:ext cx="892309" cy="860441"/>
          </a:xfrm>
          <a:prstGeom prst="rect">
            <a:avLst/>
          </a:prstGeom>
        </p:spPr>
      </p:pic>
      <p:sp>
        <p:nvSpPr>
          <p:cNvPr id="19" name="Bùi Liễu"/>
          <p:cNvSpPr txBox="1">
            <a:spLocks/>
          </p:cNvSpPr>
          <p:nvPr/>
        </p:nvSpPr>
        <p:spPr>
          <a:xfrm>
            <a:off x="4030367" y="3852659"/>
            <a:ext cx="4610850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Listen and tick. </a:t>
            </a:r>
            <a:endParaRPr lang="en-US" sz="36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Bùi Liễu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3905438" y="5472029"/>
            <a:ext cx="5930586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Let’s sing.</a:t>
            </a:r>
            <a:endParaRPr lang="en-US" sz="36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606" y="5375909"/>
            <a:ext cx="873818" cy="813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3056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719;p38"/>
          <p:cNvSpPr txBox="1">
            <a:spLocks/>
          </p:cNvSpPr>
          <p:nvPr/>
        </p:nvSpPr>
        <p:spPr>
          <a:xfrm>
            <a:off x="1447800" y="365503"/>
            <a:ext cx="642039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Look, listen and repeat.</a:t>
            </a:r>
            <a:endParaRPr lang="en-US" sz="36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1600200"/>
            <a:ext cx="5315692" cy="388665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852393"/>
            <a:ext cx="5867400" cy="362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239556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439" y="1118521"/>
            <a:ext cx="9565966" cy="5452274"/>
          </a:xfrm>
          <a:prstGeom prst="rect">
            <a:avLst/>
          </a:prstGeom>
        </p:spPr>
      </p:pic>
      <p:sp>
        <p:nvSpPr>
          <p:cNvPr id="16" name="Google Shape;719;p38"/>
          <p:cNvSpPr txBox="1">
            <a:spLocks/>
          </p:cNvSpPr>
          <p:nvPr/>
        </p:nvSpPr>
        <p:spPr>
          <a:xfrm>
            <a:off x="1219200" y="385147"/>
            <a:ext cx="695379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Look, listen and repeat.</a:t>
            </a:r>
            <a:endParaRPr lang="en-US" sz="36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Bùi Liễu 0968142780"/>
          <p:cNvSpPr/>
          <p:nvPr/>
        </p:nvSpPr>
        <p:spPr>
          <a:xfrm>
            <a:off x="3200400" y="1403304"/>
            <a:ext cx="4643994" cy="730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What’s your hobby?</a:t>
            </a:r>
            <a:endParaRPr lang="vi-VN" sz="32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Bùi Liễu 0968142780"/>
          <p:cNvSpPr/>
          <p:nvPr/>
        </p:nvSpPr>
        <p:spPr>
          <a:xfrm>
            <a:off x="7933315" y="1305545"/>
            <a:ext cx="3119169" cy="8280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like cooking.</a:t>
            </a:r>
            <a:endParaRPr lang="vi-VN" sz="32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60179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7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ack 48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ack 48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3" grpId="0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914" y="913914"/>
            <a:ext cx="9652886" cy="5404397"/>
          </a:xfrm>
          <a:prstGeom prst="rect">
            <a:avLst/>
          </a:prstGeom>
        </p:spPr>
      </p:pic>
      <p:sp>
        <p:nvSpPr>
          <p:cNvPr id="16" name="Google Shape;719;p38"/>
          <p:cNvSpPr txBox="1">
            <a:spLocks/>
          </p:cNvSpPr>
          <p:nvPr/>
        </p:nvSpPr>
        <p:spPr>
          <a:xfrm>
            <a:off x="1319914" y="336114"/>
            <a:ext cx="650372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Look, listen and repeat.</a:t>
            </a:r>
            <a:endParaRPr lang="en-US" sz="36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87514" y="1056382"/>
            <a:ext cx="3733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b="1">
                <a:solidFill>
                  <a:srgbClr val="C00000"/>
                </a:solidFill>
                <a:latin typeface="Arial "/>
                <a:cs typeface="Calibri" panose="020F0502020204030204" pitchFamily="34" charset="0"/>
              </a:rPr>
              <a:t>I like walking.</a:t>
            </a:r>
          </a:p>
          <a:p>
            <a:r>
              <a:rPr lang="vi-VN" sz="3600" b="1">
                <a:solidFill>
                  <a:srgbClr val="C00000"/>
                </a:solidFill>
                <a:latin typeface="Arial "/>
                <a:cs typeface="Calibri" panose="020F0502020204030204" pitchFamily="34" charset="0"/>
              </a:rPr>
              <a:t> </a:t>
            </a:r>
          </a:p>
        </p:txBody>
      </p:sp>
      <p:sp>
        <p:nvSpPr>
          <p:cNvPr id="7" name="Bùi Liễu 0968142780"/>
          <p:cNvSpPr/>
          <p:nvPr/>
        </p:nvSpPr>
        <p:spPr>
          <a:xfrm>
            <a:off x="2324324" y="966572"/>
            <a:ext cx="439375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b="1">
                <a:solidFill>
                  <a:srgbClr val="C00000"/>
                </a:solidFill>
                <a:latin typeface="Arial "/>
                <a:cs typeface="Calibri" panose="020F0502020204030204" pitchFamily="34" charset="0"/>
              </a:rPr>
              <a:t>  </a:t>
            </a:r>
          </a:p>
          <a:p>
            <a:r>
              <a:rPr lang="vi-VN" sz="3200" b="1">
                <a:solidFill>
                  <a:srgbClr val="C00000"/>
                </a:solidFill>
                <a:latin typeface="Arial "/>
                <a:cs typeface="Calibri" panose="020F0502020204030204" pitchFamily="34" charset="0"/>
              </a:rPr>
              <a:t>What’s your hobby?</a:t>
            </a:r>
          </a:p>
        </p:txBody>
      </p:sp>
    </p:spTree>
    <p:extLst>
      <p:ext uri="{BB962C8B-B14F-4D97-AF65-F5344CB8AC3E}">
        <p14:creationId xmlns:p14="http://schemas.microsoft.com/office/powerpoint/2010/main" val="33649323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7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ack 48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ack 48-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ùi Liễu"/>
          <p:cNvSpPr/>
          <p:nvPr/>
        </p:nvSpPr>
        <p:spPr>
          <a:xfrm>
            <a:off x="2819400" y="2590800"/>
            <a:ext cx="7162800" cy="15471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9600">
                <a:solidFill>
                  <a:schemeClr val="accent6"/>
                </a:solidFill>
                <a:latin typeface="Berlin Sans FB Demi" panose="020E08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Vocabulary	</a:t>
            </a:r>
            <a:endParaRPr lang="en-US" sz="9600" dirty="0">
              <a:solidFill>
                <a:schemeClr val="accent6"/>
              </a:solidFill>
              <a:latin typeface="Berlin Sans FB Demi" panose="020E08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440139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39493" y="6057900"/>
            <a:ext cx="937866" cy="800100"/>
          </a:xfrm>
          <a:prstGeom prst="rect">
            <a:avLst/>
          </a:prstGeom>
        </p:spPr>
      </p:pic>
      <p:sp>
        <p:nvSpPr>
          <p:cNvPr id="9" name="Bùi Liễu'"/>
          <p:cNvSpPr txBox="1"/>
          <p:nvPr/>
        </p:nvSpPr>
        <p:spPr>
          <a:xfrm>
            <a:off x="7238429" y="2286000"/>
            <a:ext cx="3337773" cy="11079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sz="6600">
                <a:solidFill>
                  <a:srgbClr val="C00000"/>
                </a:solidFill>
              </a:rPr>
              <a:t>running</a:t>
            </a:r>
            <a:endParaRPr lang="en-US" sz="6600" dirty="0">
              <a:solidFill>
                <a:srgbClr val="C00000"/>
              </a:solidFill>
            </a:endParaRPr>
          </a:p>
        </p:txBody>
      </p:sp>
      <p:sp>
        <p:nvSpPr>
          <p:cNvPr id="11" name="Bùi Liễu  0968142780"/>
          <p:cNvSpPr txBox="1"/>
          <p:nvPr/>
        </p:nvSpPr>
        <p:spPr>
          <a:xfrm>
            <a:off x="1600200" y="381000"/>
            <a:ext cx="2325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accent6"/>
                </a:solidFill>
                <a:cs typeface="Arial" panose="020B0604020202020204" pitchFamily="34" charset="0"/>
              </a:rPr>
              <a:t>Vocabulary</a:t>
            </a:r>
            <a:endParaRPr lang="en-US" sz="3600" b="1" dirty="0">
              <a:solidFill>
                <a:schemeClr val="accent6"/>
              </a:solidFill>
              <a:cs typeface="Arial" panose="020B0604020202020204" pitchFamily="34" charset="0"/>
            </a:endParaRPr>
          </a:p>
        </p:txBody>
      </p:sp>
      <p:sp>
        <p:nvSpPr>
          <p:cNvPr id="18" name="Bùi Liễu"/>
          <p:cNvSpPr txBox="1"/>
          <p:nvPr/>
        </p:nvSpPr>
        <p:spPr>
          <a:xfrm>
            <a:off x="8014279" y="3359784"/>
            <a:ext cx="1786065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sz="3600" b="0">
                <a:solidFill>
                  <a:schemeClr val="tx1"/>
                </a:solidFill>
              </a:rPr>
              <a:t>/</a:t>
            </a:r>
            <a:r>
              <a:rPr lang="vi-VN" sz="3600" b="0">
                <a:solidFill>
                  <a:schemeClr val="tx1"/>
                </a:solidFill>
              </a:rPr>
              <a:t>ˈrʌn.ɪŋ</a:t>
            </a:r>
            <a:r>
              <a:rPr lang="en-US" sz="3600" b="0">
                <a:solidFill>
                  <a:schemeClr val="tx1"/>
                </a:solidFill>
              </a:rPr>
              <a:t>/</a:t>
            </a:r>
            <a:endParaRPr lang="en-US" sz="3600" b="0" dirty="0">
              <a:solidFill>
                <a:schemeClr val="tx1"/>
              </a:solidFill>
            </a:endParaRPr>
          </a:p>
        </p:txBody>
      </p:sp>
      <p:sp>
        <p:nvSpPr>
          <p:cNvPr id="19" name="Bùi Liễu"/>
          <p:cNvSpPr txBox="1"/>
          <p:nvPr/>
        </p:nvSpPr>
        <p:spPr>
          <a:xfrm>
            <a:off x="8327670" y="3993822"/>
            <a:ext cx="1159293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sz="3600" b="0">
                <a:solidFill>
                  <a:schemeClr val="tx1"/>
                </a:solidFill>
              </a:rPr>
              <a:t>chạy</a:t>
            </a:r>
            <a:endParaRPr lang="en-US" sz="3600" b="0" dirty="0">
              <a:solidFill>
                <a:schemeClr val="tx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54" r="9685"/>
          <a:stretch/>
        </p:blipFill>
        <p:spPr>
          <a:xfrm>
            <a:off x="2879424" y="2146463"/>
            <a:ext cx="3581401" cy="3072972"/>
          </a:xfrm>
          <a:prstGeom prst="roundRect">
            <a:avLst/>
          </a:prstGeom>
        </p:spPr>
      </p:pic>
      <p:pic>
        <p:nvPicPr>
          <p:cNvPr id="5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688.875"/>
                </p14:media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2004" y="5638800"/>
            <a:ext cx="522795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73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0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9" grpId="0"/>
      <p:bldP spid="18" grpId="0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39493" y="6057900"/>
            <a:ext cx="937866" cy="800100"/>
          </a:xfrm>
          <a:prstGeom prst="rect">
            <a:avLst/>
          </a:prstGeom>
        </p:spPr>
      </p:pic>
      <p:sp>
        <p:nvSpPr>
          <p:cNvPr id="9" name="Bùi Liễu'"/>
          <p:cNvSpPr txBox="1"/>
          <p:nvPr/>
        </p:nvSpPr>
        <p:spPr>
          <a:xfrm>
            <a:off x="7167097" y="2286000"/>
            <a:ext cx="3480440" cy="11079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sz="6600">
                <a:solidFill>
                  <a:srgbClr val="C00000"/>
                </a:solidFill>
              </a:rPr>
              <a:t>painting</a:t>
            </a:r>
            <a:endParaRPr lang="en-US" sz="6600" dirty="0">
              <a:solidFill>
                <a:srgbClr val="C00000"/>
              </a:solidFill>
            </a:endParaRPr>
          </a:p>
        </p:txBody>
      </p:sp>
      <p:sp>
        <p:nvSpPr>
          <p:cNvPr id="11" name="Bùi Liễu  0968142780"/>
          <p:cNvSpPr txBox="1"/>
          <p:nvPr/>
        </p:nvSpPr>
        <p:spPr>
          <a:xfrm>
            <a:off x="1600200" y="381000"/>
            <a:ext cx="2325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accent6"/>
                </a:solidFill>
                <a:cs typeface="Arial" panose="020B0604020202020204" pitchFamily="34" charset="0"/>
              </a:rPr>
              <a:t>Vocabulary</a:t>
            </a:r>
            <a:endParaRPr lang="en-US" sz="3600" b="1" dirty="0">
              <a:solidFill>
                <a:schemeClr val="accent6"/>
              </a:solidFill>
              <a:cs typeface="Arial" panose="020B0604020202020204" pitchFamily="34" charset="0"/>
            </a:endParaRPr>
          </a:p>
        </p:txBody>
      </p:sp>
      <p:sp>
        <p:nvSpPr>
          <p:cNvPr id="18" name="Bùi Liễu"/>
          <p:cNvSpPr txBox="1"/>
          <p:nvPr/>
        </p:nvSpPr>
        <p:spPr>
          <a:xfrm>
            <a:off x="7803483" y="3359784"/>
            <a:ext cx="2207656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sz="3600" b="0">
                <a:solidFill>
                  <a:schemeClr val="tx1"/>
                </a:solidFill>
              </a:rPr>
              <a:t>/</a:t>
            </a:r>
            <a:r>
              <a:rPr lang="vi-VN" sz="3600" b="0">
                <a:solidFill>
                  <a:schemeClr val="tx1"/>
                </a:solidFill>
              </a:rPr>
              <a:t>ˈpeɪn.tɪŋ</a:t>
            </a:r>
            <a:r>
              <a:rPr lang="en-US" sz="3600" b="0">
                <a:solidFill>
                  <a:schemeClr val="tx1"/>
                </a:solidFill>
              </a:rPr>
              <a:t>/</a:t>
            </a:r>
            <a:endParaRPr lang="en-US" sz="3600" b="0" dirty="0">
              <a:solidFill>
                <a:schemeClr val="tx1"/>
              </a:solidFill>
            </a:endParaRPr>
          </a:p>
        </p:txBody>
      </p:sp>
      <p:sp>
        <p:nvSpPr>
          <p:cNvPr id="19" name="Bùi Liễu"/>
          <p:cNvSpPr txBox="1"/>
          <p:nvPr/>
        </p:nvSpPr>
        <p:spPr>
          <a:xfrm>
            <a:off x="7942952" y="3993822"/>
            <a:ext cx="1928734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sz="3600" b="0">
                <a:solidFill>
                  <a:schemeClr val="tx1"/>
                </a:solidFill>
              </a:rPr>
              <a:t>vẽ, tô vẽ</a:t>
            </a:r>
            <a:endParaRPr lang="en-US" sz="3600" b="0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5" r="9001"/>
          <a:stretch/>
        </p:blipFill>
        <p:spPr>
          <a:xfrm>
            <a:off x="2438400" y="2057400"/>
            <a:ext cx="3830302" cy="3195825"/>
          </a:xfrm>
          <a:prstGeom prst="roundRect">
            <a:avLst/>
          </a:prstGeom>
        </p:spPr>
      </p:pic>
      <p:pic>
        <p:nvPicPr>
          <p:cNvPr id="10" name="Bùi Liễu 096814278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1400" y="5623057"/>
            <a:ext cx="542434" cy="434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62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0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6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/>
      <p:bldP spid="18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ùi Liễu 096814278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7" b="20000"/>
          <a:stretch/>
        </p:blipFill>
        <p:spPr>
          <a:xfrm>
            <a:off x="2819400" y="1143000"/>
            <a:ext cx="6858000" cy="3657600"/>
          </a:xfrm>
          <a:prstGeom prst="rect">
            <a:avLst/>
          </a:prstGeom>
        </p:spPr>
      </p:pic>
      <p:sp>
        <p:nvSpPr>
          <p:cNvPr id="5" name="Bùi Liễu 0968142780"/>
          <p:cNvSpPr txBox="1"/>
          <p:nvPr/>
        </p:nvSpPr>
        <p:spPr>
          <a:xfrm>
            <a:off x="3886200" y="3124201"/>
            <a:ext cx="43325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600" b="1">
                <a:solidFill>
                  <a:schemeClr val="accent6"/>
                </a:solidFill>
                <a:latin typeface="Berlin Sans FB Demi" panose="020E0802020502020306" pitchFamily="34" charset="0"/>
              </a:rPr>
              <a:t>Warm-up</a:t>
            </a:r>
            <a:r>
              <a:rPr lang="en-US" sz="8000" b="1">
                <a:solidFill>
                  <a:schemeClr val="accent6"/>
                </a:solidFill>
                <a:latin typeface="Berlin Sans FB Demi" panose="020E0802020502020306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526893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39493" y="6057900"/>
            <a:ext cx="937866" cy="800100"/>
          </a:xfrm>
          <a:prstGeom prst="rect">
            <a:avLst/>
          </a:prstGeom>
        </p:spPr>
      </p:pic>
      <p:sp>
        <p:nvSpPr>
          <p:cNvPr id="9" name="Bùi Liễu'"/>
          <p:cNvSpPr txBox="1"/>
          <p:nvPr/>
        </p:nvSpPr>
        <p:spPr>
          <a:xfrm>
            <a:off x="7260873" y="2286000"/>
            <a:ext cx="3292889" cy="11079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sz="6600">
                <a:solidFill>
                  <a:srgbClr val="C00000"/>
                </a:solidFill>
              </a:rPr>
              <a:t>walking</a:t>
            </a:r>
            <a:endParaRPr lang="en-US" sz="6600" dirty="0">
              <a:solidFill>
                <a:srgbClr val="C00000"/>
              </a:solidFill>
            </a:endParaRPr>
          </a:p>
        </p:txBody>
      </p:sp>
      <p:sp>
        <p:nvSpPr>
          <p:cNvPr id="11" name="Bùi Liễu  0968142780"/>
          <p:cNvSpPr txBox="1"/>
          <p:nvPr/>
        </p:nvSpPr>
        <p:spPr>
          <a:xfrm>
            <a:off x="1600200" y="381000"/>
            <a:ext cx="2325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accent6"/>
                </a:solidFill>
                <a:cs typeface="Arial" panose="020B0604020202020204" pitchFamily="34" charset="0"/>
              </a:rPr>
              <a:t>Vocabulary</a:t>
            </a:r>
            <a:endParaRPr lang="en-US" sz="3600" b="1" dirty="0">
              <a:solidFill>
                <a:schemeClr val="accent6"/>
              </a:solidFill>
              <a:cs typeface="Arial" panose="020B0604020202020204" pitchFamily="34" charset="0"/>
            </a:endParaRPr>
          </a:p>
        </p:txBody>
      </p:sp>
      <p:sp>
        <p:nvSpPr>
          <p:cNvPr id="18" name="Bùi Liễu"/>
          <p:cNvSpPr txBox="1"/>
          <p:nvPr/>
        </p:nvSpPr>
        <p:spPr>
          <a:xfrm>
            <a:off x="7873214" y="3359784"/>
            <a:ext cx="2068195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sz="3600" b="0">
                <a:solidFill>
                  <a:schemeClr val="tx1"/>
                </a:solidFill>
              </a:rPr>
              <a:t>/</a:t>
            </a:r>
            <a:r>
              <a:rPr lang="vi-VN" sz="3600" b="0">
                <a:solidFill>
                  <a:schemeClr val="tx1"/>
                </a:solidFill>
              </a:rPr>
              <a:t>ˈwɔː.kɪŋ</a:t>
            </a:r>
            <a:r>
              <a:rPr lang="en-US" sz="3600" b="0">
                <a:solidFill>
                  <a:schemeClr val="tx1"/>
                </a:solidFill>
              </a:rPr>
              <a:t>/</a:t>
            </a:r>
            <a:endParaRPr lang="en-US" sz="3600" b="0" dirty="0">
              <a:solidFill>
                <a:schemeClr val="tx1"/>
              </a:solidFill>
            </a:endParaRPr>
          </a:p>
        </p:txBody>
      </p:sp>
      <p:sp>
        <p:nvSpPr>
          <p:cNvPr id="19" name="Bùi Liễu"/>
          <p:cNvSpPr txBox="1"/>
          <p:nvPr/>
        </p:nvSpPr>
        <p:spPr>
          <a:xfrm>
            <a:off x="8007073" y="3993822"/>
            <a:ext cx="1800494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sz="3600" b="0">
                <a:solidFill>
                  <a:schemeClr val="tx1"/>
                </a:solidFill>
              </a:rPr>
              <a:t>đi, đi bộ</a:t>
            </a:r>
            <a:endParaRPr lang="en-US" sz="3600" b="0" dirty="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87" r="9200"/>
          <a:stretch/>
        </p:blipFill>
        <p:spPr>
          <a:xfrm flipH="1">
            <a:off x="2582785" y="2286000"/>
            <a:ext cx="3886200" cy="3146891"/>
          </a:xfrm>
          <a:prstGeom prst="roundRect">
            <a:avLst/>
          </a:prstGeom>
        </p:spPr>
      </p:pic>
      <p:pic>
        <p:nvPicPr>
          <p:cNvPr id="10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99" end="1248.875"/>
                </p14:media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2004" y="5638800"/>
            <a:ext cx="522795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62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0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1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/>
      <p:bldP spid="18" grpId="0"/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39493" y="6057900"/>
            <a:ext cx="937866" cy="800100"/>
          </a:xfrm>
          <a:prstGeom prst="rect">
            <a:avLst/>
          </a:prstGeom>
        </p:spPr>
      </p:pic>
      <p:sp>
        <p:nvSpPr>
          <p:cNvPr id="9" name="Bùi Liễu'"/>
          <p:cNvSpPr txBox="1"/>
          <p:nvPr/>
        </p:nvSpPr>
        <p:spPr>
          <a:xfrm>
            <a:off x="7190343" y="2286000"/>
            <a:ext cx="3433953" cy="11079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sz="6600">
                <a:solidFill>
                  <a:srgbClr val="C00000"/>
                </a:solidFill>
              </a:rPr>
              <a:t>cooking</a:t>
            </a:r>
            <a:endParaRPr lang="en-US" sz="6600" dirty="0">
              <a:solidFill>
                <a:srgbClr val="C00000"/>
              </a:solidFill>
            </a:endParaRPr>
          </a:p>
        </p:txBody>
      </p:sp>
      <p:sp>
        <p:nvSpPr>
          <p:cNvPr id="11" name="Bùi Liễu  0968142780"/>
          <p:cNvSpPr txBox="1"/>
          <p:nvPr/>
        </p:nvSpPr>
        <p:spPr>
          <a:xfrm>
            <a:off x="1600200" y="381000"/>
            <a:ext cx="2325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accent6"/>
                </a:solidFill>
                <a:cs typeface="Arial" panose="020B0604020202020204" pitchFamily="34" charset="0"/>
              </a:rPr>
              <a:t>Vocabulary</a:t>
            </a:r>
            <a:endParaRPr lang="en-US" sz="3600" b="1" dirty="0">
              <a:solidFill>
                <a:schemeClr val="accent6"/>
              </a:solidFill>
              <a:cs typeface="Arial" panose="020B0604020202020204" pitchFamily="34" charset="0"/>
            </a:endParaRPr>
          </a:p>
        </p:txBody>
      </p:sp>
      <p:sp>
        <p:nvSpPr>
          <p:cNvPr id="18" name="Bùi Liễu"/>
          <p:cNvSpPr txBox="1"/>
          <p:nvPr/>
        </p:nvSpPr>
        <p:spPr>
          <a:xfrm>
            <a:off x="7972602" y="3359784"/>
            <a:ext cx="1869423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sz="3600" b="0">
                <a:solidFill>
                  <a:schemeClr val="tx1"/>
                </a:solidFill>
              </a:rPr>
              <a:t>/</a:t>
            </a:r>
            <a:r>
              <a:rPr lang="vi-VN" sz="3600" b="0">
                <a:solidFill>
                  <a:schemeClr val="tx1"/>
                </a:solidFill>
              </a:rPr>
              <a:t>ˈkʊk.ɪŋ</a:t>
            </a:r>
            <a:r>
              <a:rPr lang="en-US" sz="3600" b="0">
                <a:solidFill>
                  <a:schemeClr val="tx1"/>
                </a:solidFill>
              </a:rPr>
              <a:t>/</a:t>
            </a:r>
            <a:endParaRPr lang="en-US" sz="3600" b="0" dirty="0">
              <a:solidFill>
                <a:schemeClr val="tx1"/>
              </a:solidFill>
            </a:endParaRPr>
          </a:p>
        </p:txBody>
      </p:sp>
      <p:sp>
        <p:nvSpPr>
          <p:cNvPr id="19" name="Bùi Liễu"/>
          <p:cNvSpPr txBox="1"/>
          <p:nvPr/>
        </p:nvSpPr>
        <p:spPr>
          <a:xfrm>
            <a:off x="8109666" y="3993822"/>
            <a:ext cx="1595309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sz="3600" b="0">
                <a:solidFill>
                  <a:schemeClr val="tx1"/>
                </a:solidFill>
              </a:rPr>
              <a:t>nấu ăn</a:t>
            </a:r>
            <a:endParaRPr lang="en-US" sz="3600" b="0" dirty="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5" r="9841"/>
          <a:stretch/>
        </p:blipFill>
        <p:spPr>
          <a:xfrm>
            <a:off x="2276842" y="1978390"/>
            <a:ext cx="4114800" cy="3409118"/>
          </a:xfrm>
          <a:prstGeom prst="roundRect">
            <a:avLst/>
          </a:prstGeom>
        </p:spPr>
      </p:pic>
      <p:pic>
        <p:nvPicPr>
          <p:cNvPr id="10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626" end="52.875"/>
                </p14:media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2004" y="5638800"/>
            <a:ext cx="522795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446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0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8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/>
      <p:bldP spid="18" grpId="0"/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Bùi Liễu  0968142780"/>
          <p:cNvSpPr txBox="1"/>
          <p:nvPr/>
        </p:nvSpPr>
        <p:spPr>
          <a:xfrm>
            <a:off x="5308848" y="371955"/>
            <a:ext cx="17270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chemeClr val="accent6"/>
                </a:solidFill>
                <a:cs typeface="Arial" panose="020B0604020202020204" pitchFamily="34" charset="0"/>
              </a:rPr>
              <a:t>Review</a:t>
            </a:r>
            <a:endParaRPr lang="en-US" sz="4000" b="1" dirty="0">
              <a:solidFill>
                <a:schemeClr val="accent6"/>
              </a:solidFill>
              <a:cs typeface="Arial" panose="020B0604020202020204" pitchFamily="34" charset="0"/>
            </a:endParaRPr>
          </a:p>
        </p:txBody>
      </p:sp>
      <p:grpSp>
        <p:nvGrpSpPr>
          <p:cNvPr id="33" name="Bùi Liễu"/>
          <p:cNvGrpSpPr/>
          <p:nvPr/>
        </p:nvGrpSpPr>
        <p:grpSpPr>
          <a:xfrm>
            <a:off x="2836635" y="1225989"/>
            <a:ext cx="2957633" cy="2377724"/>
            <a:chOff x="1925737" y="1303584"/>
            <a:chExt cx="3816682" cy="2377724"/>
          </a:xfrm>
        </p:grpSpPr>
        <p:sp>
          <p:nvSpPr>
            <p:cNvPr id="4" name="Bùi Liễu 0968142780"/>
            <p:cNvSpPr txBox="1"/>
            <p:nvPr/>
          </p:nvSpPr>
          <p:spPr>
            <a:xfrm>
              <a:off x="2664136" y="3034977"/>
              <a:ext cx="2455840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>
              <a:defPPr>
                <a:defRPr lang="en-US"/>
              </a:defPPr>
              <a:lvl1pPr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en-US" sz="3600">
                  <a:solidFill>
                    <a:srgbClr val="C00000"/>
                  </a:solidFill>
                </a:rPr>
                <a:t>running</a:t>
              </a:r>
            </a:p>
          </p:txBody>
        </p:sp>
        <p:sp>
          <p:nvSpPr>
            <p:cNvPr id="29" name="Flowchart: Alternate Process 28"/>
            <p:cNvSpPr/>
            <p:nvPr/>
          </p:nvSpPr>
          <p:spPr>
            <a:xfrm>
              <a:off x="1925737" y="1303584"/>
              <a:ext cx="3816682" cy="2377724"/>
            </a:xfrm>
            <a:prstGeom prst="flowChartAlternateProcess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34" name="Bùi Liễu 0968142780"/>
          <p:cNvGrpSpPr/>
          <p:nvPr/>
        </p:nvGrpSpPr>
        <p:grpSpPr>
          <a:xfrm>
            <a:off x="6758610" y="1244970"/>
            <a:ext cx="2856690" cy="2378738"/>
            <a:chOff x="6392042" y="1289109"/>
            <a:chExt cx="3816682" cy="2378738"/>
          </a:xfrm>
        </p:grpSpPr>
        <p:sp>
          <p:nvSpPr>
            <p:cNvPr id="12" name="Bùi Liễu 0968142780"/>
            <p:cNvSpPr txBox="1"/>
            <p:nvPr/>
          </p:nvSpPr>
          <p:spPr>
            <a:xfrm>
              <a:off x="7117342" y="3021516"/>
              <a:ext cx="2645420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>
              <a:defPPr>
                <a:defRPr lang="en-US"/>
              </a:defPPr>
              <a:lvl1pPr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en-US" sz="3600">
                  <a:solidFill>
                    <a:srgbClr val="C00000"/>
                  </a:solidFill>
                </a:rPr>
                <a:t>painting</a:t>
              </a:r>
              <a:endParaRPr lang="en-US" sz="3600" dirty="0">
                <a:solidFill>
                  <a:srgbClr val="C00000"/>
                </a:solidFill>
              </a:endParaRPr>
            </a:p>
          </p:txBody>
        </p:sp>
        <p:sp>
          <p:nvSpPr>
            <p:cNvPr id="30" name="Flowchart: Alternate Process 29"/>
            <p:cNvSpPr/>
            <p:nvPr/>
          </p:nvSpPr>
          <p:spPr>
            <a:xfrm>
              <a:off x="6392042" y="1289109"/>
              <a:ext cx="3816682" cy="2377724"/>
            </a:xfrm>
            <a:prstGeom prst="flowChartAlternateProcess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35" name="Bùi Liễu 0968142780"/>
          <p:cNvGrpSpPr/>
          <p:nvPr/>
        </p:nvGrpSpPr>
        <p:grpSpPr>
          <a:xfrm>
            <a:off x="2614212" y="4025867"/>
            <a:ext cx="2957633" cy="2861762"/>
            <a:chOff x="1925737" y="4040342"/>
            <a:chExt cx="3816682" cy="2861762"/>
          </a:xfrm>
        </p:grpSpPr>
        <p:sp>
          <p:nvSpPr>
            <p:cNvPr id="8" name="Bùi Liễu 0968142780"/>
            <p:cNvSpPr txBox="1"/>
            <p:nvPr/>
          </p:nvSpPr>
          <p:spPr>
            <a:xfrm>
              <a:off x="2728838" y="5763331"/>
              <a:ext cx="2422743" cy="11387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>
              <a:defPPr>
                <a:defRPr lang="en-US"/>
              </a:defPPr>
              <a:lvl1pPr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en-US" sz="3600">
                  <a:solidFill>
                    <a:srgbClr val="C00000"/>
                  </a:solidFill>
                </a:rPr>
                <a:t>walking</a:t>
              </a:r>
            </a:p>
            <a:p>
              <a:r>
                <a:rPr lang="en-US"/>
                <a:t> 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sp>
          <p:nvSpPr>
            <p:cNvPr id="31" name="Flowchart: Alternate Process 30"/>
            <p:cNvSpPr/>
            <p:nvPr/>
          </p:nvSpPr>
          <p:spPr>
            <a:xfrm>
              <a:off x="1925737" y="4040342"/>
              <a:ext cx="3816682" cy="2377724"/>
            </a:xfrm>
            <a:prstGeom prst="flowChartAlternateProcess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36" name="Bùi Liễu 0968142780"/>
          <p:cNvGrpSpPr/>
          <p:nvPr/>
        </p:nvGrpSpPr>
        <p:grpSpPr>
          <a:xfrm>
            <a:off x="7104888" y="4023831"/>
            <a:ext cx="2856691" cy="2379760"/>
            <a:chOff x="6392042" y="4025867"/>
            <a:chExt cx="3816682" cy="2379760"/>
          </a:xfrm>
        </p:grpSpPr>
        <p:sp>
          <p:nvSpPr>
            <p:cNvPr id="17" name="Bùi Liễu 0968142780"/>
            <p:cNvSpPr txBox="1"/>
            <p:nvPr/>
          </p:nvSpPr>
          <p:spPr>
            <a:xfrm>
              <a:off x="7234208" y="5759296"/>
              <a:ext cx="2611152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>
              <a:defPPr>
                <a:defRPr lang="en-US"/>
              </a:defPPr>
              <a:lvl1pPr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en-US" sz="3600">
                  <a:solidFill>
                    <a:srgbClr val="C00000"/>
                  </a:solidFill>
                </a:rPr>
                <a:t>cooking</a:t>
              </a:r>
            </a:p>
          </p:txBody>
        </p:sp>
        <p:sp>
          <p:nvSpPr>
            <p:cNvPr id="32" name="Flowchart: Alternate Process 31"/>
            <p:cNvSpPr/>
            <p:nvPr/>
          </p:nvSpPr>
          <p:spPr>
            <a:xfrm>
              <a:off x="6392042" y="4025867"/>
              <a:ext cx="3816682" cy="2377724"/>
            </a:xfrm>
            <a:prstGeom prst="flowChartAlternateProcess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pic>
        <p:nvPicPr>
          <p:cNvPr id="41" name="Picture 4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47983" y="1392763"/>
            <a:ext cx="1970391" cy="1688906"/>
          </a:xfrm>
          <a:prstGeom prst="rect">
            <a:avLst/>
          </a:prstGeom>
        </p:spPr>
      </p:pic>
      <p:pic>
        <p:nvPicPr>
          <p:cNvPr id="42" name="Hình ảnh 26">
            <a:extLst>
              <a:ext uri="{FF2B5EF4-FFF2-40B4-BE49-F238E27FC236}">
                <a16:creationId xmlns:a16="http://schemas.microsoft.com/office/drawing/2014/main" id="{8C31F9BF-65EA-4B73-B10B-02FCFA2305C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83091" y="4196643"/>
            <a:ext cx="2019490" cy="1635882"/>
          </a:xfrm>
          <a:prstGeom prst="rect">
            <a:avLst/>
          </a:prstGeom>
        </p:spPr>
      </p:pic>
      <p:pic>
        <p:nvPicPr>
          <p:cNvPr id="43" name="Hình ảnh 50">
            <a:extLst>
              <a:ext uri="{FF2B5EF4-FFF2-40B4-BE49-F238E27FC236}">
                <a16:creationId xmlns:a16="http://schemas.microsoft.com/office/drawing/2014/main" id="{348BA0F2-3427-492C-A756-3F93BEA8BA6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76716" y="4164814"/>
            <a:ext cx="1998089" cy="1654713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31866" y="1368817"/>
            <a:ext cx="2036818" cy="1699510"/>
          </a:xfrm>
          <a:prstGeom prst="rect">
            <a:avLst/>
          </a:prstGeom>
        </p:spPr>
      </p:pic>
      <p:pic>
        <p:nvPicPr>
          <p:cNvPr id="53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688.875"/>
                </p14:media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680" y="3227817"/>
            <a:ext cx="325746" cy="261135"/>
          </a:xfrm>
          <a:prstGeom prst="rect">
            <a:avLst/>
          </a:prstGeom>
        </p:spPr>
      </p:pic>
      <p:pic>
        <p:nvPicPr>
          <p:cNvPr id="54" name="Bùi Liễu 0968142780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496" y="3192174"/>
            <a:ext cx="337983" cy="270945"/>
          </a:xfrm>
          <a:prstGeom prst="rect">
            <a:avLst/>
          </a:prstGeom>
        </p:spPr>
      </p:pic>
      <p:pic>
        <p:nvPicPr>
          <p:cNvPr id="55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99" end="1248.875"/>
                </p14:media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0807" y="6026183"/>
            <a:ext cx="325746" cy="261135"/>
          </a:xfrm>
          <a:prstGeom prst="rect">
            <a:avLst/>
          </a:prstGeom>
        </p:spPr>
      </p:pic>
      <p:pic>
        <p:nvPicPr>
          <p:cNvPr id="56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626" end="52.875"/>
                </p14:media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3818" y="6033731"/>
            <a:ext cx="325746" cy="261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022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71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50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50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864" fill="hold"/>
                                        <p:tgtEl>
                                          <p:spTgt spid="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50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50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212" fill="hold"/>
                                        <p:tgtEl>
                                          <p:spTgt spid="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50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50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981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  <p:audio>
              <p:cMediaNode vol="10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  <p:audio>
              <p:cMediaNode vol="10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  <p:audio>
              <p:cMediaNode vol="10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ùi Liễu 0968142780"/>
          <p:cNvSpPr txBox="1"/>
          <p:nvPr/>
        </p:nvSpPr>
        <p:spPr>
          <a:xfrm>
            <a:off x="4287384" y="2166424"/>
            <a:ext cx="4108817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600">
                <a:solidFill>
                  <a:schemeClr val="tx1"/>
                </a:solidFill>
              </a:rPr>
              <a:t>painting: vẽ, tô vẽ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7" name="Bùi Liễu 0968142780"/>
          <p:cNvSpPr txBox="1"/>
          <p:nvPr/>
        </p:nvSpPr>
        <p:spPr>
          <a:xfrm>
            <a:off x="4283571" y="2942071"/>
            <a:ext cx="3929282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600">
                <a:solidFill>
                  <a:schemeClr val="tx1"/>
                </a:solidFill>
              </a:rPr>
              <a:t>walking: đi, đi bộ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8" name="Bùi liễu 0968142780"/>
          <p:cNvSpPr txBox="1"/>
          <p:nvPr/>
        </p:nvSpPr>
        <p:spPr>
          <a:xfrm>
            <a:off x="4317861" y="3820374"/>
            <a:ext cx="3724097" cy="8206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600">
                <a:solidFill>
                  <a:schemeClr val="tx1"/>
                </a:solidFill>
              </a:rPr>
              <a:t>cooking: nấu ăn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0" name="Bùi Liễu  0968142780"/>
          <p:cNvSpPr txBox="1"/>
          <p:nvPr/>
        </p:nvSpPr>
        <p:spPr>
          <a:xfrm>
            <a:off x="1600200" y="507471"/>
            <a:ext cx="2325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accent6"/>
                </a:solidFill>
                <a:cs typeface="Arial" panose="020B0604020202020204" pitchFamily="34" charset="0"/>
              </a:rPr>
              <a:t>Vocabulary</a:t>
            </a:r>
            <a:endParaRPr lang="en-US" sz="3600" b="1" dirty="0">
              <a:solidFill>
                <a:schemeClr val="accent6"/>
              </a:solidFill>
              <a:cs typeface="Arial" panose="020B0604020202020204" pitchFamily="34" charset="0"/>
            </a:endParaRPr>
          </a:p>
        </p:txBody>
      </p:sp>
      <p:sp>
        <p:nvSpPr>
          <p:cNvPr id="19" name="Bùi Liễu 0968142780"/>
          <p:cNvSpPr txBox="1"/>
          <p:nvPr/>
        </p:nvSpPr>
        <p:spPr>
          <a:xfrm>
            <a:off x="4317861" y="1435804"/>
            <a:ext cx="3236785" cy="8206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600">
                <a:solidFill>
                  <a:schemeClr val="tx1"/>
                </a:solidFill>
              </a:rPr>
              <a:t>running: chạy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14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688.875"/>
                </p14:media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6800" y="2811504"/>
            <a:ext cx="325746" cy="261135"/>
          </a:xfrm>
          <a:prstGeom prst="rect">
            <a:avLst/>
          </a:prstGeom>
        </p:spPr>
      </p:pic>
      <p:pic>
        <p:nvPicPr>
          <p:cNvPr id="15" name="Bùi Liễu 0968142780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6800" y="3498101"/>
            <a:ext cx="337983" cy="270945"/>
          </a:xfrm>
          <a:prstGeom prst="rect">
            <a:avLst/>
          </a:prstGeom>
        </p:spPr>
      </p:pic>
      <p:pic>
        <p:nvPicPr>
          <p:cNvPr id="16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99" end="1248.875"/>
                </p14:media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9037" y="4194508"/>
            <a:ext cx="325746" cy="261135"/>
          </a:xfrm>
          <a:prstGeom prst="rect">
            <a:avLst/>
          </a:prstGeom>
        </p:spPr>
      </p:pic>
      <p:pic>
        <p:nvPicPr>
          <p:cNvPr id="17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626" end="52.875"/>
                </p14:media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6800" y="4881105"/>
            <a:ext cx="325746" cy="261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696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25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625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7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2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6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86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25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625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21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25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625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98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10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10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10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4" grpId="0"/>
      <p:bldP spid="7" grpId="0"/>
      <p:bldP spid="8" grpId="0"/>
      <p:bldP spid="1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ùi Liễu"/>
          <p:cNvSpPr/>
          <p:nvPr/>
        </p:nvSpPr>
        <p:spPr>
          <a:xfrm>
            <a:off x="3657600" y="2514600"/>
            <a:ext cx="7162800" cy="15471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9600">
                <a:solidFill>
                  <a:schemeClr val="accent6"/>
                </a:solidFill>
                <a:latin typeface="Berlin Sans FB Demi" panose="020E08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Structures	</a:t>
            </a:r>
            <a:endParaRPr lang="en-US" sz="9600" dirty="0">
              <a:solidFill>
                <a:schemeClr val="accent6"/>
              </a:solidFill>
              <a:latin typeface="Berlin Sans FB Demi" panose="020E08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423804"/>
      </p:ext>
    </p:extLst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124200" y="2217788"/>
            <a:ext cx="5334000" cy="1527368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- What’s your hobby? 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I like _______.</a:t>
            </a:r>
          </a:p>
        </p:txBody>
      </p:sp>
      <p:sp>
        <p:nvSpPr>
          <p:cNvPr id="13" name="Bùi liễu 0968142780"/>
          <p:cNvSpPr/>
          <p:nvPr/>
        </p:nvSpPr>
        <p:spPr>
          <a:xfrm>
            <a:off x="914400" y="1143000"/>
            <a:ext cx="4950394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800" b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Hỏi và trả lời về sở thích.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Bùi liễu 0968142780"/>
          <p:cNvSpPr/>
          <p:nvPr/>
        </p:nvSpPr>
        <p:spPr>
          <a:xfrm>
            <a:off x="3531463" y="4277473"/>
            <a:ext cx="4666662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(Sở thích của bạn là gì?)</a:t>
            </a:r>
            <a:endParaRPr lang="en-US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Bùi liễu 0968142780"/>
          <p:cNvSpPr/>
          <p:nvPr/>
        </p:nvSpPr>
        <p:spPr>
          <a:xfrm>
            <a:off x="3657600" y="4998646"/>
            <a:ext cx="3913251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(Tớ thích ________)</a:t>
            </a: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Bùi Liễu  0968142780"/>
          <p:cNvSpPr txBox="1"/>
          <p:nvPr/>
        </p:nvSpPr>
        <p:spPr>
          <a:xfrm>
            <a:off x="1295400" y="335479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Structures</a:t>
            </a:r>
            <a:endParaRPr lang="en-US" sz="36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Bùi liễu 0968142780"/>
          <p:cNvSpPr/>
          <p:nvPr/>
        </p:nvSpPr>
        <p:spPr>
          <a:xfrm>
            <a:off x="9067800" y="4587109"/>
            <a:ext cx="2803908" cy="10835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US" sz="28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8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What’s = what is</a:t>
            </a:r>
          </a:p>
        </p:txBody>
      </p:sp>
    </p:spTree>
    <p:extLst>
      <p:ext uri="{BB962C8B-B14F-4D97-AF65-F5344CB8AC3E}">
        <p14:creationId xmlns:p14="http://schemas.microsoft.com/office/powerpoint/2010/main" val="15391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/>
      <p:bldP spid="15" grpId="0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994464"/>
            <a:ext cx="11103348" cy="4909560"/>
          </a:xfrm>
          <a:prstGeom prst="rect">
            <a:avLst/>
          </a:prstGeom>
        </p:spPr>
      </p:pic>
      <p:sp>
        <p:nvSpPr>
          <p:cNvPr id="6" name="Google Shape;719;p38"/>
          <p:cNvSpPr txBox="1">
            <a:spLocks/>
          </p:cNvSpPr>
          <p:nvPr/>
        </p:nvSpPr>
        <p:spPr>
          <a:xfrm>
            <a:off x="1428206" y="288454"/>
            <a:ext cx="634419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Listen</a:t>
            </a:r>
            <a:r>
              <a:rPr lang="en-US" sz="3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point and say.</a:t>
            </a:r>
          </a:p>
        </p:txBody>
      </p:sp>
      <p:sp>
        <p:nvSpPr>
          <p:cNvPr id="7" name="Oval 6"/>
          <p:cNvSpPr/>
          <p:nvPr/>
        </p:nvSpPr>
        <p:spPr>
          <a:xfrm>
            <a:off x="1650716" y="6034050"/>
            <a:ext cx="533400" cy="526782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40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Bùi liễu 0968142780"/>
          <p:cNvSpPr/>
          <p:nvPr/>
        </p:nvSpPr>
        <p:spPr>
          <a:xfrm>
            <a:off x="4574619" y="6007673"/>
            <a:ext cx="533400" cy="526782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vi-VN" sz="40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Bùi liễu 0968142780"/>
          <p:cNvSpPr/>
          <p:nvPr/>
        </p:nvSpPr>
        <p:spPr>
          <a:xfrm>
            <a:off x="10289619" y="6034050"/>
            <a:ext cx="473780" cy="500404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vi-VN" sz="40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Bùi liễu 0968142780"/>
          <p:cNvSpPr/>
          <p:nvPr/>
        </p:nvSpPr>
        <p:spPr>
          <a:xfrm>
            <a:off x="7365716" y="6015402"/>
            <a:ext cx="533400" cy="526782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vi-VN" sz="40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Bùi liễu 0968142780"/>
          <p:cNvSpPr/>
          <p:nvPr/>
        </p:nvSpPr>
        <p:spPr>
          <a:xfrm rot="2167320">
            <a:off x="6493012" y="3202111"/>
            <a:ext cx="295502" cy="27929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Bùi liễu 0968142780"/>
          <p:cNvSpPr/>
          <p:nvPr/>
        </p:nvSpPr>
        <p:spPr>
          <a:xfrm rot="2167320">
            <a:off x="3905246" y="3202111"/>
            <a:ext cx="295502" cy="27929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Bùi liễu 0968142780"/>
          <p:cNvSpPr/>
          <p:nvPr/>
        </p:nvSpPr>
        <p:spPr>
          <a:xfrm rot="2167320">
            <a:off x="1317481" y="3336855"/>
            <a:ext cx="295502" cy="27929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8" name="Bùi liễu 0968142780"/>
          <p:cNvSpPr/>
          <p:nvPr/>
        </p:nvSpPr>
        <p:spPr>
          <a:xfrm rot="2167320">
            <a:off x="8954492" y="3202112"/>
            <a:ext cx="295502" cy="27929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4" name="Track 49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654" end="2385.3968"/>
                  <p14:bmkLst>
                    <p14:bmk name="Bookmark 1" time="14048.2407"/>
                    <p14:bmk name="Bookmark 2" time="17158.2407"/>
                    <p14:bmk name="Bookmark 3" time="21218.2407"/>
                    <p14:bmk name="Bookmark 4" time="24508.2407"/>
                  </p14:bmkLst>
                </p14:media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495448"/>
            <a:ext cx="483550" cy="387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333271"/>
      </p:ext>
    </p:extLst>
  </p:cSld>
  <p:clrMapOvr>
    <a:masterClrMapping/>
  </p:clrMapOvr>
  <p:transition spd="slow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27866" fill="hold"/>
                                            <p:tgtEl>
                                              <p:spTgt spid="4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"/>
                      </p:tgtEl>
                    </p:cond>
                  </p:nextCondLst>
                </p:seq>
                <p:audio>
                  <p:cMediaNode vol="100000">
                    <p:cTn id="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"/>
                    </p:tgtEl>
                  </p:cMediaNode>
                </p:audio>
                <p:seq concurrent="1" nextAc="seek">
                  <p:cTn id="8" restart="whenNotActive" fill="hold" evtFilter="cancelBubble" nodeType="interactiveSeq">
                    <p:stCondLst>
                      <p:cond evt="onMediaBookmark" delay="0">
                        <p:tgtEl>
                          <p14:bmkTgt spid="4" bmkName="Bookmark 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" fill="hold">
                          <p:stCondLst>
                            <p:cond delay="0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4" bmkName="Bookmark 1"/>
                      </p:tgtEl>
                    </p:cond>
                  </p:nextCondLst>
                </p:seq>
                <p:seq concurrent="1" nextAc="seek">
                  <p:cTn id="13" restart="whenNotActive" fill="hold" evtFilter="cancelBubble" nodeType="interactiveSeq">
                    <p:stCondLst>
                      <p:cond evt="onMediaBookmark" delay="0">
                        <p:tgtEl>
                          <p14:bmkTgt spid="4" bmkName="Bookmark 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4" fill="hold">
                          <p:stCondLst>
                            <p:cond delay="0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4" bmkName="Bookmark 2"/>
                      </p:tgtEl>
                    </p:cond>
                  </p:nextCondLst>
                </p:seq>
                <p:seq concurrent="1" nextAc="seek">
                  <p:cTn id="18" restart="whenNotActive" fill="hold" evtFilter="cancelBubble" nodeType="interactiveSeq">
                    <p:stCondLst>
                      <p:cond evt="onMediaBookmark" delay="0">
                        <p:tgtEl>
                          <p14:bmkTgt spid="4" bmkName="Bookmark 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9" fill="hold">
                          <p:stCondLst>
                            <p:cond delay="0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4" bmkName="Bookmark 3"/>
                      </p:tgtEl>
                    </p:cond>
                  </p:nextCondLst>
                </p:seq>
                <p:seq concurrent="1" nextAc="seek">
                  <p:cTn id="23" restart="whenNotActive" fill="hold" evtFilter="cancelBubble" nodeType="interactiveSeq">
                    <p:stCondLst>
                      <p:cond evt="onMediaBookmark" delay="0">
                        <p:tgtEl>
                          <p14:bmkTgt spid="4" bmkName="Bookmark 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4" fill="hold">
                          <p:stCondLst>
                            <p:cond delay="0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4" bmkName="Bookmark 4"/>
                      </p:tgtEl>
                    </p:cond>
                  </p:nextCondLst>
                </p:seq>
              </p:childTnLst>
            </p:cTn>
          </p:par>
        </p:tnLst>
        <p:bldLst>
          <p:bldP spid="9" grpId="0" animBg="1"/>
          <p:bldP spid="16" grpId="0" animBg="1"/>
          <p:bldP spid="17" grpId="0" animBg="1"/>
          <p:bldP spid="1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27866" fill="hold"/>
                                            <p:tgtEl>
                                              <p:spTgt spid="4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"/>
                      </p:tgtEl>
                    </p:cond>
                  </p:nextCondLst>
                </p:seq>
                <p:audio>
                  <p:cMediaNode vol="100000">
                    <p:cTn id="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ùi Liễu"/>
          <p:cNvSpPr txBox="1">
            <a:spLocks/>
          </p:cNvSpPr>
          <p:nvPr/>
        </p:nvSpPr>
        <p:spPr>
          <a:xfrm>
            <a:off x="1273516" y="609600"/>
            <a:ext cx="5166392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Let’s talk.</a:t>
            </a:r>
            <a:endParaRPr lang="en-US" sz="36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371600"/>
            <a:ext cx="9964541" cy="4944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645976"/>
      </p:ext>
    </p:extLst>
  </p:cSld>
  <p:clrMapOvr>
    <a:masterClrMapping/>
  </p:clrMapOvr>
  <p:transition spd="slow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5193" y="393993"/>
            <a:ext cx="11277600" cy="6019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6" name="Bùi Liễu 096814278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676203"/>
            <a:ext cx="8350498" cy="5705111"/>
          </a:xfrm>
          <a:prstGeom prst="rect">
            <a:avLst/>
          </a:prstGeom>
        </p:spPr>
      </p:pic>
      <p:sp>
        <p:nvSpPr>
          <p:cNvPr id="5" name="Bùi Liễu 0968142780"/>
          <p:cNvSpPr txBox="1"/>
          <p:nvPr/>
        </p:nvSpPr>
        <p:spPr>
          <a:xfrm>
            <a:off x="3124200" y="2738878"/>
            <a:ext cx="6172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>
                <a:solidFill>
                  <a:schemeClr val="accent6"/>
                </a:solidFill>
                <a:effectLst>
                  <a:glow rad="127000">
                    <a:schemeClr val="bg1"/>
                  </a:glow>
                </a:effectLst>
                <a:latin typeface="Berlin Sans FB Demi" panose="020E0802020502020306" pitchFamily="34" charset="0"/>
              </a:rPr>
              <a:t>Let’s play!</a:t>
            </a:r>
            <a:endParaRPr lang="en-US" sz="8800" b="1" dirty="0">
              <a:solidFill>
                <a:schemeClr val="accent6"/>
              </a:solidFill>
              <a:effectLst>
                <a:glow rad="127000">
                  <a:schemeClr val="bg1"/>
                </a:glow>
              </a:effectLst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0731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1686" y="-164903"/>
            <a:ext cx="12255372" cy="7187807"/>
          </a:xfrm>
          <a:prstGeom prst="rect">
            <a:avLst/>
          </a:prstGeom>
        </p:spPr>
      </p:pic>
      <p:pic>
        <p:nvPicPr>
          <p:cNvPr id="33" name="Picture 4" descr="F:\未标题-1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84" t="11171" r="70825" b="58692"/>
          <a:stretch/>
        </p:blipFill>
        <p:spPr bwMode="auto">
          <a:xfrm flipH="1">
            <a:off x="10138572" y="1787427"/>
            <a:ext cx="1635753" cy="1745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组合 14"/>
          <p:cNvGrpSpPr/>
          <p:nvPr/>
        </p:nvGrpSpPr>
        <p:grpSpPr>
          <a:xfrm>
            <a:off x="-74212" y="3336460"/>
            <a:ext cx="12532912" cy="3984513"/>
            <a:chOff x="-1080045" y="2890641"/>
            <a:chExt cx="12889432" cy="4248472"/>
          </a:xfrm>
          <a:solidFill>
            <a:schemeClr val="bg1">
              <a:lumMod val="95000"/>
            </a:schemeClr>
          </a:solidFill>
        </p:grpSpPr>
        <p:grpSp>
          <p:nvGrpSpPr>
            <p:cNvPr id="9" name="组合 12"/>
            <p:cNvGrpSpPr/>
            <p:nvPr/>
          </p:nvGrpSpPr>
          <p:grpSpPr>
            <a:xfrm>
              <a:off x="288107" y="2890641"/>
              <a:ext cx="11521280" cy="4248472"/>
              <a:chOff x="131357" y="2877867"/>
              <a:chExt cx="11521280" cy="4248472"/>
            </a:xfrm>
            <a:grpFill/>
          </p:grpSpPr>
          <p:sp>
            <p:nvSpPr>
              <p:cNvPr id="12" name="椭圆 11"/>
              <p:cNvSpPr/>
              <p:nvPr/>
            </p:nvSpPr>
            <p:spPr>
              <a:xfrm>
                <a:off x="131357" y="3141826"/>
                <a:ext cx="3145082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4" name="椭圆 20"/>
              <p:cNvSpPr/>
              <p:nvPr/>
            </p:nvSpPr>
            <p:spPr>
              <a:xfrm>
                <a:off x="1296219" y="3884417"/>
                <a:ext cx="4104456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5" name="椭圆 21"/>
              <p:cNvSpPr/>
              <p:nvPr/>
            </p:nvSpPr>
            <p:spPr>
              <a:xfrm>
                <a:off x="4320555" y="3503272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6" name="椭圆 22"/>
              <p:cNvSpPr/>
              <p:nvPr/>
            </p:nvSpPr>
            <p:spPr>
              <a:xfrm>
                <a:off x="5610143" y="388441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7" name="椭圆 23"/>
              <p:cNvSpPr/>
              <p:nvPr/>
            </p:nvSpPr>
            <p:spPr>
              <a:xfrm>
                <a:off x="7225248" y="3492488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8" name="椭圆 24"/>
              <p:cNvSpPr/>
              <p:nvPr/>
            </p:nvSpPr>
            <p:spPr>
              <a:xfrm>
                <a:off x="8196253" y="287786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9" name="椭圆 25"/>
              <p:cNvSpPr/>
              <p:nvPr/>
            </p:nvSpPr>
            <p:spPr>
              <a:xfrm>
                <a:off x="9109095" y="4307800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20" name="椭圆 26"/>
              <p:cNvSpPr/>
              <p:nvPr/>
            </p:nvSpPr>
            <p:spPr>
              <a:xfrm>
                <a:off x="7416899" y="43706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21" name="椭圆 27"/>
              <p:cNvSpPr/>
              <p:nvPr/>
            </p:nvSpPr>
            <p:spPr>
              <a:xfrm>
                <a:off x="4608024" y="45230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</p:grpSp>
        <p:sp>
          <p:nvSpPr>
            <p:cNvPr id="10" name="椭圆 13"/>
            <p:cNvSpPr/>
            <p:nvPr/>
          </p:nvSpPr>
          <p:spPr>
            <a:xfrm>
              <a:off x="-1080045" y="3780309"/>
              <a:ext cx="2376264" cy="237626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幼圆" panose="02010509060101010101" pitchFamily="49" charset="-122"/>
              </a:endParaRPr>
            </a:p>
          </p:txBody>
        </p:sp>
      </p:grpSp>
      <p:sp>
        <p:nvSpPr>
          <p:cNvPr id="22" name="椭圆 7"/>
          <p:cNvSpPr/>
          <p:nvPr/>
        </p:nvSpPr>
        <p:spPr>
          <a:xfrm>
            <a:off x="-17879" y="4687922"/>
            <a:ext cx="12204763" cy="2181808"/>
          </a:xfrm>
          <a:custGeom>
            <a:avLst/>
            <a:gdLst/>
            <a:ahLst/>
            <a:cxnLst/>
            <a:rect l="l" t="t" r="r" b="b"/>
            <a:pathLst>
              <a:path w="10801350" h="2037792">
                <a:moveTo>
                  <a:pt x="5508687" y="0"/>
                </a:moveTo>
                <a:cubicBezTo>
                  <a:pt x="7795977" y="0"/>
                  <a:pt x="9784966" y="321206"/>
                  <a:pt x="10801350" y="794174"/>
                </a:cubicBezTo>
                <a:lnTo>
                  <a:pt x="10801350" y="2037792"/>
                </a:lnTo>
                <a:lnTo>
                  <a:pt x="0" y="2037792"/>
                </a:lnTo>
                <a:lnTo>
                  <a:pt x="0" y="906054"/>
                </a:lnTo>
                <a:cubicBezTo>
                  <a:pt x="929169" y="372348"/>
                  <a:pt x="3046030" y="0"/>
                  <a:pt x="5508687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幼圆" panose="02010509060101010101" pitchFamily="49" charset="-122"/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49" y="3848107"/>
            <a:ext cx="1786754" cy="1948692"/>
          </a:xfrm>
          <a:prstGeom prst="rect">
            <a:avLst/>
          </a:prstGeom>
        </p:spPr>
      </p:pic>
      <p:pic>
        <p:nvPicPr>
          <p:cNvPr id="25" name="Picture 9" descr="F:\未标题-1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09"/>
          <a:stretch/>
        </p:blipFill>
        <p:spPr bwMode="auto">
          <a:xfrm>
            <a:off x="-35755" y="5007088"/>
            <a:ext cx="12227755" cy="189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F:\未标题-1.pn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6"/>
          <a:stretch/>
        </p:blipFill>
        <p:spPr bwMode="auto">
          <a:xfrm>
            <a:off x="-74212" y="5815598"/>
            <a:ext cx="12227755" cy="122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997" y="3534844"/>
            <a:ext cx="1786754" cy="1948692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79" b="89593" l="13958" r="82686">
                        <a14:backgroundMark x1="21378" y1="50226" x2="21378" y2="5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6140" b="9016"/>
          <a:stretch/>
        </p:blipFill>
        <p:spPr>
          <a:xfrm>
            <a:off x="3716119" y="4341291"/>
            <a:ext cx="568132" cy="560944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6512" y="3416195"/>
            <a:ext cx="1786754" cy="194869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79" b="89593" l="13958" r="82686">
                        <a14:backgroundMark x1="21378" y1="50226" x2="21378" y2="5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6140" b="9016"/>
          <a:stretch/>
        </p:blipFill>
        <p:spPr>
          <a:xfrm>
            <a:off x="6818634" y="4222642"/>
            <a:ext cx="568132" cy="56094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5898" y="3534844"/>
            <a:ext cx="1786754" cy="1948692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79" b="89593" l="13958" r="82686">
                        <a14:backgroundMark x1="21378" y1="50226" x2="21378" y2="5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6140" b="9016"/>
          <a:stretch/>
        </p:blipFill>
        <p:spPr>
          <a:xfrm>
            <a:off x="9438020" y="4341291"/>
            <a:ext cx="568132" cy="56094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79" b="89593" l="13958" r="82686">
                        <a14:backgroundMark x1="21378" y1="50226" x2="21378" y2="5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6140" b="9016"/>
          <a:stretch/>
        </p:blipFill>
        <p:spPr>
          <a:xfrm>
            <a:off x="212693" y="219224"/>
            <a:ext cx="2312749" cy="228348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AB38086-9C71-4131-9CB8-A0D0C37C0148}"/>
              </a:ext>
            </a:extLst>
          </p:cNvPr>
          <p:cNvSpPr txBox="1"/>
          <p:nvPr/>
        </p:nvSpPr>
        <p:spPr>
          <a:xfrm>
            <a:off x="2366334" y="717264"/>
            <a:ext cx="7891535" cy="1858418"/>
          </a:xfrm>
          <a:prstGeom prst="rect">
            <a:avLst/>
          </a:prstGeom>
          <a:noFill/>
        </p:spPr>
        <p:txBody>
          <a:bodyPr wrap="square" rtlCol="0">
            <a:prstTxWarp prst="textChevron">
              <a:avLst/>
            </a:prstTxWarp>
            <a:spAutoFit/>
          </a:bodyPr>
          <a:lstStyle/>
          <a:p>
            <a:r>
              <a:rPr lang="en-US" b="1">
                <a:ln w="2857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Sun flower</a:t>
            </a:r>
          </a:p>
        </p:txBody>
      </p:sp>
      <p:pic>
        <p:nvPicPr>
          <p:cNvPr id="7" name="Crazy Arcade Music (크아 BGM) - Cánh đồng tuyết (Snow Field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74625" y="-1254125"/>
            <a:ext cx="609600" cy="60960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79" b="89593" l="13958" r="82686">
                        <a14:backgroundMark x1="21378" y1="50226" x2="21378" y2="5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6140" b="9016"/>
          <a:stretch/>
        </p:blipFill>
        <p:spPr>
          <a:xfrm>
            <a:off x="1455471" y="4654554"/>
            <a:ext cx="568132" cy="560944"/>
          </a:xfrm>
          <a:prstGeom prst="rect">
            <a:avLst/>
          </a:prstGeom>
        </p:spPr>
      </p:pic>
      <p:pic>
        <p:nvPicPr>
          <p:cNvPr id="3" name="Picture 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0604" y="2251305"/>
            <a:ext cx="2554445" cy="1383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500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49" presetClass="path" presetSubtype="0" accel="50000" decel="50000" fill="hold" nodeType="withEffect">
                                  <p:stCondLst>
                                    <p:cond delay="480"/>
                                  </p:stCondLst>
                                  <p:childTnLst>
                                    <p:animMotion origin="layout" path="M 1.66667E-6 -4.44444E-6 L 0.13359 -0.2365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80" y="-11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480"/>
                            </p:stCondLst>
                            <p:childTnLst>
                              <p:par>
                                <p:cTn id="2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49" presetClass="path" presetSubtype="0" accel="50000" decel="50000" fill="hold" nodeType="withEffect">
                                  <p:stCondLst>
                                    <p:cond delay="480"/>
                                  </p:stCondLst>
                                  <p:childTnLst>
                                    <p:animMotion origin="layout" path="M 5E-6 -2.59259E-6 L 0.1336 -0.23657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80" y="-11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960"/>
                            </p:stCondLst>
                            <p:childTnLst>
                              <p:par>
                                <p:cTn id="3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49" presetClass="path" presetSubtype="0" accel="50000" decel="50000" fill="hold" nodeType="withEffect">
                                  <p:stCondLst>
                                    <p:cond delay="480"/>
                                  </p:stCondLst>
                                  <p:childTnLst>
                                    <p:animMotion origin="layout" path="M -2.08333E-6 -1.48148E-6 L -0.08164 -0.21528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89" y="-10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440"/>
                            </p:stCondLst>
                            <p:childTnLst>
                              <p:par>
                                <p:cTn id="4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49" presetClass="path" presetSubtype="0" accel="50000" decel="50000" fill="hold" nodeType="withEffect">
                                  <p:stCondLst>
                                    <p:cond delay="480"/>
                                  </p:stCondLst>
                                  <p:childTnLst>
                                    <p:animMotion origin="layout" path="M 4.16667E-6 -2.59259E-6 L -0.08164 -0.25879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89" y="-12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920"/>
                            </p:stCondLst>
                            <p:childTnLst>
                              <p:par>
                                <p:cTn id="5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420"/>
                            </p:stCondLst>
                            <p:childTnLst>
                              <p:par>
                                <p:cTn id="6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576" numSld="1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5193" y="393993"/>
            <a:ext cx="11277600" cy="6019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6" name="Bùi Liễu 096814278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676203"/>
            <a:ext cx="8350498" cy="5705111"/>
          </a:xfrm>
          <a:prstGeom prst="rect">
            <a:avLst/>
          </a:prstGeom>
        </p:spPr>
      </p:pic>
      <p:sp>
        <p:nvSpPr>
          <p:cNvPr id="5" name="Bùi Liễu 0968142780"/>
          <p:cNvSpPr txBox="1"/>
          <p:nvPr/>
        </p:nvSpPr>
        <p:spPr>
          <a:xfrm>
            <a:off x="3124200" y="2738878"/>
            <a:ext cx="6172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>
                <a:solidFill>
                  <a:schemeClr val="accent6"/>
                </a:solidFill>
                <a:effectLst>
                  <a:glow rad="127000">
                    <a:schemeClr val="bg1"/>
                  </a:glow>
                </a:effectLst>
                <a:latin typeface="Berlin Sans FB Demi" panose="020E0802020502020306" pitchFamily="34" charset="0"/>
              </a:rPr>
              <a:t>Let’s play!</a:t>
            </a:r>
            <a:endParaRPr lang="en-US" sz="8800" b="1" dirty="0">
              <a:solidFill>
                <a:schemeClr val="accent6"/>
              </a:solidFill>
              <a:effectLst>
                <a:glow rad="127000">
                  <a:schemeClr val="bg1"/>
                </a:glow>
              </a:effectLst>
              <a:latin typeface="Berlin Sans FB Demi" panose="020E0802020502020306" pitchFamily="34" charset="0"/>
            </a:endParaRPr>
          </a:p>
        </p:txBody>
      </p:sp>
      <p:pic>
        <p:nvPicPr>
          <p:cNvPr id="8" name="Cartoon Music (1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90601" y="994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6093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5152" numSld="9" showWhenStopped="0">
                <p:cTn id="2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1686" y="-164903"/>
            <a:ext cx="12255372" cy="7187807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628318" y="342850"/>
            <a:ext cx="9159295" cy="3097438"/>
            <a:chOff x="11640823" y="238545"/>
            <a:chExt cx="9159295" cy="3097438"/>
          </a:xfrm>
        </p:grpSpPr>
        <p:sp>
          <p:nvSpPr>
            <p:cNvPr id="2" name="Curved Up Ribbon 1"/>
            <p:cNvSpPr/>
            <p:nvPr/>
          </p:nvSpPr>
          <p:spPr>
            <a:xfrm>
              <a:off x="13889713" y="238545"/>
              <a:ext cx="6910405" cy="3097438"/>
            </a:xfrm>
            <a:prstGeom prst="ellipseRibbon2">
              <a:avLst>
                <a:gd name="adj1" fmla="val 25000"/>
                <a:gd name="adj2" fmla="val 100000"/>
                <a:gd name="adj3" fmla="val 16191"/>
              </a:avLst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36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What’s your hobby?</a:t>
              </a:r>
            </a:p>
            <a:p>
              <a:pPr algn="ctr">
                <a:lnSpc>
                  <a:spcPct val="150000"/>
                </a:lnSpc>
              </a:pPr>
              <a:r>
                <a:rPr lang="en-US" sz="36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 like </a:t>
              </a:r>
              <a:r>
                <a:rPr lang="en-US" sz="3600" b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running</a:t>
              </a:r>
              <a:r>
                <a:rPr lang="en-US" sz="36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9" name="Picture 4" descr="F:\未标题-1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184" t="11171" r="70825" b="58692"/>
            <a:stretch/>
          </p:blipFill>
          <p:spPr bwMode="auto">
            <a:xfrm>
              <a:off x="11640823" y="965394"/>
              <a:ext cx="1635753" cy="1745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Picture 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4023" y="2525000"/>
            <a:ext cx="2554445" cy="1390008"/>
          </a:xfrm>
          <a:prstGeom prst="rect">
            <a:avLst/>
          </a:prstGeom>
        </p:spPr>
      </p:pic>
      <p:grpSp>
        <p:nvGrpSpPr>
          <p:cNvPr id="7" name="组合 14"/>
          <p:cNvGrpSpPr/>
          <p:nvPr/>
        </p:nvGrpSpPr>
        <p:grpSpPr>
          <a:xfrm>
            <a:off x="-74212" y="3336460"/>
            <a:ext cx="12532912" cy="3984513"/>
            <a:chOff x="-1080045" y="2890641"/>
            <a:chExt cx="12889432" cy="4248472"/>
          </a:xfrm>
          <a:solidFill>
            <a:schemeClr val="bg1">
              <a:lumMod val="95000"/>
            </a:schemeClr>
          </a:solidFill>
        </p:grpSpPr>
        <p:grpSp>
          <p:nvGrpSpPr>
            <p:cNvPr id="8" name="组合 12"/>
            <p:cNvGrpSpPr/>
            <p:nvPr/>
          </p:nvGrpSpPr>
          <p:grpSpPr>
            <a:xfrm>
              <a:off x="288107" y="2890641"/>
              <a:ext cx="11521280" cy="4248472"/>
              <a:chOff x="131357" y="2877867"/>
              <a:chExt cx="11521280" cy="4248472"/>
            </a:xfrm>
            <a:grpFill/>
          </p:grpSpPr>
          <p:sp>
            <p:nvSpPr>
              <p:cNvPr id="10" name="椭圆 11"/>
              <p:cNvSpPr/>
              <p:nvPr/>
            </p:nvSpPr>
            <p:spPr>
              <a:xfrm>
                <a:off x="131357" y="3141826"/>
                <a:ext cx="3145082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1" name="椭圆 20"/>
              <p:cNvSpPr/>
              <p:nvPr/>
            </p:nvSpPr>
            <p:spPr>
              <a:xfrm>
                <a:off x="1296219" y="3884417"/>
                <a:ext cx="4104456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2" name="椭圆 21"/>
              <p:cNvSpPr/>
              <p:nvPr/>
            </p:nvSpPr>
            <p:spPr>
              <a:xfrm>
                <a:off x="4320555" y="3503272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3" name="椭圆 22"/>
              <p:cNvSpPr/>
              <p:nvPr/>
            </p:nvSpPr>
            <p:spPr>
              <a:xfrm>
                <a:off x="5610143" y="388441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4" name="椭圆 23"/>
              <p:cNvSpPr/>
              <p:nvPr/>
            </p:nvSpPr>
            <p:spPr>
              <a:xfrm>
                <a:off x="7225248" y="3492488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5" name="椭圆 24"/>
              <p:cNvSpPr/>
              <p:nvPr/>
            </p:nvSpPr>
            <p:spPr>
              <a:xfrm>
                <a:off x="8196253" y="287786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6" name="椭圆 25"/>
              <p:cNvSpPr/>
              <p:nvPr/>
            </p:nvSpPr>
            <p:spPr>
              <a:xfrm>
                <a:off x="9109095" y="4307800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7" name="椭圆 26"/>
              <p:cNvSpPr/>
              <p:nvPr/>
            </p:nvSpPr>
            <p:spPr>
              <a:xfrm>
                <a:off x="7416899" y="43706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8" name="椭圆 27"/>
              <p:cNvSpPr/>
              <p:nvPr/>
            </p:nvSpPr>
            <p:spPr>
              <a:xfrm>
                <a:off x="4608024" y="45230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</p:grpSp>
        <p:sp>
          <p:nvSpPr>
            <p:cNvPr id="9" name="椭圆 13"/>
            <p:cNvSpPr/>
            <p:nvPr/>
          </p:nvSpPr>
          <p:spPr>
            <a:xfrm>
              <a:off x="-1080045" y="3780309"/>
              <a:ext cx="2376264" cy="237626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幼圆" panose="02010509060101010101" pitchFamily="49" charset="-122"/>
              </a:endParaRPr>
            </a:p>
          </p:txBody>
        </p:sp>
      </p:grpSp>
      <p:sp>
        <p:nvSpPr>
          <p:cNvPr id="20" name="椭圆 7"/>
          <p:cNvSpPr/>
          <p:nvPr/>
        </p:nvSpPr>
        <p:spPr>
          <a:xfrm>
            <a:off x="-17879" y="4687922"/>
            <a:ext cx="12204763" cy="2181808"/>
          </a:xfrm>
          <a:custGeom>
            <a:avLst/>
            <a:gdLst/>
            <a:ahLst/>
            <a:cxnLst/>
            <a:rect l="l" t="t" r="r" b="b"/>
            <a:pathLst>
              <a:path w="10801350" h="2037792">
                <a:moveTo>
                  <a:pt x="5508687" y="0"/>
                </a:moveTo>
                <a:cubicBezTo>
                  <a:pt x="7795977" y="0"/>
                  <a:pt x="9784966" y="321206"/>
                  <a:pt x="10801350" y="794174"/>
                </a:cubicBezTo>
                <a:lnTo>
                  <a:pt x="10801350" y="2037792"/>
                </a:lnTo>
                <a:lnTo>
                  <a:pt x="0" y="2037792"/>
                </a:lnTo>
                <a:lnTo>
                  <a:pt x="0" y="906054"/>
                </a:lnTo>
                <a:cubicBezTo>
                  <a:pt x="929169" y="372348"/>
                  <a:pt x="3046030" y="0"/>
                  <a:pt x="5508687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幼圆" panose="02010509060101010101" pitchFamily="49" charset="-122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836" y="3410685"/>
            <a:ext cx="1996475" cy="217742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79" b="89593" l="13958" r="82686">
                        <a14:backgroundMark x1="21378" y1="50226" x2="21378" y2="5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6140" b="9016"/>
          <a:stretch/>
        </p:blipFill>
        <p:spPr>
          <a:xfrm>
            <a:off x="1591025" y="4339374"/>
            <a:ext cx="634817" cy="626785"/>
          </a:xfrm>
          <a:prstGeom prst="rect">
            <a:avLst/>
          </a:prstGeom>
        </p:spPr>
      </p:pic>
      <p:pic>
        <p:nvPicPr>
          <p:cNvPr id="21" name="Picture 9" descr="F:\未标题-1.pn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09"/>
          <a:stretch/>
        </p:blipFill>
        <p:spPr bwMode="auto">
          <a:xfrm>
            <a:off x="-35755" y="5310798"/>
            <a:ext cx="12227755" cy="189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F:\未标题-1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6"/>
          <a:stretch/>
        </p:blipFill>
        <p:spPr bwMode="auto">
          <a:xfrm>
            <a:off x="-74212" y="5815598"/>
            <a:ext cx="12227755" cy="122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634" y="3388817"/>
            <a:ext cx="1996475" cy="217742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517" y="3335983"/>
            <a:ext cx="1996475" cy="217742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805" y="3440288"/>
            <a:ext cx="1996475" cy="2177421"/>
          </a:xfrm>
          <a:prstGeom prst="rect">
            <a:avLst/>
          </a:prstGeom>
        </p:spPr>
      </p:pic>
      <p:sp>
        <p:nvSpPr>
          <p:cNvPr id="32" name="Flowchart: Card 31"/>
          <p:cNvSpPr/>
          <p:nvPr/>
        </p:nvSpPr>
        <p:spPr>
          <a:xfrm>
            <a:off x="436485" y="5338542"/>
            <a:ext cx="2501658" cy="1563456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33" name="Flowchart: Card 32"/>
          <p:cNvSpPr/>
          <p:nvPr/>
        </p:nvSpPr>
        <p:spPr>
          <a:xfrm>
            <a:off x="3373238" y="5338541"/>
            <a:ext cx="2501658" cy="1574443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34" name="Flowchart: Card 33"/>
          <p:cNvSpPr/>
          <p:nvPr/>
        </p:nvSpPr>
        <p:spPr>
          <a:xfrm>
            <a:off x="6309991" y="5338542"/>
            <a:ext cx="2501658" cy="1563456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35" name="Flowchart: Card 34"/>
          <p:cNvSpPr/>
          <p:nvPr/>
        </p:nvSpPr>
        <p:spPr>
          <a:xfrm>
            <a:off x="9246743" y="5338542"/>
            <a:ext cx="2501658" cy="1563456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161966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A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057459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B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952952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C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0848446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D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457" y="5385516"/>
            <a:ext cx="1747941" cy="1498234"/>
          </a:xfrm>
          <a:prstGeom prst="cloud">
            <a:avLst/>
          </a:prstGeom>
          <a:ln>
            <a:noFill/>
          </a:ln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7613" y="5436915"/>
            <a:ext cx="1662919" cy="1432815"/>
          </a:xfrm>
          <a:prstGeom prst="cloud">
            <a:avLst/>
          </a:prstGeom>
          <a:ln>
            <a:noFill/>
          </a:ln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8062" y="5436915"/>
            <a:ext cx="1749371" cy="1470414"/>
          </a:xfrm>
          <a:prstGeom prst="cloud">
            <a:avLst/>
          </a:prstGeom>
          <a:ln>
            <a:noFill/>
          </a:ln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286" y="5438375"/>
            <a:ext cx="1717170" cy="1479558"/>
          </a:xfrm>
          <a:prstGeom prst="cloud">
            <a:avLst/>
          </a:prstGeom>
          <a:ln>
            <a:noFill/>
          </a:ln>
        </p:spPr>
      </p:pic>
      <p:sp>
        <p:nvSpPr>
          <p:cNvPr id="46" name="Bùi liễu 0968142780"/>
          <p:cNvSpPr/>
          <p:nvPr/>
        </p:nvSpPr>
        <p:spPr>
          <a:xfrm>
            <a:off x="6624555" y="3462866"/>
            <a:ext cx="5183086" cy="421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Click on the flower to show the right answer.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6213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9" presetClass="path" presetSubtype="0" accel="50000" decel="50000" fill="hold" nodeType="withEffect">
                                  <p:stCondLst>
                                    <p:cond delay="480"/>
                                  </p:stCondLst>
                                  <p:childTnLst>
                                    <p:animMotion origin="layout" path="M -4.16667E-7 -7.40741E-7 L 0.14076 -0.2643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31" y="-13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480"/>
                            </p:stCondLst>
                            <p:childTnLst>
                              <p:par>
                                <p:cTn id="14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48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1686" y="-164903"/>
            <a:ext cx="12255372" cy="7187807"/>
          </a:xfrm>
          <a:prstGeom prst="rect">
            <a:avLst/>
          </a:prstGeom>
        </p:spPr>
      </p:pic>
      <p:pic>
        <p:nvPicPr>
          <p:cNvPr id="42" name="Picture 4" descr="F:\未标题-1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84" t="11171" r="70825" b="58692"/>
          <a:stretch/>
        </p:blipFill>
        <p:spPr bwMode="auto">
          <a:xfrm>
            <a:off x="524764" y="1126996"/>
            <a:ext cx="1635753" cy="1745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5726" y="2204092"/>
            <a:ext cx="2554445" cy="1390008"/>
          </a:xfrm>
          <a:prstGeom prst="rect">
            <a:avLst/>
          </a:prstGeom>
        </p:spPr>
      </p:pic>
      <p:grpSp>
        <p:nvGrpSpPr>
          <p:cNvPr id="7" name="组合 14"/>
          <p:cNvGrpSpPr/>
          <p:nvPr/>
        </p:nvGrpSpPr>
        <p:grpSpPr>
          <a:xfrm>
            <a:off x="-74212" y="3336460"/>
            <a:ext cx="12532912" cy="3984513"/>
            <a:chOff x="-1080045" y="2890641"/>
            <a:chExt cx="12889432" cy="4248472"/>
          </a:xfrm>
          <a:solidFill>
            <a:schemeClr val="bg1">
              <a:lumMod val="95000"/>
            </a:schemeClr>
          </a:solidFill>
        </p:grpSpPr>
        <p:grpSp>
          <p:nvGrpSpPr>
            <p:cNvPr id="8" name="组合 12"/>
            <p:cNvGrpSpPr/>
            <p:nvPr/>
          </p:nvGrpSpPr>
          <p:grpSpPr>
            <a:xfrm>
              <a:off x="288107" y="2890641"/>
              <a:ext cx="11521280" cy="4248472"/>
              <a:chOff x="131357" y="2877867"/>
              <a:chExt cx="11521280" cy="4248472"/>
            </a:xfrm>
            <a:grpFill/>
          </p:grpSpPr>
          <p:sp>
            <p:nvSpPr>
              <p:cNvPr id="10" name="椭圆 11"/>
              <p:cNvSpPr/>
              <p:nvPr/>
            </p:nvSpPr>
            <p:spPr>
              <a:xfrm>
                <a:off x="131357" y="3141826"/>
                <a:ext cx="3145082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1" name="椭圆 20"/>
              <p:cNvSpPr/>
              <p:nvPr/>
            </p:nvSpPr>
            <p:spPr>
              <a:xfrm>
                <a:off x="1296219" y="3884417"/>
                <a:ext cx="4104456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2" name="椭圆 21"/>
              <p:cNvSpPr/>
              <p:nvPr/>
            </p:nvSpPr>
            <p:spPr>
              <a:xfrm>
                <a:off x="4320555" y="3503272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3" name="椭圆 22"/>
              <p:cNvSpPr/>
              <p:nvPr/>
            </p:nvSpPr>
            <p:spPr>
              <a:xfrm>
                <a:off x="5610143" y="388441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4" name="椭圆 23"/>
              <p:cNvSpPr/>
              <p:nvPr/>
            </p:nvSpPr>
            <p:spPr>
              <a:xfrm>
                <a:off x="7225248" y="3492488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5" name="椭圆 24"/>
              <p:cNvSpPr/>
              <p:nvPr/>
            </p:nvSpPr>
            <p:spPr>
              <a:xfrm>
                <a:off x="8196253" y="287786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6" name="椭圆 25"/>
              <p:cNvSpPr/>
              <p:nvPr/>
            </p:nvSpPr>
            <p:spPr>
              <a:xfrm>
                <a:off x="9109095" y="4307800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7" name="椭圆 26"/>
              <p:cNvSpPr/>
              <p:nvPr/>
            </p:nvSpPr>
            <p:spPr>
              <a:xfrm>
                <a:off x="7416899" y="43706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8" name="椭圆 27"/>
              <p:cNvSpPr/>
              <p:nvPr/>
            </p:nvSpPr>
            <p:spPr>
              <a:xfrm>
                <a:off x="4608024" y="45230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</p:grpSp>
        <p:sp>
          <p:nvSpPr>
            <p:cNvPr id="9" name="椭圆 13"/>
            <p:cNvSpPr/>
            <p:nvPr/>
          </p:nvSpPr>
          <p:spPr>
            <a:xfrm>
              <a:off x="-1080045" y="3780309"/>
              <a:ext cx="2376264" cy="237626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幼圆" panose="02010509060101010101" pitchFamily="49" charset="-122"/>
              </a:endParaRPr>
            </a:p>
          </p:txBody>
        </p:sp>
      </p:grpSp>
      <p:sp>
        <p:nvSpPr>
          <p:cNvPr id="20" name="椭圆 7"/>
          <p:cNvSpPr/>
          <p:nvPr/>
        </p:nvSpPr>
        <p:spPr>
          <a:xfrm>
            <a:off x="-17879" y="4687922"/>
            <a:ext cx="12204763" cy="2181808"/>
          </a:xfrm>
          <a:custGeom>
            <a:avLst/>
            <a:gdLst/>
            <a:ahLst/>
            <a:cxnLst/>
            <a:rect l="l" t="t" r="r" b="b"/>
            <a:pathLst>
              <a:path w="10801350" h="2037792">
                <a:moveTo>
                  <a:pt x="5508687" y="0"/>
                </a:moveTo>
                <a:cubicBezTo>
                  <a:pt x="7795977" y="0"/>
                  <a:pt x="9784966" y="321206"/>
                  <a:pt x="10801350" y="794174"/>
                </a:cubicBezTo>
                <a:lnTo>
                  <a:pt x="10801350" y="2037792"/>
                </a:lnTo>
                <a:lnTo>
                  <a:pt x="0" y="2037792"/>
                </a:lnTo>
                <a:lnTo>
                  <a:pt x="0" y="906054"/>
                </a:lnTo>
                <a:cubicBezTo>
                  <a:pt x="929169" y="372348"/>
                  <a:pt x="3046030" y="0"/>
                  <a:pt x="5508687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幼圆" panose="02010509060101010101" pitchFamily="49" charset="-122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836" y="3410685"/>
            <a:ext cx="1996475" cy="2177421"/>
          </a:xfrm>
          <a:prstGeom prst="rect">
            <a:avLst/>
          </a:prstGeom>
        </p:spPr>
      </p:pic>
      <p:pic>
        <p:nvPicPr>
          <p:cNvPr id="21" name="Picture 9" descr="F:\未标题-1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09"/>
          <a:stretch/>
        </p:blipFill>
        <p:spPr bwMode="auto">
          <a:xfrm>
            <a:off x="-35755" y="5310798"/>
            <a:ext cx="12227755" cy="189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F:\未标题-1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6"/>
          <a:stretch/>
        </p:blipFill>
        <p:spPr bwMode="auto">
          <a:xfrm>
            <a:off x="-74212" y="5815598"/>
            <a:ext cx="12227755" cy="122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634" y="3388817"/>
            <a:ext cx="1996475" cy="217742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517" y="3335983"/>
            <a:ext cx="1996475" cy="2177421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79" b="89593" l="13958" r="82686">
                        <a14:backgroundMark x1="21378" y1="50226" x2="21378" y2="5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6140" b="9016"/>
          <a:stretch/>
        </p:blipFill>
        <p:spPr>
          <a:xfrm>
            <a:off x="7462706" y="4264672"/>
            <a:ext cx="634817" cy="62678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805" y="3440288"/>
            <a:ext cx="1996475" cy="2177421"/>
          </a:xfrm>
          <a:prstGeom prst="rect">
            <a:avLst/>
          </a:prstGeom>
        </p:spPr>
      </p:pic>
      <p:sp>
        <p:nvSpPr>
          <p:cNvPr id="32" name="Flowchart: Card 31"/>
          <p:cNvSpPr/>
          <p:nvPr/>
        </p:nvSpPr>
        <p:spPr>
          <a:xfrm>
            <a:off x="436485" y="5317748"/>
            <a:ext cx="2501658" cy="1540252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rgbClr val="FF0000"/>
                </a:solidFill>
              </a:rPr>
              <a:t>Sai</a:t>
            </a:r>
          </a:p>
        </p:txBody>
      </p:sp>
      <p:sp>
        <p:nvSpPr>
          <p:cNvPr id="33" name="Flowchart: Card 32"/>
          <p:cNvSpPr/>
          <p:nvPr/>
        </p:nvSpPr>
        <p:spPr>
          <a:xfrm>
            <a:off x="3373238" y="5345012"/>
            <a:ext cx="2501658" cy="1512987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rgbClr val="FF0000"/>
                </a:solidFill>
              </a:rPr>
              <a:t>Sai </a:t>
            </a:r>
          </a:p>
        </p:txBody>
      </p:sp>
      <p:sp>
        <p:nvSpPr>
          <p:cNvPr id="34" name="Flowchart: Card 33"/>
          <p:cNvSpPr/>
          <p:nvPr/>
        </p:nvSpPr>
        <p:spPr>
          <a:xfrm>
            <a:off x="6339416" y="5335067"/>
            <a:ext cx="2501658" cy="1545034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rgbClr val="FF0000"/>
                </a:solidFill>
              </a:rPr>
              <a:t>Đúng</a:t>
            </a:r>
          </a:p>
        </p:txBody>
      </p:sp>
      <p:sp>
        <p:nvSpPr>
          <p:cNvPr id="35" name="Flowchart: Card 34"/>
          <p:cNvSpPr/>
          <p:nvPr/>
        </p:nvSpPr>
        <p:spPr>
          <a:xfrm>
            <a:off x="9246743" y="5335067"/>
            <a:ext cx="2501658" cy="1517216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rgbClr val="FF0000"/>
                </a:solidFill>
              </a:rPr>
              <a:t>Sai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161966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A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057459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B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952952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C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0848446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D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430" y="5404133"/>
            <a:ext cx="1718591" cy="1392139"/>
          </a:xfrm>
          <a:prstGeom prst="cloud">
            <a:avLst/>
          </a:prstGeom>
          <a:ln>
            <a:noFill/>
          </a:ln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09" y="5349031"/>
            <a:ext cx="1791902" cy="1535916"/>
          </a:xfrm>
          <a:prstGeom prst="cloud">
            <a:avLst/>
          </a:prstGeom>
          <a:ln>
            <a:noFill/>
          </a:ln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390" y="5447704"/>
            <a:ext cx="1746327" cy="1446217"/>
          </a:xfrm>
          <a:prstGeom prst="cloud">
            <a:avLst/>
          </a:prstGeom>
          <a:ln>
            <a:noFill/>
          </a:ln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6450" y="5431232"/>
            <a:ext cx="1679613" cy="1401460"/>
          </a:xfrm>
          <a:prstGeom prst="cloud">
            <a:avLst/>
          </a:prstGeom>
          <a:ln>
            <a:noFill/>
          </a:ln>
        </p:spPr>
      </p:pic>
      <p:sp>
        <p:nvSpPr>
          <p:cNvPr id="48" name="Curved Up Ribbon 47"/>
          <p:cNvSpPr/>
          <p:nvPr/>
        </p:nvSpPr>
        <p:spPr>
          <a:xfrm>
            <a:off x="2796175" y="46743"/>
            <a:ext cx="6910405" cy="3097438"/>
          </a:xfrm>
          <a:prstGeom prst="ellipseRibbon2">
            <a:avLst>
              <a:gd name="adj1" fmla="val 25000"/>
              <a:gd name="adj2" fmla="val 100000"/>
              <a:gd name="adj3" fmla="val 16191"/>
            </a:avLst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What’s your hobby?</a:t>
            </a:r>
          </a:p>
          <a:p>
            <a:pPr algn="ctr">
              <a:lnSpc>
                <a:spcPct val="150000"/>
              </a:lnSpc>
            </a:pP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like </a:t>
            </a:r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painting</a:t>
            </a: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526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9" presetClass="path" presetSubtype="0" accel="50000" decel="50000" fill="hold" nodeType="withEffect">
                                  <p:stCondLst>
                                    <p:cond delay="480"/>
                                  </p:stCondLst>
                                  <p:childTnLst>
                                    <p:animMotion origin="layout" path="M -1.04167E-6 -1.11111E-6 L -0.13789 -0.3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01" y="-15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480"/>
                            </p:stCondLst>
                            <p:childTnLst>
                              <p:par>
                                <p:cTn id="14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48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1686" y="-164903"/>
            <a:ext cx="12255372" cy="7187807"/>
          </a:xfrm>
          <a:prstGeom prst="rect">
            <a:avLst/>
          </a:prstGeom>
        </p:spPr>
      </p:pic>
      <p:pic>
        <p:nvPicPr>
          <p:cNvPr id="42" name="Picture 4" descr="F:\未标题-1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84" t="11171" r="70825" b="58692"/>
          <a:stretch/>
        </p:blipFill>
        <p:spPr bwMode="auto">
          <a:xfrm>
            <a:off x="524764" y="1126996"/>
            <a:ext cx="1635753" cy="1745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组合 14"/>
          <p:cNvGrpSpPr/>
          <p:nvPr/>
        </p:nvGrpSpPr>
        <p:grpSpPr>
          <a:xfrm>
            <a:off x="-74212" y="3336460"/>
            <a:ext cx="12532912" cy="3984513"/>
            <a:chOff x="-1080045" y="2890641"/>
            <a:chExt cx="12889432" cy="4248472"/>
          </a:xfrm>
          <a:solidFill>
            <a:schemeClr val="bg1">
              <a:lumMod val="95000"/>
            </a:schemeClr>
          </a:solidFill>
        </p:grpSpPr>
        <p:grpSp>
          <p:nvGrpSpPr>
            <p:cNvPr id="8" name="组合 12"/>
            <p:cNvGrpSpPr/>
            <p:nvPr/>
          </p:nvGrpSpPr>
          <p:grpSpPr>
            <a:xfrm>
              <a:off x="288107" y="2890641"/>
              <a:ext cx="11521280" cy="4248472"/>
              <a:chOff x="131357" y="2877867"/>
              <a:chExt cx="11521280" cy="4248472"/>
            </a:xfrm>
            <a:grpFill/>
          </p:grpSpPr>
          <p:sp>
            <p:nvSpPr>
              <p:cNvPr id="10" name="椭圆 11"/>
              <p:cNvSpPr/>
              <p:nvPr/>
            </p:nvSpPr>
            <p:spPr>
              <a:xfrm>
                <a:off x="131357" y="3141826"/>
                <a:ext cx="3145082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1" name="椭圆 20"/>
              <p:cNvSpPr/>
              <p:nvPr/>
            </p:nvSpPr>
            <p:spPr>
              <a:xfrm>
                <a:off x="1296219" y="3884417"/>
                <a:ext cx="4104456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2" name="椭圆 21"/>
              <p:cNvSpPr/>
              <p:nvPr/>
            </p:nvSpPr>
            <p:spPr>
              <a:xfrm>
                <a:off x="4320555" y="3503272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3" name="椭圆 22"/>
              <p:cNvSpPr/>
              <p:nvPr/>
            </p:nvSpPr>
            <p:spPr>
              <a:xfrm>
                <a:off x="5610143" y="388441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4" name="椭圆 23"/>
              <p:cNvSpPr/>
              <p:nvPr/>
            </p:nvSpPr>
            <p:spPr>
              <a:xfrm>
                <a:off x="7225248" y="3492488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5" name="椭圆 24"/>
              <p:cNvSpPr/>
              <p:nvPr/>
            </p:nvSpPr>
            <p:spPr>
              <a:xfrm>
                <a:off x="8196253" y="287786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6" name="椭圆 25"/>
              <p:cNvSpPr/>
              <p:nvPr/>
            </p:nvSpPr>
            <p:spPr>
              <a:xfrm>
                <a:off x="9109095" y="4307800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7" name="椭圆 26"/>
              <p:cNvSpPr/>
              <p:nvPr/>
            </p:nvSpPr>
            <p:spPr>
              <a:xfrm>
                <a:off x="7416899" y="43706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8" name="椭圆 27"/>
              <p:cNvSpPr/>
              <p:nvPr/>
            </p:nvSpPr>
            <p:spPr>
              <a:xfrm>
                <a:off x="4608024" y="45230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</p:grpSp>
        <p:sp>
          <p:nvSpPr>
            <p:cNvPr id="9" name="椭圆 13"/>
            <p:cNvSpPr/>
            <p:nvPr/>
          </p:nvSpPr>
          <p:spPr>
            <a:xfrm>
              <a:off x="-1080045" y="3780309"/>
              <a:ext cx="2376264" cy="237626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幼圆" panose="02010509060101010101" pitchFamily="49" charset="-122"/>
              </a:endParaRPr>
            </a:p>
          </p:txBody>
        </p:sp>
      </p:grpSp>
      <p:sp>
        <p:nvSpPr>
          <p:cNvPr id="20" name="椭圆 7"/>
          <p:cNvSpPr/>
          <p:nvPr/>
        </p:nvSpPr>
        <p:spPr>
          <a:xfrm>
            <a:off x="-17879" y="4687922"/>
            <a:ext cx="12204763" cy="2181808"/>
          </a:xfrm>
          <a:custGeom>
            <a:avLst/>
            <a:gdLst/>
            <a:ahLst/>
            <a:cxnLst/>
            <a:rect l="l" t="t" r="r" b="b"/>
            <a:pathLst>
              <a:path w="10801350" h="2037792">
                <a:moveTo>
                  <a:pt x="5508687" y="0"/>
                </a:moveTo>
                <a:cubicBezTo>
                  <a:pt x="7795977" y="0"/>
                  <a:pt x="9784966" y="321206"/>
                  <a:pt x="10801350" y="794174"/>
                </a:cubicBezTo>
                <a:lnTo>
                  <a:pt x="10801350" y="2037792"/>
                </a:lnTo>
                <a:lnTo>
                  <a:pt x="0" y="2037792"/>
                </a:lnTo>
                <a:lnTo>
                  <a:pt x="0" y="906054"/>
                </a:lnTo>
                <a:cubicBezTo>
                  <a:pt x="929169" y="372348"/>
                  <a:pt x="3046030" y="0"/>
                  <a:pt x="5508687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幼圆" panose="02010509060101010101" pitchFamily="49" charset="-122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836" y="3410685"/>
            <a:ext cx="1996475" cy="2177421"/>
          </a:xfrm>
          <a:prstGeom prst="rect">
            <a:avLst/>
          </a:prstGeom>
        </p:spPr>
      </p:pic>
      <p:pic>
        <p:nvPicPr>
          <p:cNvPr id="21" name="Picture 9" descr="F:\未标题-1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09"/>
          <a:stretch/>
        </p:blipFill>
        <p:spPr bwMode="auto">
          <a:xfrm>
            <a:off x="-35755" y="5310798"/>
            <a:ext cx="12227755" cy="189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F:\未标题-1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6"/>
          <a:stretch/>
        </p:blipFill>
        <p:spPr bwMode="auto">
          <a:xfrm>
            <a:off x="-74212" y="5815598"/>
            <a:ext cx="12227755" cy="122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634" y="3388817"/>
            <a:ext cx="1996475" cy="217742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79" b="89593" l="13958" r="82686">
                        <a14:backgroundMark x1="21378" y1="50226" x2="21378" y2="5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6140" b="9016"/>
          <a:stretch/>
        </p:blipFill>
        <p:spPr>
          <a:xfrm>
            <a:off x="4534823" y="4317506"/>
            <a:ext cx="634817" cy="62678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517" y="3335983"/>
            <a:ext cx="1996475" cy="217742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805" y="3440288"/>
            <a:ext cx="1996475" cy="2177421"/>
          </a:xfrm>
          <a:prstGeom prst="rect">
            <a:avLst/>
          </a:prstGeom>
        </p:spPr>
      </p:pic>
      <p:sp>
        <p:nvSpPr>
          <p:cNvPr id="32" name="Flowchart: Card 31"/>
          <p:cNvSpPr/>
          <p:nvPr/>
        </p:nvSpPr>
        <p:spPr>
          <a:xfrm>
            <a:off x="436485" y="5338541"/>
            <a:ext cx="2501658" cy="1537993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rgbClr val="FF0000"/>
                </a:solidFill>
              </a:rPr>
              <a:t>Sai</a:t>
            </a:r>
          </a:p>
        </p:txBody>
      </p:sp>
      <p:sp>
        <p:nvSpPr>
          <p:cNvPr id="33" name="Flowchart: Card 32"/>
          <p:cNvSpPr/>
          <p:nvPr/>
        </p:nvSpPr>
        <p:spPr>
          <a:xfrm>
            <a:off x="3373238" y="5338541"/>
            <a:ext cx="2501658" cy="1530805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rgbClr val="FF0000"/>
                </a:solidFill>
              </a:rPr>
              <a:t>Đúng</a:t>
            </a:r>
          </a:p>
        </p:txBody>
      </p:sp>
      <p:sp>
        <p:nvSpPr>
          <p:cNvPr id="34" name="Flowchart: Card 33"/>
          <p:cNvSpPr/>
          <p:nvPr/>
        </p:nvSpPr>
        <p:spPr>
          <a:xfrm>
            <a:off x="6309991" y="5338542"/>
            <a:ext cx="2501658" cy="1530804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rgbClr val="FF0000"/>
                </a:solidFill>
              </a:rPr>
              <a:t>Sai </a:t>
            </a:r>
          </a:p>
        </p:txBody>
      </p:sp>
      <p:sp>
        <p:nvSpPr>
          <p:cNvPr id="35" name="Flowchart: Card 34"/>
          <p:cNvSpPr/>
          <p:nvPr/>
        </p:nvSpPr>
        <p:spPr>
          <a:xfrm>
            <a:off x="9246743" y="5338542"/>
            <a:ext cx="2501658" cy="151643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rgbClr val="FF0000"/>
                </a:solidFill>
              </a:rPr>
              <a:t>Sai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61966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A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057459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B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952952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C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0848446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D</a:t>
            </a:r>
          </a:p>
        </p:txBody>
      </p:sp>
      <p:pic>
        <p:nvPicPr>
          <p:cNvPr id="39" name="Picture 3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5726" y="2204092"/>
            <a:ext cx="2554445" cy="1390008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6133" y="5371918"/>
            <a:ext cx="1832449" cy="1464050"/>
          </a:xfrm>
          <a:prstGeom prst="cloud">
            <a:avLst/>
          </a:prstGeom>
          <a:ln>
            <a:noFill/>
          </a:ln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166" y="5375655"/>
            <a:ext cx="1743253" cy="1412117"/>
          </a:xfrm>
          <a:prstGeom prst="cloud">
            <a:avLst/>
          </a:prstGeom>
          <a:ln>
            <a:noFill/>
          </a:ln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605" y="5363177"/>
            <a:ext cx="1632299" cy="1463175"/>
          </a:xfrm>
          <a:prstGeom prst="cloud">
            <a:avLst/>
          </a:prstGeom>
          <a:ln>
            <a:noFill/>
          </a:ln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67" y="5347040"/>
            <a:ext cx="1690077" cy="1514967"/>
          </a:xfrm>
          <a:prstGeom prst="cloud">
            <a:avLst/>
          </a:prstGeom>
          <a:ln>
            <a:noFill/>
          </a:ln>
        </p:spPr>
      </p:pic>
      <p:sp>
        <p:nvSpPr>
          <p:cNvPr id="51" name="Curved Up Ribbon 50"/>
          <p:cNvSpPr/>
          <p:nvPr/>
        </p:nvSpPr>
        <p:spPr>
          <a:xfrm>
            <a:off x="2838882" y="-23351"/>
            <a:ext cx="6910405" cy="3097438"/>
          </a:xfrm>
          <a:prstGeom prst="ellipseRibbon2">
            <a:avLst>
              <a:gd name="adj1" fmla="val 25000"/>
              <a:gd name="adj2" fmla="val 100000"/>
              <a:gd name="adj3" fmla="val 16191"/>
            </a:avLst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What’s your hobby?</a:t>
            </a:r>
          </a:p>
          <a:p>
            <a:pPr algn="ctr">
              <a:lnSpc>
                <a:spcPct val="150000"/>
              </a:lnSpc>
            </a:pP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like </a:t>
            </a:r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walking</a:t>
            </a: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841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9" presetClass="path" presetSubtype="0" accel="50000" decel="50000" fill="hold" nodeType="withEffect">
                                  <p:stCondLst>
                                    <p:cond delay="480"/>
                                  </p:stCondLst>
                                  <p:childTnLst>
                                    <p:animMotion origin="layout" path="M 3.33333E-6 -1.48148E-6 L 0.12695 -0.2548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41" y="-1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480"/>
                            </p:stCondLst>
                            <p:childTnLst>
                              <p:par>
                                <p:cTn id="14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48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1686" y="-164903"/>
            <a:ext cx="12255372" cy="7187807"/>
          </a:xfrm>
          <a:prstGeom prst="rect">
            <a:avLst/>
          </a:prstGeom>
        </p:spPr>
      </p:pic>
      <p:grpSp>
        <p:nvGrpSpPr>
          <p:cNvPr id="7" name="组合 14"/>
          <p:cNvGrpSpPr/>
          <p:nvPr/>
        </p:nvGrpSpPr>
        <p:grpSpPr>
          <a:xfrm>
            <a:off x="-74212" y="3336460"/>
            <a:ext cx="12532912" cy="3984513"/>
            <a:chOff x="-1080045" y="2890641"/>
            <a:chExt cx="12889432" cy="4248472"/>
          </a:xfrm>
          <a:solidFill>
            <a:schemeClr val="bg1">
              <a:lumMod val="95000"/>
            </a:schemeClr>
          </a:solidFill>
        </p:grpSpPr>
        <p:grpSp>
          <p:nvGrpSpPr>
            <p:cNvPr id="8" name="组合 12"/>
            <p:cNvGrpSpPr/>
            <p:nvPr/>
          </p:nvGrpSpPr>
          <p:grpSpPr>
            <a:xfrm>
              <a:off x="288107" y="2890641"/>
              <a:ext cx="11521280" cy="4248472"/>
              <a:chOff x="131357" y="2877867"/>
              <a:chExt cx="11521280" cy="4248472"/>
            </a:xfrm>
            <a:grpFill/>
          </p:grpSpPr>
          <p:sp>
            <p:nvSpPr>
              <p:cNvPr id="10" name="椭圆 11"/>
              <p:cNvSpPr/>
              <p:nvPr/>
            </p:nvSpPr>
            <p:spPr>
              <a:xfrm>
                <a:off x="131357" y="3141826"/>
                <a:ext cx="3145082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1" name="椭圆 20"/>
              <p:cNvSpPr/>
              <p:nvPr/>
            </p:nvSpPr>
            <p:spPr>
              <a:xfrm>
                <a:off x="1296219" y="3884417"/>
                <a:ext cx="4104456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2" name="椭圆 21"/>
              <p:cNvSpPr/>
              <p:nvPr/>
            </p:nvSpPr>
            <p:spPr>
              <a:xfrm>
                <a:off x="4320555" y="3503272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3" name="椭圆 22"/>
              <p:cNvSpPr/>
              <p:nvPr/>
            </p:nvSpPr>
            <p:spPr>
              <a:xfrm>
                <a:off x="5610143" y="388441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4" name="椭圆 23"/>
              <p:cNvSpPr/>
              <p:nvPr/>
            </p:nvSpPr>
            <p:spPr>
              <a:xfrm>
                <a:off x="7225248" y="3492488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5" name="椭圆 24"/>
              <p:cNvSpPr/>
              <p:nvPr/>
            </p:nvSpPr>
            <p:spPr>
              <a:xfrm>
                <a:off x="8196253" y="287786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6" name="椭圆 25"/>
              <p:cNvSpPr/>
              <p:nvPr/>
            </p:nvSpPr>
            <p:spPr>
              <a:xfrm>
                <a:off x="9109095" y="4307800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7" name="椭圆 26"/>
              <p:cNvSpPr/>
              <p:nvPr/>
            </p:nvSpPr>
            <p:spPr>
              <a:xfrm>
                <a:off x="7416899" y="43706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8" name="椭圆 27"/>
              <p:cNvSpPr/>
              <p:nvPr/>
            </p:nvSpPr>
            <p:spPr>
              <a:xfrm>
                <a:off x="4608024" y="45230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</p:grpSp>
        <p:sp>
          <p:nvSpPr>
            <p:cNvPr id="9" name="椭圆 13"/>
            <p:cNvSpPr/>
            <p:nvPr/>
          </p:nvSpPr>
          <p:spPr>
            <a:xfrm>
              <a:off x="-1080045" y="3780309"/>
              <a:ext cx="2376264" cy="237626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幼圆" panose="02010509060101010101" pitchFamily="49" charset="-122"/>
              </a:endParaRPr>
            </a:p>
          </p:txBody>
        </p:sp>
      </p:grpSp>
      <p:sp>
        <p:nvSpPr>
          <p:cNvPr id="20" name="椭圆 7"/>
          <p:cNvSpPr/>
          <p:nvPr/>
        </p:nvSpPr>
        <p:spPr>
          <a:xfrm>
            <a:off x="-17879" y="4687922"/>
            <a:ext cx="12204763" cy="2181808"/>
          </a:xfrm>
          <a:custGeom>
            <a:avLst/>
            <a:gdLst/>
            <a:ahLst/>
            <a:cxnLst/>
            <a:rect l="l" t="t" r="r" b="b"/>
            <a:pathLst>
              <a:path w="10801350" h="2037792">
                <a:moveTo>
                  <a:pt x="5508687" y="0"/>
                </a:moveTo>
                <a:cubicBezTo>
                  <a:pt x="7795977" y="0"/>
                  <a:pt x="9784966" y="321206"/>
                  <a:pt x="10801350" y="794174"/>
                </a:cubicBezTo>
                <a:lnTo>
                  <a:pt x="10801350" y="2037792"/>
                </a:lnTo>
                <a:lnTo>
                  <a:pt x="0" y="2037792"/>
                </a:lnTo>
                <a:lnTo>
                  <a:pt x="0" y="906054"/>
                </a:lnTo>
                <a:cubicBezTo>
                  <a:pt x="929169" y="372348"/>
                  <a:pt x="3046030" y="0"/>
                  <a:pt x="5508687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幼圆" panose="02010509060101010101" pitchFamily="49" charset="-122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836" y="3410685"/>
            <a:ext cx="1996475" cy="2177421"/>
          </a:xfrm>
          <a:prstGeom prst="rect">
            <a:avLst/>
          </a:prstGeom>
        </p:spPr>
      </p:pic>
      <p:pic>
        <p:nvPicPr>
          <p:cNvPr id="21" name="Picture 9" descr="F:\未标题-1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09"/>
          <a:stretch/>
        </p:blipFill>
        <p:spPr bwMode="auto">
          <a:xfrm>
            <a:off x="-35755" y="5310798"/>
            <a:ext cx="12227755" cy="189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F:\未标题-1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6"/>
          <a:stretch/>
        </p:blipFill>
        <p:spPr bwMode="auto">
          <a:xfrm>
            <a:off x="-74212" y="5815598"/>
            <a:ext cx="12227755" cy="122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634" y="3388817"/>
            <a:ext cx="1996475" cy="217742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517" y="3335983"/>
            <a:ext cx="1996475" cy="217742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805" y="3440288"/>
            <a:ext cx="1996475" cy="2177421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79" b="89593" l="13958" r="82686">
                        <a14:backgroundMark x1="21378" y1="50226" x2="21378" y2="5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6140" b="9016"/>
          <a:stretch/>
        </p:blipFill>
        <p:spPr>
          <a:xfrm>
            <a:off x="10304994" y="4368977"/>
            <a:ext cx="634817" cy="626785"/>
          </a:xfrm>
          <a:prstGeom prst="rect">
            <a:avLst/>
          </a:prstGeom>
        </p:spPr>
      </p:pic>
      <p:sp>
        <p:nvSpPr>
          <p:cNvPr id="32" name="Flowchart: Card 31"/>
          <p:cNvSpPr/>
          <p:nvPr/>
        </p:nvSpPr>
        <p:spPr>
          <a:xfrm>
            <a:off x="436485" y="5338542"/>
            <a:ext cx="2501658" cy="1519172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rgbClr val="FF0000"/>
                </a:solidFill>
              </a:rPr>
              <a:t>Sai</a:t>
            </a:r>
          </a:p>
        </p:txBody>
      </p:sp>
      <p:sp>
        <p:nvSpPr>
          <p:cNvPr id="33" name="Flowchart: Card 32"/>
          <p:cNvSpPr/>
          <p:nvPr/>
        </p:nvSpPr>
        <p:spPr>
          <a:xfrm>
            <a:off x="3373238" y="5338541"/>
            <a:ext cx="2501658" cy="1481155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rgbClr val="FF0000"/>
                </a:solidFill>
              </a:rPr>
              <a:t>Sai </a:t>
            </a:r>
          </a:p>
        </p:txBody>
      </p:sp>
      <p:sp>
        <p:nvSpPr>
          <p:cNvPr id="34" name="Flowchart: Card 33"/>
          <p:cNvSpPr/>
          <p:nvPr/>
        </p:nvSpPr>
        <p:spPr>
          <a:xfrm>
            <a:off x="6309991" y="5338541"/>
            <a:ext cx="2501658" cy="1488497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rgbClr val="FF0000"/>
                </a:solidFill>
              </a:rPr>
              <a:t>Sai </a:t>
            </a:r>
          </a:p>
        </p:txBody>
      </p:sp>
      <p:sp>
        <p:nvSpPr>
          <p:cNvPr id="35" name="Flowchart: Card 34"/>
          <p:cNvSpPr/>
          <p:nvPr/>
        </p:nvSpPr>
        <p:spPr>
          <a:xfrm>
            <a:off x="9246743" y="5338542"/>
            <a:ext cx="2501658" cy="1519458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rgbClr val="FF0000"/>
                </a:solidFill>
              </a:rPr>
              <a:t>Đúng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161966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A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057459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B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952952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C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0848446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D</a:t>
            </a:r>
          </a:p>
        </p:txBody>
      </p:sp>
      <p:pic>
        <p:nvPicPr>
          <p:cNvPr id="39" name="Picture 3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5726" y="2204092"/>
            <a:ext cx="2554445" cy="1390008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0989" y="5373195"/>
            <a:ext cx="1635813" cy="1364914"/>
          </a:xfrm>
          <a:prstGeom prst="cloud">
            <a:avLst/>
          </a:prstGeom>
          <a:ln>
            <a:noFill/>
          </a:ln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172" y="5371549"/>
            <a:ext cx="1638138" cy="1411463"/>
          </a:xfrm>
          <a:prstGeom prst="cloud">
            <a:avLst/>
          </a:prstGeom>
          <a:ln>
            <a:noFill/>
          </a:ln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6748" y="5377468"/>
            <a:ext cx="1583114" cy="1419086"/>
          </a:xfrm>
          <a:prstGeom prst="cloud">
            <a:avLst/>
          </a:prstGeom>
          <a:ln>
            <a:noFill/>
          </a:ln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6834" y="5401474"/>
            <a:ext cx="1607160" cy="1384771"/>
          </a:xfrm>
          <a:prstGeom prst="cloud">
            <a:avLst/>
          </a:prstGeom>
          <a:ln>
            <a:noFill/>
          </a:ln>
        </p:spPr>
      </p:pic>
      <p:sp>
        <p:nvSpPr>
          <p:cNvPr id="49" name="Curved Up Ribbon 48"/>
          <p:cNvSpPr/>
          <p:nvPr/>
        </p:nvSpPr>
        <p:spPr>
          <a:xfrm>
            <a:off x="2838882" y="-23351"/>
            <a:ext cx="6910405" cy="3097438"/>
          </a:xfrm>
          <a:prstGeom prst="ellipseRibbon2">
            <a:avLst>
              <a:gd name="adj1" fmla="val 25000"/>
              <a:gd name="adj2" fmla="val 100000"/>
              <a:gd name="adj3" fmla="val 16191"/>
            </a:avLst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What’s your hobby?</a:t>
            </a:r>
          </a:p>
          <a:p>
            <a:pPr algn="ctr">
              <a:lnSpc>
                <a:spcPct val="150000"/>
              </a:lnSpc>
            </a:pP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like </a:t>
            </a:r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cooking</a:t>
            </a: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0" name="Picture 4" descr="F:\未标题-1.png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84" t="11171" r="70825" b="58692"/>
          <a:stretch/>
        </p:blipFill>
        <p:spPr bwMode="auto">
          <a:xfrm>
            <a:off x="524764" y="1126996"/>
            <a:ext cx="1635753" cy="1745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1645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9" presetClass="path" presetSubtype="0" accel="50000" decel="50000" fill="hold" nodeType="withEffect">
                                  <p:stCondLst>
                                    <p:cond delay="480"/>
                                  </p:stCondLst>
                                  <p:childTnLst>
                                    <p:animMotion origin="layout" path="M -3.95833E-6 1.11111E-6 L -0.13502 -0.2203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58" y="-1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480"/>
                            </p:stCondLst>
                            <p:childTnLst>
                              <p:par>
                                <p:cTn id="14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48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1686" y="-164903"/>
            <a:ext cx="12255372" cy="7187807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524764" y="400147"/>
            <a:ext cx="9159295" cy="3097438"/>
            <a:chOff x="11640823" y="238545"/>
            <a:chExt cx="9159295" cy="3097438"/>
          </a:xfrm>
        </p:grpSpPr>
        <p:sp>
          <p:nvSpPr>
            <p:cNvPr id="2" name="Curved Up Ribbon 1"/>
            <p:cNvSpPr/>
            <p:nvPr/>
          </p:nvSpPr>
          <p:spPr>
            <a:xfrm>
              <a:off x="13889713" y="238545"/>
              <a:ext cx="6910405" cy="3097438"/>
            </a:xfrm>
            <a:prstGeom prst="ellipseRibbon2">
              <a:avLst>
                <a:gd name="adj1" fmla="val 25000"/>
                <a:gd name="adj2" fmla="val 100000"/>
                <a:gd name="adj3" fmla="val 16191"/>
              </a:avLst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32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_________________?</a:t>
              </a:r>
              <a:endPara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en-US" sz="32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 like cooking.</a:t>
              </a:r>
              <a:endPara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9" name="Picture 4" descr="F:\未标题-1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184" t="11171" r="70825" b="58692"/>
            <a:stretch/>
          </p:blipFill>
          <p:spPr bwMode="auto">
            <a:xfrm>
              <a:off x="11640823" y="965394"/>
              <a:ext cx="1635753" cy="1745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Picture 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5726" y="2204092"/>
            <a:ext cx="2554445" cy="1390008"/>
          </a:xfrm>
          <a:prstGeom prst="rect">
            <a:avLst/>
          </a:prstGeom>
        </p:spPr>
      </p:pic>
      <p:grpSp>
        <p:nvGrpSpPr>
          <p:cNvPr id="7" name="组合 14"/>
          <p:cNvGrpSpPr/>
          <p:nvPr/>
        </p:nvGrpSpPr>
        <p:grpSpPr>
          <a:xfrm>
            <a:off x="-74212" y="3336460"/>
            <a:ext cx="12532912" cy="3984513"/>
            <a:chOff x="-1080045" y="2890641"/>
            <a:chExt cx="12889432" cy="4248472"/>
          </a:xfrm>
          <a:solidFill>
            <a:schemeClr val="bg1">
              <a:lumMod val="95000"/>
            </a:schemeClr>
          </a:solidFill>
        </p:grpSpPr>
        <p:grpSp>
          <p:nvGrpSpPr>
            <p:cNvPr id="8" name="组合 12"/>
            <p:cNvGrpSpPr/>
            <p:nvPr/>
          </p:nvGrpSpPr>
          <p:grpSpPr>
            <a:xfrm>
              <a:off x="288107" y="2890641"/>
              <a:ext cx="11521280" cy="4248472"/>
              <a:chOff x="131357" y="2877867"/>
              <a:chExt cx="11521280" cy="4248472"/>
            </a:xfrm>
            <a:grpFill/>
          </p:grpSpPr>
          <p:sp>
            <p:nvSpPr>
              <p:cNvPr id="10" name="椭圆 11"/>
              <p:cNvSpPr/>
              <p:nvPr/>
            </p:nvSpPr>
            <p:spPr>
              <a:xfrm>
                <a:off x="131357" y="3141826"/>
                <a:ext cx="3145082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1" name="椭圆 20"/>
              <p:cNvSpPr/>
              <p:nvPr/>
            </p:nvSpPr>
            <p:spPr>
              <a:xfrm>
                <a:off x="1296219" y="3884417"/>
                <a:ext cx="4104456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2" name="椭圆 21"/>
              <p:cNvSpPr/>
              <p:nvPr/>
            </p:nvSpPr>
            <p:spPr>
              <a:xfrm>
                <a:off x="4320555" y="3503272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3" name="椭圆 22"/>
              <p:cNvSpPr/>
              <p:nvPr/>
            </p:nvSpPr>
            <p:spPr>
              <a:xfrm>
                <a:off x="5610143" y="388441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4" name="椭圆 23"/>
              <p:cNvSpPr/>
              <p:nvPr/>
            </p:nvSpPr>
            <p:spPr>
              <a:xfrm>
                <a:off x="7225248" y="3492488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5" name="椭圆 24"/>
              <p:cNvSpPr/>
              <p:nvPr/>
            </p:nvSpPr>
            <p:spPr>
              <a:xfrm>
                <a:off x="8196253" y="287786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6" name="椭圆 25"/>
              <p:cNvSpPr/>
              <p:nvPr/>
            </p:nvSpPr>
            <p:spPr>
              <a:xfrm>
                <a:off x="9109095" y="4307800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7" name="椭圆 26"/>
              <p:cNvSpPr/>
              <p:nvPr/>
            </p:nvSpPr>
            <p:spPr>
              <a:xfrm>
                <a:off x="7416899" y="43706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8" name="椭圆 27"/>
              <p:cNvSpPr/>
              <p:nvPr/>
            </p:nvSpPr>
            <p:spPr>
              <a:xfrm>
                <a:off x="4608024" y="45230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</p:grpSp>
        <p:sp>
          <p:nvSpPr>
            <p:cNvPr id="9" name="椭圆 13"/>
            <p:cNvSpPr/>
            <p:nvPr/>
          </p:nvSpPr>
          <p:spPr>
            <a:xfrm>
              <a:off x="-1080045" y="3780309"/>
              <a:ext cx="2376264" cy="237626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幼圆" panose="02010509060101010101" pitchFamily="49" charset="-122"/>
              </a:endParaRPr>
            </a:p>
          </p:txBody>
        </p:sp>
      </p:grpSp>
      <p:sp>
        <p:nvSpPr>
          <p:cNvPr id="20" name="椭圆 7"/>
          <p:cNvSpPr/>
          <p:nvPr/>
        </p:nvSpPr>
        <p:spPr>
          <a:xfrm>
            <a:off x="-17879" y="4687922"/>
            <a:ext cx="12204763" cy="2181808"/>
          </a:xfrm>
          <a:custGeom>
            <a:avLst/>
            <a:gdLst/>
            <a:ahLst/>
            <a:cxnLst/>
            <a:rect l="l" t="t" r="r" b="b"/>
            <a:pathLst>
              <a:path w="10801350" h="2037792">
                <a:moveTo>
                  <a:pt x="5508687" y="0"/>
                </a:moveTo>
                <a:cubicBezTo>
                  <a:pt x="7795977" y="0"/>
                  <a:pt x="9784966" y="321206"/>
                  <a:pt x="10801350" y="794174"/>
                </a:cubicBezTo>
                <a:lnTo>
                  <a:pt x="10801350" y="2037792"/>
                </a:lnTo>
                <a:lnTo>
                  <a:pt x="0" y="2037792"/>
                </a:lnTo>
                <a:lnTo>
                  <a:pt x="0" y="906054"/>
                </a:lnTo>
                <a:cubicBezTo>
                  <a:pt x="929169" y="372348"/>
                  <a:pt x="3046030" y="0"/>
                  <a:pt x="5508687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幼圆" panose="02010509060101010101" pitchFamily="49" charset="-122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836" y="3410685"/>
            <a:ext cx="1996475" cy="217742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79" b="89593" l="13958" r="82686">
                        <a14:backgroundMark x1="21378" y1="50226" x2="21378" y2="5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6140" b="9016"/>
          <a:stretch/>
        </p:blipFill>
        <p:spPr>
          <a:xfrm>
            <a:off x="1591025" y="4339374"/>
            <a:ext cx="634817" cy="626785"/>
          </a:xfrm>
          <a:prstGeom prst="rect">
            <a:avLst/>
          </a:prstGeom>
        </p:spPr>
      </p:pic>
      <p:pic>
        <p:nvPicPr>
          <p:cNvPr id="21" name="Picture 9" descr="F:\未标题-1.pn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09"/>
          <a:stretch/>
        </p:blipFill>
        <p:spPr bwMode="auto">
          <a:xfrm>
            <a:off x="-35755" y="5310798"/>
            <a:ext cx="12227755" cy="189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F:\未标题-1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6"/>
          <a:stretch/>
        </p:blipFill>
        <p:spPr bwMode="auto">
          <a:xfrm>
            <a:off x="-74212" y="5815598"/>
            <a:ext cx="12227755" cy="122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634" y="3388817"/>
            <a:ext cx="1996475" cy="217742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517" y="3335983"/>
            <a:ext cx="1996475" cy="217742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805" y="3440288"/>
            <a:ext cx="1996475" cy="2177421"/>
          </a:xfrm>
          <a:prstGeom prst="rect">
            <a:avLst/>
          </a:prstGeom>
        </p:spPr>
      </p:pic>
      <p:sp>
        <p:nvSpPr>
          <p:cNvPr id="32" name="Flowchart: Card 31"/>
          <p:cNvSpPr/>
          <p:nvPr/>
        </p:nvSpPr>
        <p:spPr>
          <a:xfrm>
            <a:off x="0" y="5338542"/>
            <a:ext cx="2938143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What’s your hobby?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3" name="Flowchart: Card 32"/>
          <p:cNvSpPr/>
          <p:nvPr/>
        </p:nvSpPr>
        <p:spPr>
          <a:xfrm>
            <a:off x="3054348" y="5338542"/>
            <a:ext cx="2961438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How are you?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4" name="Flowchart: Card 33"/>
          <p:cNvSpPr/>
          <p:nvPr/>
        </p:nvSpPr>
        <p:spPr>
          <a:xfrm>
            <a:off x="6309991" y="5338542"/>
            <a:ext cx="2850732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Where </a:t>
            </a:r>
            <a:r>
              <a:rPr lang="en-US" sz="3600" b="1">
                <a:solidFill>
                  <a:srgbClr val="FF0000"/>
                </a:solidFill>
              </a:rPr>
              <a:t>are you?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5" name="Flowchart: Card 34"/>
          <p:cNvSpPr/>
          <p:nvPr/>
        </p:nvSpPr>
        <p:spPr>
          <a:xfrm>
            <a:off x="9246743" y="5338542"/>
            <a:ext cx="2854472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How old are you?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161966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A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057459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B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952952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C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0848446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946150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9" presetClass="path" presetSubtype="0" accel="50000" decel="50000" fill="hold" nodeType="withEffect">
                                  <p:stCondLst>
                                    <p:cond delay="480"/>
                                  </p:stCondLst>
                                  <p:childTnLst>
                                    <p:animMotion origin="layout" path="M -4.16667E-7 -7.40741E-7 L 0.14076 -0.2643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31" y="-13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480"/>
                            </p:stCondLst>
                            <p:childTnLst>
                              <p:par>
                                <p:cTn id="14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48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1686" y="-164903"/>
            <a:ext cx="12255372" cy="7187807"/>
          </a:xfrm>
          <a:prstGeom prst="rect">
            <a:avLst/>
          </a:prstGeom>
        </p:spPr>
      </p:pic>
      <p:grpSp>
        <p:nvGrpSpPr>
          <p:cNvPr id="7" name="组合 14"/>
          <p:cNvGrpSpPr/>
          <p:nvPr/>
        </p:nvGrpSpPr>
        <p:grpSpPr>
          <a:xfrm>
            <a:off x="-74212" y="3336460"/>
            <a:ext cx="12532912" cy="3984513"/>
            <a:chOff x="-1080045" y="2890641"/>
            <a:chExt cx="12889432" cy="4248472"/>
          </a:xfrm>
          <a:solidFill>
            <a:schemeClr val="bg1">
              <a:lumMod val="95000"/>
            </a:schemeClr>
          </a:solidFill>
        </p:grpSpPr>
        <p:grpSp>
          <p:nvGrpSpPr>
            <p:cNvPr id="8" name="组合 12"/>
            <p:cNvGrpSpPr/>
            <p:nvPr/>
          </p:nvGrpSpPr>
          <p:grpSpPr>
            <a:xfrm>
              <a:off x="288107" y="2890641"/>
              <a:ext cx="11521280" cy="4248472"/>
              <a:chOff x="131357" y="2877867"/>
              <a:chExt cx="11521280" cy="4248472"/>
            </a:xfrm>
            <a:grpFill/>
          </p:grpSpPr>
          <p:sp>
            <p:nvSpPr>
              <p:cNvPr id="10" name="椭圆 11"/>
              <p:cNvSpPr/>
              <p:nvPr/>
            </p:nvSpPr>
            <p:spPr>
              <a:xfrm>
                <a:off x="131357" y="3141826"/>
                <a:ext cx="3145082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1" name="椭圆 20"/>
              <p:cNvSpPr/>
              <p:nvPr/>
            </p:nvSpPr>
            <p:spPr>
              <a:xfrm>
                <a:off x="1296219" y="3884417"/>
                <a:ext cx="4104456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2" name="椭圆 21"/>
              <p:cNvSpPr/>
              <p:nvPr/>
            </p:nvSpPr>
            <p:spPr>
              <a:xfrm>
                <a:off x="4320555" y="3503272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3" name="椭圆 22"/>
              <p:cNvSpPr/>
              <p:nvPr/>
            </p:nvSpPr>
            <p:spPr>
              <a:xfrm>
                <a:off x="5610143" y="388441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4" name="椭圆 23"/>
              <p:cNvSpPr/>
              <p:nvPr/>
            </p:nvSpPr>
            <p:spPr>
              <a:xfrm>
                <a:off x="7225248" y="3492488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5" name="椭圆 24"/>
              <p:cNvSpPr/>
              <p:nvPr/>
            </p:nvSpPr>
            <p:spPr>
              <a:xfrm>
                <a:off x="8196253" y="287786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6" name="椭圆 25"/>
              <p:cNvSpPr/>
              <p:nvPr/>
            </p:nvSpPr>
            <p:spPr>
              <a:xfrm>
                <a:off x="9109095" y="4307800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7" name="椭圆 26"/>
              <p:cNvSpPr/>
              <p:nvPr/>
            </p:nvSpPr>
            <p:spPr>
              <a:xfrm>
                <a:off x="7416899" y="43706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8" name="椭圆 27"/>
              <p:cNvSpPr/>
              <p:nvPr/>
            </p:nvSpPr>
            <p:spPr>
              <a:xfrm>
                <a:off x="4608024" y="45230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</p:grpSp>
        <p:sp>
          <p:nvSpPr>
            <p:cNvPr id="9" name="椭圆 13"/>
            <p:cNvSpPr/>
            <p:nvPr/>
          </p:nvSpPr>
          <p:spPr>
            <a:xfrm>
              <a:off x="-1080045" y="3780309"/>
              <a:ext cx="2376264" cy="237626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幼圆" panose="02010509060101010101" pitchFamily="49" charset="-122"/>
              </a:endParaRPr>
            </a:p>
          </p:txBody>
        </p:sp>
      </p:grpSp>
      <p:sp>
        <p:nvSpPr>
          <p:cNvPr id="20" name="椭圆 7"/>
          <p:cNvSpPr/>
          <p:nvPr/>
        </p:nvSpPr>
        <p:spPr>
          <a:xfrm>
            <a:off x="-17879" y="4687922"/>
            <a:ext cx="12204763" cy="2181808"/>
          </a:xfrm>
          <a:custGeom>
            <a:avLst/>
            <a:gdLst/>
            <a:ahLst/>
            <a:cxnLst/>
            <a:rect l="l" t="t" r="r" b="b"/>
            <a:pathLst>
              <a:path w="10801350" h="2037792">
                <a:moveTo>
                  <a:pt x="5508687" y="0"/>
                </a:moveTo>
                <a:cubicBezTo>
                  <a:pt x="7795977" y="0"/>
                  <a:pt x="9784966" y="321206"/>
                  <a:pt x="10801350" y="794174"/>
                </a:cubicBezTo>
                <a:lnTo>
                  <a:pt x="10801350" y="2037792"/>
                </a:lnTo>
                <a:lnTo>
                  <a:pt x="0" y="2037792"/>
                </a:lnTo>
                <a:lnTo>
                  <a:pt x="0" y="906054"/>
                </a:lnTo>
                <a:cubicBezTo>
                  <a:pt x="929169" y="372348"/>
                  <a:pt x="3046030" y="0"/>
                  <a:pt x="5508687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幼圆" panose="02010509060101010101" pitchFamily="49" charset="-122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836" y="3410685"/>
            <a:ext cx="1996475" cy="2177421"/>
          </a:xfrm>
          <a:prstGeom prst="rect">
            <a:avLst/>
          </a:prstGeom>
        </p:spPr>
      </p:pic>
      <p:pic>
        <p:nvPicPr>
          <p:cNvPr id="21" name="Picture 9" descr="F:\未标题-1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09"/>
          <a:stretch/>
        </p:blipFill>
        <p:spPr bwMode="auto">
          <a:xfrm>
            <a:off x="-35755" y="5310798"/>
            <a:ext cx="12227755" cy="189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F:\未标题-1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6"/>
          <a:stretch/>
        </p:blipFill>
        <p:spPr bwMode="auto">
          <a:xfrm>
            <a:off x="-74212" y="5815598"/>
            <a:ext cx="12227755" cy="122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634" y="3388817"/>
            <a:ext cx="1996475" cy="217742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79" b="89593" l="13958" r="82686">
                        <a14:backgroundMark x1="21378" y1="50226" x2="21378" y2="5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6140" b="9016"/>
          <a:stretch/>
        </p:blipFill>
        <p:spPr>
          <a:xfrm>
            <a:off x="4534823" y="4317506"/>
            <a:ext cx="634817" cy="62678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517" y="3335983"/>
            <a:ext cx="1996475" cy="217742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805" y="3440288"/>
            <a:ext cx="1996475" cy="2177421"/>
          </a:xfrm>
          <a:prstGeom prst="rect">
            <a:avLst/>
          </a:prstGeom>
        </p:spPr>
      </p:pic>
      <p:sp>
        <p:nvSpPr>
          <p:cNvPr id="32" name="Flowchart: Card 31"/>
          <p:cNvSpPr/>
          <p:nvPr/>
        </p:nvSpPr>
        <p:spPr>
          <a:xfrm>
            <a:off x="436485" y="5338542"/>
            <a:ext cx="2501658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Where’s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3" name="Flowchart: Card 32"/>
          <p:cNvSpPr/>
          <p:nvPr/>
        </p:nvSpPr>
        <p:spPr>
          <a:xfrm>
            <a:off x="3373238" y="5338542"/>
            <a:ext cx="2501658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What’s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4" name="Flowchart: Card 33"/>
          <p:cNvSpPr/>
          <p:nvPr/>
        </p:nvSpPr>
        <p:spPr>
          <a:xfrm>
            <a:off x="6422192" y="5338542"/>
            <a:ext cx="2501658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Where is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5" name="Flowchart: Card 34"/>
          <p:cNvSpPr/>
          <p:nvPr/>
        </p:nvSpPr>
        <p:spPr>
          <a:xfrm>
            <a:off x="9246743" y="5338542"/>
            <a:ext cx="2501658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It’s singing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61966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A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057459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B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952952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C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0848446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D</a:t>
            </a:r>
          </a:p>
        </p:txBody>
      </p:sp>
      <p:pic>
        <p:nvPicPr>
          <p:cNvPr id="39" name="Picture 3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5726" y="2204092"/>
            <a:ext cx="2554445" cy="1390008"/>
          </a:xfrm>
          <a:prstGeom prst="rect">
            <a:avLst/>
          </a:prstGeom>
        </p:spPr>
      </p:pic>
      <p:pic>
        <p:nvPicPr>
          <p:cNvPr id="37" name="Picture 4" descr="F:\未标题-1.pn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84" t="11171" r="70825" b="58692"/>
          <a:stretch/>
        </p:blipFill>
        <p:spPr bwMode="auto">
          <a:xfrm>
            <a:off x="524764" y="1126996"/>
            <a:ext cx="1635753" cy="1745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Curved Up Ribbon 37"/>
          <p:cNvSpPr/>
          <p:nvPr/>
        </p:nvSpPr>
        <p:spPr>
          <a:xfrm>
            <a:off x="2838882" y="-23351"/>
            <a:ext cx="6910405" cy="3097438"/>
          </a:xfrm>
          <a:prstGeom prst="ellipseRibbon2">
            <a:avLst>
              <a:gd name="adj1" fmla="val 25000"/>
              <a:gd name="adj2" fmla="val 100000"/>
              <a:gd name="adj3" fmla="val 16191"/>
            </a:avLst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 your hobby?</a:t>
            </a:r>
          </a:p>
          <a:p>
            <a:pPr algn="ctr">
              <a:lnSpc>
                <a:spcPct val="150000"/>
              </a:lnSpc>
            </a:pP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like cooking.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637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9" presetClass="path" presetSubtype="0" accel="50000" decel="50000" fill="hold" nodeType="withEffect">
                                  <p:stCondLst>
                                    <p:cond delay="480"/>
                                  </p:stCondLst>
                                  <p:childTnLst>
                                    <p:animMotion origin="layout" path="M 3.33333E-6 -1.48148E-6 L 0.12695 -0.2548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41" y="-1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480"/>
                            </p:stCondLst>
                            <p:childTnLst>
                              <p:par>
                                <p:cTn id="14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48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1686" y="-164903"/>
            <a:ext cx="12255372" cy="7187807"/>
          </a:xfrm>
          <a:prstGeom prst="rect">
            <a:avLst/>
          </a:prstGeom>
        </p:spPr>
      </p:pic>
      <p:grpSp>
        <p:nvGrpSpPr>
          <p:cNvPr id="7" name="组合 14"/>
          <p:cNvGrpSpPr/>
          <p:nvPr/>
        </p:nvGrpSpPr>
        <p:grpSpPr>
          <a:xfrm>
            <a:off x="-74212" y="3336460"/>
            <a:ext cx="12532912" cy="3984513"/>
            <a:chOff x="-1080045" y="2890641"/>
            <a:chExt cx="12889432" cy="4248472"/>
          </a:xfrm>
          <a:solidFill>
            <a:schemeClr val="bg1">
              <a:lumMod val="95000"/>
            </a:schemeClr>
          </a:solidFill>
        </p:grpSpPr>
        <p:grpSp>
          <p:nvGrpSpPr>
            <p:cNvPr id="8" name="组合 12"/>
            <p:cNvGrpSpPr/>
            <p:nvPr/>
          </p:nvGrpSpPr>
          <p:grpSpPr>
            <a:xfrm>
              <a:off x="288107" y="2890641"/>
              <a:ext cx="11521280" cy="4248472"/>
              <a:chOff x="131357" y="2877867"/>
              <a:chExt cx="11521280" cy="4248472"/>
            </a:xfrm>
            <a:grpFill/>
          </p:grpSpPr>
          <p:sp>
            <p:nvSpPr>
              <p:cNvPr id="10" name="椭圆 11"/>
              <p:cNvSpPr/>
              <p:nvPr/>
            </p:nvSpPr>
            <p:spPr>
              <a:xfrm>
                <a:off x="131357" y="3141826"/>
                <a:ext cx="3145082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1" name="椭圆 20"/>
              <p:cNvSpPr/>
              <p:nvPr/>
            </p:nvSpPr>
            <p:spPr>
              <a:xfrm>
                <a:off x="1296219" y="3884417"/>
                <a:ext cx="4104456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2" name="椭圆 21"/>
              <p:cNvSpPr/>
              <p:nvPr/>
            </p:nvSpPr>
            <p:spPr>
              <a:xfrm>
                <a:off x="4320555" y="3503272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3" name="椭圆 22"/>
              <p:cNvSpPr/>
              <p:nvPr/>
            </p:nvSpPr>
            <p:spPr>
              <a:xfrm>
                <a:off x="5610143" y="388441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4" name="椭圆 23"/>
              <p:cNvSpPr/>
              <p:nvPr/>
            </p:nvSpPr>
            <p:spPr>
              <a:xfrm>
                <a:off x="7225248" y="3492488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5" name="椭圆 24"/>
              <p:cNvSpPr/>
              <p:nvPr/>
            </p:nvSpPr>
            <p:spPr>
              <a:xfrm>
                <a:off x="8196253" y="287786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6" name="椭圆 25"/>
              <p:cNvSpPr/>
              <p:nvPr/>
            </p:nvSpPr>
            <p:spPr>
              <a:xfrm>
                <a:off x="9109095" y="4307800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7" name="椭圆 26"/>
              <p:cNvSpPr/>
              <p:nvPr/>
            </p:nvSpPr>
            <p:spPr>
              <a:xfrm>
                <a:off x="7416899" y="43706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8" name="椭圆 27"/>
              <p:cNvSpPr/>
              <p:nvPr/>
            </p:nvSpPr>
            <p:spPr>
              <a:xfrm>
                <a:off x="4608024" y="45230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</p:grpSp>
        <p:sp>
          <p:nvSpPr>
            <p:cNvPr id="9" name="椭圆 13"/>
            <p:cNvSpPr/>
            <p:nvPr/>
          </p:nvSpPr>
          <p:spPr>
            <a:xfrm>
              <a:off x="-1080045" y="3780309"/>
              <a:ext cx="2376264" cy="237626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幼圆" panose="02010509060101010101" pitchFamily="49" charset="-122"/>
              </a:endParaRPr>
            </a:p>
          </p:txBody>
        </p:sp>
      </p:grpSp>
      <p:sp>
        <p:nvSpPr>
          <p:cNvPr id="20" name="椭圆 7"/>
          <p:cNvSpPr/>
          <p:nvPr/>
        </p:nvSpPr>
        <p:spPr>
          <a:xfrm>
            <a:off x="-17879" y="4687922"/>
            <a:ext cx="12204763" cy="2181808"/>
          </a:xfrm>
          <a:custGeom>
            <a:avLst/>
            <a:gdLst/>
            <a:ahLst/>
            <a:cxnLst/>
            <a:rect l="l" t="t" r="r" b="b"/>
            <a:pathLst>
              <a:path w="10801350" h="2037792">
                <a:moveTo>
                  <a:pt x="5508687" y="0"/>
                </a:moveTo>
                <a:cubicBezTo>
                  <a:pt x="7795977" y="0"/>
                  <a:pt x="9784966" y="321206"/>
                  <a:pt x="10801350" y="794174"/>
                </a:cubicBezTo>
                <a:lnTo>
                  <a:pt x="10801350" y="2037792"/>
                </a:lnTo>
                <a:lnTo>
                  <a:pt x="0" y="2037792"/>
                </a:lnTo>
                <a:lnTo>
                  <a:pt x="0" y="906054"/>
                </a:lnTo>
                <a:cubicBezTo>
                  <a:pt x="929169" y="372348"/>
                  <a:pt x="3046030" y="0"/>
                  <a:pt x="5508687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幼圆" panose="02010509060101010101" pitchFamily="49" charset="-122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836" y="3410685"/>
            <a:ext cx="1996475" cy="2177421"/>
          </a:xfrm>
          <a:prstGeom prst="rect">
            <a:avLst/>
          </a:prstGeom>
        </p:spPr>
      </p:pic>
      <p:pic>
        <p:nvPicPr>
          <p:cNvPr id="21" name="Picture 9" descr="F:\未标题-1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09"/>
          <a:stretch/>
        </p:blipFill>
        <p:spPr bwMode="auto">
          <a:xfrm>
            <a:off x="-35755" y="5310798"/>
            <a:ext cx="12227755" cy="189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F:\未标题-1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6"/>
          <a:stretch/>
        </p:blipFill>
        <p:spPr bwMode="auto">
          <a:xfrm>
            <a:off x="-74212" y="5815598"/>
            <a:ext cx="12227755" cy="122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634" y="3388817"/>
            <a:ext cx="1996475" cy="217742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517" y="3335983"/>
            <a:ext cx="1996475" cy="217742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805" y="3440288"/>
            <a:ext cx="1996475" cy="2177421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79" b="89593" l="13958" r="82686">
                        <a14:backgroundMark x1="21378" y1="50226" x2="21378" y2="5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6140" b="9016"/>
          <a:stretch/>
        </p:blipFill>
        <p:spPr>
          <a:xfrm>
            <a:off x="10304994" y="4368977"/>
            <a:ext cx="634817" cy="626785"/>
          </a:xfrm>
          <a:prstGeom prst="rect">
            <a:avLst/>
          </a:prstGeom>
        </p:spPr>
      </p:pic>
      <p:sp>
        <p:nvSpPr>
          <p:cNvPr id="32" name="Flowchart: Card 31"/>
          <p:cNvSpPr/>
          <p:nvPr/>
        </p:nvSpPr>
        <p:spPr>
          <a:xfrm>
            <a:off x="436485" y="5338542"/>
            <a:ext cx="2501658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you like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3" name="Flowchart: Card 32"/>
          <p:cNvSpPr/>
          <p:nvPr/>
        </p:nvSpPr>
        <p:spPr>
          <a:xfrm>
            <a:off x="3373238" y="5338542"/>
            <a:ext cx="2501658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you do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4" name="Flowchart: Card 33"/>
          <p:cNvSpPr/>
          <p:nvPr/>
        </p:nvSpPr>
        <p:spPr>
          <a:xfrm>
            <a:off x="6309991" y="5338542"/>
            <a:ext cx="2501658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hobby 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5" name="Flowchart: Card 34"/>
          <p:cNvSpPr/>
          <p:nvPr/>
        </p:nvSpPr>
        <p:spPr>
          <a:xfrm>
            <a:off x="9246743" y="5338542"/>
            <a:ext cx="2501658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your hobby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161966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A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057459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B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952952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C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0848446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D</a:t>
            </a:r>
          </a:p>
        </p:txBody>
      </p:sp>
      <p:pic>
        <p:nvPicPr>
          <p:cNvPr id="39" name="Picture 3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5726" y="2204092"/>
            <a:ext cx="2554445" cy="1390008"/>
          </a:xfrm>
          <a:prstGeom prst="rect">
            <a:avLst/>
          </a:prstGeom>
        </p:spPr>
      </p:pic>
      <p:sp>
        <p:nvSpPr>
          <p:cNvPr id="37" name="Curved Up Ribbon 36"/>
          <p:cNvSpPr/>
          <p:nvPr/>
        </p:nvSpPr>
        <p:spPr>
          <a:xfrm>
            <a:off x="2838882" y="-23351"/>
            <a:ext cx="6910405" cy="3097438"/>
          </a:xfrm>
          <a:prstGeom prst="ellipseRibbon2">
            <a:avLst>
              <a:gd name="adj1" fmla="val 25000"/>
              <a:gd name="adj2" fmla="val 100000"/>
              <a:gd name="adj3" fmla="val 16191"/>
            </a:avLst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What’s ______?</a:t>
            </a:r>
          </a:p>
          <a:p>
            <a:pPr algn="ctr">
              <a:lnSpc>
                <a:spcPct val="150000"/>
              </a:lnSpc>
            </a:pP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like painting.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Picture 4" descr="F:\未标题-1.pn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84" t="11171" r="70825" b="58692"/>
          <a:stretch/>
        </p:blipFill>
        <p:spPr bwMode="auto">
          <a:xfrm>
            <a:off x="524764" y="1126996"/>
            <a:ext cx="1635753" cy="1745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4446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9" presetClass="path" presetSubtype="0" accel="50000" decel="50000" fill="hold" nodeType="withEffect">
                                  <p:stCondLst>
                                    <p:cond delay="480"/>
                                  </p:stCondLst>
                                  <p:childTnLst>
                                    <p:animMotion origin="layout" path="M -3.95833E-6 1.11111E-6 L -0.13502 -0.2203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58" y="-1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480"/>
                            </p:stCondLst>
                            <p:childTnLst>
                              <p:par>
                                <p:cTn id="14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48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1686" y="-164903"/>
            <a:ext cx="12255372" cy="7187807"/>
          </a:xfrm>
          <a:prstGeom prst="rect">
            <a:avLst/>
          </a:prstGeom>
        </p:spPr>
      </p:pic>
      <p:grpSp>
        <p:nvGrpSpPr>
          <p:cNvPr id="7" name="组合 14"/>
          <p:cNvGrpSpPr/>
          <p:nvPr/>
        </p:nvGrpSpPr>
        <p:grpSpPr>
          <a:xfrm>
            <a:off x="-74212" y="3336460"/>
            <a:ext cx="12532912" cy="3984513"/>
            <a:chOff x="-1080045" y="2890641"/>
            <a:chExt cx="12889432" cy="4248472"/>
          </a:xfrm>
          <a:solidFill>
            <a:schemeClr val="bg1">
              <a:lumMod val="95000"/>
            </a:schemeClr>
          </a:solidFill>
        </p:grpSpPr>
        <p:grpSp>
          <p:nvGrpSpPr>
            <p:cNvPr id="8" name="组合 12"/>
            <p:cNvGrpSpPr/>
            <p:nvPr/>
          </p:nvGrpSpPr>
          <p:grpSpPr>
            <a:xfrm>
              <a:off x="288107" y="2890641"/>
              <a:ext cx="11521280" cy="4248472"/>
              <a:chOff x="131357" y="2877867"/>
              <a:chExt cx="11521280" cy="4248472"/>
            </a:xfrm>
            <a:grpFill/>
          </p:grpSpPr>
          <p:sp>
            <p:nvSpPr>
              <p:cNvPr id="10" name="椭圆 11"/>
              <p:cNvSpPr/>
              <p:nvPr/>
            </p:nvSpPr>
            <p:spPr>
              <a:xfrm>
                <a:off x="131357" y="3141826"/>
                <a:ext cx="3145082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1" name="椭圆 20"/>
              <p:cNvSpPr/>
              <p:nvPr/>
            </p:nvSpPr>
            <p:spPr>
              <a:xfrm>
                <a:off x="1296219" y="3884417"/>
                <a:ext cx="4104456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2" name="椭圆 21"/>
              <p:cNvSpPr/>
              <p:nvPr/>
            </p:nvSpPr>
            <p:spPr>
              <a:xfrm>
                <a:off x="4320555" y="3503272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3" name="椭圆 22"/>
              <p:cNvSpPr/>
              <p:nvPr/>
            </p:nvSpPr>
            <p:spPr>
              <a:xfrm>
                <a:off x="5610143" y="388441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4" name="椭圆 23"/>
              <p:cNvSpPr/>
              <p:nvPr/>
            </p:nvSpPr>
            <p:spPr>
              <a:xfrm>
                <a:off x="7225248" y="3492488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5" name="椭圆 24"/>
              <p:cNvSpPr/>
              <p:nvPr/>
            </p:nvSpPr>
            <p:spPr>
              <a:xfrm>
                <a:off x="8196253" y="287786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6" name="椭圆 25"/>
              <p:cNvSpPr/>
              <p:nvPr/>
            </p:nvSpPr>
            <p:spPr>
              <a:xfrm>
                <a:off x="9109095" y="4307800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7" name="椭圆 26"/>
              <p:cNvSpPr/>
              <p:nvPr/>
            </p:nvSpPr>
            <p:spPr>
              <a:xfrm>
                <a:off x="7416899" y="43706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8" name="椭圆 27"/>
              <p:cNvSpPr/>
              <p:nvPr/>
            </p:nvSpPr>
            <p:spPr>
              <a:xfrm>
                <a:off x="4608024" y="45230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</p:grpSp>
        <p:sp>
          <p:nvSpPr>
            <p:cNvPr id="9" name="椭圆 13"/>
            <p:cNvSpPr/>
            <p:nvPr/>
          </p:nvSpPr>
          <p:spPr>
            <a:xfrm>
              <a:off x="-1080045" y="3780309"/>
              <a:ext cx="2376264" cy="237626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幼圆" panose="02010509060101010101" pitchFamily="49" charset="-122"/>
              </a:endParaRPr>
            </a:p>
          </p:txBody>
        </p:sp>
      </p:grpSp>
      <p:sp>
        <p:nvSpPr>
          <p:cNvPr id="20" name="椭圆 7"/>
          <p:cNvSpPr/>
          <p:nvPr/>
        </p:nvSpPr>
        <p:spPr>
          <a:xfrm>
            <a:off x="-17879" y="4687922"/>
            <a:ext cx="12204763" cy="2181808"/>
          </a:xfrm>
          <a:custGeom>
            <a:avLst/>
            <a:gdLst/>
            <a:ahLst/>
            <a:cxnLst/>
            <a:rect l="l" t="t" r="r" b="b"/>
            <a:pathLst>
              <a:path w="10801350" h="2037792">
                <a:moveTo>
                  <a:pt x="5508687" y="0"/>
                </a:moveTo>
                <a:cubicBezTo>
                  <a:pt x="7795977" y="0"/>
                  <a:pt x="9784966" y="321206"/>
                  <a:pt x="10801350" y="794174"/>
                </a:cubicBezTo>
                <a:lnTo>
                  <a:pt x="10801350" y="2037792"/>
                </a:lnTo>
                <a:lnTo>
                  <a:pt x="0" y="2037792"/>
                </a:lnTo>
                <a:lnTo>
                  <a:pt x="0" y="906054"/>
                </a:lnTo>
                <a:cubicBezTo>
                  <a:pt x="929169" y="372348"/>
                  <a:pt x="3046030" y="0"/>
                  <a:pt x="5508687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幼圆" panose="02010509060101010101" pitchFamily="49" charset="-122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836" y="3410685"/>
            <a:ext cx="1996475" cy="2177421"/>
          </a:xfrm>
          <a:prstGeom prst="rect">
            <a:avLst/>
          </a:prstGeom>
        </p:spPr>
      </p:pic>
      <p:pic>
        <p:nvPicPr>
          <p:cNvPr id="21" name="Picture 9" descr="F:\未标题-1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09"/>
          <a:stretch/>
        </p:blipFill>
        <p:spPr bwMode="auto">
          <a:xfrm>
            <a:off x="-35755" y="5310798"/>
            <a:ext cx="12227755" cy="189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F:\未标题-1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6"/>
          <a:stretch/>
        </p:blipFill>
        <p:spPr bwMode="auto">
          <a:xfrm>
            <a:off x="-74212" y="5815598"/>
            <a:ext cx="12227755" cy="122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634" y="3388817"/>
            <a:ext cx="1996475" cy="217742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517" y="3335983"/>
            <a:ext cx="1996475" cy="217742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805" y="3440288"/>
            <a:ext cx="1996475" cy="2177421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79" b="89593" l="13958" r="82686">
                        <a14:backgroundMark x1="21378" y1="50226" x2="21378" y2="5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6140" b="9016"/>
          <a:stretch/>
        </p:blipFill>
        <p:spPr>
          <a:xfrm>
            <a:off x="10304994" y="4368977"/>
            <a:ext cx="634817" cy="626785"/>
          </a:xfrm>
          <a:prstGeom prst="rect">
            <a:avLst/>
          </a:prstGeom>
        </p:spPr>
      </p:pic>
      <p:sp>
        <p:nvSpPr>
          <p:cNvPr id="32" name="Flowchart: Card 31"/>
          <p:cNvSpPr/>
          <p:nvPr/>
        </p:nvSpPr>
        <p:spPr>
          <a:xfrm>
            <a:off x="436485" y="5338542"/>
            <a:ext cx="2501658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I’m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3" name="Flowchart: Card 32"/>
          <p:cNvSpPr/>
          <p:nvPr/>
        </p:nvSpPr>
        <p:spPr>
          <a:xfrm>
            <a:off x="3373238" y="5338542"/>
            <a:ext cx="2501658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I am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4" name="Flowchart: Card 33"/>
          <p:cNvSpPr/>
          <p:nvPr/>
        </p:nvSpPr>
        <p:spPr>
          <a:xfrm>
            <a:off x="6309991" y="5338542"/>
            <a:ext cx="2501658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I do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5" name="Flowchart: Card 34"/>
          <p:cNvSpPr/>
          <p:nvPr/>
        </p:nvSpPr>
        <p:spPr>
          <a:xfrm>
            <a:off x="9246743" y="5338542"/>
            <a:ext cx="2501658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I like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161966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A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057459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B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952952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C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0848446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D</a:t>
            </a:r>
          </a:p>
        </p:txBody>
      </p:sp>
      <p:pic>
        <p:nvPicPr>
          <p:cNvPr id="39" name="Picture 3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5726" y="2204092"/>
            <a:ext cx="2554445" cy="1390008"/>
          </a:xfrm>
          <a:prstGeom prst="rect">
            <a:avLst/>
          </a:prstGeom>
        </p:spPr>
      </p:pic>
      <p:sp>
        <p:nvSpPr>
          <p:cNvPr id="37" name="Curved Up Ribbon 36"/>
          <p:cNvSpPr/>
          <p:nvPr/>
        </p:nvSpPr>
        <p:spPr>
          <a:xfrm>
            <a:off x="2838882" y="-23351"/>
            <a:ext cx="6910405" cy="3097438"/>
          </a:xfrm>
          <a:prstGeom prst="ellipseRibbon2">
            <a:avLst>
              <a:gd name="adj1" fmla="val 25000"/>
              <a:gd name="adj2" fmla="val 100000"/>
              <a:gd name="adj3" fmla="val 16191"/>
            </a:avLst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What’s your hobby?</a:t>
            </a:r>
          </a:p>
          <a:p>
            <a:pPr algn="ctr">
              <a:lnSpc>
                <a:spcPct val="150000"/>
              </a:lnSpc>
            </a:pP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 walking.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Picture 4" descr="F:\未标题-1.pn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84" t="11171" r="70825" b="58692"/>
          <a:stretch/>
        </p:blipFill>
        <p:spPr bwMode="auto">
          <a:xfrm>
            <a:off x="524764" y="1126996"/>
            <a:ext cx="1635753" cy="1745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2765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9" presetClass="path" presetSubtype="0" accel="50000" decel="50000" fill="hold" nodeType="withEffect">
                                  <p:stCondLst>
                                    <p:cond delay="480"/>
                                  </p:stCondLst>
                                  <p:childTnLst>
                                    <p:animMotion origin="layout" path="M -3.95833E-6 1.11111E-6 L -0.13502 -0.2203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58" y="-1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480"/>
                            </p:stCondLst>
                            <p:childTnLst>
                              <p:par>
                                <p:cTn id="14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48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1686" y="-164903"/>
            <a:ext cx="12255372" cy="7187807"/>
          </a:xfrm>
          <a:prstGeom prst="rect">
            <a:avLst/>
          </a:prstGeom>
        </p:spPr>
      </p:pic>
      <p:pic>
        <p:nvPicPr>
          <p:cNvPr id="49" name="Picture 4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5726" y="2204092"/>
            <a:ext cx="2554445" cy="1390008"/>
          </a:xfrm>
          <a:prstGeom prst="rect">
            <a:avLst/>
          </a:prstGeom>
        </p:spPr>
      </p:pic>
      <p:grpSp>
        <p:nvGrpSpPr>
          <p:cNvPr id="7" name="组合 14"/>
          <p:cNvGrpSpPr/>
          <p:nvPr/>
        </p:nvGrpSpPr>
        <p:grpSpPr>
          <a:xfrm>
            <a:off x="-74212" y="3336460"/>
            <a:ext cx="12532912" cy="3984513"/>
            <a:chOff x="-1080045" y="2890641"/>
            <a:chExt cx="12889432" cy="4248472"/>
          </a:xfrm>
          <a:solidFill>
            <a:schemeClr val="bg1">
              <a:lumMod val="95000"/>
            </a:schemeClr>
          </a:solidFill>
        </p:grpSpPr>
        <p:grpSp>
          <p:nvGrpSpPr>
            <p:cNvPr id="8" name="组合 12"/>
            <p:cNvGrpSpPr/>
            <p:nvPr/>
          </p:nvGrpSpPr>
          <p:grpSpPr>
            <a:xfrm>
              <a:off x="288107" y="2890641"/>
              <a:ext cx="11521280" cy="4248472"/>
              <a:chOff x="131357" y="2877867"/>
              <a:chExt cx="11521280" cy="4248472"/>
            </a:xfrm>
            <a:grpFill/>
          </p:grpSpPr>
          <p:sp>
            <p:nvSpPr>
              <p:cNvPr id="10" name="椭圆 11"/>
              <p:cNvSpPr/>
              <p:nvPr/>
            </p:nvSpPr>
            <p:spPr>
              <a:xfrm>
                <a:off x="131357" y="3141826"/>
                <a:ext cx="3145082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1" name="椭圆 20"/>
              <p:cNvSpPr/>
              <p:nvPr/>
            </p:nvSpPr>
            <p:spPr>
              <a:xfrm>
                <a:off x="1296219" y="3884417"/>
                <a:ext cx="4104456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2" name="椭圆 21"/>
              <p:cNvSpPr/>
              <p:nvPr/>
            </p:nvSpPr>
            <p:spPr>
              <a:xfrm>
                <a:off x="4320555" y="3503272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3" name="椭圆 22"/>
              <p:cNvSpPr/>
              <p:nvPr/>
            </p:nvSpPr>
            <p:spPr>
              <a:xfrm>
                <a:off x="5610143" y="388441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4" name="椭圆 23"/>
              <p:cNvSpPr/>
              <p:nvPr/>
            </p:nvSpPr>
            <p:spPr>
              <a:xfrm>
                <a:off x="7225248" y="3492488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5" name="椭圆 24"/>
              <p:cNvSpPr/>
              <p:nvPr/>
            </p:nvSpPr>
            <p:spPr>
              <a:xfrm>
                <a:off x="8196253" y="287786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6" name="椭圆 25"/>
              <p:cNvSpPr/>
              <p:nvPr/>
            </p:nvSpPr>
            <p:spPr>
              <a:xfrm>
                <a:off x="9109095" y="4307800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7" name="椭圆 26"/>
              <p:cNvSpPr/>
              <p:nvPr/>
            </p:nvSpPr>
            <p:spPr>
              <a:xfrm>
                <a:off x="7416899" y="43706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8" name="椭圆 27"/>
              <p:cNvSpPr/>
              <p:nvPr/>
            </p:nvSpPr>
            <p:spPr>
              <a:xfrm>
                <a:off x="4608024" y="45230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</p:grpSp>
        <p:sp>
          <p:nvSpPr>
            <p:cNvPr id="9" name="椭圆 13"/>
            <p:cNvSpPr/>
            <p:nvPr/>
          </p:nvSpPr>
          <p:spPr>
            <a:xfrm>
              <a:off x="-1080045" y="3780309"/>
              <a:ext cx="2376264" cy="237626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幼圆" panose="02010509060101010101" pitchFamily="49" charset="-122"/>
              </a:endParaRPr>
            </a:p>
          </p:txBody>
        </p:sp>
      </p:grpSp>
      <p:sp>
        <p:nvSpPr>
          <p:cNvPr id="20" name="椭圆 7"/>
          <p:cNvSpPr/>
          <p:nvPr/>
        </p:nvSpPr>
        <p:spPr>
          <a:xfrm>
            <a:off x="-17879" y="4687922"/>
            <a:ext cx="12204763" cy="2181808"/>
          </a:xfrm>
          <a:custGeom>
            <a:avLst/>
            <a:gdLst/>
            <a:ahLst/>
            <a:cxnLst/>
            <a:rect l="l" t="t" r="r" b="b"/>
            <a:pathLst>
              <a:path w="10801350" h="2037792">
                <a:moveTo>
                  <a:pt x="5508687" y="0"/>
                </a:moveTo>
                <a:cubicBezTo>
                  <a:pt x="7795977" y="0"/>
                  <a:pt x="9784966" y="321206"/>
                  <a:pt x="10801350" y="794174"/>
                </a:cubicBezTo>
                <a:lnTo>
                  <a:pt x="10801350" y="2037792"/>
                </a:lnTo>
                <a:lnTo>
                  <a:pt x="0" y="2037792"/>
                </a:lnTo>
                <a:lnTo>
                  <a:pt x="0" y="906054"/>
                </a:lnTo>
                <a:cubicBezTo>
                  <a:pt x="929169" y="372348"/>
                  <a:pt x="3046030" y="0"/>
                  <a:pt x="5508687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幼圆" panose="02010509060101010101" pitchFamily="49" charset="-122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836" y="3410685"/>
            <a:ext cx="1996475" cy="2177421"/>
          </a:xfrm>
          <a:prstGeom prst="rect">
            <a:avLst/>
          </a:prstGeom>
        </p:spPr>
      </p:pic>
      <p:pic>
        <p:nvPicPr>
          <p:cNvPr id="21" name="Picture 9" descr="F:\未标题-1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09"/>
          <a:stretch/>
        </p:blipFill>
        <p:spPr bwMode="auto">
          <a:xfrm>
            <a:off x="-35755" y="5310798"/>
            <a:ext cx="12227755" cy="189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F:\未标题-1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6"/>
          <a:stretch/>
        </p:blipFill>
        <p:spPr bwMode="auto">
          <a:xfrm>
            <a:off x="-74212" y="5815598"/>
            <a:ext cx="12227755" cy="122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634" y="3388817"/>
            <a:ext cx="1996475" cy="217742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517" y="3335983"/>
            <a:ext cx="1996475" cy="2177421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79" b="89593" l="13958" r="82686">
                        <a14:backgroundMark x1="21378" y1="50226" x2="21378" y2="5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6140" b="9016"/>
          <a:stretch/>
        </p:blipFill>
        <p:spPr>
          <a:xfrm>
            <a:off x="7462706" y="4264672"/>
            <a:ext cx="634817" cy="62678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805" y="3440288"/>
            <a:ext cx="1996475" cy="2177421"/>
          </a:xfrm>
          <a:prstGeom prst="rect">
            <a:avLst/>
          </a:prstGeom>
        </p:spPr>
      </p:pic>
      <p:sp>
        <p:nvSpPr>
          <p:cNvPr id="32" name="Flowchart: Card 31"/>
          <p:cNvSpPr/>
          <p:nvPr/>
        </p:nvSpPr>
        <p:spPr>
          <a:xfrm>
            <a:off x="436485" y="5317748"/>
            <a:ext cx="2501658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walks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3" name="Flowchart: Card 32"/>
          <p:cNvSpPr/>
          <p:nvPr/>
        </p:nvSpPr>
        <p:spPr>
          <a:xfrm>
            <a:off x="3373238" y="5345013"/>
            <a:ext cx="2501658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walk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4" name="Flowchart: Card 33"/>
          <p:cNvSpPr/>
          <p:nvPr/>
        </p:nvSpPr>
        <p:spPr>
          <a:xfrm>
            <a:off x="6326925" y="5335067"/>
            <a:ext cx="2501658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walking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5" name="Flowchart: Card 34"/>
          <p:cNvSpPr/>
          <p:nvPr/>
        </p:nvSpPr>
        <p:spPr>
          <a:xfrm>
            <a:off x="9246743" y="5335067"/>
            <a:ext cx="2501658" cy="1265370"/>
          </a:xfrm>
          <a:prstGeom prst="flowChartPunchedCard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I don’t like walk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161966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A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057459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B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952952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C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0848446" y="4756273"/>
            <a:ext cx="58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D</a:t>
            </a:r>
          </a:p>
        </p:txBody>
      </p:sp>
      <p:sp>
        <p:nvSpPr>
          <p:cNvPr id="37" name="Curved Up Ribbon 36"/>
          <p:cNvSpPr/>
          <p:nvPr/>
        </p:nvSpPr>
        <p:spPr>
          <a:xfrm>
            <a:off x="2838882" y="-23351"/>
            <a:ext cx="6910405" cy="3097438"/>
          </a:xfrm>
          <a:prstGeom prst="ellipseRibbon2">
            <a:avLst>
              <a:gd name="adj1" fmla="val 25000"/>
              <a:gd name="adj2" fmla="val 100000"/>
              <a:gd name="adj3" fmla="val 16191"/>
            </a:avLst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What’s your hobby?</a:t>
            </a:r>
          </a:p>
          <a:p>
            <a:pPr algn="ctr">
              <a:lnSpc>
                <a:spcPct val="150000"/>
              </a:lnSpc>
            </a:pP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like _________.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Picture 4" descr="F:\未标题-1.pn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84" t="11171" r="70825" b="58692"/>
          <a:stretch/>
        </p:blipFill>
        <p:spPr bwMode="auto">
          <a:xfrm>
            <a:off x="524764" y="1126996"/>
            <a:ext cx="1635753" cy="1745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050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9" presetClass="path" presetSubtype="0" accel="50000" decel="50000" fill="hold" nodeType="withEffect">
                                  <p:stCondLst>
                                    <p:cond delay="480"/>
                                  </p:stCondLst>
                                  <p:childTnLst>
                                    <p:animMotion origin="layout" path="M -1.04167E-6 -1.11111E-6 L -0.13789 -0.3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01" y="-15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480"/>
                            </p:stCondLst>
                            <p:childTnLst>
                              <p:par>
                                <p:cTn id="14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48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1686" y="-164903"/>
            <a:ext cx="12255372" cy="7187807"/>
          </a:xfrm>
          <a:prstGeom prst="rect">
            <a:avLst/>
          </a:prstGeom>
        </p:spPr>
      </p:pic>
      <p:pic>
        <p:nvPicPr>
          <p:cNvPr id="3" name="Picture 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066" y="1757439"/>
            <a:ext cx="2554445" cy="1383912"/>
          </a:xfrm>
          <a:prstGeom prst="rect">
            <a:avLst/>
          </a:prstGeom>
        </p:spPr>
      </p:pic>
      <p:grpSp>
        <p:nvGrpSpPr>
          <p:cNvPr id="4" name="组合 14"/>
          <p:cNvGrpSpPr/>
          <p:nvPr/>
        </p:nvGrpSpPr>
        <p:grpSpPr>
          <a:xfrm>
            <a:off x="-74212" y="3336460"/>
            <a:ext cx="12532912" cy="3984513"/>
            <a:chOff x="-1080045" y="2890641"/>
            <a:chExt cx="12889432" cy="4248472"/>
          </a:xfrm>
          <a:solidFill>
            <a:schemeClr val="bg1">
              <a:lumMod val="95000"/>
            </a:schemeClr>
          </a:solidFill>
        </p:grpSpPr>
        <p:grpSp>
          <p:nvGrpSpPr>
            <p:cNvPr id="5" name="组合 12"/>
            <p:cNvGrpSpPr/>
            <p:nvPr/>
          </p:nvGrpSpPr>
          <p:grpSpPr>
            <a:xfrm>
              <a:off x="288107" y="2890641"/>
              <a:ext cx="11521280" cy="4248472"/>
              <a:chOff x="131357" y="2877867"/>
              <a:chExt cx="11521280" cy="4248472"/>
            </a:xfrm>
            <a:grpFill/>
          </p:grpSpPr>
          <p:sp>
            <p:nvSpPr>
              <p:cNvPr id="7" name="椭圆 11"/>
              <p:cNvSpPr/>
              <p:nvPr/>
            </p:nvSpPr>
            <p:spPr>
              <a:xfrm>
                <a:off x="131357" y="3141826"/>
                <a:ext cx="3145082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8" name="椭圆 20"/>
              <p:cNvSpPr/>
              <p:nvPr/>
            </p:nvSpPr>
            <p:spPr>
              <a:xfrm>
                <a:off x="1296219" y="3884417"/>
                <a:ext cx="4104456" cy="316835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9" name="椭圆 21"/>
              <p:cNvSpPr/>
              <p:nvPr/>
            </p:nvSpPr>
            <p:spPr>
              <a:xfrm>
                <a:off x="4320555" y="3503272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0" name="椭圆 22"/>
              <p:cNvSpPr/>
              <p:nvPr/>
            </p:nvSpPr>
            <p:spPr>
              <a:xfrm>
                <a:off x="5610143" y="388441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1" name="椭圆 23"/>
              <p:cNvSpPr/>
              <p:nvPr/>
            </p:nvSpPr>
            <p:spPr>
              <a:xfrm>
                <a:off x="7225248" y="3492488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2" name="椭圆 24"/>
              <p:cNvSpPr/>
              <p:nvPr/>
            </p:nvSpPr>
            <p:spPr>
              <a:xfrm>
                <a:off x="8196253" y="287786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3" name="椭圆 25"/>
              <p:cNvSpPr/>
              <p:nvPr/>
            </p:nvSpPr>
            <p:spPr>
              <a:xfrm>
                <a:off x="9109095" y="4307800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4" name="椭圆 26"/>
              <p:cNvSpPr/>
              <p:nvPr/>
            </p:nvSpPr>
            <p:spPr>
              <a:xfrm>
                <a:off x="7416899" y="43706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  <p:sp>
            <p:nvSpPr>
              <p:cNvPr id="15" name="椭圆 27"/>
              <p:cNvSpPr/>
              <p:nvPr/>
            </p:nvSpPr>
            <p:spPr>
              <a:xfrm>
                <a:off x="4608024" y="4523057"/>
                <a:ext cx="2543542" cy="26032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ea typeface="幼圆" panose="02010509060101010101" pitchFamily="49" charset="-122"/>
                </a:endParaRPr>
              </a:p>
            </p:txBody>
          </p:sp>
        </p:grpSp>
        <p:sp>
          <p:nvSpPr>
            <p:cNvPr id="6" name="椭圆 13"/>
            <p:cNvSpPr/>
            <p:nvPr/>
          </p:nvSpPr>
          <p:spPr>
            <a:xfrm>
              <a:off x="-1080045" y="3780309"/>
              <a:ext cx="2376264" cy="237626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幼圆" panose="02010509060101010101" pitchFamily="49" charset="-122"/>
              </a:endParaRPr>
            </a:p>
          </p:txBody>
        </p:sp>
      </p:grpSp>
      <p:sp>
        <p:nvSpPr>
          <p:cNvPr id="16" name="椭圆 7"/>
          <p:cNvSpPr/>
          <p:nvPr/>
        </p:nvSpPr>
        <p:spPr>
          <a:xfrm>
            <a:off x="-17879" y="4687922"/>
            <a:ext cx="12204763" cy="2181808"/>
          </a:xfrm>
          <a:custGeom>
            <a:avLst/>
            <a:gdLst/>
            <a:ahLst/>
            <a:cxnLst/>
            <a:rect l="l" t="t" r="r" b="b"/>
            <a:pathLst>
              <a:path w="10801350" h="2037792">
                <a:moveTo>
                  <a:pt x="5508687" y="0"/>
                </a:moveTo>
                <a:cubicBezTo>
                  <a:pt x="7795977" y="0"/>
                  <a:pt x="9784966" y="321206"/>
                  <a:pt x="10801350" y="794174"/>
                </a:cubicBezTo>
                <a:lnTo>
                  <a:pt x="10801350" y="2037792"/>
                </a:lnTo>
                <a:lnTo>
                  <a:pt x="0" y="2037792"/>
                </a:lnTo>
                <a:lnTo>
                  <a:pt x="0" y="906054"/>
                </a:lnTo>
                <a:cubicBezTo>
                  <a:pt x="929169" y="372348"/>
                  <a:pt x="3046030" y="0"/>
                  <a:pt x="5508687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幼圆" panose="02010509060101010101" pitchFamily="49" charset="-122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79" b="89593" l="13958" r="82686">
                        <a14:backgroundMark x1="21378" y1="50226" x2="21378" y2="5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6140" b="9016"/>
          <a:stretch/>
        </p:blipFill>
        <p:spPr>
          <a:xfrm>
            <a:off x="657671" y="303291"/>
            <a:ext cx="2312749" cy="2283487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07" y="3727875"/>
            <a:ext cx="1786754" cy="194869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2950" y="3414612"/>
            <a:ext cx="1786754" cy="1948692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79" b="89593" l="13958" r="82686">
                        <a14:backgroundMark x1="21378" y1="50226" x2="21378" y2="5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6140" b="9016"/>
          <a:stretch/>
        </p:blipFill>
        <p:spPr>
          <a:xfrm>
            <a:off x="4295072" y="4221059"/>
            <a:ext cx="568132" cy="56094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170" y="3295963"/>
            <a:ext cx="1786754" cy="1948692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79" b="89593" l="13958" r="82686">
                        <a14:backgroundMark x1="21378" y1="50226" x2="21378" y2="5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6140" b="9016"/>
          <a:stretch/>
        </p:blipFill>
        <p:spPr>
          <a:xfrm>
            <a:off x="7119292" y="4102410"/>
            <a:ext cx="568132" cy="560944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6556" y="3414612"/>
            <a:ext cx="1786754" cy="1948692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79" b="89593" l="13958" r="82686">
                        <a14:backgroundMark x1="21378" y1="50226" x2="21378" y2="5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6140" b="9016"/>
          <a:stretch/>
        </p:blipFill>
        <p:spPr>
          <a:xfrm>
            <a:off x="9738678" y="4221059"/>
            <a:ext cx="568132" cy="560944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79" b="89593" l="13958" r="82686">
                        <a14:backgroundMark x1="21378" y1="50226" x2="21378" y2="5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9" r="16140" b="9016"/>
          <a:stretch/>
        </p:blipFill>
        <p:spPr>
          <a:xfrm>
            <a:off x="1756129" y="4534322"/>
            <a:ext cx="568132" cy="560944"/>
          </a:xfrm>
          <a:prstGeom prst="rect">
            <a:avLst/>
          </a:prstGeom>
        </p:spPr>
      </p:pic>
      <p:pic>
        <p:nvPicPr>
          <p:cNvPr id="17" name="Picture 9" descr="F:\未标题-1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09"/>
          <a:stretch/>
        </p:blipFill>
        <p:spPr bwMode="auto">
          <a:xfrm>
            <a:off x="-35755" y="5007088"/>
            <a:ext cx="12227755" cy="189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F:\未标题-1.pn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6"/>
          <a:stretch/>
        </p:blipFill>
        <p:spPr bwMode="auto">
          <a:xfrm>
            <a:off x="-74212" y="5815598"/>
            <a:ext cx="12227755" cy="122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7341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49" presetClass="path" presetSubtype="0" accel="50000" decel="50000" fill="hold" nodeType="withEffect">
                                  <p:stCondLst>
                                    <p:cond delay="480"/>
                                  </p:stCondLst>
                                  <p:childTnLst>
                                    <p:animMotion origin="layout" path="M 2.29167E-6 -3.33333E-6 L 0.13359 -0.23657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80" y="-11829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9" presetClass="path" presetSubtype="0" accel="50000" decel="50000" fill="hold" nodeType="withEffect">
                                  <p:stCondLst>
                                    <p:cond delay="480"/>
                                  </p:stCondLst>
                                  <p:childTnLst>
                                    <p:animMotion origin="layout" path="M -8.33333E-7 1.11022E-16 L 0.09948 -0.23194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74" y="-11597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9" presetClass="path" presetSubtype="0" accel="50000" decel="50000" fill="hold" nodeType="withEffect">
                                  <p:stCondLst>
                                    <p:cond delay="480"/>
                                  </p:stCondLst>
                                  <p:childTnLst>
                                    <p:animMotion origin="layout" path="M -1.45833E-6 -3.7037E-7 L -0.07135 -0.23218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68" y="-1162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9" presetClass="path" presetSubtype="0" accel="50000" decel="50000" fill="hold" nodeType="withEffect">
                                  <p:stCondLst>
                                    <p:cond delay="480"/>
                                  </p:stCondLst>
                                  <p:childTnLst>
                                    <p:animMotion origin="layout" path="M 4.79167E-6 1.11022E-16 L -0.08165 -0.2588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89" y="-12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480"/>
                            </p:stCondLst>
                            <p:childTnLst>
                              <p:par>
                                <p:cTn id="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984" y="3020876"/>
            <a:ext cx="3138521" cy="266550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386" y="3124200"/>
            <a:ext cx="3298324" cy="262715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10" y="2749212"/>
            <a:ext cx="3259971" cy="3208834"/>
          </a:xfrm>
          <a:prstGeom prst="rect">
            <a:avLst/>
          </a:prstGeom>
        </p:spPr>
      </p:pic>
      <p:pic>
        <p:nvPicPr>
          <p:cNvPr id="31" name="Bùi Liễu 096814278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37509" y="3655614"/>
            <a:ext cx="640080" cy="56052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Bùi Liễu 096814278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40913" y="3647541"/>
            <a:ext cx="640080" cy="56498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Bùi Liễu 096814278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33037" y="3655614"/>
            <a:ext cx="640080" cy="56052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Rectangle 19"/>
          <p:cNvSpPr/>
          <p:nvPr/>
        </p:nvSpPr>
        <p:spPr>
          <a:xfrm>
            <a:off x="1063683" y="442837"/>
            <a:ext cx="3971264" cy="605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Choose the right answer.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943600" y="359098"/>
            <a:ext cx="5715000" cy="605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picture to choose the right answer.</a:t>
            </a:r>
            <a:endParaRPr lang="en-US" sz="20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478" y="1147948"/>
            <a:ext cx="2925954" cy="1910136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077" y="3971718"/>
            <a:ext cx="1609484" cy="1331722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022" y="4047918"/>
            <a:ext cx="1617151" cy="138531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800" y="4011882"/>
            <a:ext cx="1554870" cy="1421346"/>
          </a:xfrm>
          <a:prstGeom prst="rect">
            <a:avLst/>
          </a:prstGeom>
        </p:spPr>
      </p:pic>
      <p:sp>
        <p:nvSpPr>
          <p:cNvPr id="38" name="Bùi Liễu 0968142780"/>
          <p:cNvSpPr/>
          <p:nvPr/>
        </p:nvSpPr>
        <p:spPr>
          <a:xfrm>
            <a:off x="2460489" y="5614706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Bùi liễu 0968142780"/>
          <p:cNvSpPr/>
          <p:nvPr/>
        </p:nvSpPr>
        <p:spPr>
          <a:xfrm>
            <a:off x="5973525" y="5739509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Bùi liễu 0968142780"/>
          <p:cNvSpPr/>
          <p:nvPr/>
        </p:nvSpPr>
        <p:spPr>
          <a:xfrm>
            <a:off x="9323864" y="5751353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Bùi Liễu 0968142780"/>
          <p:cNvSpPr/>
          <p:nvPr/>
        </p:nvSpPr>
        <p:spPr>
          <a:xfrm>
            <a:off x="7995262" y="3718224"/>
            <a:ext cx="2978666" cy="204469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Bùi Liễu 0968142780"/>
          <p:cNvSpPr/>
          <p:nvPr/>
        </p:nvSpPr>
        <p:spPr>
          <a:xfrm>
            <a:off x="4504993" y="3743119"/>
            <a:ext cx="3309753" cy="194326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Bùi Liễu 0968142780"/>
          <p:cNvSpPr/>
          <p:nvPr/>
        </p:nvSpPr>
        <p:spPr>
          <a:xfrm>
            <a:off x="1096664" y="3541625"/>
            <a:ext cx="2978666" cy="204469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swimm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6966" y="2309496"/>
            <a:ext cx="505806" cy="405480"/>
          </a:xfrm>
          <a:prstGeom prst="rect">
            <a:avLst/>
          </a:prstGeom>
        </p:spPr>
      </p:pic>
      <p:pic>
        <p:nvPicPr>
          <p:cNvPr id="22" name="Picture 2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5430" y="5958045"/>
            <a:ext cx="532587" cy="54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534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10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5193" y="393993"/>
            <a:ext cx="11277600" cy="6019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6" name="Bùi Liễu 096814278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609598"/>
            <a:ext cx="8350498" cy="5705111"/>
          </a:xfrm>
          <a:prstGeom prst="rect">
            <a:avLst/>
          </a:prstGeom>
        </p:spPr>
      </p:pic>
      <p:sp>
        <p:nvSpPr>
          <p:cNvPr id="5" name="Bùi Liễu 0968142780"/>
          <p:cNvSpPr txBox="1"/>
          <p:nvPr/>
        </p:nvSpPr>
        <p:spPr>
          <a:xfrm>
            <a:off x="2855241" y="2738878"/>
            <a:ext cx="6172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>
                <a:solidFill>
                  <a:schemeClr val="accent6"/>
                </a:solidFill>
                <a:effectLst>
                  <a:glow rad="127000">
                    <a:schemeClr val="bg1"/>
                  </a:glow>
                </a:effectLst>
                <a:latin typeface="Berlin Sans FB Demi" panose="020E0802020502020306" pitchFamily="34" charset="0"/>
              </a:rPr>
              <a:t>Thank you!</a:t>
            </a:r>
            <a:endParaRPr lang="en-US" sz="8800" b="1" dirty="0">
              <a:solidFill>
                <a:schemeClr val="accent6"/>
              </a:solidFill>
              <a:effectLst>
                <a:glow rad="127000">
                  <a:schemeClr val="bg1"/>
                </a:glow>
              </a:effectLst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21308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522" y="3702968"/>
            <a:ext cx="2879440" cy="2581100"/>
          </a:xfrm>
          <a:prstGeom prst="roundRect">
            <a:avLst/>
          </a:prstGeom>
          <a:ln>
            <a:solidFill>
              <a:srgbClr val="FFC000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557" y="3733800"/>
            <a:ext cx="2827021" cy="2534112"/>
          </a:xfrm>
          <a:prstGeom prst="roundRect">
            <a:avLst/>
          </a:prstGeom>
          <a:ln>
            <a:solidFill>
              <a:srgbClr val="FFC000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239" y="1022013"/>
            <a:ext cx="2796171" cy="2506458"/>
          </a:xfrm>
          <a:prstGeom prst="roundRect">
            <a:avLst/>
          </a:prstGeom>
          <a:ln>
            <a:solidFill>
              <a:srgbClr val="FFC000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709" y="1088439"/>
            <a:ext cx="2768825" cy="2481946"/>
          </a:xfrm>
          <a:prstGeom prst="roundRect">
            <a:avLst/>
          </a:prstGeom>
          <a:ln>
            <a:solidFill>
              <a:srgbClr val="FFC000"/>
            </a:solidFill>
          </a:ln>
        </p:spPr>
      </p:pic>
      <p:sp>
        <p:nvSpPr>
          <p:cNvPr id="23" name="Rectangle 22"/>
          <p:cNvSpPr/>
          <p:nvPr/>
        </p:nvSpPr>
        <p:spPr>
          <a:xfrm>
            <a:off x="7424522" y="5227836"/>
            <a:ext cx="1795678" cy="6294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800" b="1">
              <a:solidFill>
                <a:srgbClr val="002060"/>
              </a:solidFill>
            </a:endParaRPr>
          </a:p>
        </p:txBody>
      </p:sp>
      <p:sp>
        <p:nvSpPr>
          <p:cNvPr id="11" name="Google Shape;722;p38"/>
          <p:cNvSpPr txBox="1">
            <a:spLocks/>
          </p:cNvSpPr>
          <p:nvPr/>
        </p:nvSpPr>
        <p:spPr>
          <a:xfrm>
            <a:off x="1273516" y="297849"/>
            <a:ext cx="5166392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Listen and tick.</a:t>
            </a:r>
            <a:endParaRPr lang="en-US" sz="36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935915" y="3034977"/>
            <a:ext cx="617390" cy="577126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chemeClr val="accent6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4980164" y="5761137"/>
            <a:ext cx="617390" cy="577126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chemeClr val="accent6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0026635" y="5748660"/>
            <a:ext cx="617390" cy="577126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chemeClr val="accent6"/>
              </a:solidFill>
            </a:endParaRPr>
          </a:p>
        </p:txBody>
      </p:sp>
      <p:sp>
        <p:nvSpPr>
          <p:cNvPr id="34" name="Google Shape;722;p38"/>
          <p:cNvSpPr txBox="1">
            <a:spLocks/>
          </p:cNvSpPr>
          <p:nvPr/>
        </p:nvSpPr>
        <p:spPr>
          <a:xfrm>
            <a:off x="1416145" y="2044409"/>
            <a:ext cx="589413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3600" b="1">
                <a:latin typeface="Comic Sans MS" panose="030F0702030302020204" pitchFamily="66" charset="0"/>
              </a:rPr>
              <a:t>1</a:t>
            </a:r>
            <a:endParaRPr lang="en-US" sz="3600" b="1" dirty="0">
              <a:latin typeface="Comic Sans MS" panose="030F0702030302020204" pitchFamily="66" charset="0"/>
            </a:endParaRPr>
          </a:p>
        </p:txBody>
      </p:sp>
      <p:sp>
        <p:nvSpPr>
          <p:cNvPr id="35" name="Google Shape;722;p38"/>
          <p:cNvSpPr txBox="1">
            <a:spLocks/>
          </p:cNvSpPr>
          <p:nvPr/>
        </p:nvSpPr>
        <p:spPr>
          <a:xfrm>
            <a:off x="1423210" y="4638115"/>
            <a:ext cx="589413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3600" b="1">
                <a:latin typeface="Comic Sans MS" panose="030F0702030302020204" pitchFamily="66" charset="0"/>
              </a:rPr>
              <a:t>2</a:t>
            </a:r>
            <a:endParaRPr lang="en-US" sz="3600" b="1" dirty="0">
              <a:latin typeface="Comic Sans MS" panose="030F0702030302020204" pitchFamily="66" charset="0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10005400" y="3029934"/>
            <a:ext cx="617390" cy="577126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chemeClr val="accent6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2059563" y="3043603"/>
            <a:ext cx="533400" cy="526782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40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7258028" y="3022548"/>
            <a:ext cx="533400" cy="526782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vi-VN" sz="40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074235" y="5776306"/>
            <a:ext cx="533400" cy="526782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40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7290701" y="5747012"/>
            <a:ext cx="533400" cy="526782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vi-VN" sz="40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527467"/>
      </p:ext>
    </p:extLst>
  </p:cSld>
  <p:clrMapOvr>
    <a:masterClrMapping/>
  </p:clrMapOvr>
  <p:transition spd="slow"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480" y="1952636"/>
            <a:ext cx="3258369" cy="2920768"/>
          </a:xfrm>
          <a:prstGeom prst="roundRect">
            <a:avLst/>
          </a:prstGeom>
          <a:ln w="28575">
            <a:solidFill>
              <a:srgbClr val="FFC000"/>
            </a:solidFill>
            <a:prstDash val="dash"/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2468" y="1981200"/>
            <a:ext cx="3226504" cy="2892204"/>
          </a:xfrm>
          <a:prstGeom prst="roundRect">
            <a:avLst/>
          </a:prstGeom>
          <a:ln w="28575">
            <a:solidFill>
              <a:srgbClr val="FFC000"/>
            </a:solidFill>
            <a:prstDash val="dash"/>
          </a:ln>
        </p:spPr>
      </p:pic>
      <p:sp>
        <p:nvSpPr>
          <p:cNvPr id="11" name="Bùi Liễu"/>
          <p:cNvSpPr txBox="1">
            <a:spLocks/>
          </p:cNvSpPr>
          <p:nvPr/>
        </p:nvSpPr>
        <p:spPr>
          <a:xfrm>
            <a:off x="1104870" y="547185"/>
            <a:ext cx="5166392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Listen and tick.</a:t>
            </a:r>
            <a:endParaRPr lang="en-US" sz="36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Google Shape;722;p38"/>
          <p:cNvSpPr txBox="1">
            <a:spLocks/>
          </p:cNvSpPr>
          <p:nvPr/>
        </p:nvSpPr>
        <p:spPr>
          <a:xfrm>
            <a:off x="6118343" y="4873404"/>
            <a:ext cx="589413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3600" b="1">
                <a:latin typeface="Comic Sans MS" panose="030F0702030302020204" pitchFamily="66" charset="0"/>
              </a:rPr>
              <a:t>1</a:t>
            </a:r>
            <a:endParaRPr lang="en-US" sz="3600" b="1" dirty="0">
              <a:latin typeface="Comic Sans MS" panose="030F0702030302020204" pitchFamily="66" charset="0"/>
            </a:endParaRPr>
          </a:p>
        </p:txBody>
      </p:sp>
      <p:sp>
        <p:nvSpPr>
          <p:cNvPr id="13" name="square 1"/>
          <p:cNvSpPr/>
          <p:nvPr/>
        </p:nvSpPr>
        <p:spPr>
          <a:xfrm>
            <a:off x="4968556" y="4296278"/>
            <a:ext cx="624927" cy="577126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2" name="square 2"/>
          <p:cNvSpPr/>
          <p:nvPr/>
        </p:nvSpPr>
        <p:spPr>
          <a:xfrm>
            <a:off x="9836652" y="4296278"/>
            <a:ext cx="617390" cy="577126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Oval 16"/>
          <p:cNvSpPr/>
          <p:nvPr/>
        </p:nvSpPr>
        <p:spPr>
          <a:xfrm>
            <a:off x="3534687" y="4940890"/>
            <a:ext cx="533400" cy="526782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40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8491312" y="4920851"/>
            <a:ext cx="533400" cy="526782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vi-VN" sz="40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Track 5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730" end="12084.7233"/>
                </p14:media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4058" y="446365"/>
            <a:ext cx="609600" cy="488687"/>
          </a:xfrm>
          <a:prstGeom prst="rect">
            <a:avLst/>
          </a:prstGeom>
        </p:spPr>
      </p:pic>
      <p:pic>
        <p:nvPicPr>
          <p:cNvPr id="14" name="Bùi Liễu 096814278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7" t="23333" r="71111" b="56667"/>
          <a:stretch/>
        </p:blipFill>
        <p:spPr>
          <a:xfrm>
            <a:off x="9836652" y="4227555"/>
            <a:ext cx="793969" cy="71457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21736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474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10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222" y="1803632"/>
            <a:ext cx="3258369" cy="2920768"/>
          </a:xfrm>
          <a:prstGeom prst="roundRect">
            <a:avLst/>
          </a:prstGeom>
          <a:ln w="28575">
            <a:solidFill>
              <a:srgbClr val="FFC000"/>
            </a:solidFill>
            <a:prstDash val="dash"/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1210" y="1832196"/>
            <a:ext cx="3226504" cy="2892204"/>
          </a:xfrm>
          <a:prstGeom prst="roundRect">
            <a:avLst/>
          </a:prstGeom>
          <a:ln w="28575">
            <a:solidFill>
              <a:srgbClr val="FFC000"/>
            </a:solidFill>
            <a:prstDash val="dash"/>
          </a:ln>
        </p:spPr>
      </p:pic>
      <p:sp>
        <p:nvSpPr>
          <p:cNvPr id="11" name="Bùi Liễu"/>
          <p:cNvSpPr txBox="1">
            <a:spLocks/>
          </p:cNvSpPr>
          <p:nvPr/>
        </p:nvSpPr>
        <p:spPr>
          <a:xfrm>
            <a:off x="1241266" y="607108"/>
            <a:ext cx="5166392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Listen and tick.</a:t>
            </a:r>
            <a:endParaRPr lang="en-US" sz="36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Google Shape;722;p38"/>
          <p:cNvSpPr txBox="1">
            <a:spLocks/>
          </p:cNvSpPr>
          <p:nvPr/>
        </p:nvSpPr>
        <p:spPr>
          <a:xfrm>
            <a:off x="6167085" y="4724400"/>
            <a:ext cx="589413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3600" b="1">
                <a:latin typeface="Comic Sans MS" panose="030F0702030302020204" pitchFamily="66" charset="0"/>
              </a:rPr>
              <a:t>2</a:t>
            </a:r>
            <a:endParaRPr lang="en-US" sz="3600" b="1" dirty="0">
              <a:latin typeface="Comic Sans MS" panose="030F0702030302020204" pitchFamily="66" charset="0"/>
            </a:endParaRPr>
          </a:p>
        </p:txBody>
      </p:sp>
      <p:sp>
        <p:nvSpPr>
          <p:cNvPr id="13" name="square 1"/>
          <p:cNvSpPr/>
          <p:nvPr/>
        </p:nvSpPr>
        <p:spPr>
          <a:xfrm>
            <a:off x="5017298" y="4147274"/>
            <a:ext cx="624927" cy="577126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2" name="square 2"/>
          <p:cNvSpPr/>
          <p:nvPr/>
        </p:nvSpPr>
        <p:spPr>
          <a:xfrm>
            <a:off x="9825905" y="4170998"/>
            <a:ext cx="617390" cy="577126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Oval 8"/>
          <p:cNvSpPr/>
          <p:nvPr/>
        </p:nvSpPr>
        <p:spPr>
          <a:xfrm>
            <a:off x="3583429" y="4791886"/>
            <a:ext cx="533400" cy="526782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40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8540054" y="4771847"/>
            <a:ext cx="533400" cy="526782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vi-VN" sz="40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Track 5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501" end="2376.7233"/>
                </p14:media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4058" y="446365"/>
            <a:ext cx="609600" cy="488687"/>
          </a:xfrm>
          <a:prstGeom prst="rect">
            <a:avLst/>
          </a:prstGeom>
        </p:spPr>
      </p:pic>
      <p:pic>
        <p:nvPicPr>
          <p:cNvPr id="14" name="Bùi Liễu 096814278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7" t="23333" r="71111" b="56667"/>
          <a:stretch/>
        </p:blipFill>
        <p:spPr>
          <a:xfrm>
            <a:off x="9737615" y="4121319"/>
            <a:ext cx="793969" cy="714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6279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868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10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722;p38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956176" y="401333"/>
            <a:ext cx="6842232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Look, complete and read.</a:t>
            </a:r>
            <a:endParaRPr lang="en-US" sz="36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2345361" y="2144793"/>
            <a:ext cx="4063863" cy="18785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>
                <a:latin typeface="Arial "/>
                <a:cs typeface="Arial" panose="020B0604020202020204" pitchFamily="34" charset="0"/>
              </a:rPr>
              <a:t>1. </a:t>
            </a:r>
            <a:r>
              <a:rPr lang="en-US" sz="2800">
                <a:latin typeface="Arial "/>
                <a:cs typeface="Arial" panose="020B0604020202020204" pitchFamily="34" charset="0"/>
              </a:rPr>
              <a:t>It’s ________. </a:t>
            </a:r>
            <a:endParaRPr lang="en-US" sz="2800" dirty="0">
              <a:latin typeface="Arial 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944" y="1242354"/>
            <a:ext cx="2595753" cy="1481695"/>
          </a:xfrm>
          <a:prstGeom prst="rect">
            <a:avLst/>
          </a:prstGeom>
        </p:spPr>
      </p:pic>
      <p:sp>
        <p:nvSpPr>
          <p:cNvPr id="10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7315200" y="2135348"/>
            <a:ext cx="4063863" cy="18785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>
                <a:latin typeface="Arial "/>
                <a:cs typeface="Arial" panose="020B0604020202020204" pitchFamily="34" charset="0"/>
              </a:rPr>
              <a:t>2. </a:t>
            </a:r>
            <a:r>
              <a:rPr lang="en-US" sz="2800">
                <a:latin typeface="Arial "/>
                <a:cs typeface="Arial" panose="020B0604020202020204" pitchFamily="34" charset="0"/>
              </a:rPr>
              <a:t>It’s ________. </a:t>
            </a:r>
            <a:endParaRPr lang="en-US" sz="2800" dirty="0">
              <a:latin typeface="Arial 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6672" y="1214310"/>
            <a:ext cx="2596633" cy="148219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944" y="3860069"/>
            <a:ext cx="2646042" cy="161228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6672" y="3766796"/>
            <a:ext cx="2596633" cy="1545122"/>
          </a:xfrm>
          <a:prstGeom prst="rect">
            <a:avLst/>
          </a:prstGeom>
        </p:spPr>
      </p:pic>
      <p:sp>
        <p:nvSpPr>
          <p:cNvPr id="14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2345362" y="4944331"/>
            <a:ext cx="4063863" cy="18785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>
                <a:latin typeface="Arial "/>
                <a:cs typeface="Arial" panose="020B0604020202020204" pitchFamily="34" charset="0"/>
              </a:rPr>
              <a:t>3. </a:t>
            </a:r>
            <a:r>
              <a:rPr lang="en-US" sz="2800">
                <a:latin typeface="Arial "/>
                <a:cs typeface="Arial" panose="020B0604020202020204" pitchFamily="34" charset="0"/>
              </a:rPr>
              <a:t>I like ________. </a:t>
            </a:r>
            <a:endParaRPr lang="en-US" sz="2800" dirty="0">
              <a:latin typeface="Arial "/>
              <a:cs typeface="Arial" panose="020B0604020202020204" pitchFamily="34" charset="0"/>
            </a:endParaRPr>
          </a:p>
        </p:txBody>
      </p:sp>
      <p:sp>
        <p:nvSpPr>
          <p:cNvPr id="15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7278851" y="4934886"/>
            <a:ext cx="4063863" cy="18785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>
                <a:latin typeface="Arial "/>
                <a:cs typeface="Arial" panose="020B0604020202020204" pitchFamily="34" charset="0"/>
              </a:rPr>
              <a:t>4. </a:t>
            </a:r>
            <a:r>
              <a:rPr lang="en-US" sz="2800">
                <a:latin typeface="Arial "/>
                <a:cs typeface="Arial" panose="020B0604020202020204" pitchFamily="34" charset="0"/>
              </a:rPr>
              <a:t>I like ________. </a:t>
            </a:r>
            <a:endParaRPr lang="en-US" sz="2800" dirty="0">
              <a:latin typeface="Arial 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674124"/>
      </p:ext>
    </p:extLst>
  </p:cSld>
  <p:clrMapOvr>
    <a:masterClrMapping/>
  </p:clrMapOvr>
  <p:transition spd="slow"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722;p38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1371600" y="533400"/>
            <a:ext cx="6842232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Look, complete and read.</a:t>
            </a:r>
            <a:endParaRPr lang="en-US" sz="36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7315200" y="2932885"/>
            <a:ext cx="4063863" cy="18785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sz="3600" b="1">
                <a:latin typeface="Arial "/>
                <a:cs typeface="Arial" panose="020B0604020202020204" pitchFamily="34" charset="0"/>
              </a:rPr>
              <a:t>1. </a:t>
            </a:r>
            <a:r>
              <a:rPr lang="en-US" sz="3600">
                <a:latin typeface="Arial "/>
                <a:cs typeface="Arial" panose="020B0604020202020204" pitchFamily="34" charset="0"/>
              </a:rPr>
              <a:t>It’s _________. </a:t>
            </a:r>
            <a:endParaRPr lang="en-US" sz="3600" dirty="0">
              <a:latin typeface="Arial "/>
              <a:cs typeface="Arial" panose="020B0604020202020204" pitchFamily="34" charset="0"/>
            </a:endParaRPr>
          </a:p>
        </p:txBody>
      </p:sp>
      <p:sp>
        <p:nvSpPr>
          <p:cNvPr id="13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8458200" y="3419892"/>
            <a:ext cx="2539863" cy="9044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srgbClr val="FF0000"/>
                </a:solidFill>
                <a:latin typeface="Arial "/>
                <a:cs typeface="Calibri" panose="020F0502020204030204" pitchFamily="34" charset="0"/>
              </a:rPr>
              <a:t>swimming</a:t>
            </a:r>
            <a:endParaRPr lang="en-US" sz="3600" dirty="0">
              <a:solidFill>
                <a:srgbClr val="FF0000"/>
              </a:solidFill>
              <a:latin typeface="Arial "/>
              <a:cs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376320"/>
            <a:ext cx="5240979" cy="299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6274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722;p38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1447800" y="609600"/>
            <a:ext cx="6842232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Look, complete and read.</a:t>
            </a:r>
            <a:endParaRPr lang="en-US" sz="36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7315200" y="2932885"/>
            <a:ext cx="4063863" cy="18785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sz="3600" b="1">
                <a:latin typeface="Arial "/>
                <a:cs typeface="Arial" panose="020B0604020202020204" pitchFamily="34" charset="0"/>
              </a:rPr>
              <a:t>2. </a:t>
            </a:r>
            <a:r>
              <a:rPr lang="en-US" sz="3600">
                <a:latin typeface="Arial "/>
                <a:cs typeface="Arial" panose="020B0604020202020204" pitchFamily="34" charset="0"/>
              </a:rPr>
              <a:t>It’s ________. </a:t>
            </a:r>
            <a:endParaRPr lang="en-US" sz="3600" dirty="0">
              <a:latin typeface="Arial "/>
              <a:cs typeface="Arial" panose="020B0604020202020204" pitchFamily="34" charset="0"/>
            </a:endParaRPr>
          </a:p>
        </p:txBody>
      </p:sp>
      <p:sp>
        <p:nvSpPr>
          <p:cNvPr id="13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8458200" y="3419892"/>
            <a:ext cx="2057400" cy="904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srgbClr val="FF0000"/>
                </a:solidFill>
                <a:latin typeface="Arial "/>
                <a:cs typeface="Calibri" panose="020F0502020204030204" pitchFamily="34" charset="0"/>
              </a:rPr>
              <a:t>singing</a:t>
            </a:r>
            <a:endParaRPr lang="en-US" sz="3600" dirty="0">
              <a:solidFill>
                <a:srgbClr val="FF0000"/>
              </a:solidFill>
              <a:latin typeface="Arial "/>
              <a:cs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2362200"/>
            <a:ext cx="4968594" cy="283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8278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722;p38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1371600" y="609600"/>
            <a:ext cx="6842232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Look, complete and read.</a:t>
            </a:r>
            <a:endParaRPr lang="en-US" sz="36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7315200" y="2932884"/>
            <a:ext cx="4063863" cy="18785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sz="3600" b="1">
                <a:latin typeface="Arial "/>
                <a:cs typeface="Arial" panose="020B0604020202020204" pitchFamily="34" charset="0"/>
              </a:rPr>
              <a:t>3. </a:t>
            </a:r>
            <a:r>
              <a:rPr lang="en-US" sz="3600">
                <a:latin typeface="Arial "/>
                <a:cs typeface="Arial" panose="020B0604020202020204" pitchFamily="34" charset="0"/>
              </a:rPr>
              <a:t>I like                        ______. </a:t>
            </a:r>
            <a:endParaRPr lang="en-US" sz="3600" dirty="0">
              <a:latin typeface="Arial "/>
              <a:cs typeface="Arial" panose="020B0604020202020204" pitchFamily="34" charset="0"/>
            </a:endParaRPr>
          </a:p>
        </p:txBody>
      </p:sp>
      <p:sp>
        <p:nvSpPr>
          <p:cNvPr id="13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8534400" y="3419891"/>
            <a:ext cx="2057400" cy="904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srgbClr val="FF0000"/>
                </a:solidFill>
                <a:latin typeface="Arial "/>
                <a:cs typeface="Calibri" panose="020F0502020204030204" pitchFamily="34" charset="0"/>
              </a:rPr>
              <a:t>cooking</a:t>
            </a:r>
            <a:endParaRPr lang="en-US" sz="3600" dirty="0">
              <a:solidFill>
                <a:srgbClr val="FF0000"/>
              </a:solidFill>
              <a:latin typeface="Arial "/>
              <a:cs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2209800"/>
            <a:ext cx="4835562" cy="2760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6602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722;p38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1920768" y="270408"/>
            <a:ext cx="6842232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Look, complete and read.</a:t>
            </a:r>
            <a:endParaRPr lang="en-US" sz="36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7315200" y="2932885"/>
            <a:ext cx="4063863" cy="18785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sz="3600" b="1">
                <a:latin typeface="Arial "/>
                <a:cs typeface="Arial" panose="020B0604020202020204" pitchFamily="34" charset="0"/>
              </a:rPr>
              <a:t>4. </a:t>
            </a:r>
            <a:r>
              <a:rPr lang="en-US" sz="3600">
                <a:latin typeface="Arial "/>
                <a:cs typeface="Arial" panose="020B0604020202020204" pitchFamily="34" charset="0"/>
              </a:rPr>
              <a:t>I like   ________. </a:t>
            </a:r>
            <a:endParaRPr lang="en-US" sz="3600" dirty="0">
              <a:latin typeface="Arial "/>
              <a:cs typeface="Arial" panose="020B0604020202020204" pitchFamily="34" charset="0"/>
            </a:endParaRPr>
          </a:p>
        </p:txBody>
      </p:sp>
      <p:sp>
        <p:nvSpPr>
          <p:cNvPr id="13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8534400" y="3419892"/>
            <a:ext cx="2057400" cy="904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solidFill>
                  <a:srgbClr val="FF0000"/>
                </a:solidFill>
                <a:latin typeface="Arial "/>
                <a:cs typeface="Calibri" panose="020F0502020204030204" pitchFamily="34" charset="0"/>
              </a:rPr>
              <a:t>painting</a:t>
            </a:r>
            <a:endParaRPr lang="en-US" sz="3600" dirty="0">
              <a:solidFill>
                <a:srgbClr val="FF0000"/>
              </a:solidFill>
              <a:latin typeface="Arial "/>
              <a:cs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2209800"/>
            <a:ext cx="5341765" cy="3049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5697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ùi Liễu 0968142780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1736602" y="430769"/>
            <a:ext cx="3337032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Let’s sing.</a:t>
            </a:r>
            <a:endParaRPr lang="en-US" sz="36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Bùi Liễu 096814278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7497" y="2268826"/>
            <a:ext cx="2584625" cy="2399500"/>
          </a:xfrm>
          <a:prstGeom prst="rect">
            <a:avLst/>
          </a:prstGeom>
        </p:spPr>
      </p:pic>
      <p:pic>
        <p:nvPicPr>
          <p:cNvPr id="4" name="Bùi Liễu 096814278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90" y="2492748"/>
            <a:ext cx="3357170" cy="3158426"/>
          </a:xfrm>
          <a:prstGeom prst="rect">
            <a:avLst/>
          </a:prstGeom>
        </p:spPr>
      </p:pic>
      <p:sp>
        <p:nvSpPr>
          <p:cNvPr id="7" name="Bùi Liễu 0968142780"/>
          <p:cNvSpPr/>
          <p:nvPr/>
        </p:nvSpPr>
        <p:spPr>
          <a:xfrm>
            <a:off x="5539373" y="813381"/>
            <a:ext cx="22092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b="1" dirty="0">
                <a:solidFill>
                  <a:schemeClr val="accent6"/>
                </a:solidFill>
              </a:rPr>
              <a:t>My hobby </a:t>
            </a:r>
            <a:endParaRPr lang="vi-VN" sz="3200" dirty="0">
              <a:solidFill>
                <a:schemeClr val="accent6"/>
              </a:solidFill>
            </a:endParaRPr>
          </a:p>
        </p:txBody>
      </p:sp>
      <p:sp>
        <p:nvSpPr>
          <p:cNvPr id="9" name="Bùi Liễu 0968142780"/>
          <p:cNvSpPr/>
          <p:nvPr/>
        </p:nvSpPr>
        <p:spPr>
          <a:xfrm>
            <a:off x="3805058" y="1571881"/>
            <a:ext cx="34563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/>
              <a:t>What’s your hobby? </a:t>
            </a:r>
          </a:p>
        </p:txBody>
      </p:sp>
      <p:sp>
        <p:nvSpPr>
          <p:cNvPr id="10" name="Bùi Liễu 0968142780"/>
          <p:cNvSpPr/>
          <p:nvPr/>
        </p:nvSpPr>
        <p:spPr>
          <a:xfrm>
            <a:off x="3805058" y="2000018"/>
            <a:ext cx="21963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/>
              <a:t>It’s dancing. </a:t>
            </a:r>
          </a:p>
        </p:txBody>
      </p:sp>
      <p:sp>
        <p:nvSpPr>
          <p:cNvPr id="11" name="Bùi Liễu 0968142780"/>
          <p:cNvSpPr/>
          <p:nvPr/>
        </p:nvSpPr>
        <p:spPr>
          <a:xfrm>
            <a:off x="3805058" y="2501421"/>
            <a:ext cx="34563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/>
              <a:t>What’s your hobby? </a:t>
            </a:r>
          </a:p>
        </p:txBody>
      </p:sp>
      <p:sp>
        <p:nvSpPr>
          <p:cNvPr id="12" name="Bùi Liễu 0968142780"/>
          <p:cNvSpPr/>
          <p:nvPr/>
        </p:nvSpPr>
        <p:spPr>
          <a:xfrm>
            <a:off x="3805058" y="2951375"/>
            <a:ext cx="24352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/>
              <a:t>It’s swimming.</a:t>
            </a:r>
          </a:p>
        </p:txBody>
      </p:sp>
      <p:sp>
        <p:nvSpPr>
          <p:cNvPr id="13" name="Bùi Liễu 0968142780"/>
          <p:cNvSpPr/>
          <p:nvPr/>
        </p:nvSpPr>
        <p:spPr>
          <a:xfrm>
            <a:off x="5073634" y="3639537"/>
            <a:ext cx="34563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/>
              <a:t>What’s your hobby? </a:t>
            </a:r>
          </a:p>
        </p:txBody>
      </p:sp>
      <p:sp>
        <p:nvSpPr>
          <p:cNvPr id="14" name="Bùi Liễu 0968142780"/>
          <p:cNvSpPr/>
          <p:nvPr/>
        </p:nvSpPr>
        <p:spPr>
          <a:xfrm>
            <a:off x="5117557" y="4034956"/>
            <a:ext cx="24625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/>
              <a:t>I like cooking. </a:t>
            </a:r>
          </a:p>
        </p:txBody>
      </p:sp>
      <p:sp>
        <p:nvSpPr>
          <p:cNvPr id="15" name="Bùi Liễu 0968142780"/>
          <p:cNvSpPr/>
          <p:nvPr/>
        </p:nvSpPr>
        <p:spPr>
          <a:xfrm>
            <a:off x="5073634" y="4525134"/>
            <a:ext cx="34563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/>
              <a:t>What’s your hobby? </a:t>
            </a:r>
          </a:p>
        </p:txBody>
      </p:sp>
      <p:sp>
        <p:nvSpPr>
          <p:cNvPr id="16" name="Bùi Liễu 0968142780"/>
          <p:cNvSpPr/>
          <p:nvPr/>
        </p:nvSpPr>
        <p:spPr>
          <a:xfrm>
            <a:off x="5117557" y="5000313"/>
            <a:ext cx="24833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/>
              <a:t>I like painting. </a:t>
            </a:r>
          </a:p>
        </p:txBody>
      </p:sp>
      <p:pic>
        <p:nvPicPr>
          <p:cNvPr id="5" name="Track 51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561" end="1999.8049"/>
                  <p14:bmkLst>
                    <p14:bmk name="Bookmark 1" time="19381"/>
                    <p14:bmk name="Bookmark 2" time="22211"/>
                    <p14:bmk name="Bookmark 3" time="24851"/>
                    <p14:bmk name="Bookmark 4" time="27521"/>
                    <p14:bmk name="Bookmark 5" time="35581"/>
                    <p14:bmk name="Bookmark 6" time="38331"/>
                    <p14:bmk name="Bookmark 7" time="41048.3959"/>
                    <p14:bmk name="Bookmark 8" time="43721"/>
                    <p14:bmk name="Bookmark 9" time="46608.8334"/>
                    <p14:bmk name="Bookmark 10" time="49361"/>
                  </p14:bmkLst>
                </p14:media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69037"/>
            <a:ext cx="609600" cy="488687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7086600" y="5559970"/>
            <a:ext cx="340349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Dancing, </a:t>
            </a:r>
            <a:r>
              <a: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swimming,</a:t>
            </a:r>
          </a:p>
          <a:p>
            <a:r>
              <a: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cooking, </a:t>
            </a:r>
          </a:p>
        </p:txBody>
      </p:sp>
      <p:sp>
        <p:nvSpPr>
          <p:cNvPr id="6" name="Rectangle 5"/>
          <p:cNvSpPr/>
          <p:nvPr/>
        </p:nvSpPr>
        <p:spPr>
          <a:xfrm>
            <a:off x="8529965" y="5990857"/>
            <a:ext cx="22461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painting.</a:t>
            </a: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577166"/>
      </p:ext>
    </p:extLst>
  </p:cSld>
  <p:clrMapOvr>
    <a:masterClrMapping/>
  </p:clrMapOvr>
  <p:transition spd="slow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49765" fill="hold"/>
                                            <p:tgtEl>
                                              <p:spTgt spid="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audio>
                  <p:cMediaNode vol="100000">
                    <p:cTn id="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5"/>
                    </p:tgtEl>
                  </p:cMediaNode>
                </p:audio>
                <p:seq concurrent="1" nextAc="seek">
                  <p:cTn id="8" restart="whenNotActive" fill="hold" evtFilter="cancelBubble" nodeType="interactiveSeq">
                    <p:stCondLst>
                      <p:cond evt="onMediaBookmark" delay="0">
                        <p:tgtEl>
                          <p14:bmkTgt spid="5" bmkName="Bookmark 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" fill="hold">
                          <p:stCondLst>
                            <p:cond delay="0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12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3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4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5" bmkName="Bookmark 1"/>
                      </p:tgtEl>
                    </p:cond>
                  </p:nextCondLst>
                </p:seq>
                <p:seq concurrent="1" nextAc="seek">
                  <p:cTn id="15" restart="whenNotActive" fill="hold" evtFilter="cancelBubble" nodeType="interactiveSeq">
                    <p:stCondLst>
                      <p:cond evt="onMediaBookmark" delay="0">
                        <p:tgtEl>
                          <p14:bmkTgt spid="5" bmkName="Bookmark 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6" fill="hold">
                          <p:stCondLst>
                            <p:cond delay="0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19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0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1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5" bmkName="Bookmark 2"/>
                      </p:tgtEl>
                    </p:cond>
                  </p:nextCondLst>
                </p:seq>
                <p:seq concurrent="1" nextAc="seek">
                  <p:cTn id="22" restart="whenNotActive" fill="hold" evtFilter="cancelBubble" nodeType="interactiveSeq">
                    <p:stCondLst>
                      <p:cond evt="onMediaBookmark" delay="0">
                        <p:tgtEl>
                          <p14:bmkTgt spid="5" bmkName="Bookmark 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3" fill="hold">
                          <p:stCondLst>
                            <p:cond delay="0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26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7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8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5" bmkName="Bookmark 3"/>
                      </p:tgtEl>
                    </p:cond>
                  </p:nextCondLst>
                </p:seq>
                <p:seq concurrent="1" nextAc="seek">
                  <p:cTn id="29" restart="whenNotActive" fill="hold" evtFilter="cancelBubble" nodeType="interactiveSeq">
                    <p:stCondLst>
                      <p:cond evt="onMediaBookmark" delay="0">
                        <p:tgtEl>
                          <p14:bmkTgt spid="5" bmkName="Bookmark 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0" fill="hold">
                          <p:stCondLst>
                            <p:cond delay="0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33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34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35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5" bmkName="Bookmark 4"/>
                      </p:tgtEl>
                    </p:cond>
                  </p:nextCondLst>
                </p:seq>
                <p:seq concurrent="1" nextAc="seek">
                  <p:cTn id="36" restart="whenNotActive" fill="hold" evtFilter="cancelBubble" nodeType="interactiveSeq">
                    <p:stCondLst>
                      <p:cond evt="onMediaBookmark" delay="0">
                        <p:tgtEl>
                          <p14:bmkTgt spid="5" bmkName="Bookmark 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7" fill="hold">
                          <p:stCondLst>
                            <p:cond delay="0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40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1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2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5" bmkName="Bookmark 5"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MediaBookmark" delay="0">
                        <p:tgtEl>
                          <p14:bmkTgt spid="5" bmkName="Bookmark 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47" dur="2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8" dur="2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9" dur="2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5" bmkName="Bookmark 6"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MediaBookmark" delay="0">
                        <p:tgtEl>
                          <p14:bmkTgt spid="5" bmkName="Bookmark 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54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55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56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5" bmkName="Bookmark 7"/>
                      </p:tgtEl>
                    </p:cond>
                  </p:nextCondLst>
                </p:seq>
                <p:seq concurrent="1" nextAc="seek">
                  <p:cTn id="57" restart="whenNotActive" fill="hold" evtFilter="cancelBubble" nodeType="interactiveSeq">
                    <p:stCondLst>
                      <p:cond evt="onMediaBookmark" delay="0">
                        <p:tgtEl>
                          <p14:bmkTgt spid="5" bmkName="Bookmark 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8" fill="hold">
                          <p:stCondLst>
                            <p:cond delay="0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61" dur="2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62" dur="2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63" dur="2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5" bmkName="Bookmark 8"/>
                      </p:tgtEl>
                    </p:cond>
                  </p:nextCondLst>
                </p:seq>
                <p:seq concurrent="1" nextAc="seek">
                  <p:cTn id="64" restart="whenNotActive" fill="hold" evtFilter="cancelBubble" nodeType="interactiveSeq">
                    <p:stCondLst>
                      <p:cond evt="onMediaBookmark" delay="0">
                        <p:tgtEl>
                          <p14:bmkTgt spid="5" bmkName="Bookmark 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5" fill="hold">
                          <p:stCondLst>
                            <p:cond delay="0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6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69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70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5" bmkName="Bookmark 9"/>
                      </p:tgtEl>
                    </p:cond>
                  </p:nextCondLst>
                </p:seq>
                <p:seq concurrent="1" nextAc="seek">
                  <p:cTn id="71" restart="whenNotActive" fill="hold" evtFilter="cancelBubble" nodeType="interactiveSeq">
                    <p:stCondLst>
                      <p:cond evt="onMediaBookmark" delay="0">
                        <p:tgtEl>
                          <p14:bmkTgt spid="5" bmkName="Bookmark 1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2" fill="hold">
                          <p:stCondLst>
                            <p:cond delay="0"/>
                          </p:stCondLst>
                          <p:childTnLst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7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7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7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5" bmkName="Bookmark 10"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  <p:bldP spid="10" grpId="0"/>
          <p:bldP spid="11" grpId="0"/>
          <p:bldP spid="12" grpId="0"/>
          <p:bldP spid="13" grpId="0"/>
          <p:bldP spid="14" grpId="0"/>
          <p:bldP spid="15" grpId="0"/>
          <p:bldP spid="16" grpId="0"/>
          <p:bldP spid="18" grpId="0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49765" fill="hold"/>
                                            <p:tgtEl>
                                              <p:spTgt spid="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audio>
                  <p:cMediaNode vol="100000">
                    <p:cTn id="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5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984" y="3020876"/>
            <a:ext cx="3138521" cy="266550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450" y="3124200"/>
            <a:ext cx="3298324" cy="262715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10" y="2749212"/>
            <a:ext cx="3259971" cy="3208834"/>
          </a:xfrm>
          <a:prstGeom prst="rect">
            <a:avLst/>
          </a:prstGeom>
        </p:spPr>
      </p:pic>
      <p:pic>
        <p:nvPicPr>
          <p:cNvPr id="31" name="Bùi Liễu 096814278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58539" y="3714324"/>
            <a:ext cx="640080" cy="56052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Bùi Liễu 096814278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35934" y="3714324"/>
            <a:ext cx="640080" cy="56498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Bùi Liễu 096814278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33037" y="3655614"/>
            <a:ext cx="640080" cy="56052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Rectangle 19"/>
          <p:cNvSpPr/>
          <p:nvPr/>
        </p:nvSpPr>
        <p:spPr>
          <a:xfrm>
            <a:off x="1091430" y="497400"/>
            <a:ext cx="3971264" cy="605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Choose the right answer.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943600" y="359098"/>
            <a:ext cx="5715000" cy="605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picture to choose the right answer.</a:t>
            </a:r>
            <a:endParaRPr lang="en-US" sz="20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478" y="1147948"/>
            <a:ext cx="2925954" cy="1910136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090" y="3725383"/>
            <a:ext cx="1923249" cy="182593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882" y="3843441"/>
            <a:ext cx="1735817" cy="173581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400" y="4216136"/>
            <a:ext cx="2118512" cy="1139725"/>
          </a:xfrm>
          <a:prstGeom prst="rect">
            <a:avLst/>
          </a:prstGeom>
        </p:spPr>
      </p:pic>
      <p:sp>
        <p:nvSpPr>
          <p:cNvPr id="38" name="Bùi Liễu 0968142780"/>
          <p:cNvSpPr/>
          <p:nvPr/>
        </p:nvSpPr>
        <p:spPr>
          <a:xfrm>
            <a:off x="2460489" y="5614706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Bùi liễu 0968142780"/>
          <p:cNvSpPr/>
          <p:nvPr/>
        </p:nvSpPr>
        <p:spPr>
          <a:xfrm>
            <a:off x="5973525" y="5739509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Bùi liễu 0968142780"/>
          <p:cNvSpPr/>
          <p:nvPr/>
        </p:nvSpPr>
        <p:spPr>
          <a:xfrm>
            <a:off x="9323864" y="5751353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Bùi Liễu 0968142780"/>
          <p:cNvSpPr/>
          <p:nvPr/>
        </p:nvSpPr>
        <p:spPr>
          <a:xfrm>
            <a:off x="4751697" y="3689000"/>
            <a:ext cx="2978666" cy="204469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Bùi Liễu 0968142780"/>
          <p:cNvSpPr/>
          <p:nvPr/>
        </p:nvSpPr>
        <p:spPr>
          <a:xfrm>
            <a:off x="7925774" y="3757048"/>
            <a:ext cx="3309753" cy="194326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Bùi Liễu 0968142780"/>
          <p:cNvSpPr/>
          <p:nvPr/>
        </p:nvSpPr>
        <p:spPr>
          <a:xfrm>
            <a:off x="1133037" y="3655614"/>
            <a:ext cx="2978666" cy="204469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sing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0089" y="2339749"/>
            <a:ext cx="432835" cy="346982"/>
          </a:xfrm>
          <a:prstGeom prst="rect">
            <a:avLst/>
          </a:prstGeom>
        </p:spPr>
      </p:pic>
      <p:pic>
        <p:nvPicPr>
          <p:cNvPr id="22" name="Picture 2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5430" y="5958045"/>
            <a:ext cx="532587" cy="54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345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10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ùi Liễu 0968142780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1315127" y="441359"/>
            <a:ext cx="3337032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Let’s sing.</a:t>
            </a:r>
            <a:endParaRPr lang="en-US" sz="36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Bùi Liễu 096814278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7497" y="2268826"/>
            <a:ext cx="2584625" cy="2399500"/>
          </a:xfrm>
          <a:prstGeom prst="rect">
            <a:avLst/>
          </a:prstGeom>
        </p:spPr>
      </p:pic>
      <p:pic>
        <p:nvPicPr>
          <p:cNvPr id="4" name="Bùi Liễu 096814278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90" y="2492748"/>
            <a:ext cx="3357170" cy="3158426"/>
          </a:xfrm>
          <a:prstGeom prst="rect">
            <a:avLst/>
          </a:prstGeom>
        </p:spPr>
      </p:pic>
      <p:sp>
        <p:nvSpPr>
          <p:cNvPr id="7" name="Bùi Liễu 0968142780"/>
          <p:cNvSpPr/>
          <p:nvPr/>
        </p:nvSpPr>
        <p:spPr>
          <a:xfrm>
            <a:off x="5697169" y="873173"/>
            <a:ext cx="22092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b="1" dirty="0">
                <a:solidFill>
                  <a:schemeClr val="accent6"/>
                </a:solidFill>
              </a:rPr>
              <a:t>My hobby </a:t>
            </a:r>
            <a:endParaRPr lang="vi-VN" sz="3200" dirty="0">
              <a:solidFill>
                <a:schemeClr val="accent6"/>
              </a:solidFill>
            </a:endParaRPr>
          </a:p>
        </p:txBody>
      </p:sp>
      <p:sp>
        <p:nvSpPr>
          <p:cNvPr id="9" name="Bùi Liễu 0968142780"/>
          <p:cNvSpPr/>
          <p:nvPr/>
        </p:nvSpPr>
        <p:spPr>
          <a:xfrm>
            <a:off x="3805058" y="1571881"/>
            <a:ext cx="34563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/>
              <a:t>What’s your hobby? </a:t>
            </a:r>
          </a:p>
        </p:txBody>
      </p:sp>
      <p:sp>
        <p:nvSpPr>
          <p:cNvPr id="10" name="Bùi Liễu 0968142780"/>
          <p:cNvSpPr/>
          <p:nvPr/>
        </p:nvSpPr>
        <p:spPr>
          <a:xfrm>
            <a:off x="3805058" y="2000018"/>
            <a:ext cx="21963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/>
              <a:t>It’s dancing. </a:t>
            </a:r>
          </a:p>
        </p:txBody>
      </p:sp>
      <p:sp>
        <p:nvSpPr>
          <p:cNvPr id="11" name="Bùi Liễu 0968142780"/>
          <p:cNvSpPr/>
          <p:nvPr/>
        </p:nvSpPr>
        <p:spPr>
          <a:xfrm>
            <a:off x="3805058" y="2501421"/>
            <a:ext cx="34563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/>
              <a:t>What’s your hobby? </a:t>
            </a:r>
          </a:p>
        </p:txBody>
      </p:sp>
      <p:sp>
        <p:nvSpPr>
          <p:cNvPr id="12" name="Bùi Liễu 0968142780"/>
          <p:cNvSpPr/>
          <p:nvPr/>
        </p:nvSpPr>
        <p:spPr>
          <a:xfrm>
            <a:off x="3805058" y="2951375"/>
            <a:ext cx="24352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/>
              <a:t>It’s swimming.</a:t>
            </a:r>
          </a:p>
        </p:txBody>
      </p:sp>
      <p:sp>
        <p:nvSpPr>
          <p:cNvPr id="13" name="Bùi Liễu 0968142780"/>
          <p:cNvSpPr/>
          <p:nvPr/>
        </p:nvSpPr>
        <p:spPr>
          <a:xfrm>
            <a:off x="5073634" y="3639537"/>
            <a:ext cx="34563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/>
              <a:t>What’s your hobby? </a:t>
            </a:r>
          </a:p>
        </p:txBody>
      </p:sp>
      <p:sp>
        <p:nvSpPr>
          <p:cNvPr id="14" name="Bùi Liễu 0968142780"/>
          <p:cNvSpPr/>
          <p:nvPr/>
        </p:nvSpPr>
        <p:spPr>
          <a:xfrm>
            <a:off x="5117557" y="4034956"/>
            <a:ext cx="24625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/>
              <a:t>I like cooking. </a:t>
            </a:r>
          </a:p>
        </p:txBody>
      </p:sp>
      <p:sp>
        <p:nvSpPr>
          <p:cNvPr id="15" name="Bùi Liễu 0968142780"/>
          <p:cNvSpPr/>
          <p:nvPr/>
        </p:nvSpPr>
        <p:spPr>
          <a:xfrm>
            <a:off x="5073634" y="4525134"/>
            <a:ext cx="34563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/>
              <a:t>What’s your hobby? </a:t>
            </a:r>
          </a:p>
        </p:txBody>
      </p:sp>
      <p:sp>
        <p:nvSpPr>
          <p:cNvPr id="16" name="Bùi Liễu 0968142780"/>
          <p:cNvSpPr/>
          <p:nvPr/>
        </p:nvSpPr>
        <p:spPr>
          <a:xfrm>
            <a:off x="5117557" y="5000313"/>
            <a:ext cx="24833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/>
              <a:t>I like painting. </a:t>
            </a:r>
          </a:p>
        </p:txBody>
      </p:sp>
      <p:sp>
        <p:nvSpPr>
          <p:cNvPr id="18" name="Bùi Liễu 0968142780"/>
          <p:cNvSpPr/>
          <p:nvPr/>
        </p:nvSpPr>
        <p:spPr>
          <a:xfrm>
            <a:off x="7086600" y="5559970"/>
            <a:ext cx="340349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Dancing, </a:t>
            </a:r>
            <a:r>
              <a: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swimming,</a:t>
            </a:r>
          </a:p>
          <a:p>
            <a:r>
              <a: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cooking, </a:t>
            </a:r>
          </a:p>
        </p:txBody>
      </p:sp>
      <p:sp>
        <p:nvSpPr>
          <p:cNvPr id="6" name="Bùi Liễu 0968142780"/>
          <p:cNvSpPr/>
          <p:nvPr/>
        </p:nvSpPr>
        <p:spPr>
          <a:xfrm>
            <a:off x="8529965" y="5990857"/>
            <a:ext cx="22461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painting.</a:t>
            </a: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TA3_U5_Track 51_My hobby KARAOK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bmkLst>
                    <p14:bmk name="Bookmark 1" time="5410"/>
                    <p14:bmk name="Bookmark 2" time="8390"/>
                    <p14:bmk name="Bookmark 3" time="10990"/>
                    <p14:bmk name="Bookmark 4" time="13558"/>
                    <p14:bmk name="Bookmark 5" time="21974.3218"/>
                    <p14:bmk name="Bookmark 6" time="24704.3218"/>
                    <p14:bmk name="Bookmark 7" time="27394.3218"/>
                    <p14:bmk name="Bookmark 8" time="30134.3218"/>
                    <p14:bmk name="Bookmark 9" time="32854.3218"/>
                    <p14:bmk name="Bookmark 10" time="35544.2176"/>
                  </p14:bmkLst>
                </p14:media>
              </p:ext>
            </p:ext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372" y="461360"/>
            <a:ext cx="702370" cy="702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69101"/>
      </p:ext>
    </p:extLst>
  </p:cSld>
  <p:clrMapOvr>
    <a:masterClrMapping/>
  </p:clrMapOvr>
  <p:transition spd="slow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40952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"/>
                      </p:tgtEl>
                    </p:cond>
                  </p:nextCondLst>
                </p:seq>
                <p:audio>
                  <p:cMediaNode vol="100000">
                    <p:cTn id="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"/>
                    </p:tgtEl>
                  </p:cMediaNode>
                </p:audio>
                <p:seq concurrent="1" nextAc="seek">
                  <p:cTn id="8" restart="whenNotActive" fill="hold" evtFilter="cancelBubble" nodeType="interactiveSeq">
                    <p:stCondLst>
                      <p:cond evt="onMediaBookmark" delay="0">
                        <p:tgtEl>
                          <p14:bmkTgt spid="3" bmkName="Bookmark 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" fill="hold">
                          <p:stCondLst>
                            <p:cond delay="0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12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3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4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" bmkName="Bookmark 1"/>
                      </p:tgtEl>
                    </p:cond>
                  </p:nextCondLst>
                </p:seq>
                <p:seq concurrent="1" nextAc="seek">
                  <p:cTn id="15" restart="whenNotActive" fill="hold" evtFilter="cancelBubble" nodeType="interactiveSeq">
                    <p:stCondLst>
                      <p:cond evt="onMediaBookmark" delay="0">
                        <p:tgtEl>
                          <p14:bmkTgt spid="3" bmkName="Bookmark 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6" fill="hold">
                          <p:stCondLst>
                            <p:cond delay="0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19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0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1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" bmkName="Bookmark 2"/>
                      </p:tgtEl>
                    </p:cond>
                  </p:nextCondLst>
                </p:seq>
                <p:seq concurrent="1" nextAc="seek">
                  <p:cTn id="22" restart="whenNotActive" fill="hold" evtFilter="cancelBubble" nodeType="interactiveSeq">
                    <p:stCondLst>
                      <p:cond evt="onMediaBookmark" delay="0">
                        <p:tgtEl>
                          <p14:bmkTgt spid="3" bmkName="Bookmark 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3" fill="hold">
                          <p:stCondLst>
                            <p:cond delay="0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26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7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8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" bmkName="Bookmark 3"/>
                      </p:tgtEl>
                    </p:cond>
                  </p:nextCondLst>
                </p:seq>
                <p:seq concurrent="1" nextAc="seek">
                  <p:cTn id="29" restart="whenNotActive" fill="hold" evtFilter="cancelBubble" nodeType="interactiveSeq">
                    <p:stCondLst>
                      <p:cond evt="onMediaBookmark" delay="0">
                        <p:tgtEl>
                          <p14:bmkTgt spid="3" bmkName="Bookmark 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0" fill="hold">
                          <p:stCondLst>
                            <p:cond delay="0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33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34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35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" bmkName="Bookmark 4"/>
                      </p:tgtEl>
                    </p:cond>
                  </p:nextCondLst>
                </p:seq>
                <p:seq concurrent="1" nextAc="seek">
                  <p:cTn id="36" restart="whenNotActive" fill="hold" evtFilter="cancelBubble" nodeType="interactiveSeq">
                    <p:stCondLst>
                      <p:cond evt="onMediaBookmark" delay="0">
                        <p:tgtEl>
                          <p14:bmkTgt spid="3" bmkName="Bookmark 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7" fill="hold">
                          <p:stCondLst>
                            <p:cond delay="0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40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1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2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" bmkName="Bookmark 5"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MediaBookmark" delay="0">
                        <p:tgtEl>
                          <p14:bmkTgt spid="3" bmkName="Bookmark 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47" dur="2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8" dur="2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9" dur="2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" bmkName="Bookmark 6"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MediaBookmark" delay="0">
                        <p:tgtEl>
                          <p14:bmkTgt spid="3" bmkName="Bookmark 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54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55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56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" bmkName="Bookmark 7"/>
                      </p:tgtEl>
                    </p:cond>
                  </p:nextCondLst>
                </p:seq>
                <p:seq concurrent="1" nextAc="seek">
                  <p:cTn id="57" restart="whenNotActive" fill="hold" evtFilter="cancelBubble" nodeType="interactiveSeq">
                    <p:stCondLst>
                      <p:cond evt="onMediaBookmark" delay="0">
                        <p:tgtEl>
                          <p14:bmkTgt spid="3" bmkName="Bookmark 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8" fill="hold">
                          <p:stCondLst>
                            <p:cond delay="0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61" dur="2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62" dur="2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63" dur="2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" bmkName="Bookmark 8"/>
                      </p:tgtEl>
                    </p:cond>
                  </p:nextCondLst>
                </p:seq>
                <p:seq concurrent="1" nextAc="seek">
                  <p:cTn id="64" restart="whenNotActive" fill="hold" evtFilter="cancelBubble" nodeType="interactiveSeq">
                    <p:stCondLst>
                      <p:cond evt="onMediaBookmark" delay="0">
                        <p:tgtEl>
                          <p14:bmkTgt spid="3" bmkName="Bookmark 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5" fill="hold">
                          <p:stCondLst>
                            <p:cond delay="0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6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69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70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" bmkName="Bookmark 9"/>
                      </p:tgtEl>
                    </p:cond>
                  </p:nextCondLst>
                </p:seq>
                <p:seq concurrent="1" nextAc="seek">
                  <p:cTn id="71" restart="whenNotActive" fill="hold" evtFilter="cancelBubble" nodeType="interactiveSeq">
                    <p:stCondLst>
                      <p:cond evt="onMediaBookmark" delay="0">
                        <p:tgtEl>
                          <p14:bmkTgt spid="3" bmkName="Bookmark 1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2" fill="hold">
                          <p:stCondLst>
                            <p:cond delay="0"/>
                          </p:stCondLst>
                          <p:childTnLst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7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7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7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3" bmkName="Bookmark 10"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  <p:bldP spid="10" grpId="0"/>
          <p:bldP spid="11" grpId="0"/>
          <p:bldP spid="12" grpId="0"/>
          <p:bldP spid="13" grpId="0"/>
          <p:bldP spid="14" grpId="0"/>
          <p:bldP spid="15" grpId="0"/>
          <p:bldP spid="16" grpId="0"/>
          <p:bldP spid="18" grpId="0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40952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"/>
                      </p:tgtEl>
                    </p:cond>
                  </p:nextCondLst>
                </p:seq>
                <p:audio>
                  <p:cMediaNode vol="100000">
                    <p:cTn id="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ùi Liễu"/>
          <p:cNvSpPr/>
          <p:nvPr/>
        </p:nvSpPr>
        <p:spPr>
          <a:xfrm>
            <a:off x="3657600" y="2514600"/>
            <a:ext cx="7162800" cy="15471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9600">
                <a:solidFill>
                  <a:schemeClr val="accent6"/>
                </a:solidFill>
                <a:latin typeface="Berlin Sans FB Demi" panose="020E08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Wrap up	</a:t>
            </a:r>
            <a:endParaRPr lang="en-US" sz="9600" dirty="0">
              <a:solidFill>
                <a:schemeClr val="accent6"/>
              </a:solidFill>
              <a:latin typeface="Berlin Sans FB Demi" panose="020E08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2415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Bùi Liễu  0968142780"/>
          <p:cNvSpPr txBox="1"/>
          <p:nvPr/>
        </p:nvSpPr>
        <p:spPr>
          <a:xfrm>
            <a:off x="1484399" y="371955"/>
            <a:ext cx="25646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chemeClr val="accent6"/>
                </a:solidFill>
                <a:cs typeface="Arial" panose="020B0604020202020204" pitchFamily="34" charset="0"/>
              </a:rPr>
              <a:t>Vocabulary</a:t>
            </a:r>
            <a:endParaRPr lang="en-US" sz="4000" b="1" dirty="0">
              <a:solidFill>
                <a:schemeClr val="accent6"/>
              </a:solidFill>
              <a:cs typeface="Arial" panose="020B0604020202020204" pitchFamily="34" charset="0"/>
            </a:endParaRPr>
          </a:p>
        </p:txBody>
      </p:sp>
      <p:grpSp>
        <p:nvGrpSpPr>
          <p:cNvPr id="33" name="Bùi Liễu"/>
          <p:cNvGrpSpPr/>
          <p:nvPr/>
        </p:nvGrpSpPr>
        <p:grpSpPr>
          <a:xfrm>
            <a:off x="2836635" y="1225989"/>
            <a:ext cx="2957633" cy="2377724"/>
            <a:chOff x="1925737" y="1303584"/>
            <a:chExt cx="3816682" cy="2377724"/>
          </a:xfrm>
        </p:grpSpPr>
        <p:sp>
          <p:nvSpPr>
            <p:cNvPr id="4" name="Bùi Liễu 0968142780"/>
            <p:cNvSpPr txBox="1"/>
            <p:nvPr/>
          </p:nvSpPr>
          <p:spPr>
            <a:xfrm>
              <a:off x="2664136" y="3034977"/>
              <a:ext cx="2455840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>
              <a:defPPr>
                <a:defRPr lang="en-US"/>
              </a:defPPr>
              <a:lvl1pPr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en-US" sz="3600">
                  <a:solidFill>
                    <a:srgbClr val="C00000"/>
                  </a:solidFill>
                </a:rPr>
                <a:t>running</a:t>
              </a:r>
            </a:p>
          </p:txBody>
        </p:sp>
        <p:sp>
          <p:nvSpPr>
            <p:cNvPr id="29" name="Flowchart: Alternate Process 28"/>
            <p:cNvSpPr/>
            <p:nvPr/>
          </p:nvSpPr>
          <p:spPr>
            <a:xfrm>
              <a:off x="1925737" y="1303584"/>
              <a:ext cx="3816682" cy="2377724"/>
            </a:xfrm>
            <a:prstGeom prst="flowChartAlternateProcess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34" name="Bùi Liễu 0968142780"/>
          <p:cNvGrpSpPr/>
          <p:nvPr/>
        </p:nvGrpSpPr>
        <p:grpSpPr>
          <a:xfrm>
            <a:off x="6758610" y="1244970"/>
            <a:ext cx="2856690" cy="2378738"/>
            <a:chOff x="6392042" y="1289109"/>
            <a:chExt cx="3816682" cy="2378738"/>
          </a:xfrm>
        </p:grpSpPr>
        <p:sp>
          <p:nvSpPr>
            <p:cNvPr id="12" name="Bùi Liễu 0968142780"/>
            <p:cNvSpPr txBox="1"/>
            <p:nvPr/>
          </p:nvSpPr>
          <p:spPr>
            <a:xfrm>
              <a:off x="7117342" y="3021516"/>
              <a:ext cx="2645420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>
              <a:defPPr>
                <a:defRPr lang="en-US"/>
              </a:defPPr>
              <a:lvl1pPr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en-US" sz="3600">
                  <a:solidFill>
                    <a:srgbClr val="C00000"/>
                  </a:solidFill>
                </a:rPr>
                <a:t>painting</a:t>
              </a:r>
              <a:endParaRPr lang="en-US" sz="3600" dirty="0">
                <a:solidFill>
                  <a:srgbClr val="C00000"/>
                </a:solidFill>
              </a:endParaRPr>
            </a:p>
          </p:txBody>
        </p:sp>
        <p:sp>
          <p:nvSpPr>
            <p:cNvPr id="30" name="Flowchart: Alternate Process 29"/>
            <p:cNvSpPr/>
            <p:nvPr/>
          </p:nvSpPr>
          <p:spPr>
            <a:xfrm>
              <a:off x="6392042" y="1289109"/>
              <a:ext cx="3816682" cy="2377724"/>
            </a:xfrm>
            <a:prstGeom prst="flowChartAlternateProcess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35" name="Bùi Liễu 0968142780"/>
          <p:cNvGrpSpPr/>
          <p:nvPr/>
        </p:nvGrpSpPr>
        <p:grpSpPr>
          <a:xfrm>
            <a:off x="2614212" y="4025867"/>
            <a:ext cx="2957633" cy="2861762"/>
            <a:chOff x="1925737" y="4040342"/>
            <a:chExt cx="3816682" cy="2861762"/>
          </a:xfrm>
        </p:grpSpPr>
        <p:sp>
          <p:nvSpPr>
            <p:cNvPr id="8" name="Bùi Liễu 0968142780"/>
            <p:cNvSpPr txBox="1"/>
            <p:nvPr/>
          </p:nvSpPr>
          <p:spPr>
            <a:xfrm>
              <a:off x="2728838" y="5763331"/>
              <a:ext cx="2422743" cy="11387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>
              <a:defPPr>
                <a:defRPr lang="en-US"/>
              </a:defPPr>
              <a:lvl1pPr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en-US" sz="3600">
                  <a:solidFill>
                    <a:srgbClr val="C00000"/>
                  </a:solidFill>
                </a:rPr>
                <a:t>walking</a:t>
              </a:r>
            </a:p>
            <a:p>
              <a:r>
                <a:rPr lang="en-US"/>
                <a:t> 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sp>
          <p:nvSpPr>
            <p:cNvPr id="31" name="Flowchart: Alternate Process 30"/>
            <p:cNvSpPr/>
            <p:nvPr/>
          </p:nvSpPr>
          <p:spPr>
            <a:xfrm>
              <a:off x="1925737" y="4040342"/>
              <a:ext cx="3816682" cy="2377724"/>
            </a:xfrm>
            <a:prstGeom prst="flowChartAlternateProcess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36" name="Bùi Liễu 0968142780"/>
          <p:cNvGrpSpPr/>
          <p:nvPr/>
        </p:nvGrpSpPr>
        <p:grpSpPr>
          <a:xfrm>
            <a:off x="7104888" y="4023831"/>
            <a:ext cx="2856691" cy="2379760"/>
            <a:chOff x="6392042" y="4025867"/>
            <a:chExt cx="3816682" cy="2379760"/>
          </a:xfrm>
        </p:grpSpPr>
        <p:sp>
          <p:nvSpPr>
            <p:cNvPr id="17" name="Bùi Liễu 0968142780"/>
            <p:cNvSpPr txBox="1"/>
            <p:nvPr/>
          </p:nvSpPr>
          <p:spPr>
            <a:xfrm>
              <a:off x="7234208" y="5759296"/>
              <a:ext cx="2611152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>
              <a:defPPr>
                <a:defRPr lang="en-US"/>
              </a:defPPr>
              <a:lvl1pPr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en-US" sz="3600">
                  <a:solidFill>
                    <a:srgbClr val="C00000"/>
                  </a:solidFill>
                </a:rPr>
                <a:t>cooking</a:t>
              </a:r>
            </a:p>
          </p:txBody>
        </p:sp>
        <p:sp>
          <p:nvSpPr>
            <p:cNvPr id="32" name="Flowchart: Alternate Process 31"/>
            <p:cNvSpPr/>
            <p:nvPr/>
          </p:nvSpPr>
          <p:spPr>
            <a:xfrm>
              <a:off x="6392042" y="4025867"/>
              <a:ext cx="3816682" cy="2377724"/>
            </a:xfrm>
            <a:prstGeom prst="flowChartAlternateProcess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pic>
        <p:nvPicPr>
          <p:cNvPr id="41" name="Picture 4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47983" y="1392763"/>
            <a:ext cx="1970391" cy="1688906"/>
          </a:xfrm>
          <a:prstGeom prst="rect">
            <a:avLst/>
          </a:prstGeom>
        </p:spPr>
      </p:pic>
      <p:pic>
        <p:nvPicPr>
          <p:cNvPr id="42" name="Hình ảnh 26">
            <a:extLst>
              <a:ext uri="{FF2B5EF4-FFF2-40B4-BE49-F238E27FC236}">
                <a16:creationId xmlns:a16="http://schemas.microsoft.com/office/drawing/2014/main" id="{8C31F9BF-65EA-4B73-B10B-02FCFA2305C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83091" y="4196643"/>
            <a:ext cx="2019490" cy="1635882"/>
          </a:xfrm>
          <a:prstGeom prst="rect">
            <a:avLst/>
          </a:prstGeom>
        </p:spPr>
      </p:pic>
      <p:pic>
        <p:nvPicPr>
          <p:cNvPr id="43" name="Hình ảnh 50">
            <a:extLst>
              <a:ext uri="{FF2B5EF4-FFF2-40B4-BE49-F238E27FC236}">
                <a16:creationId xmlns:a16="http://schemas.microsoft.com/office/drawing/2014/main" id="{348BA0F2-3427-492C-A756-3F93BEA8BA6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76716" y="4164814"/>
            <a:ext cx="1998089" cy="1654713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31866" y="1368817"/>
            <a:ext cx="2036818" cy="1699510"/>
          </a:xfrm>
          <a:prstGeom prst="rect">
            <a:avLst/>
          </a:prstGeom>
        </p:spPr>
      </p:pic>
      <p:pic>
        <p:nvPicPr>
          <p:cNvPr id="53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688.875"/>
                </p14:media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680" y="3227817"/>
            <a:ext cx="325746" cy="261135"/>
          </a:xfrm>
          <a:prstGeom prst="rect">
            <a:avLst/>
          </a:prstGeom>
        </p:spPr>
      </p:pic>
      <p:pic>
        <p:nvPicPr>
          <p:cNvPr id="54" name="Bùi Liễu 0968142780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496" y="3192174"/>
            <a:ext cx="337983" cy="270945"/>
          </a:xfrm>
          <a:prstGeom prst="rect">
            <a:avLst/>
          </a:prstGeom>
        </p:spPr>
      </p:pic>
      <p:pic>
        <p:nvPicPr>
          <p:cNvPr id="55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99" end="1248.875"/>
                </p14:media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0807" y="6026183"/>
            <a:ext cx="325746" cy="261135"/>
          </a:xfrm>
          <a:prstGeom prst="rect">
            <a:avLst/>
          </a:prstGeom>
        </p:spPr>
      </p:pic>
      <p:pic>
        <p:nvPicPr>
          <p:cNvPr id="56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626" end="52.875"/>
                </p14:media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3818" y="6033731"/>
            <a:ext cx="325746" cy="261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264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71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50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50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864" fill="hold"/>
                                        <p:tgtEl>
                                          <p:spTgt spid="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50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50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212" fill="hold"/>
                                        <p:tgtEl>
                                          <p:spTgt spid="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50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50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981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  <p:audio>
              <p:cMediaNode vol="10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  <p:audio>
              <p:cMediaNode vol="10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  <p:audio>
              <p:cMediaNode vol="10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124200" y="2217788"/>
            <a:ext cx="5334000" cy="1527368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- What’s your hobby? 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I like _______.</a:t>
            </a:r>
          </a:p>
        </p:txBody>
      </p:sp>
      <p:sp>
        <p:nvSpPr>
          <p:cNvPr id="13" name="Bùi liễu 0968142780"/>
          <p:cNvSpPr/>
          <p:nvPr/>
        </p:nvSpPr>
        <p:spPr>
          <a:xfrm>
            <a:off x="914400" y="1143000"/>
            <a:ext cx="4950394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800" b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Hỏi và trả lời về sở thích.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Bùi liễu 0968142780"/>
          <p:cNvSpPr/>
          <p:nvPr/>
        </p:nvSpPr>
        <p:spPr>
          <a:xfrm>
            <a:off x="3531463" y="4277473"/>
            <a:ext cx="4666662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(Sở thích của bạn là gì?)</a:t>
            </a:r>
            <a:endParaRPr lang="en-US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Bùi liễu 0968142780"/>
          <p:cNvSpPr/>
          <p:nvPr/>
        </p:nvSpPr>
        <p:spPr>
          <a:xfrm>
            <a:off x="3657600" y="4998646"/>
            <a:ext cx="3913251" cy="619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(Tớ thích ________)</a:t>
            </a: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Bùi Liễu  0968142780"/>
          <p:cNvSpPr txBox="1"/>
          <p:nvPr/>
        </p:nvSpPr>
        <p:spPr>
          <a:xfrm>
            <a:off x="1295400" y="335479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Structures</a:t>
            </a:r>
            <a:endParaRPr lang="en-US" sz="36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Bùi liễu 0968142780"/>
          <p:cNvSpPr/>
          <p:nvPr/>
        </p:nvSpPr>
        <p:spPr>
          <a:xfrm>
            <a:off x="9067800" y="4587109"/>
            <a:ext cx="2803908" cy="10835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US" sz="28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8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What’s = what is</a:t>
            </a:r>
          </a:p>
        </p:txBody>
      </p:sp>
    </p:spTree>
    <p:extLst>
      <p:ext uri="{BB962C8B-B14F-4D97-AF65-F5344CB8AC3E}">
        <p14:creationId xmlns:p14="http://schemas.microsoft.com/office/powerpoint/2010/main" val="3360261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/>
      <p:bldP spid="15" grpId="0"/>
      <p:bldP spid="11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ùi Liễu 0968142780"/>
          <p:cNvSpPr/>
          <p:nvPr/>
        </p:nvSpPr>
        <p:spPr>
          <a:xfrm>
            <a:off x="4516275" y="1295400"/>
            <a:ext cx="3226990" cy="813388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Homework</a:t>
            </a:r>
            <a:endParaRPr lang="en-US" sz="4400" b="1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2430294" y="2997394"/>
            <a:ext cx="389106" cy="330740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2430294" y="3744559"/>
            <a:ext cx="389106" cy="330740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048000" y="2667000"/>
            <a:ext cx="9390530" cy="16516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Learn by heart all the new words.</a:t>
            </a:r>
          </a:p>
          <a:p>
            <a:pPr>
              <a:lnSpc>
                <a:spcPct val="150000"/>
              </a:lnSpc>
            </a:pP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Read again the dialogue in part 1.</a:t>
            </a:r>
          </a:p>
        </p:txBody>
      </p:sp>
    </p:spTree>
    <p:extLst>
      <p:ext uri="{BB962C8B-B14F-4D97-AF65-F5344CB8AC3E}">
        <p14:creationId xmlns:p14="http://schemas.microsoft.com/office/powerpoint/2010/main" val="242599565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Bùi Liễu 0968142780" descr="D:\LIEU\Soạn lớp 1,2\Ảnh nền đẹp\—Pngtree—hand-drawn simple colored simple brush_4578782 - Sao chép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834" y="990599"/>
            <a:ext cx="6360207" cy="410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Bùi Liễu 0968142780"/>
          <p:cNvSpPr txBox="1"/>
          <p:nvPr/>
        </p:nvSpPr>
        <p:spPr>
          <a:xfrm>
            <a:off x="3352800" y="3200400"/>
            <a:ext cx="56388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solidFill>
                  <a:schemeClr val="accent6"/>
                </a:solidFill>
                <a:latin typeface="Berlin Sans FB Demi" panose="020E0802020502020306" pitchFamily="34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699322224"/>
      </p:ext>
    </p:extLst>
  </p:cSld>
  <p:clrMapOvr>
    <a:masterClrMapping/>
  </p:clrMapOvr>
  <p:transition spd="slow">
    <p:fade/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8 0.06366 L -0.04167 0.0747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17" y="55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6181 0.05625 L -0.00348 0.0673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17" y="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924" y="3074003"/>
            <a:ext cx="3138521" cy="266550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450" y="3124200"/>
            <a:ext cx="3298324" cy="262715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10" y="2749212"/>
            <a:ext cx="3259971" cy="3208834"/>
          </a:xfrm>
          <a:prstGeom prst="rect">
            <a:avLst/>
          </a:prstGeom>
        </p:spPr>
      </p:pic>
      <p:pic>
        <p:nvPicPr>
          <p:cNvPr id="31" name="Bùi Liễu 096814278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58539" y="3714324"/>
            <a:ext cx="640080" cy="56052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Bùi Liễu 096814278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96813" y="3594007"/>
            <a:ext cx="640080" cy="56498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Bùi Liễu 096814278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34631" y="3692836"/>
            <a:ext cx="640080" cy="56052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Rectangle 19"/>
          <p:cNvSpPr/>
          <p:nvPr/>
        </p:nvSpPr>
        <p:spPr>
          <a:xfrm>
            <a:off x="1097014" y="506235"/>
            <a:ext cx="3971264" cy="605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Choose the right answer.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943600" y="359098"/>
            <a:ext cx="5715000" cy="605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picture to choose the right answer.</a:t>
            </a:r>
            <a:endParaRPr lang="en-US" sz="20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478" y="1147948"/>
            <a:ext cx="2925954" cy="1910136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339" y="3692836"/>
            <a:ext cx="1923249" cy="182593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636" y="4094450"/>
            <a:ext cx="1478789" cy="1298323"/>
          </a:xfrm>
          <a:prstGeom prst="roundRect">
            <a:avLst/>
          </a:prstGeom>
        </p:spPr>
      </p:pic>
      <p:sp>
        <p:nvSpPr>
          <p:cNvPr id="38" name="Bùi Liễu 0968142780"/>
          <p:cNvSpPr/>
          <p:nvPr/>
        </p:nvSpPr>
        <p:spPr>
          <a:xfrm>
            <a:off x="2460489" y="5614706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Bùi liễu 0968142780"/>
          <p:cNvSpPr/>
          <p:nvPr/>
        </p:nvSpPr>
        <p:spPr>
          <a:xfrm>
            <a:off x="5973525" y="5739509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Bùi liễu 0968142780"/>
          <p:cNvSpPr/>
          <p:nvPr/>
        </p:nvSpPr>
        <p:spPr>
          <a:xfrm>
            <a:off x="9323864" y="5751353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Bùi Liễu 0968142780"/>
          <p:cNvSpPr/>
          <p:nvPr/>
        </p:nvSpPr>
        <p:spPr>
          <a:xfrm>
            <a:off x="1146824" y="3658150"/>
            <a:ext cx="2978666" cy="204469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Bùi Liễu 0968142780"/>
          <p:cNvSpPr/>
          <p:nvPr/>
        </p:nvSpPr>
        <p:spPr>
          <a:xfrm>
            <a:off x="7781572" y="3771979"/>
            <a:ext cx="3309753" cy="194326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Bùi Liễu 0968142780"/>
          <p:cNvSpPr/>
          <p:nvPr/>
        </p:nvSpPr>
        <p:spPr>
          <a:xfrm>
            <a:off x="4715756" y="3721262"/>
            <a:ext cx="2978666" cy="204469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654" y="4106656"/>
            <a:ext cx="1521117" cy="1286117"/>
          </a:xfrm>
          <a:prstGeom prst="rect">
            <a:avLst/>
          </a:prstGeom>
        </p:spPr>
      </p:pic>
      <p:pic>
        <p:nvPicPr>
          <p:cNvPr id="22" name="dancing hobby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172.875"/>
                </p14:media>
              </p:ext>
            </p:ext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4600" y="2283211"/>
            <a:ext cx="536970" cy="430463"/>
          </a:xfrm>
          <a:prstGeom prst="rect">
            <a:avLst/>
          </a:prstGeom>
        </p:spPr>
      </p:pic>
      <p:pic>
        <p:nvPicPr>
          <p:cNvPr id="23" name="Picture 2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5430" y="5958045"/>
            <a:ext cx="532587" cy="54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41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68182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984" y="3020876"/>
            <a:ext cx="3138521" cy="266550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270" y="3074302"/>
            <a:ext cx="3298324" cy="262715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819" y="2670429"/>
            <a:ext cx="3259971" cy="3208834"/>
          </a:xfrm>
          <a:prstGeom prst="rect">
            <a:avLst/>
          </a:prstGeom>
        </p:spPr>
      </p:pic>
      <p:pic>
        <p:nvPicPr>
          <p:cNvPr id="31" name="Bùi Liễu 096814278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58539" y="3714324"/>
            <a:ext cx="640080" cy="56052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Bùi Liễu 096814278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35934" y="3714324"/>
            <a:ext cx="640080" cy="56498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Bùi Liễu 096814278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33037" y="3655614"/>
            <a:ext cx="640080" cy="56052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Rectangle 19"/>
          <p:cNvSpPr/>
          <p:nvPr/>
        </p:nvSpPr>
        <p:spPr>
          <a:xfrm>
            <a:off x="1067984" y="450997"/>
            <a:ext cx="3971264" cy="605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Choose the right answer.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943600" y="359098"/>
            <a:ext cx="5715000" cy="605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picture to choose the right answer.</a:t>
            </a:r>
            <a:endParaRPr lang="en-US" sz="20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478" y="1147948"/>
            <a:ext cx="2925954" cy="1910136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090" y="3725383"/>
            <a:ext cx="1923249" cy="182593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400" y="4216136"/>
            <a:ext cx="2118512" cy="1139725"/>
          </a:xfrm>
          <a:prstGeom prst="rect">
            <a:avLst/>
          </a:prstGeom>
        </p:spPr>
      </p:pic>
      <p:sp>
        <p:nvSpPr>
          <p:cNvPr id="38" name="Bùi Liễu 0968142780"/>
          <p:cNvSpPr/>
          <p:nvPr/>
        </p:nvSpPr>
        <p:spPr>
          <a:xfrm>
            <a:off x="2460489" y="5614706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Bùi liễu 0968142780"/>
          <p:cNvSpPr/>
          <p:nvPr/>
        </p:nvSpPr>
        <p:spPr>
          <a:xfrm>
            <a:off x="5973525" y="5739509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Bùi liễu 0968142780"/>
          <p:cNvSpPr/>
          <p:nvPr/>
        </p:nvSpPr>
        <p:spPr>
          <a:xfrm>
            <a:off x="9323864" y="5751353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Bùi Liễu 0968142780"/>
          <p:cNvSpPr/>
          <p:nvPr/>
        </p:nvSpPr>
        <p:spPr>
          <a:xfrm>
            <a:off x="7913155" y="3666719"/>
            <a:ext cx="3309753" cy="194326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Bùi Liễu 0968142780"/>
          <p:cNvSpPr/>
          <p:nvPr/>
        </p:nvSpPr>
        <p:spPr>
          <a:xfrm>
            <a:off x="1133037" y="3655614"/>
            <a:ext cx="2978666" cy="204469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706" y="4022212"/>
            <a:ext cx="1669449" cy="1411532"/>
          </a:xfrm>
          <a:prstGeom prst="rect">
            <a:avLst/>
          </a:prstGeom>
        </p:spPr>
      </p:pic>
      <p:pic>
        <p:nvPicPr>
          <p:cNvPr id="22" name="draw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7690" y="2321139"/>
            <a:ext cx="475615" cy="381277"/>
          </a:xfrm>
          <a:prstGeom prst="rect">
            <a:avLst/>
          </a:prstGeom>
        </p:spPr>
      </p:pic>
      <p:sp>
        <p:nvSpPr>
          <p:cNvPr id="34" name="Bùi Liễu 0968142780"/>
          <p:cNvSpPr/>
          <p:nvPr/>
        </p:nvSpPr>
        <p:spPr>
          <a:xfrm>
            <a:off x="4627495" y="3674522"/>
            <a:ext cx="2978666" cy="204469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0662" y="5915605"/>
            <a:ext cx="532587" cy="54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968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10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ave 2"/>
          <p:cNvSpPr/>
          <p:nvPr/>
        </p:nvSpPr>
        <p:spPr>
          <a:xfrm>
            <a:off x="3897522" y="1112187"/>
            <a:ext cx="4554647" cy="1961982"/>
          </a:xfrm>
          <a:prstGeom prst="wave">
            <a:avLst/>
          </a:prstGeom>
          <a:solidFill>
            <a:srgbClr val="FF7C80"/>
          </a:solidFill>
          <a:ln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What’s your hobby?</a:t>
            </a:r>
          </a:p>
          <a:p>
            <a:pPr algn="ctr"/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swimming.</a:t>
            </a:r>
            <a:endParaRPr lang="vi-VN" sz="3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984" y="3020876"/>
            <a:ext cx="3138521" cy="266550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386" y="3124200"/>
            <a:ext cx="3298324" cy="262715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10" y="2749212"/>
            <a:ext cx="3259971" cy="3208834"/>
          </a:xfrm>
          <a:prstGeom prst="rect">
            <a:avLst/>
          </a:prstGeom>
        </p:spPr>
      </p:pic>
      <p:pic>
        <p:nvPicPr>
          <p:cNvPr id="31" name="Bùi Liễu 096814278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10002" y="3718224"/>
            <a:ext cx="640080" cy="56052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Bùi Liễu 096814278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37424" y="3743119"/>
            <a:ext cx="640080" cy="56498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Bùi Liễu 096814278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7237" y="3652443"/>
            <a:ext cx="640080" cy="56052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Rectangle 19"/>
          <p:cNvSpPr/>
          <p:nvPr/>
        </p:nvSpPr>
        <p:spPr>
          <a:xfrm>
            <a:off x="1212187" y="359098"/>
            <a:ext cx="3971264" cy="605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Choose the right answer.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943600" y="359098"/>
            <a:ext cx="5715000" cy="605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picture to choose the right answer.</a:t>
            </a:r>
            <a:endParaRPr lang="en-US" sz="20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077" y="3971718"/>
            <a:ext cx="1609484" cy="1331722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022" y="4047918"/>
            <a:ext cx="1617151" cy="138531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800" y="4011882"/>
            <a:ext cx="1554870" cy="1421346"/>
          </a:xfrm>
          <a:prstGeom prst="rect">
            <a:avLst/>
          </a:prstGeom>
        </p:spPr>
      </p:pic>
      <p:sp>
        <p:nvSpPr>
          <p:cNvPr id="38" name="Bùi Liễu 0968142780"/>
          <p:cNvSpPr/>
          <p:nvPr/>
        </p:nvSpPr>
        <p:spPr>
          <a:xfrm>
            <a:off x="2460489" y="5614706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Bùi liễu 0968142780"/>
          <p:cNvSpPr/>
          <p:nvPr/>
        </p:nvSpPr>
        <p:spPr>
          <a:xfrm>
            <a:off x="5973525" y="5739509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Bùi liễu 0968142780"/>
          <p:cNvSpPr/>
          <p:nvPr/>
        </p:nvSpPr>
        <p:spPr>
          <a:xfrm>
            <a:off x="9323864" y="5751353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Bùi Liễu 0968142780"/>
          <p:cNvSpPr/>
          <p:nvPr/>
        </p:nvSpPr>
        <p:spPr>
          <a:xfrm>
            <a:off x="7995262" y="3718224"/>
            <a:ext cx="2978666" cy="204469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Bùi Liễu 0968142780"/>
          <p:cNvSpPr/>
          <p:nvPr/>
        </p:nvSpPr>
        <p:spPr>
          <a:xfrm>
            <a:off x="4548386" y="3796245"/>
            <a:ext cx="3309753" cy="194326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Bùi Liễu 0968142780"/>
          <p:cNvSpPr/>
          <p:nvPr/>
        </p:nvSpPr>
        <p:spPr>
          <a:xfrm>
            <a:off x="1083760" y="3616755"/>
            <a:ext cx="2978666" cy="204469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4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5430" y="5958045"/>
            <a:ext cx="532587" cy="54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680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984" y="3020876"/>
            <a:ext cx="3138521" cy="266550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450" y="3124200"/>
            <a:ext cx="3298324" cy="262715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10" y="2749212"/>
            <a:ext cx="3259971" cy="3208834"/>
          </a:xfrm>
          <a:prstGeom prst="rect">
            <a:avLst/>
          </a:prstGeom>
        </p:spPr>
      </p:pic>
      <p:pic>
        <p:nvPicPr>
          <p:cNvPr id="31" name="Bùi Liễu 096814278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58539" y="3714324"/>
            <a:ext cx="640080" cy="56052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Bùi Liễu 096814278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35934" y="3714324"/>
            <a:ext cx="640080" cy="56498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Bùi Liễu 096814278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33037" y="3655614"/>
            <a:ext cx="640080" cy="56052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Rectangle 19"/>
          <p:cNvSpPr/>
          <p:nvPr/>
        </p:nvSpPr>
        <p:spPr>
          <a:xfrm>
            <a:off x="1133037" y="537085"/>
            <a:ext cx="3971264" cy="605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Choose the right answer.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943600" y="359098"/>
            <a:ext cx="5715000" cy="605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picture to choose the right answer.</a:t>
            </a:r>
            <a:endParaRPr lang="en-US" sz="20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090" y="3725383"/>
            <a:ext cx="1923249" cy="182593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882" y="3843441"/>
            <a:ext cx="1735817" cy="173581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400" y="4216136"/>
            <a:ext cx="2118512" cy="1139725"/>
          </a:xfrm>
          <a:prstGeom prst="rect">
            <a:avLst/>
          </a:prstGeom>
        </p:spPr>
      </p:pic>
      <p:sp>
        <p:nvSpPr>
          <p:cNvPr id="38" name="Bùi Liễu 0968142780"/>
          <p:cNvSpPr/>
          <p:nvPr/>
        </p:nvSpPr>
        <p:spPr>
          <a:xfrm>
            <a:off x="2460489" y="5614706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Bùi liễu 0968142780"/>
          <p:cNvSpPr/>
          <p:nvPr/>
        </p:nvSpPr>
        <p:spPr>
          <a:xfrm>
            <a:off x="5973525" y="5739509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Bùi liễu 0968142780"/>
          <p:cNvSpPr/>
          <p:nvPr/>
        </p:nvSpPr>
        <p:spPr>
          <a:xfrm>
            <a:off x="9323864" y="5751353"/>
            <a:ext cx="448045" cy="433628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vi-VN" sz="3600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Bùi Liễu 0968142780"/>
          <p:cNvSpPr/>
          <p:nvPr/>
        </p:nvSpPr>
        <p:spPr>
          <a:xfrm>
            <a:off x="5295687" y="2153731"/>
            <a:ext cx="2514600" cy="605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singing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Bùi Liễu 0968142780"/>
          <p:cNvSpPr/>
          <p:nvPr/>
        </p:nvSpPr>
        <p:spPr>
          <a:xfrm>
            <a:off x="4751697" y="3689000"/>
            <a:ext cx="2978666" cy="204469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Bùi Liễu 0968142780"/>
          <p:cNvSpPr/>
          <p:nvPr/>
        </p:nvSpPr>
        <p:spPr>
          <a:xfrm>
            <a:off x="7925774" y="3757048"/>
            <a:ext cx="3309753" cy="194326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Bùi Liễu 0968142780"/>
          <p:cNvSpPr/>
          <p:nvPr/>
        </p:nvSpPr>
        <p:spPr>
          <a:xfrm>
            <a:off x="1133037" y="3655614"/>
            <a:ext cx="2978666" cy="204469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5430" y="5958045"/>
            <a:ext cx="532587" cy="544357"/>
          </a:xfrm>
          <a:prstGeom prst="rect">
            <a:avLst/>
          </a:prstGeom>
        </p:spPr>
      </p:pic>
      <p:sp>
        <p:nvSpPr>
          <p:cNvPr id="22" name="Wave 21"/>
          <p:cNvSpPr/>
          <p:nvPr/>
        </p:nvSpPr>
        <p:spPr>
          <a:xfrm>
            <a:off x="3897522" y="1112187"/>
            <a:ext cx="4554647" cy="1961982"/>
          </a:xfrm>
          <a:prstGeom prst="wave">
            <a:avLst/>
          </a:prstGeom>
          <a:solidFill>
            <a:srgbClr val="FF7C80"/>
          </a:solidFill>
          <a:ln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What’s your hobby?</a:t>
            </a:r>
          </a:p>
          <a:p>
            <a:pPr algn="ctr"/>
            <a:r>
              <a:rPr 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singing.</a:t>
            </a:r>
            <a:endParaRPr lang="vi-VN" sz="3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8872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4243</TotalTime>
  <Words>868</Words>
  <Application>Microsoft Office PowerPoint</Application>
  <PresentationFormat>Màn hình rộng</PresentationFormat>
  <Paragraphs>323</Paragraphs>
  <Slides>55</Slides>
  <Notes>38</Notes>
  <HiddenSlides>0</HiddenSlides>
  <MMClips>27</MMClips>
  <ScaleCrop>false</ScaleCrop>
  <HeadingPairs>
    <vt:vector size="6" baseType="variant">
      <vt:variant>
        <vt:lpstr>Phông được Dùng</vt:lpstr>
      </vt:variant>
      <vt:variant>
        <vt:i4>8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55</vt:i4>
      </vt:variant>
    </vt:vector>
  </HeadingPairs>
  <TitlesOfParts>
    <vt:vector size="64" baseType="lpstr">
      <vt:lpstr>Arial</vt:lpstr>
      <vt:lpstr>Arial </vt:lpstr>
      <vt:lpstr>Arial Black</vt:lpstr>
      <vt:lpstr>Berlin Sans FB Demi</vt:lpstr>
      <vt:lpstr>Calibri</vt:lpstr>
      <vt:lpstr>Comic Sans MS</vt:lpstr>
      <vt:lpstr>Fredoka One</vt:lpstr>
      <vt:lpstr>Wingdings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Windows 10</cp:lastModifiedBy>
  <cp:revision>309</cp:revision>
  <dcterms:created xsi:type="dcterms:W3CDTF">2006-08-16T00:00:00Z</dcterms:created>
  <dcterms:modified xsi:type="dcterms:W3CDTF">2023-10-30T08:15:29Z</dcterms:modified>
</cp:coreProperties>
</file>