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notesSlides/notesSlide4.xml" ContentType="application/vnd.openxmlformats-officedocument.presentationml.notesSlide+xml"/>
  <Override PartName="/ppt/media/audio3.wav" ContentType="audio/x-wav"/>
  <Override PartName="/ppt/notesSlides/notesSlide5.xml" ContentType="application/vnd.openxmlformats-officedocument.presentationml.notesSlide+xml"/>
  <Override PartName="/ppt/media/audio4.wav" ContentType="audio/x-wav"/>
  <Override PartName="/ppt/media/audio5.wav" ContentType="audio/x-wav"/>
  <Override PartName="/ppt/notesSlides/notesSlide6.xml" ContentType="application/vnd.openxmlformats-officedocument.presentationml.notesSlide+xml"/>
  <Override PartName="/ppt/media/audio6.wav" ContentType="audio/x-wav"/>
  <Override PartName="/ppt/media/audio7.wav" ContentType="audio/x-wav"/>
  <Override PartName="/ppt/media/media2.wav" ContentType="audio/x-wav"/>
  <Override PartName="/ppt/media/media3.wav" ContentType="audio/x-wav"/>
  <Override PartName="/ppt/media/media4.wav" ContentType="audio/x-wav"/>
  <Override PartName="/ppt/media/media5.wav" ContentType="audio/x-wav"/>
  <Override PartName="/ppt/media/media6.wav" ContentType="audio/x-wav"/>
  <Override PartName="/ppt/media/media7.wav" ContentType="audio/x-wav"/>
  <Override PartName="/ppt/media/media8.wav" ContentType="audio/x-wav"/>
  <Override PartName="/ppt/media/media9.wav" ContentType="audio/x-wav"/>
  <Override PartName="/ppt/media/media10.wav" ContentType="audio/x-wav"/>
  <Override PartName="/ppt/media/media11.wav" ContentType="audio/x-wav"/>
  <Override PartName="/ppt/media/media12.wav" ContentType="audio/x-wav"/>
  <Override PartName="/ppt/media/media13.wav" ContentType="audio/x-wav"/>
  <Override PartName="/ppt/media/media14.wav" ContentType="audio/x-wav"/>
  <Override PartName="/ppt/media/media15.wav" ContentType="audio/x-wav"/>
  <Override PartName="/ppt/notesSlides/notesSlide7.xml" ContentType="application/vnd.openxmlformats-officedocument.presentationml.notesSlide+xml"/>
  <Override PartName="/ppt/media/audio9.wav" ContentType="audio/x-wav"/>
  <Override PartName="/ppt/media/audio10.wav" ContentType="audio/x-wav"/>
  <Override PartName="/ppt/media/audio11.wav" ContentType="audio/x-wav"/>
  <Override PartName="/ppt/media/audio12.wav" ContentType="audio/x-wav"/>
  <Override PartName="/ppt/media/audio13.wav" ContentType="audio/x-wav"/>
  <Override PartName="/ppt/media/audio14.wav" ContentType="audio/x-wav"/>
  <Override PartName="/ppt/media/audio15.wav" ContentType="audio/x-wav"/>
  <Override PartName="/ppt/media/audio16.wav" ContentType="audio/x-wav"/>
  <Override PartName="/ppt/media/audio17.wav" ContentType="audio/x-wav"/>
  <Override PartName="/ppt/media/audio18.wav" ContentType="audio/x-wav"/>
  <Override PartName="/ppt/media/audio19.wav" ContentType="audio/x-wav"/>
  <Override PartName="/ppt/media/audio20.wav" ContentType="audio/x-wav"/>
  <Override PartName="/ppt/media/media16.wav" ContentType="audio/x-wav"/>
  <Override PartName="/ppt/media/media17.wav" ContentType="audio/x-wav"/>
  <Override PartName="/ppt/media/audio22.wav" ContentType="audio/x-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media18.wav" ContentType="audio/x-wav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7" r:id="rId2"/>
    <p:sldId id="373" r:id="rId3"/>
    <p:sldId id="410" r:id="rId4"/>
    <p:sldId id="289" r:id="rId5"/>
    <p:sldId id="340" r:id="rId6"/>
    <p:sldId id="463" r:id="rId7"/>
    <p:sldId id="341" r:id="rId8"/>
    <p:sldId id="338" r:id="rId9"/>
    <p:sldId id="469" r:id="rId10"/>
    <p:sldId id="379" r:id="rId11"/>
    <p:sldId id="426" r:id="rId12"/>
    <p:sldId id="459" r:id="rId13"/>
    <p:sldId id="460" r:id="rId14"/>
    <p:sldId id="461" r:id="rId15"/>
    <p:sldId id="427" r:id="rId16"/>
    <p:sldId id="402" r:id="rId17"/>
    <p:sldId id="435" r:id="rId18"/>
    <p:sldId id="436" r:id="rId19"/>
    <p:sldId id="437" r:id="rId20"/>
    <p:sldId id="438" r:id="rId21"/>
    <p:sldId id="439" r:id="rId22"/>
    <p:sldId id="440" r:id="rId23"/>
    <p:sldId id="441" r:id="rId24"/>
    <p:sldId id="442" r:id="rId25"/>
    <p:sldId id="443" r:id="rId26"/>
    <p:sldId id="444" r:id="rId27"/>
    <p:sldId id="445" r:id="rId28"/>
    <p:sldId id="446" r:id="rId29"/>
    <p:sldId id="447" r:id="rId30"/>
    <p:sldId id="448" r:id="rId31"/>
    <p:sldId id="449" r:id="rId32"/>
    <p:sldId id="450" r:id="rId33"/>
    <p:sldId id="451" r:id="rId34"/>
    <p:sldId id="452" r:id="rId35"/>
    <p:sldId id="453" r:id="rId36"/>
    <p:sldId id="454" r:id="rId37"/>
    <p:sldId id="455" r:id="rId38"/>
    <p:sldId id="403" r:id="rId39"/>
    <p:sldId id="348" r:id="rId40"/>
    <p:sldId id="412" r:id="rId41"/>
    <p:sldId id="342" r:id="rId42"/>
    <p:sldId id="462" r:id="rId43"/>
    <p:sldId id="416" r:id="rId44"/>
    <p:sldId id="417" r:id="rId45"/>
    <p:sldId id="418" r:id="rId46"/>
    <p:sldId id="371" r:id="rId47"/>
    <p:sldId id="359" r:id="rId48"/>
    <p:sldId id="421" r:id="rId49"/>
    <p:sldId id="422" r:id="rId50"/>
    <p:sldId id="423" r:id="rId51"/>
    <p:sldId id="424" r:id="rId52"/>
    <p:sldId id="345" r:id="rId53"/>
    <p:sldId id="404" r:id="rId54"/>
    <p:sldId id="465" r:id="rId55"/>
    <p:sldId id="467" r:id="rId56"/>
    <p:sldId id="470" r:id="rId57"/>
    <p:sldId id="406" r:id="rId58"/>
    <p:sldId id="288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0926C"/>
    <a:srgbClr val="D19AD2"/>
    <a:srgbClr val="FF7C80"/>
    <a:srgbClr val="F2B800"/>
    <a:srgbClr val="FFFF99"/>
    <a:srgbClr val="FFFFCC"/>
    <a:srgbClr val="CF94D0"/>
    <a:srgbClr val="FF99CC"/>
    <a:srgbClr val="5CB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41" autoAdjust="0"/>
    <p:restoredTop sz="93594" autoAdjust="0"/>
  </p:normalViewPr>
  <p:slideViewPr>
    <p:cSldViewPr>
      <p:cViewPr varScale="1">
        <p:scale>
          <a:sx n="68" d="100"/>
          <a:sy n="68" d="100"/>
        </p:scale>
        <p:origin x="33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53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21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55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4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070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80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78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61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24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3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31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91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85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12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91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88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141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15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13" Type="http://schemas.openxmlformats.org/officeDocument/2006/relationships/image" Target="../media/image28.png"/><Relationship Id="rId3" Type="http://schemas.microsoft.com/office/2007/relationships/media" Target="../media/media13.wav"/><Relationship Id="rId7" Type="http://schemas.microsoft.com/office/2007/relationships/media" Target="../media/media14.wav"/><Relationship Id="rId12" Type="http://schemas.openxmlformats.org/officeDocument/2006/relationships/image" Target="../media/image22.png"/><Relationship Id="rId2" Type="http://schemas.openxmlformats.org/officeDocument/2006/relationships/audio" Target="../media/media12.wav"/><Relationship Id="rId16" Type="http://schemas.openxmlformats.org/officeDocument/2006/relationships/image" Target="../media/image25.png"/><Relationship Id="rId1" Type="http://schemas.microsoft.com/office/2007/relationships/media" Target="../media/media12.wav"/><Relationship Id="rId6" Type="http://schemas.openxmlformats.org/officeDocument/2006/relationships/audio" Target="../media/media15.wav"/><Relationship Id="rId11" Type="http://schemas.openxmlformats.org/officeDocument/2006/relationships/image" Target="../media/image27.png"/><Relationship Id="rId5" Type="http://schemas.microsoft.com/office/2007/relationships/media" Target="../media/media15.wav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audio" Target="../media/media13.wav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3" Type="http://schemas.microsoft.com/office/2007/relationships/media" Target="../media/media13.wav"/><Relationship Id="rId7" Type="http://schemas.microsoft.com/office/2007/relationships/media" Target="../media/media14.wav"/><Relationship Id="rId12" Type="http://schemas.openxmlformats.org/officeDocument/2006/relationships/image" Target="../media/image25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audio" Target="../media/media15.wav"/><Relationship Id="rId11" Type="http://schemas.openxmlformats.org/officeDocument/2006/relationships/image" Target="../media/image29.png"/><Relationship Id="rId5" Type="http://schemas.microsoft.com/office/2007/relationships/media" Target="../media/media15.wav"/><Relationship Id="rId10" Type="http://schemas.openxmlformats.org/officeDocument/2006/relationships/image" Target="../media/image20.png"/><Relationship Id="rId4" Type="http://schemas.openxmlformats.org/officeDocument/2006/relationships/audio" Target="../media/media13.wav"/><Relationship Id="rId9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audio" Target="../media/audio1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2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6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8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9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20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8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9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4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7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20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5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5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6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1.wav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2" Type="http://schemas.microsoft.com/office/2007/relationships/media" Target="../media/media16.wav"/><Relationship Id="rId1" Type="http://schemas.openxmlformats.org/officeDocument/2006/relationships/audio" Target="NULL" TargetMode="External"/><Relationship Id="rId6" Type="http://schemas.openxmlformats.org/officeDocument/2006/relationships/image" Target="../media/image38.png"/><Relationship Id="rId11" Type="http://schemas.openxmlformats.org/officeDocument/2006/relationships/image" Target="../media/image22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microsoft.com/office/2007/relationships/media" Target="../media/media17.wav"/><Relationship Id="rId1" Type="http://schemas.openxmlformats.org/officeDocument/2006/relationships/audio" Target="NULL" TargetMode="Externa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audio" Target="../media/audio22.wav"/><Relationship Id="rId10" Type="http://schemas.openxmlformats.org/officeDocument/2006/relationships/image" Target="../media/image22.png"/><Relationship Id="rId4" Type="http://schemas.openxmlformats.org/officeDocument/2006/relationships/audio" Target="../media/audio1.wav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8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microsoft.com/office/2007/relationships/media" Target="../media/media8.wav"/><Relationship Id="rId18" Type="http://schemas.openxmlformats.org/officeDocument/2006/relationships/audio" Target="../media/media10.wav"/><Relationship Id="rId26" Type="http://schemas.openxmlformats.org/officeDocument/2006/relationships/image" Target="../media/image16.png"/><Relationship Id="rId3" Type="http://schemas.microsoft.com/office/2007/relationships/media" Target="../media/media3.wav"/><Relationship Id="rId21" Type="http://schemas.openxmlformats.org/officeDocument/2006/relationships/slideLayout" Target="../slideLayouts/slideLayout14.xml"/><Relationship Id="rId7" Type="http://schemas.microsoft.com/office/2007/relationships/media" Target="../media/media5.wav"/><Relationship Id="rId12" Type="http://schemas.openxmlformats.org/officeDocument/2006/relationships/audio" Target="../media/media7.wav"/><Relationship Id="rId17" Type="http://schemas.microsoft.com/office/2007/relationships/media" Target="../media/media10.wav"/><Relationship Id="rId25" Type="http://schemas.openxmlformats.org/officeDocument/2006/relationships/image" Target="../media/image15.png"/><Relationship Id="rId2" Type="http://schemas.openxmlformats.org/officeDocument/2006/relationships/audio" Target="../media/media2.wav"/><Relationship Id="rId16" Type="http://schemas.openxmlformats.org/officeDocument/2006/relationships/audio" Target="../media/media9.wav"/><Relationship Id="rId20" Type="http://schemas.openxmlformats.org/officeDocument/2006/relationships/audio" Target="../media/media11.wav"/><Relationship Id="rId29" Type="http://schemas.openxmlformats.org/officeDocument/2006/relationships/image" Target="../media/image19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media" Target="../media/media7.wav"/><Relationship Id="rId24" Type="http://schemas.openxmlformats.org/officeDocument/2006/relationships/image" Target="../media/image14.png"/><Relationship Id="rId5" Type="http://schemas.microsoft.com/office/2007/relationships/media" Target="../media/media4.wav"/><Relationship Id="rId15" Type="http://schemas.microsoft.com/office/2007/relationships/media" Target="../media/media9.wav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10" Type="http://schemas.openxmlformats.org/officeDocument/2006/relationships/audio" Target="../media/media6.wav"/><Relationship Id="rId19" Type="http://schemas.microsoft.com/office/2007/relationships/media" Target="../media/media11.wav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openxmlformats.org/officeDocument/2006/relationships/audio" Target="../media/media8.wav"/><Relationship Id="rId22" Type="http://schemas.openxmlformats.org/officeDocument/2006/relationships/notesSlide" Target="../notesSlides/notesSlide14.xml"/><Relationship Id="rId27" Type="http://schemas.openxmlformats.org/officeDocument/2006/relationships/image" Target="../media/image1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13" Type="http://schemas.openxmlformats.org/officeDocument/2006/relationships/image" Target="../media/image22.png"/><Relationship Id="rId3" Type="http://schemas.microsoft.com/office/2007/relationships/media" Target="../media/media13.wav"/><Relationship Id="rId7" Type="http://schemas.microsoft.com/office/2007/relationships/media" Target="../media/media14.wav"/><Relationship Id="rId12" Type="http://schemas.openxmlformats.org/officeDocument/2006/relationships/image" Target="../media/image27.png"/><Relationship Id="rId17" Type="http://schemas.openxmlformats.org/officeDocument/2006/relationships/image" Target="../media/image25.png"/><Relationship Id="rId2" Type="http://schemas.openxmlformats.org/officeDocument/2006/relationships/audio" Target="../media/media12.wav"/><Relationship Id="rId16" Type="http://schemas.openxmlformats.org/officeDocument/2006/relationships/image" Target="../media/image24.png"/><Relationship Id="rId1" Type="http://schemas.microsoft.com/office/2007/relationships/media" Target="../media/media12.wav"/><Relationship Id="rId6" Type="http://schemas.openxmlformats.org/officeDocument/2006/relationships/audio" Target="../media/media15.wav"/><Relationship Id="rId11" Type="http://schemas.openxmlformats.org/officeDocument/2006/relationships/image" Target="../media/image20.png"/><Relationship Id="rId5" Type="http://schemas.microsoft.com/office/2007/relationships/media" Target="../media/media15.wav"/><Relationship Id="rId15" Type="http://schemas.openxmlformats.org/officeDocument/2006/relationships/image" Target="../media/image26.png"/><Relationship Id="rId10" Type="http://schemas.openxmlformats.org/officeDocument/2006/relationships/notesSlide" Target="../notesSlides/notesSlide15.xml"/><Relationship Id="rId4" Type="http://schemas.openxmlformats.org/officeDocument/2006/relationships/audio" Target="../media/media13.wav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1.wav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microsoft.com/office/2007/relationships/media" Target="../media/media8.wav"/><Relationship Id="rId18" Type="http://schemas.openxmlformats.org/officeDocument/2006/relationships/audio" Target="../media/media10.wav"/><Relationship Id="rId26" Type="http://schemas.openxmlformats.org/officeDocument/2006/relationships/image" Target="../media/image17.png"/><Relationship Id="rId3" Type="http://schemas.microsoft.com/office/2007/relationships/media" Target="../media/media3.wav"/><Relationship Id="rId21" Type="http://schemas.openxmlformats.org/officeDocument/2006/relationships/slideLayout" Target="../slideLayouts/slideLayout14.xml"/><Relationship Id="rId7" Type="http://schemas.microsoft.com/office/2007/relationships/media" Target="../media/media5.wav"/><Relationship Id="rId12" Type="http://schemas.openxmlformats.org/officeDocument/2006/relationships/audio" Target="../media/media7.wav"/><Relationship Id="rId17" Type="http://schemas.microsoft.com/office/2007/relationships/media" Target="../media/media10.wav"/><Relationship Id="rId25" Type="http://schemas.openxmlformats.org/officeDocument/2006/relationships/image" Target="../media/image16.png"/><Relationship Id="rId2" Type="http://schemas.openxmlformats.org/officeDocument/2006/relationships/audio" Target="../media/media2.wav"/><Relationship Id="rId16" Type="http://schemas.openxmlformats.org/officeDocument/2006/relationships/audio" Target="../media/media9.wav"/><Relationship Id="rId20" Type="http://schemas.openxmlformats.org/officeDocument/2006/relationships/audio" Target="../media/media11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media" Target="../media/media7.wav"/><Relationship Id="rId24" Type="http://schemas.openxmlformats.org/officeDocument/2006/relationships/image" Target="../media/image15.png"/><Relationship Id="rId5" Type="http://schemas.microsoft.com/office/2007/relationships/media" Target="../media/media4.wav"/><Relationship Id="rId15" Type="http://schemas.microsoft.com/office/2007/relationships/media" Target="../media/media9.wav"/><Relationship Id="rId23" Type="http://schemas.openxmlformats.org/officeDocument/2006/relationships/image" Target="../media/image14.png"/><Relationship Id="rId28" Type="http://schemas.openxmlformats.org/officeDocument/2006/relationships/image" Target="../media/image19.png"/><Relationship Id="rId10" Type="http://schemas.openxmlformats.org/officeDocument/2006/relationships/audio" Target="../media/media6.wav"/><Relationship Id="rId19" Type="http://schemas.microsoft.com/office/2007/relationships/media" Target="../media/media11.wav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openxmlformats.org/officeDocument/2006/relationships/audio" Target="../media/media8.wav"/><Relationship Id="rId22" Type="http://schemas.openxmlformats.org/officeDocument/2006/relationships/image" Target="../media/image13.png"/><Relationship Id="rId2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1961477" y="2627594"/>
            <a:ext cx="1596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Berlin Sans FB Demi" panose="020E0802020502020306" pitchFamily="34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143000" y="1752600"/>
            <a:ext cx="9695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Berlin Sans FB Demi" panose="020E0802020502020306" pitchFamily="34" charset="0"/>
              </a:rPr>
              <a:t>Monday, September 25</a:t>
            </a:r>
            <a:r>
              <a:rPr lang="en-US" sz="4400" baseline="30000">
                <a:latin typeface="Berlin Sans FB Demi" panose="020E0802020502020306" pitchFamily="34" charset="0"/>
              </a:rPr>
              <a:t>th</a:t>
            </a:r>
            <a:r>
              <a:rPr lang="en-US" sz="4400">
                <a:latin typeface="Berlin Sans FB Demi" panose="020E0802020502020306" pitchFamily="34" charset="0"/>
              </a:rPr>
              <a:t> 2023</a:t>
            </a:r>
            <a:endParaRPr lang="en-US" sz="4400" dirty="0">
              <a:latin typeface="Berlin Sans FB Demi" panose="020E0802020502020306" pitchFamily="34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3505822" y="2739270"/>
            <a:ext cx="609600" cy="546090"/>
          </a:xfrm>
          <a:prstGeom prst="dec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4573244" y="2379520"/>
            <a:ext cx="5256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Our names</a:t>
            </a:r>
            <a:endParaRPr lang="en-US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3575569" y="4893991"/>
            <a:ext cx="4424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erlin Sans FB Demi" panose="020E0802020502020306" pitchFamily="34" charset="0"/>
              </a:rPr>
              <a:t>           Lesson </a:t>
            </a:r>
            <a:r>
              <a:rPr lang="en-US" sz="4400" b="1" dirty="0">
                <a:latin typeface="Berlin Sans FB Demi" panose="020E0802020502020306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7588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7696200" y="2286000"/>
            <a:ext cx="19271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8193169" y="3971121"/>
            <a:ext cx="10823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8123974" y="3324790"/>
            <a:ext cx="1119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/jɪər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6160709"/>
            <a:ext cx="430292" cy="365406"/>
          </a:xfrm>
          <a:prstGeom prst="rect">
            <a:avLst/>
          </a:prstGeom>
        </p:spPr>
      </p:pic>
      <p:pic>
        <p:nvPicPr>
          <p:cNvPr id="2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436309"/>
            <a:ext cx="4724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352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7772400" y="2436328"/>
            <a:ext cx="145584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8104222" y="4068337"/>
            <a:ext cx="928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7908656" y="3422006"/>
            <a:ext cx="13195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/əʊld/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6172200"/>
            <a:ext cx="449698" cy="3818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96485"/>
            <a:ext cx="5349543" cy="3697371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20380263" flipH="1">
            <a:off x="5420773" y="2269522"/>
            <a:ext cx="901008" cy="66108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25174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8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7677823" y="2436328"/>
            <a:ext cx="164500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7924686" y="4068337"/>
            <a:ext cx="12875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cô ấy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8181166" y="3422006"/>
            <a:ext cx="774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/ʃiː/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38" y="1824585"/>
            <a:ext cx="3697371" cy="3697371"/>
          </a:xfrm>
          <a:prstGeom prst="rect">
            <a:avLst/>
          </a:prstGeom>
        </p:spPr>
      </p:pic>
      <p:pic>
        <p:nvPicPr>
          <p:cNvPr id="10" name="she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6248400"/>
            <a:ext cx="437160" cy="37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8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7913465" y="2436328"/>
            <a:ext cx="11737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6992831" y="4068337"/>
            <a:ext cx="31512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anh ấy, cậu ấy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8036094" y="3483165"/>
            <a:ext cx="928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/hi:/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756692"/>
            <a:ext cx="3898314" cy="3898314"/>
          </a:xfrm>
          <a:prstGeom prst="rect">
            <a:avLst/>
          </a:prstGeom>
        </p:spPr>
      </p:pic>
      <p:pic>
        <p:nvPicPr>
          <p:cNvPr id="11" name="he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6157460"/>
            <a:ext cx="381000" cy="32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813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477312" y="3753533"/>
            <a:ext cx="3872141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Rounded Rectangle 20"/>
          <p:cNvSpPr/>
          <p:nvPr/>
        </p:nvSpPr>
        <p:spPr>
          <a:xfrm>
            <a:off x="2115456" y="3753534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ounded Rectangle 19"/>
          <p:cNvSpPr/>
          <p:nvPr/>
        </p:nvSpPr>
        <p:spPr>
          <a:xfrm>
            <a:off x="6470213" y="838200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ounded Rectangle 18"/>
          <p:cNvSpPr/>
          <p:nvPr/>
        </p:nvSpPr>
        <p:spPr>
          <a:xfrm>
            <a:off x="2057400" y="838200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Bùi Liễu  0968142780"/>
          <p:cNvSpPr/>
          <p:nvPr/>
        </p:nvSpPr>
        <p:spPr>
          <a:xfrm>
            <a:off x="4495800" y="2286000"/>
            <a:ext cx="113364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466" y="6151003"/>
            <a:ext cx="430292" cy="365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07" y="1074189"/>
            <a:ext cx="2003526" cy="2003526"/>
          </a:xfrm>
          <a:prstGeom prst="ellipse">
            <a:avLst/>
          </a:prstGeom>
        </p:spPr>
      </p:pic>
      <p:sp>
        <p:nvSpPr>
          <p:cNvPr id="6" name="Bùi Liễu  0968142780"/>
          <p:cNvSpPr/>
          <p:nvPr/>
        </p:nvSpPr>
        <p:spPr>
          <a:xfrm>
            <a:off x="9008254" y="2314991"/>
            <a:ext cx="11263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266" y="6129676"/>
            <a:ext cx="468934" cy="3982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649" y="1053797"/>
            <a:ext cx="1949935" cy="1878534"/>
          </a:xfrm>
          <a:prstGeom prst="ellipse">
            <a:avLst/>
          </a:prstGeom>
        </p:spPr>
      </p:pic>
      <p:sp>
        <p:nvSpPr>
          <p:cNvPr id="9" name="Right Arrow 8"/>
          <p:cNvSpPr/>
          <p:nvPr/>
        </p:nvSpPr>
        <p:spPr>
          <a:xfrm rot="20380263" flipH="1">
            <a:off x="8495060" y="1321674"/>
            <a:ext cx="443387" cy="291701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Bùi Liễu  0968142780"/>
          <p:cNvSpPr/>
          <p:nvPr/>
        </p:nvSpPr>
        <p:spPr>
          <a:xfrm>
            <a:off x="4700984" y="5257800"/>
            <a:ext cx="7232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316" y="3894026"/>
            <a:ext cx="2081215" cy="2081215"/>
          </a:xfrm>
          <a:prstGeom prst="ellipse">
            <a:avLst/>
          </a:prstGeom>
        </p:spPr>
      </p:pic>
      <p:pic>
        <p:nvPicPr>
          <p:cNvPr id="1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708" y="6139628"/>
            <a:ext cx="457215" cy="388269"/>
          </a:xfrm>
          <a:prstGeom prst="rect">
            <a:avLst/>
          </a:prstGeom>
        </p:spPr>
      </p:pic>
      <p:sp>
        <p:nvSpPr>
          <p:cNvPr id="16" name="Bùi Liễu  0968142780"/>
          <p:cNvSpPr/>
          <p:nvPr/>
        </p:nvSpPr>
        <p:spPr>
          <a:xfrm>
            <a:off x="9053076" y="5257800"/>
            <a:ext cx="11558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41" y="3851063"/>
            <a:ext cx="2124178" cy="2124178"/>
          </a:xfrm>
          <a:prstGeom prst="ellipse">
            <a:avLst/>
          </a:prstGeom>
        </p:spPr>
      </p:pic>
      <p:pic>
        <p:nvPicPr>
          <p:cNvPr id="18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454" y="6144226"/>
            <a:ext cx="467510" cy="37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0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7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/>
      <p:bldP spid="6" grpId="0"/>
      <p:bldP spid="9" grpId="0" animBg="1"/>
      <p:bldP spid="10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564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40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C3167AD1-D4F3-401F-B329-0BA602F8E782}"/>
              </a:ext>
            </a:extLst>
          </p:cNvPr>
          <p:cNvSpPr txBox="1"/>
          <p:nvPr/>
        </p:nvSpPr>
        <p:spPr>
          <a:xfrm>
            <a:off x="2133600" y="1342109"/>
            <a:ext cx="6898154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year  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năm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3D32B1B6-B72D-45CB-BC95-1C9542B7A7B5}"/>
              </a:ext>
            </a:extLst>
          </p:cNvPr>
          <p:cNvSpPr txBox="1"/>
          <p:nvPr/>
        </p:nvSpPr>
        <p:spPr>
          <a:xfrm>
            <a:off x="2133600" y="2191721"/>
            <a:ext cx="6349091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old   </a:t>
            </a:r>
            <a:r>
              <a:rPr lang="en-US" sz="40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</a:rPr>
              <a:t>: tuổi</a:t>
            </a:r>
          </a:p>
        </p:txBody>
      </p:sp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596" y="6186792"/>
            <a:ext cx="377684" cy="320729"/>
          </a:xfrm>
          <a:prstGeom prst="rect">
            <a:avLst/>
          </a:prstGeom>
        </p:spPr>
      </p:pic>
      <p:pic>
        <p:nvPicPr>
          <p:cNvPr id="17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6199761"/>
            <a:ext cx="347142" cy="294790"/>
          </a:xfrm>
          <a:prstGeom prst="rect">
            <a:avLst/>
          </a:prstGeom>
        </p:spPr>
      </p:pic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6967563F-98A4-4BFE-B3D2-6B407AC8B6D4}"/>
              </a:ext>
            </a:extLst>
          </p:cNvPr>
          <p:cNvSpPr txBox="1"/>
          <p:nvPr/>
        </p:nvSpPr>
        <p:spPr>
          <a:xfrm>
            <a:off x="2161116" y="4089902"/>
            <a:ext cx="4741985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she 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</a:rPr>
              <a:t>: cô ấy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A9C6F0EA-B418-4FF4-BA33-56CE9DF006FB}"/>
              </a:ext>
            </a:extLst>
          </p:cNvPr>
          <p:cNvSpPr txBox="1"/>
          <p:nvPr/>
        </p:nvSpPr>
        <p:spPr>
          <a:xfrm>
            <a:off x="2161115" y="3095636"/>
            <a:ext cx="68317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he   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</a:rPr>
              <a:t>: anh ấy, cậu ấy</a:t>
            </a:r>
          </a:p>
        </p:txBody>
      </p:sp>
      <p:pic>
        <p:nvPicPr>
          <p:cNvPr id="18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289" y="6199934"/>
            <a:ext cx="363438" cy="308633"/>
          </a:xfrm>
          <a:prstGeom prst="rect">
            <a:avLst/>
          </a:prstGeom>
        </p:spPr>
      </p:pic>
      <p:pic>
        <p:nvPicPr>
          <p:cNvPr id="19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6199761"/>
            <a:ext cx="392154" cy="33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674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8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2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0" grpId="0"/>
      <p:bldP spid="11" grpId="0"/>
      <p:bldP spid="9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286000" y="1524000"/>
            <a:ext cx="7924800" cy="3926145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10000" y="3657600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rgbClr val="00B05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000" b="1" dirty="0">
              <a:solidFill>
                <a:srgbClr val="00B050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321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E8C7F9E-A41A-4571-A051-A36B3740539C}"/>
              </a:ext>
            </a:extLst>
          </p:cNvPr>
          <p:cNvSpPr/>
          <p:nvPr/>
        </p:nvSpPr>
        <p:spPr>
          <a:xfrm>
            <a:off x="1984255" y="644577"/>
            <a:ext cx="8059155" cy="5456420"/>
          </a:xfrm>
          <a:prstGeom prst="round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>
              <a:defRPr/>
            </a:pPr>
            <a:endParaRPr lang="es-ES">
              <a:effectLst>
                <a:innerShdw blurRad="114300">
                  <a:prstClr val="black"/>
                </a:inn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2C1FEF-38CC-4FF6-ADC3-90900150B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706813"/>
            <a:ext cx="2438400" cy="243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825" y="1228725"/>
            <a:ext cx="7065963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09310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150641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407816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5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647700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904875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30" name="TextBox 1"/>
          <p:cNvSpPr txBox="1">
            <a:spLocks noChangeArrowheads="1"/>
          </p:cNvSpPr>
          <p:nvPr/>
        </p:nvSpPr>
        <p:spPr bwMode="auto">
          <a:xfrm>
            <a:off x="476250" y="266700"/>
            <a:ext cx="3371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2400"/>
              <a:t>Click on the numbers</a:t>
            </a:r>
            <a:endParaRPr lang="es-ES" altLang="es-ES" sz="2400"/>
          </a:p>
        </p:txBody>
      </p:sp>
      <p:pic>
        <p:nvPicPr>
          <p:cNvPr id="14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B3911A7-2B71-46CE-9F08-B0EF0C0F832D}"/>
              </a:ext>
            </a:extLst>
          </p:cNvPr>
          <p:cNvSpPr/>
          <p:nvPr/>
        </p:nvSpPr>
        <p:spPr>
          <a:xfrm>
            <a:off x="3862168" y="675253"/>
            <a:ext cx="430472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" name="Rectángulo redondeado 3">
            <a:extLst>
              <a:ext uri="{FF2B5EF4-FFF2-40B4-BE49-F238E27FC236}">
                <a16:creationId xmlns:a16="http://schemas.microsoft.com/office/drawing/2014/main" id="{78C81124-2C28-4A93-A570-08A03B0C8ADC}"/>
              </a:ext>
            </a:extLst>
          </p:cNvPr>
          <p:cNvSpPr/>
          <p:nvPr/>
        </p:nvSpPr>
        <p:spPr>
          <a:xfrm>
            <a:off x="4332849" y="798771"/>
            <a:ext cx="339031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5784441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48638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407816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2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167991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904875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4EA099B-0468-4433-AC25-8445D23C9708}"/>
              </a:ext>
            </a:extLst>
          </p:cNvPr>
          <p:cNvSpPr/>
          <p:nvPr/>
        </p:nvSpPr>
        <p:spPr>
          <a:xfrm>
            <a:off x="3862168" y="675253"/>
            <a:ext cx="430472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Rectángulo redondeado 3">
            <a:extLst>
              <a:ext uri="{FF2B5EF4-FFF2-40B4-BE49-F238E27FC236}">
                <a16:creationId xmlns:a16="http://schemas.microsoft.com/office/drawing/2014/main" id="{E2F4F397-673A-403D-9B19-5CDF37554707}"/>
              </a:ext>
            </a:extLst>
          </p:cNvPr>
          <p:cNvSpPr/>
          <p:nvPr/>
        </p:nvSpPr>
        <p:spPr>
          <a:xfrm>
            <a:off x="4332849" y="798771"/>
            <a:ext cx="339031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6286436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86200" y="3124201"/>
            <a:ext cx="4332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>
                <a:solidFill>
                  <a:srgbClr val="00B050"/>
                </a:solidFill>
                <a:latin typeface="Comic Sans MS" panose="030F0702030302020204" pitchFamily="66" charset="0"/>
              </a:rPr>
              <a:t>Warm-up</a:t>
            </a:r>
            <a:r>
              <a:rPr lang="en-US" sz="8000" b="1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3696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862168" y="675253"/>
            <a:ext cx="430472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332849" y="798771"/>
            <a:ext cx="339031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four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51452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4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4079625" y="3597646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2885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904875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4683152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862168" y="675253"/>
            <a:ext cx="430472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251664" y="798771"/>
            <a:ext cx="3527771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eight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51452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8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9037326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2885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4195392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6937933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862168" y="675253"/>
            <a:ext cx="430472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251664" y="798771"/>
            <a:ext cx="3527771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51452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9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4183971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2885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8922138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2963" y="1341438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2665196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699805" y="675253"/>
            <a:ext cx="4551491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135904" y="798771"/>
            <a:ext cx="3727940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51452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3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892478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2885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4195390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2963" y="1341438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1811660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862168" y="675253"/>
            <a:ext cx="430472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251664" y="798771"/>
            <a:ext cx="3527771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423552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6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644948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28853" y="3597647"/>
            <a:ext cx="1900612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8865866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5900553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862168" y="675253"/>
            <a:ext cx="430472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251664" y="798771"/>
            <a:ext cx="3527771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4235524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1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888319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28853" y="3597647"/>
            <a:ext cx="1900612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660096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109150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671671" y="675253"/>
            <a:ext cx="4664033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065563" y="798771"/>
            <a:ext cx="3938953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seven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8904651" y="3597645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7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4294853" y="3597646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28853" y="3597647"/>
            <a:ext cx="1900612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660096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3868689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3671671" y="675253"/>
            <a:ext cx="4664033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4065563" y="798771"/>
            <a:ext cx="3938953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8904651" y="3597645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10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1833009" y="3597645"/>
            <a:ext cx="1900612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4342737" y="3597647"/>
            <a:ext cx="1650098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6600963" y="3597647"/>
            <a:ext cx="1638300" cy="231370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675" y="11938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2975" y="1341438"/>
            <a:ext cx="2097088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2296351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799367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four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1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1765529" y="5044341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67926" y="3367357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6799367" y="3361986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4943992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799367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eight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7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1765529" y="5044341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seven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67926" y="3367357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6799367" y="3361986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7256473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umbers Song Let's Count 1-10 New Vers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52400" y="76200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Let’s sing.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612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799367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eight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4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6789921" y="3361469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four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67926" y="3367357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1767926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114964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799367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8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1780599" y="3361469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eight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6799367" y="3361469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1767926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246617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1796829" y="3361469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6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6799366" y="5044341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6799367" y="3361469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1767926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6920549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1796829" y="3361469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2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1796828" y="5044341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6799367" y="3361469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6799368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8580527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1796829" y="3361469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10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6785113" y="3361469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6799367" y="5031243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1776788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2717584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779653" y="3361469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5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1776787" y="3361469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6799367" y="5031243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1776788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598232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779653" y="3361469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eight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9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6779652" y="5044341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76787" y="3370736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seven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1776788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four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141305-E28F-45EE-A31C-F3450DD82A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11356"/>
            <a:ext cx="1047750" cy="799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8427105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89AEFB-CF89-437D-87E2-F3C3666BD32D}"/>
              </a:ext>
            </a:extLst>
          </p:cNvPr>
          <p:cNvSpPr/>
          <p:nvPr/>
        </p:nvSpPr>
        <p:spPr>
          <a:xfrm>
            <a:off x="4679632" y="663742"/>
            <a:ext cx="3104710" cy="227896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8543BB4-6C48-411A-941E-6ECCD592F0AA}"/>
              </a:ext>
            </a:extLst>
          </p:cNvPr>
          <p:cNvSpPr/>
          <p:nvPr/>
        </p:nvSpPr>
        <p:spPr>
          <a:xfrm>
            <a:off x="5148775" y="798771"/>
            <a:ext cx="2166424" cy="200890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199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redondeado 4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FAC70F7A-CDF3-4FBF-9430-EF3FC7A7C221}"/>
              </a:ext>
            </a:extLst>
          </p:cNvPr>
          <p:cNvSpPr/>
          <p:nvPr/>
        </p:nvSpPr>
        <p:spPr>
          <a:xfrm>
            <a:off x="6779653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redondeado 6">
            <a:hlinkClick r:id="" action="ppaction://noaction">
              <a:snd r:embed="rId4" name="3.WAV"/>
            </a:hlinkClick>
            <a:extLst>
              <a:ext uri="{FF2B5EF4-FFF2-40B4-BE49-F238E27FC236}">
                <a16:creationId xmlns:a16="http://schemas.microsoft.com/office/drawing/2014/main" id="{1C39004B-D67C-4F39-B13C-7D6D40A889C7}"/>
              </a:ext>
            </a:extLst>
          </p:cNvPr>
          <p:cNvSpPr/>
          <p:nvPr/>
        </p:nvSpPr>
        <p:spPr>
          <a:xfrm>
            <a:off x="6779653" y="3370736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C4CA2F8-2133-4B72-96D4-4E5843ECB296}"/>
              </a:ext>
            </a:extLst>
          </p:cNvPr>
          <p:cNvSpPr/>
          <p:nvPr/>
        </p:nvSpPr>
        <p:spPr>
          <a:xfrm>
            <a:off x="1776787" y="3370736"/>
            <a:ext cx="3898863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redondeado 7">
            <a:hlinkClick r:id="" action="ppaction://noaction">
              <a:snd r:embed="rId3" name="buzzer_wrong.wav"/>
            </a:hlinkClick>
            <a:extLst>
              <a:ext uri="{FF2B5EF4-FFF2-40B4-BE49-F238E27FC236}">
                <a16:creationId xmlns:a16="http://schemas.microsoft.com/office/drawing/2014/main" id="{A87FE4EE-5002-4EFA-83A4-6548CEF57BAB}"/>
              </a:ext>
            </a:extLst>
          </p:cNvPr>
          <p:cNvSpPr/>
          <p:nvPr/>
        </p:nvSpPr>
        <p:spPr>
          <a:xfrm>
            <a:off x="1776788" y="5044341"/>
            <a:ext cx="3898862" cy="1423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5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five</a:t>
            </a:r>
            <a:endParaRPr lang="es-ES" sz="19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4 Imagen">
            <a:extLst>
              <a:ext uri="{FF2B5EF4-FFF2-40B4-BE49-F238E27FC236}">
                <a16:creationId xmlns:a16="http://schemas.microsoft.com/office/drawing/2014/main" id="{8290543F-047C-4F4C-9CD0-927880ADB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977900"/>
            <a:ext cx="1554163" cy="207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5 Imagen">
            <a:extLst>
              <a:ext uri="{FF2B5EF4-FFF2-40B4-BE49-F238E27FC236}">
                <a16:creationId xmlns:a16="http://schemas.microsoft.com/office/drawing/2014/main" id="{99EAC83C-67DD-4C05-98AC-B57F63CD0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413" y="1158875"/>
            <a:ext cx="2097087" cy="1784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85" t="19418" r="9816" b="23299"/>
          <a:stretch/>
        </p:blipFill>
        <p:spPr>
          <a:xfrm>
            <a:off x="10744200" y="5562600"/>
            <a:ext cx="111726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14169"/>
      </p:ext>
    </p:extLst>
  </p:cSld>
  <p:clrMapOvr>
    <a:masterClrMapping/>
  </p:clrMapOvr>
  <p:transition spd="slow">
    <p:pull/>
    <p:sndAc>
      <p:stSnd>
        <p:snd r:embed="rId2" name="Boing_2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07787"/>
            <a:ext cx="7391400" cy="663052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4343400" y="2819400"/>
            <a:ext cx="43051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00B050"/>
                </a:solidFill>
                <a:latin typeface="Berlin Sans FB Demi" panose="020E0802020502020306" pitchFamily="34" charset="0"/>
              </a:rPr>
              <a:t>WELL DONE! </a:t>
            </a:r>
          </a:p>
        </p:txBody>
      </p:sp>
    </p:spTree>
    <p:extLst>
      <p:ext uri="{BB962C8B-B14F-4D97-AF65-F5344CB8AC3E}">
        <p14:creationId xmlns:p14="http://schemas.microsoft.com/office/powerpoint/2010/main" val="136785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ùi Liễu"/>
          <p:cNvSpPr/>
          <p:nvPr/>
        </p:nvSpPr>
        <p:spPr>
          <a:xfrm>
            <a:off x="2590800" y="2438400"/>
            <a:ext cx="7162800" cy="3886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0">
                <a:solidFill>
                  <a:srgbClr val="00B050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12000" dirty="0">
              <a:solidFill>
                <a:srgbClr val="00B050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45292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19600" y="363856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Berlin Sans FB Demi" panose="020E0802020502020306" pitchFamily="34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049606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1239737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119132" y="2243096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119132" y="1442679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119132" y="3117500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110899" y="4822181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933570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93" y="3761673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77" y="4623251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110899" y="3974875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number.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110899" y="5567140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sing.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38" y="5498125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104900" y="1545579"/>
            <a:ext cx="5295900" cy="1547517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are you? 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...... years old.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572667" y="2416730"/>
            <a:ext cx="381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553617" y="1616227"/>
            <a:ext cx="4839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25BA64-2A4E-47D6-B45D-E8DC244EDFBF}"/>
              </a:ext>
            </a:extLst>
          </p:cNvPr>
          <p:cNvSpPr txBox="1"/>
          <p:nvPr/>
        </p:nvSpPr>
        <p:spPr>
          <a:xfrm>
            <a:off x="1295400" y="452832"/>
            <a:ext cx="6129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Hỏi và trả lời về tuổi.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099120" y="3832517"/>
            <a:ext cx="5600701" cy="1592994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is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Đáp: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... years old.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699821" y="396240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(Cô 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80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ấy bao nhiêu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699821" y="485449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(Cô ấy/anh ấy ..... tuổi)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2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313047" y="1378182"/>
            <a:ext cx="37448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How old are you?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7086600" y="1317245"/>
            <a:ext cx="4143304" cy="718827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I’m _____ years old.</a:t>
            </a:r>
          </a:p>
        </p:txBody>
      </p:sp>
      <p:sp>
        <p:nvSpPr>
          <p:cNvPr id="5" name="Oval 4"/>
          <p:cNvSpPr/>
          <p:nvPr/>
        </p:nvSpPr>
        <p:spPr>
          <a:xfrm>
            <a:off x="1466306" y="5426934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692" y="2145846"/>
            <a:ext cx="1039415" cy="1039415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7293" y="1702365"/>
            <a:ext cx="1192153" cy="1192153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7620000" y="1328685"/>
            <a:ext cx="16764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C00000"/>
                </a:solidFill>
              </a:rPr>
              <a:t>seven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r="25556"/>
          <a:stretch/>
        </p:blipFill>
        <p:spPr>
          <a:xfrm>
            <a:off x="584263" y="3318506"/>
            <a:ext cx="2390767" cy="202853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2" name="Oval 11"/>
          <p:cNvSpPr/>
          <p:nvPr/>
        </p:nvSpPr>
        <p:spPr>
          <a:xfrm>
            <a:off x="4342880" y="5426934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9" t="7018" r="27818" b="8772"/>
          <a:stretch/>
        </p:blipFill>
        <p:spPr>
          <a:xfrm>
            <a:off x="3414197" y="3334872"/>
            <a:ext cx="2390767" cy="202853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5" name="Oval 14"/>
          <p:cNvSpPr/>
          <p:nvPr/>
        </p:nvSpPr>
        <p:spPr>
          <a:xfrm>
            <a:off x="7232297" y="5476126"/>
            <a:ext cx="533400" cy="504988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6217" r="27778" b="4154"/>
          <a:stretch/>
        </p:blipFill>
        <p:spPr>
          <a:xfrm>
            <a:off x="6244131" y="3315584"/>
            <a:ext cx="2390767" cy="2067111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22" name="Oval 21"/>
          <p:cNvSpPr/>
          <p:nvPr/>
        </p:nvSpPr>
        <p:spPr>
          <a:xfrm>
            <a:off x="10289924" y="5449584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0934" r="25555" b="8871"/>
          <a:stretch/>
        </p:blipFill>
        <p:spPr>
          <a:xfrm>
            <a:off x="9068928" y="3338043"/>
            <a:ext cx="2441993" cy="2061493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pic>
        <p:nvPicPr>
          <p:cNvPr id="2" name="Track 1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68" end="2045.1519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00" y="6080402"/>
            <a:ext cx="609600" cy="5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33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427347" y="1550659"/>
            <a:ext cx="37448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How old are you?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7134296" y="1485619"/>
            <a:ext cx="4143304" cy="718827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I’m _____ years old.</a:t>
            </a:r>
          </a:p>
        </p:txBody>
      </p:sp>
      <p:sp>
        <p:nvSpPr>
          <p:cNvPr id="5" name="Oval 4"/>
          <p:cNvSpPr/>
          <p:nvPr/>
        </p:nvSpPr>
        <p:spPr>
          <a:xfrm>
            <a:off x="5638800" y="5943600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543530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1599" y="2487778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7696200" y="1523741"/>
            <a:ext cx="16764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C00000"/>
                </a:solidFill>
              </a:rPr>
              <a:t>seven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r="25556"/>
          <a:stretch/>
        </p:blipFill>
        <p:spPr>
          <a:xfrm>
            <a:off x="4321109" y="2819400"/>
            <a:ext cx="3429000" cy="294293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</p:spTree>
    <p:extLst>
      <p:ext uri="{BB962C8B-B14F-4D97-AF65-F5344CB8AC3E}">
        <p14:creationId xmlns:p14="http://schemas.microsoft.com/office/powerpoint/2010/main" val="3940514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427347" y="1550659"/>
            <a:ext cx="37448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How old are you?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7134296" y="1485619"/>
            <a:ext cx="4143304" cy="718827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I’m _____ years old.</a:t>
            </a:r>
          </a:p>
        </p:txBody>
      </p:sp>
      <p:sp>
        <p:nvSpPr>
          <p:cNvPr id="5" name="Oval 4"/>
          <p:cNvSpPr/>
          <p:nvPr/>
        </p:nvSpPr>
        <p:spPr>
          <a:xfrm>
            <a:off x="5638800" y="5943600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2543530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1599" y="2487778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Bùi Liễu 0968142780"/>
          <p:cNvSpPr/>
          <p:nvPr/>
        </p:nvSpPr>
        <p:spPr>
          <a:xfrm>
            <a:off x="7696200" y="1523741"/>
            <a:ext cx="16764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C00000"/>
                </a:solidFill>
              </a:rPr>
              <a:t>eight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9" t="7018" r="27818" b="8772"/>
          <a:stretch/>
        </p:blipFill>
        <p:spPr>
          <a:xfrm>
            <a:off x="4457700" y="2746248"/>
            <a:ext cx="3429000" cy="2932386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</p:spTree>
    <p:extLst>
      <p:ext uri="{BB962C8B-B14F-4D97-AF65-F5344CB8AC3E}">
        <p14:creationId xmlns:p14="http://schemas.microsoft.com/office/powerpoint/2010/main" val="2591612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427347" y="1550659"/>
            <a:ext cx="37448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How old are you?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7134296" y="1485619"/>
            <a:ext cx="4143304" cy="718827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I’m _____ years old.</a:t>
            </a:r>
          </a:p>
        </p:txBody>
      </p:sp>
      <p:sp>
        <p:nvSpPr>
          <p:cNvPr id="5" name="Oval 4"/>
          <p:cNvSpPr/>
          <p:nvPr/>
        </p:nvSpPr>
        <p:spPr>
          <a:xfrm>
            <a:off x="5638800" y="5943600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543530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1599" y="2487778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Bùi Liễu 0968142780"/>
          <p:cNvSpPr/>
          <p:nvPr/>
        </p:nvSpPr>
        <p:spPr>
          <a:xfrm>
            <a:off x="7696200" y="1523741"/>
            <a:ext cx="16764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C00000"/>
                </a:solidFill>
              </a:rPr>
              <a:t>nine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6217" r="27778" b="4154"/>
          <a:stretch/>
        </p:blipFill>
        <p:spPr>
          <a:xfrm>
            <a:off x="4191000" y="2684256"/>
            <a:ext cx="3429000" cy="2978493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</p:spTree>
    <p:extLst>
      <p:ext uri="{BB962C8B-B14F-4D97-AF65-F5344CB8AC3E}">
        <p14:creationId xmlns:p14="http://schemas.microsoft.com/office/powerpoint/2010/main" val="27757499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427347" y="1550659"/>
            <a:ext cx="37448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How old are you?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7134296" y="1485619"/>
            <a:ext cx="4143304" cy="718827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I’m _____ years old.</a:t>
            </a:r>
          </a:p>
        </p:txBody>
      </p:sp>
      <p:sp>
        <p:nvSpPr>
          <p:cNvPr id="5" name="Oval 4"/>
          <p:cNvSpPr/>
          <p:nvPr/>
        </p:nvSpPr>
        <p:spPr>
          <a:xfrm>
            <a:off x="5638800" y="5943600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2543530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1599" y="2487778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Bùi Liễu 0968142780"/>
          <p:cNvSpPr/>
          <p:nvPr/>
        </p:nvSpPr>
        <p:spPr>
          <a:xfrm>
            <a:off x="7607808" y="1521281"/>
            <a:ext cx="16764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C00000"/>
                </a:solidFill>
              </a:rPr>
              <a:t>ten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10934" r="25555" b="8871"/>
          <a:stretch/>
        </p:blipFill>
        <p:spPr>
          <a:xfrm>
            <a:off x="4191000" y="2678160"/>
            <a:ext cx="3429000" cy="2987637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</p:spTree>
    <p:extLst>
      <p:ext uri="{BB962C8B-B14F-4D97-AF65-F5344CB8AC3E}">
        <p14:creationId xmlns:p14="http://schemas.microsoft.com/office/powerpoint/2010/main" val="3645949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6303" r="7576" b="8617"/>
          <a:stretch/>
        </p:blipFill>
        <p:spPr>
          <a:xfrm>
            <a:off x="1835198" y="1146575"/>
            <a:ext cx="8991600" cy="5105401"/>
          </a:xfrm>
          <a:prstGeom prst="rect">
            <a:avLst/>
          </a:prstGeom>
        </p:spPr>
      </p:pic>
      <p:sp>
        <p:nvSpPr>
          <p:cNvPr id="17" name="Bùi Liễu 0968142780"/>
          <p:cNvSpPr/>
          <p:nvPr/>
        </p:nvSpPr>
        <p:spPr>
          <a:xfrm>
            <a:off x="8572500" y="1884290"/>
            <a:ext cx="2673398" cy="718827"/>
          </a:xfrm>
          <a:prstGeom prst="wedgeRoundRectCallout">
            <a:avLst>
              <a:gd name="adj1" fmla="val 8524"/>
              <a:gd name="adj2" fmla="val 168507"/>
              <a:gd name="adj3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__________.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4306824" y="1264160"/>
            <a:ext cx="3962400" cy="718827"/>
          </a:xfrm>
          <a:prstGeom prst="wedgeRoundRectCallout">
            <a:avLst>
              <a:gd name="adj1" fmla="val -32755"/>
              <a:gd name="adj2" fmla="val 98543"/>
              <a:gd name="adj3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How old are you?</a:t>
            </a:r>
          </a:p>
        </p:txBody>
      </p:sp>
      <p:sp>
        <p:nvSpPr>
          <p:cNvPr id="8" name="Google Shape;712;p38"/>
          <p:cNvSpPr txBox="1">
            <a:spLocks/>
          </p:cNvSpPr>
          <p:nvPr/>
        </p:nvSpPr>
        <p:spPr>
          <a:xfrm>
            <a:off x="762000" y="457200"/>
            <a:ext cx="3581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0968142780"/>
          <p:cNvSpPr/>
          <p:nvPr/>
        </p:nvSpPr>
        <p:spPr>
          <a:xfrm>
            <a:off x="6019347" y="2819399"/>
            <a:ext cx="2901847" cy="718827"/>
          </a:xfrm>
          <a:prstGeom prst="wedgeRoundRectCallout">
            <a:avLst>
              <a:gd name="adj1" fmla="val 15707"/>
              <a:gd name="adj2" fmla="val 102359"/>
              <a:gd name="adj3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___________.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305800" y="2296769"/>
            <a:ext cx="1447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ectangle 24"/>
          <p:cNvSpPr/>
          <p:nvPr/>
        </p:nvSpPr>
        <p:spPr>
          <a:xfrm>
            <a:off x="9144000" y="2819400"/>
            <a:ext cx="1447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 25"/>
          <p:cNvSpPr/>
          <p:nvPr/>
        </p:nvSpPr>
        <p:spPr>
          <a:xfrm>
            <a:off x="9753600" y="2296768"/>
            <a:ext cx="1447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/>
          <p:cNvSpPr/>
          <p:nvPr/>
        </p:nvSpPr>
        <p:spPr>
          <a:xfrm>
            <a:off x="11201400" y="2445810"/>
            <a:ext cx="304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Rectangle 27"/>
          <p:cNvSpPr/>
          <p:nvPr/>
        </p:nvSpPr>
        <p:spPr>
          <a:xfrm>
            <a:off x="10591800" y="2805224"/>
            <a:ext cx="9144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660018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390" y="2235754"/>
            <a:ext cx="2619924" cy="2115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52" y="2235754"/>
            <a:ext cx="2619924" cy="2115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82" y="2235754"/>
            <a:ext cx="2619924" cy="2115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62" y="2235754"/>
            <a:ext cx="2619924" cy="2115900"/>
          </a:xfrm>
          <a:prstGeom prst="rect">
            <a:avLst/>
          </a:prstGeom>
        </p:spPr>
      </p:pic>
      <p:sp>
        <p:nvSpPr>
          <p:cNvPr id="11" name="Bùi Liễu"/>
          <p:cNvSpPr txBox="1">
            <a:spLocks/>
          </p:cNvSpPr>
          <p:nvPr/>
        </p:nvSpPr>
        <p:spPr>
          <a:xfrm>
            <a:off x="1273516" y="6096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number.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quare 1"/>
          <p:cNvSpPr/>
          <p:nvPr/>
        </p:nvSpPr>
        <p:spPr>
          <a:xfrm>
            <a:off x="5280843" y="3774528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square 1"/>
          <p:cNvSpPr/>
          <p:nvPr/>
        </p:nvSpPr>
        <p:spPr>
          <a:xfrm>
            <a:off x="8065119" y="3738675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square 1"/>
          <p:cNvSpPr/>
          <p:nvPr/>
        </p:nvSpPr>
        <p:spPr>
          <a:xfrm>
            <a:off x="10912541" y="3738675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square 1"/>
          <p:cNvSpPr/>
          <p:nvPr/>
        </p:nvSpPr>
        <p:spPr>
          <a:xfrm>
            <a:off x="2466168" y="3709496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Bùi Liễu 0968142780">
            <a:extLst>
              <a:ext uri="{FF2B5EF4-FFF2-40B4-BE49-F238E27FC236}">
                <a16:creationId xmlns:a16="http://schemas.microsoft.com/office/drawing/2014/main" id="{17B18151-AF40-405C-9017-23421AB772AC}"/>
              </a:ext>
            </a:extLst>
          </p:cNvPr>
          <p:cNvSpPr txBox="1">
            <a:spLocks/>
          </p:cNvSpPr>
          <p:nvPr/>
        </p:nvSpPr>
        <p:spPr>
          <a:xfrm>
            <a:off x="2466168" y="3790748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8A9B7B12-D1CF-4EA9-A85D-625823F7392D}"/>
              </a:ext>
            </a:extLst>
          </p:cNvPr>
          <p:cNvSpPr txBox="1">
            <a:spLocks/>
          </p:cNvSpPr>
          <p:nvPr/>
        </p:nvSpPr>
        <p:spPr>
          <a:xfrm>
            <a:off x="10893783" y="3816345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BF16A060-F78D-4DA5-9BDE-ACED597764DC}"/>
              </a:ext>
            </a:extLst>
          </p:cNvPr>
          <p:cNvSpPr txBox="1">
            <a:spLocks/>
          </p:cNvSpPr>
          <p:nvPr/>
        </p:nvSpPr>
        <p:spPr>
          <a:xfrm>
            <a:off x="5262085" y="3878629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Bùi Liễu 0968142780">
            <a:extLst>
              <a:ext uri="{FF2B5EF4-FFF2-40B4-BE49-F238E27FC236}">
                <a16:creationId xmlns:a16="http://schemas.microsoft.com/office/drawing/2014/main" id="{0B83F5DB-24AC-41EC-86C2-3039E02BA86B}"/>
              </a:ext>
            </a:extLst>
          </p:cNvPr>
          <p:cNvSpPr txBox="1">
            <a:spLocks/>
          </p:cNvSpPr>
          <p:nvPr/>
        </p:nvSpPr>
        <p:spPr>
          <a:xfrm>
            <a:off x="8058541" y="3843777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Decagon 7"/>
          <p:cNvSpPr/>
          <p:nvPr/>
        </p:nvSpPr>
        <p:spPr>
          <a:xfrm>
            <a:off x="1730440" y="4659996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4412001" y="4659996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7353192" y="4659996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10134600" y="4659996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951" end="2324.4988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11" y="6092655"/>
            <a:ext cx="609600" cy="517675"/>
          </a:xfrm>
          <a:prstGeom prst="rect">
            <a:avLst/>
          </a:prstGeom>
        </p:spPr>
      </p:pic>
      <p:pic>
        <p:nvPicPr>
          <p:cNvPr id="2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951" end="30116.4988"/>
                </p14:media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844" y="5206413"/>
            <a:ext cx="778346" cy="850635"/>
          </a:xfrm>
          <a:prstGeom prst="rect">
            <a:avLst/>
          </a:prstGeom>
        </p:spPr>
      </p:pic>
      <p:pic>
        <p:nvPicPr>
          <p:cNvPr id="26" name="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033" end="21355.4988"/>
                </p14:media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328" y="5175078"/>
            <a:ext cx="675800" cy="850635"/>
          </a:xfrm>
          <a:prstGeom prst="rect">
            <a:avLst/>
          </a:prstGeom>
        </p:spPr>
      </p:pic>
      <p:pic>
        <p:nvPicPr>
          <p:cNvPr id="2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827" end="12121.4988"/>
                </p14:media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160" y="5175078"/>
            <a:ext cx="845736" cy="850634"/>
          </a:xfrm>
          <a:prstGeom prst="rect">
            <a:avLst/>
          </a:prstGeom>
        </p:spPr>
      </p:pic>
      <p:pic>
        <p:nvPicPr>
          <p:cNvPr id="34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8195" end="2324.4988"/>
                </p14:media>
              </p:ext>
            </p:ext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481" y="5177083"/>
            <a:ext cx="933334" cy="85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37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69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915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783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827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70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10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7" grpId="0"/>
      <p:bldP spid="23" grpId="0"/>
      <p:bldP spid="12" grpId="0"/>
      <p:bldP spid="1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1858108" y="1481161"/>
            <a:ext cx="5867400" cy="11263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>
                <a:latin typeface="Arial "/>
                <a:cs typeface="Arial" panose="020B0604020202020204" pitchFamily="34" charset="0"/>
              </a:rPr>
              <a:t>1.   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200">
                <a:latin typeface="Arial "/>
                <a:cs typeface="Arial" panose="020B0604020202020204" pitchFamily="34" charset="0"/>
              </a:rPr>
              <a:t>How old are you?</a:t>
            </a:r>
          </a:p>
          <a:p>
            <a:pPr algn="l"/>
            <a:r>
              <a:rPr lang="en-US" sz="3200">
                <a:latin typeface="Arial "/>
                <a:cs typeface="Arial" panose="020B0604020202020204" pitchFamily="34" charset="0"/>
              </a:rPr>
              <a:t>     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B: </a:t>
            </a:r>
            <a:r>
              <a:rPr lang="en-US" sz="3200">
                <a:latin typeface="Arial "/>
                <a:cs typeface="Arial" panose="020B0604020202020204" pitchFamily="34" charset="0"/>
              </a:rPr>
              <a:t>I’m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</a:t>
            </a:r>
            <a:r>
              <a:rPr lang="en-US" sz="3200">
                <a:latin typeface="Arial "/>
                <a:cs typeface="Arial" panose="020B0604020202020204" pitchFamily="34" charset="0"/>
              </a:rPr>
              <a:t>_____ years old. </a:t>
            </a:r>
            <a:endParaRPr lang="en-US" sz="32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1828800" y="3101511"/>
            <a:ext cx="6400800" cy="11263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>
                <a:latin typeface="Arial "/>
                <a:cs typeface="Arial" panose="020B0604020202020204" pitchFamily="34" charset="0"/>
              </a:rPr>
              <a:t>2.   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200">
                <a:latin typeface="Arial "/>
                <a:cs typeface="Arial" panose="020B0604020202020204" pitchFamily="34" charset="0"/>
              </a:rPr>
              <a:t>How old are you?</a:t>
            </a:r>
          </a:p>
          <a:p>
            <a:pPr algn="l"/>
            <a:r>
              <a:rPr lang="en-US" sz="3200">
                <a:latin typeface="Arial "/>
                <a:cs typeface="Arial" panose="020B0604020202020204" pitchFamily="34" charset="0"/>
              </a:rPr>
              <a:t>     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B: </a:t>
            </a:r>
            <a:r>
              <a:rPr lang="en-US" sz="3200" b="1">
                <a:latin typeface="Arial "/>
                <a:cs typeface="Arial" panose="020B0604020202020204" pitchFamily="34" charset="0"/>
              </a:rPr>
              <a:t> </a:t>
            </a:r>
            <a:r>
              <a:rPr lang="en-US" sz="3200">
                <a:latin typeface="Arial "/>
                <a:cs typeface="Arial" panose="020B0604020202020204" pitchFamily="34" charset="0"/>
              </a:rPr>
              <a:t>I’m</a:t>
            </a:r>
            <a:r>
              <a:rPr lang="en-US" sz="3200" b="1">
                <a:latin typeface="Arial "/>
                <a:cs typeface="Arial" panose="020B0604020202020204" pitchFamily="34" charset="0"/>
              </a:rPr>
              <a:t> </a:t>
            </a:r>
            <a:r>
              <a:rPr lang="en-US" sz="3200">
                <a:latin typeface="Arial "/>
                <a:cs typeface="Arial" panose="020B0604020202020204" pitchFamily="34" charset="0"/>
              </a:rPr>
              <a:t>___________ old. </a:t>
            </a:r>
            <a:endParaRPr lang="en-US" sz="32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1837593" y="4710138"/>
            <a:ext cx="6096000" cy="11263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>
                <a:latin typeface="Arial "/>
                <a:cs typeface="Arial" panose="020B0604020202020204" pitchFamily="34" charset="0"/>
              </a:rPr>
              <a:t>3.   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200">
                <a:latin typeface="Arial "/>
                <a:cs typeface="Arial" panose="020B0604020202020204" pitchFamily="34" charset="0"/>
              </a:rPr>
              <a:t>How old are ____?</a:t>
            </a:r>
          </a:p>
          <a:p>
            <a:pPr algn="l"/>
            <a:r>
              <a:rPr lang="en-US" sz="3200">
                <a:latin typeface="Arial "/>
                <a:cs typeface="Arial" panose="020B0604020202020204" pitchFamily="34" charset="0"/>
              </a:rPr>
              <a:t>     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B: </a:t>
            </a:r>
            <a:r>
              <a:rPr lang="en-US" sz="3200">
                <a:latin typeface="Arial "/>
                <a:cs typeface="Arial" panose="020B0604020202020204" pitchFamily="34" charset="0"/>
              </a:rPr>
              <a:t>I’m</a:t>
            </a:r>
            <a:r>
              <a:rPr lang="en-US" sz="32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</a:t>
            </a:r>
            <a:r>
              <a:rPr lang="en-US" sz="3200">
                <a:latin typeface="Arial "/>
                <a:cs typeface="Arial" panose="020B0604020202020204" pitchFamily="34" charset="0"/>
              </a:rPr>
              <a:t>_____________. </a:t>
            </a:r>
            <a:endParaRPr lang="en-US" sz="3200" dirty="0">
              <a:latin typeface="Arial 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311583"/>
            <a:ext cx="2059957" cy="14237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922018"/>
            <a:ext cx="2059957" cy="14237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288" y="4532453"/>
            <a:ext cx="2054469" cy="142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89979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3276600" y="5181037"/>
            <a:ext cx="5867400" cy="11263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latin typeface="Arial "/>
                <a:cs typeface="Arial" panose="020B0604020202020204" pitchFamily="34" charset="0"/>
              </a:rPr>
              <a:t>1.   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600">
                <a:latin typeface="Arial "/>
                <a:cs typeface="Arial" panose="020B0604020202020204" pitchFamily="34" charset="0"/>
              </a:rPr>
              <a:t>How old are you?</a:t>
            </a:r>
          </a:p>
          <a:p>
            <a:pPr algn="l"/>
            <a:r>
              <a:rPr lang="en-US" sz="3600">
                <a:latin typeface="Arial "/>
                <a:cs typeface="Arial" panose="020B0604020202020204" pitchFamily="34" charset="0"/>
              </a:rPr>
              <a:t>     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B: </a:t>
            </a:r>
            <a:r>
              <a:rPr lang="en-US" sz="3600">
                <a:latin typeface="Arial "/>
                <a:cs typeface="Arial" panose="020B0604020202020204" pitchFamily="34" charset="0"/>
              </a:rPr>
              <a:t>I’m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</a:t>
            </a:r>
            <a:r>
              <a:rPr lang="en-US" sz="3600">
                <a:latin typeface="Arial "/>
                <a:cs typeface="Arial" panose="020B0604020202020204" pitchFamily="34" charset="0"/>
              </a:rPr>
              <a:t>_____ years old.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0" y="5612437"/>
            <a:ext cx="1600199" cy="904485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seven 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656" y="1453489"/>
            <a:ext cx="4658087" cy="321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85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ùi Liễu 0968142780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73"/>
          <a:stretch/>
        </p:blipFill>
        <p:spPr>
          <a:xfrm>
            <a:off x="533400" y="1905000"/>
            <a:ext cx="5562600" cy="30937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2" r="1"/>
          <a:stretch/>
        </p:blipFill>
        <p:spPr>
          <a:xfrm>
            <a:off x="6095144" y="1883596"/>
            <a:ext cx="5562600" cy="311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53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ctivity 1. look , listen and rep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444" y="1143000"/>
            <a:ext cx="5064915" cy="3500649"/>
          </a:xfrm>
          <a:prstGeom prst="rect">
            <a:avLst/>
          </a:prstGeom>
        </p:spPr>
      </p:pic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3276600" y="4953000"/>
            <a:ext cx="6400800" cy="11263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latin typeface="Arial "/>
                <a:cs typeface="Arial" panose="020B0604020202020204" pitchFamily="34" charset="0"/>
              </a:rPr>
              <a:t>2.   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600">
                <a:latin typeface="Arial "/>
                <a:cs typeface="Arial" panose="020B0604020202020204" pitchFamily="34" charset="0"/>
              </a:rPr>
              <a:t>How old are you?</a:t>
            </a:r>
          </a:p>
          <a:p>
            <a:pPr algn="l"/>
            <a:r>
              <a:rPr lang="en-US" sz="3600">
                <a:latin typeface="Arial "/>
                <a:cs typeface="Arial" panose="020B0604020202020204" pitchFamily="34" charset="0"/>
              </a:rPr>
              <a:t>     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B: </a:t>
            </a:r>
            <a:r>
              <a:rPr lang="en-US" sz="3600" b="1">
                <a:latin typeface="Arial "/>
                <a:cs typeface="Arial" panose="020B0604020202020204" pitchFamily="34" charset="0"/>
              </a:rPr>
              <a:t> </a:t>
            </a:r>
            <a:r>
              <a:rPr lang="en-US" sz="3600">
                <a:latin typeface="Arial "/>
                <a:cs typeface="Arial" panose="020B0604020202020204" pitchFamily="34" charset="0"/>
              </a:rPr>
              <a:t>I’m</a:t>
            </a:r>
            <a:r>
              <a:rPr lang="en-US" sz="3600" b="1">
                <a:latin typeface="Arial "/>
                <a:cs typeface="Arial" panose="020B0604020202020204" pitchFamily="34" charset="0"/>
              </a:rPr>
              <a:t> </a:t>
            </a:r>
            <a:r>
              <a:rPr lang="en-US" sz="3600">
                <a:latin typeface="Arial "/>
                <a:cs typeface="Arial" panose="020B0604020202020204" pitchFamily="34" charset="0"/>
              </a:rPr>
              <a:t>___________ old.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181600" y="5372492"/>
            <a:ext cx="35555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eight years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4317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444" y="1143000"/>
            <a:ext cx="5064915" cy="3500648"/>
          </a:xfrm>
          <a:prstGeom prst="rect">
            <a:avLst/>
          </a:prstGeom>
        </p:spPr>
      </p:pic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3276600" y="4996124"/>
            <a:ext cx="6096000" cy="11263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latin typeface="Arial "/>
                <a:cs typeface="Arial" panose="020B0604020202020204" pitchFamily="34" charset="0"/>
              </a:rPr>
              <a:t>3.   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A: </a:t>
            </a:r>
            <a:r>
              <a:rPr lang="en-US" sz="3600">
                <a:latin typeface="Arial "/>
                <a:cs typeface="Arial" panose="020B0604020202020204" pitchFamily="34" charset="0"/>
              </a:rPr>
              <a:t>How old are ____?</a:t>
            </a:r>
          </a:p>
          <a:p>
            <a:pPr algn="l"/>
            <a:r>
              <a:rPr lang="en-US" sz="3600">
                <a:latin typeface="Arial "/>
                <a:cs typeface="Arial" panose="020B0604020202020204" pitchFamily="34" charset="0"/>
              </a:rPr>
              <a:t>     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B: </a:t>
            </a:r>
            <a:r>
              <a:rPr lang="en-US" sz="3600">
                <a:latin typeface="Arial "/>
                <a:cs typeface="Arial" panose="020B0604020202020204" pitchFamily="34" charset="0"/>
              </a:rPr>
              <a:t>I’m</a:t>
            </a:r>
            <a:r>
              <a:rPr lang="en-US" sz="3600" b="1">
                <a:solidFill>
                  <a:schemeClr val="accent6"/>
                </a:solidFill>
                <a:latin typeface="Arial "/>
                <a:cs typeface="Arial" panose="020B0604020202020204" pitchFamily="34" charset="0"/>
              </a:rPr>
              <a:t> </a:t>
            </a:r>
            <a:r>
              <a:rPr lang="en-US" sz="3600">
                <a:latin typeface="Arial "/>
                <a:cs typeface="Arial" panose="020B0604020202020204" pitchFamily="34" charset="0"/>
              </a:rPr>
              <a:t>_____________.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315200" y="4862261"/>
            <a:ext cx="1047783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you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257800" y="5415617"/>
            <a:ext cx="35555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nine years old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89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ùi Liễu 096814278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t="7330" r="758" b="7643"/>
          <a:stretch/>
        </p:blipFill>
        <p:spPr>
          <a:xfrm>
            <a:off x="1143000" y="1371600"/>
            <a:ext cx="9295646" cy="5334000"/>
          </a:xfrm>
          <a:prstGeom prst="rect">
            <a:avLst/>
          </a:prstGeom>
        </p:spPr>
      </p:pic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275055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sing.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Bùi Liễu 0968142780"/>
          <p:cNvSpPr/>
          <p:nvPr/>
        </p:nvSpPr>
        <p:spPr>
          <a:xfrm>
            <a:off x="4191000" y="522827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r>
              <a:rPr lang="vi-VN">
                <a:solidFill>
                  <a:srgbClr val="000000"/>
                </a:solidFill>
                <a:latin typeface="OpenSans"/>
              </a:rPr>
              <a:t> </a:t>
            </a:r>
          </a:p>
          <a:p>
            <a:br>
              <a:rPr lang="vi-VN">
                <a:solidFill>
                  <a:srgbClr val="000000"/>
                </a:solidFill>
                <a:latin typeface="OpenSans"/>
              </a:rPr>
            </a:br>
            <a:endParaRPr lang="vi-VN"/>
          </a:p>
        </p:txBody>
      </p:sp>
      <p:sp>
        <p:nvSpPr>
          <p:cNvPr id="6" name="Bùi Liễu 0968142780"/>
          <p:cNvSpPr/>
          <p:nvPr/>
        </p:nvSpPr>
        <p:spPr>
          <a:xfrm>
            <a:off x="3810000" y="1709217"/>
            <a:ext cx="50465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b="1">
                <a:solidFill>
                  <a:srgbClr val="F2B800"/>
                </a:solidFill>
              </a:rPr>
              <a:t>How old are you? 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4281775" y="2566665"/>
            <a:ext cx="3486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How old are you? </a:t>
            </a:r>
          </a:p>
        </p:txBody>
      </p:sp>
      <p:sp>
        <p:nvSpPr>
          <p:cNvPr id="8" name="Bùi Liễu 0968142780"/>
          <p:cNvSpPr/>
          <p:nvPr/>
        </p:nvSpPr>
        <p:spPr>
          <a:xfrm>
            <a:off x="4942212" y="3097308"/>
            <a:ext cx="21659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I’m seven. </a:t>
            </a:r>
          </a:p>
        </p:txBody>
      </p:sp>
      <p:sp>
        <p:nvSpPr>
          <p:cNvPr id="9" name="Bùi Liễu 0968142780"/>
          <p:cNvSpPr/>
          <p:nvPr/>
        </p:nvSpPr>
        <p:spPr>
          <a:xfrm>
            <a:off x="4228099" y="3636112"/>
            <a:ext cx="3828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I’m seven years old.</a:t>
            </a:r>
            <a:endParaRPr lang="vi-VN" sz="3200"/>
          </a:p>
        </p:txBody>
      </p:sp>
      <p:sp>
        <p:nvSpPr>
          <p:cNvPr id="10" name="Bùi Liễu 0968142780"/>
          <p:cNvSpPr/>
          <p:nvPr/>
        </p:nvSpPr>
        <p:spPr>
          <a:xfrm>
            <a:off x="4228099" y="4212726"/>
            <a:ext cx="3373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How old are you?</a:t>
            </a:r>
            <a:endParaRPr lang="vi-VN" sz="3200"/>
          </a:p>
        </p:txBody>
      </p:sp>
      <p:sp>
        <p:nvSpPr>
          <p:cNvPr id="11" name="Bùi Liễu 0968142780"/>
          <p:cNvSpPr/>
          <p:nvPr/>
        </p:nvSpPr>
        <p:spPr>
          <a:xfrm>
            <a:off x="5212128" y="4764666"/>
            <a:ext cx="19607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I’m eight. </a:t>
            </a:r>
          </a:p>
        </p:txBody>
      </p:sp>
      <p:sp>
        <p:nvSpPr>
          <p:cNvPr id="12" name="Bùi Liễu 0968142780"/>
          <p:cNvSpPr/>
          <p:nvPr/>
        </p:nvSpPr>
        <p:spPr>
          <a:xfrm>
            <a:off x="4258329" y="5349441"/>
            <a:ext cx="36231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I’m eight years old.</a:t>
            </a:r>
            <a:endParaRPr lang="vi-VN" sz="3200"/>
          </a:p>
        </p:txBody>
      </p:sp>
      <p:pic>
        <p:nvPicPr>
          <p:cNvPr id="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485"/>
                  <p14:bmkLst>
                    <p14:bmk name="Bookmark 1" time="22175"/>
                    <p14:bmk name="Bookmark 2" time="26665"/>
                    <p14:bmk name="Bookmark 3" time="30865"/>
                    <p14:bmk name="Bookmark 4" time="39315"/>
                    <p14:bmk name="Bookmark 5" time="43635"/>
                    <p14:bmk name="Bookmark 6" time="47825"/>
                  </p14:bmkLst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12" y="388773"/>
            <a:ext cx="609600" cy="5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77166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927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3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3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3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3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3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3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3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3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3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6"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  <p:bldP spid="9" grpId="0"/>
          <p:bldP spid="10" grpId="0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927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2590800" y="2438400"/>
            <a:ext cx="7162800" cy="1910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0">
                <a:solidFill>
                  <a:srgbClr val="00B050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12000" dirty="0">
              <a:solidFill>
                <a:srgbClr val="00B050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648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Bùi Liễu 0968142780"/>
          <p:cNvGrpSpPr/>
          <p:nvPr/>
        </p:nvGrpSpPr>
        <p:grpSpPr>
          <a:xfrm>
            <a:off x="507619" y="805354"/>
            <a:ext cx="1964161" cy="2666796"/>
            <a:chOff x="507619" y="805354"/>
            <a:chExt cx="1964161" cy="2666796"/>
          </a:xfrm>
        </p:grpSpPr>
        <p:sp>
          <p:nvSpPr>
            <p:cNvPr id="13" name="Round Diagonal Corner Rectangle 25">
              <a:extLst>
                <a:ext uri="{FF2B5EF4-FFF2-40B4-BE49-F238E27FC236}">
                  <a16:creationId xmlns:a16="http://schemas.microsoft.com/office/drawing/2014/main" id="{2049D8DF-B8D6-4E61-A3AC-8554E15DDCFA}"/>
                </a:ext>
              </a:extLst>
            </p:cNvPr>
            <p:cNvSpPr/>
            <p:nvPr/>
          </p:nvSpPr>
          <p:spPr>
            <a:xfrm>
              <a:off x="507619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</a:t>
              </a:r>
              <a:endPara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73352" y="805354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 cap="none" spc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vi-VN" sz="13800" b="1" cap="none" spc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49" name="Bùi Liễu 0968142780"/>
          <p:cNvGrpSpPr/>
          <p:nvPr/>
        </p:nvGrpSpPr>
        <p:grpSpPr>
          <a:xfrm>
            <a:off x="2830030" y="805354"/>
            <a:ext cx="1964161" cy="2666796"/>
            <a:chOff x="2830030" y="805354"/>
            <a:chExt cx="1964161" cy="2666796"/>
          </a:xfrm>
        </p:grpSpPr>
        <p:sp>
          <p:nvSpPr>
            <p:cNvPr id="9" name="Round Diagonal Corner Rectangle 14">
              <a:extLst>
                <a:ext uri="{FF2B5EF4-FFF2-40B4-BE49-F238E27FC236}">
                  <a16:creationId xmlns:a16="http://schemas.microsoft.com/office/drawing/2014/main" id="{F26ED5BE-227F-41FB-B49B-880B89C81BCD}"/>
                </a:ext>
              </a:extLst>
            </p:cNvPr>
            <p:cNvSpPr/>
            <p:nvPr/>
          </p:nvSpPr>
          <p:spPr>
            <a:xfrm>
              <a:off x="2830030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two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444094" y="805354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00B0F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0" name="Bùi Liễu 0968142780"/>
          <p:cNvGrpSpPr/>
          <p:nvPr/>
        </p:nvGrpSpPr>
        <p:grpSpPr>
          <a:xfrm>
            <a:off x="5121035" y="862543"/>
            <a:ext cx="1964161" cy="2609607"/>
            <a:chOff x="5121035" y="862543"/>
            <a:chExt cx="1964161" cy="2609607"/>
          </a:xfrm>
        </p:grpSpPr>
        <p:sp>
          <p:nvSpPr>
            <p:cNvPr id="10" name="Round Diagonal Corner Rectangle 15">
              <a:extLst>
                <a:ext uri="{FF2B5EF4-FFF2-40B4-BE49-F238E27FC236}">
                  <a16:creationId xmlns:a16="http://schemas.microsoft.com/office/drawing/2014/main" id="{0B01DE72-B8D2-43A9-A082-91A0DFCE4987}"/>
                </a:ext>
              </a:extLst>
            </p:cNvPr>
            <p:cNvSpPr/>
            <p:nvPr/>
          </p:nvSpPr>
          <p:spPr>
            <a:xfrm>
              <a:off x="5121035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three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717408" y="862543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6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1" name="Bùi Liễu 0968142780"/>
          <p:cNvGrpSpPr/>
          <p:nvPr/>
        </p:nvGrpSpPr>
        <p:grpSpPr>
          <a:xfrm>
            <a:off x="7412041" y="862543"/>
            <a:ext cx="1964161" cy="2609607"/>
            <a:chOff x="7412041" y="862543"/>
            <a:chExt cx="1964161" cy="2609607"/>
          </a:xfrm>
        </p:grpSpPr>
        <p:sp>
          <p:nvSpPr>
            <p:cNvPr id="11" name="Round Diagonal Corner Rectangle 16">
              <a:extLst>
                <a:ext uri="{FF2B5EF4-FFF2-40B4-BE49-F238E27FC236}">
                  <a16:creationId xmlns:a16="http://schemas.microsoft.com/office/drawing/2014/main" id="{2A193DE4-3A21-4EE2-BDC8-47E0A4F6D071}"/>
                </a:ext>
              </a:extLst>
            </p:cNvPr>
            <p:cNvSpPr/>
            <p:nvPr/>
          </p:nvSpPr>
          <p:spPr>
            <a:xfrm>
              <a:off x="7412041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four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94148" y="862543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4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2" name="Bùi Liễu 0968142780"/>
          <p:cNvGrpSpPr/>
          <p:nvPr/>
        </p:nvGrpSpPr>
        <p:grpSpPr>
          <a:xfrm>
            <a:off x="9703047" y="817711"/>
            <a:ext cx="1964161" cy="2654439"/>
            <a:chOff x="9703047" y="817711"/>
            <a:chExt cx="1964161" cy="2654439"/>
          </a:xfrm>
        </p:grpSpPr>
        <p:sp>
          <p:nvSpPr>
            <p:cNvPr id="12" name="Round Diagonal Corner Rectangle 17">
              <a:extLst>
                <a:ext uri="{FF2B5EF4-FFF2-40B4-BE49-F238E27FC236}">
                  <a16:creationId xmlns:a16="http://schemas.microsoft.com/office/drawing/2014/main" id="{0E0E02A1-6397-4D12-B8A5-E9EAFB937D3F}"/>
                </a:ext>
              </a:extLst>
            </p:cNvPr>
            <p:cNvSpPr/>
            <p:nvPr/>
          </p:nvSpPr>
          <p:spPr>
            <a:xfrm>
              <a:off x="9703047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five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0233795" y="817711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C0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3" name="Bùi Liễu 0968142780"/>
          <p:cNvGrpSpPr/>
          <p:nvPr/>
        </p:nvGrpSpPr>
        <p:grpSpPr>
          <a:xfrm>
            <a:off x="539024" y="3532247"/>
            <a:ext cx="1964161" cy="2622527"/>
            <a:chOff x="539024" y="3532247"/>
            <a:chExt cx="1964161" cy="2622527"/>
          </a:xfrm>
        </p:grpSpPr>
        <p:sp>
          <p:nvSpPr>
            <p:cNvPr id="8" name="Round Diagonal Corner Rectangle 30">
              <a:extLst>
                <a:ext uri="{FF2B5EF4-FFF2-40B4-BE49-F238E27FC236}">
                  <a16:creationId xmlns:a16="http://schemas.microsoft.com/office/drawing/2014/main" id="{1AA4912D-817A-4677-A168-B4E9A3853B59}"/>
                </a:ext>
              </a:extLst>
            </p:cNvPr>
            <p:cNvSpPr/>
            <p:nvPr/>
          </p:nvSpPr>
          <p:spPr>
            <a:xfrm>
              <a:off x="539024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six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21871" y="3532247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FF7C8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FF7C8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830030" y="3713912"/>
            <a:ext cx="1964161" cy="2440862"/>
            <a:chOff x="2830030" y="3713912"/>
            <a:chExt cx="1964161" cy="2440862"/>
          </a:xfrm>
        </p:grpSpPr>
        <p:sp>
          <p:nvSpPr>
            <p:cNvPr id="3" name="Round Diagonal Corner Rectangle 26">
              <a:extLst>
                <a:ext uri="{FF2B5EF4-FFF2-40B4-BE49-F238E27FC236}">
                  <a16:creationId xmlns:a16="http://schemas.microsoft.com/office/drawing/2014/main" id="{7BFEAB26-95A9-4495-BE57-C636D5034650}"/>
                </a:ext>
              </a:extLst>
            </p:cNvPr>
            <p:cNvSpPr/>
            <p:nvPr/>
          </p:nvSpPr>
          <p:spPr>
            <a:xfrm>
              <a:off x="2830030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r>
                <a:rPr lang="en-US" sz="4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seven</a:t>
              </a:r>
              <a:endPara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Bùi Liễu 0968142780"/>
            <p:cNvSpPr/>
            <p:nvPr/>
          </p:nvSpPr>
          <p:spPr>
            <a:xfrm>
              <a:off x="3136063" y="3713912"/>
              <a:ext cx="1498632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2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5" name="Bùi Liễu 0968142780"/>
          <p:cNvGrpSpPr/>
          <p:nvPr/>
        </p:nvGrpSpPr>
        <p:grpSpPr>
          <a:xfrm>
            <a:off x="5121035" y="3554901"/>
            <a:ext cx="1964161" cy="2599873"/>
            <a:chOff x="5121035" y="3554901"/>
            <a:chExt cx="1964161" cy="2599873"/>
          </a:xfrm>
        </p:grpSpPr>
        <p:sp>
          <p:nvSpPr>
            <p:cNvPr id="5" name="Round Diagonal Corner Rectangle 27">
              <a:extLst>
                <a:ext uri="{FF2B5EF4-FFF2-40B4-BE49-F238E27FC236}">
                  <a16:creationId xmlns:a16="http://schemas.microsoft.com/office/drawing/2014/main" id="{075C0AC0-3BA9-4D3E-A0AC-5054355A24A1}"/>
                </a:ext>
              </a:extLst>
            </p:cNvPr>
            <p:cNvSpPr/>
            <p:nvPr/>
          </p:nvSpPr>
          <p:spPr>
            <a:xfrm>
              <a:off x="5121035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eight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42948" y="3554901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D19AD2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D19A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6" name="Bùi Liễu 0968142780"/>
          <p:cNvGrpSpPr/>
          <p:nvPr/>
        </p:nvGrpSpPr>
        <p:grpSpPr>
          <a:xfrm>
            <a:off x="7412041" y="3544542"/>
            <a:ext cx="1964161" cy="2610232"/>
            <a:chOff x="7412041" y="3544542"/>
            <a:chExt cx="1964161" cy="2610232"/>
          </a:xfrm>
        </p:grpSpPr>
        <p:sp>
          <p:nvSpPr>
            <p:cNvPr id="6" name="Round Diagonal Corner Rectangle 28">
              <a:extLst>
                <a:ext uri="{FF2B5EF4-FFF2-40B4-BE49-F238E27FC236}">
                  <a16:creationId xmlns:a16="http://schemas.microsoft.com/office/drawing/2014/main" id="{E31E1936-8E1B-400F-9425-4C245A6E5BF0}"/>
                </a:ext>
              </a:extLst>
            </p:cNvPr>
            <p:cNvSpPr/>
            <p:nvPr/>
          </p:nvSpPr>
          <p:spPr>
            <a:xfrm>
              <a:off x="7412041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nine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017065" y="3544542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F0926C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F0926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7" name="Bùi Liễu 0968142780"/>
          <p:cNvGrpSpPr/>
          <p:nvPr/>
        </p:nvGrpSpPr>
        <p:grpSpPr>
          <a:xfrm>
            <a:off x="8915400" y="3602599"/>
            <a:ext cx="3429000" cy="2552175"/>
            <a:chOff x="8915400" y="3602599"/>
            <a:chExt cx="3429000" cy="2552175"/>
          </a:xfrm>
        </p:grpSpPr>
        <p:sp>
          <p:nvSpPr>
            <p:cNvPr id="7" name="Round Diagonal Corner Rectangle 29">
              <a:extLst>
                <a:ext uri="{FF2B5EF4-FFF2-40B4-BE49-F238E27FC236}">
                  <a16:creationId xmlns:a16="http://schemas.microsoft.com/office/drawing/2014/main" id="{B2B9D1E0-DE83-40EA-BEAD-09F752A00A68}"/>
                </a:ext>
              </a:extLst>
            </p:cNvPr>
            <p:cNvSpPr/>
            <p:nvPr/>
          </p:nvSpPr>
          <p:spPr>
            <a:xfrm>
              <a:off x="9703047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915400" y="3602599"/>
              <a:ext cx="3429000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3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DE1E619-1A82-4CB6-9A67-583D0BA4F16D}"/>
              </a:ext>
            </a:extLst>
          </p:cNvPr>
          <p:cNvSpPr txBox="1"/>
          <p:nvPr/>
        </p:nvSpPr>
        <p:spPr>
          <a:xfrm>
            <a:off x="3280202" y="35230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i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endParaRPr lang="en-US" sz="4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807" y="3156433"/>
            <a:ext cx="292016" cy="247981"/>
          </a:xfrm>
          <a:prstGeom prst="rect">
            <a:avLst/>
          </a:prstGeom>
        </p:spPr>
      </p:pic>
      <p:pic>
        <p:nvPicPr>
          <p:cNvPr id="24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08" y="3138205"/>
            <a:ext cx="292016" cy="247981"/>
          </a:xfrm>
          <a:prstGeom prst="rect">
            <a:avLst/>
          </a:prstGeom>
        </p:spPr>
      </p:pic>
      <p:pic>
        <p:nvPicPr>
          <p:cNvPr id="25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907" y="3149602"/>
            <a:ext cx="298497" cy="253484"/>
          </a:xfrm>
          <a:prstGeom prst="rect">
            <a:avLst/>
          </a:prstGeom>
        </p:spPr>
      </p:pic>
      <p:pic>
        <p:nvPicPr>
          <p:cNvPr id="26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468" y="3126017"/>
            <a:ext cx="309257" cy="262622"/>
          </a:xfrm>
          <a:prstGeom prst="rect">
            <a:avLst/>
          </a:prstGeom>
        </p:spPr>
      </p:pic>
      <p:pic>
        <p:nvPicPr>
          <p:cNvPr id="27" name="Bùi Liễu 0968142780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10" y="3206329"/>
            <a:ext cx="285762" cy="242670"/>
          </a:xfrm>
          <a:prstGeom prst="rect">
            <a:avLst/>
          </a:prstGeom>
        </p:spPr>
      </p:pic>
      <p:pic>
        <p:nvPicPr>
          <p:cNvPr id="28" name="Bùi Liễu 0968142780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96" y="5795165"/>
            <a:ext cx="317787" cy="269866"/>
          </a:xfrm>
          <a:prstGeom prst="rect">
            <a:avLst/>
          </a:prstGeom>
        </p:spPr>
      </p:pic>
      <p:pic>
        <p:nvPicPr>
          <p:cNvPr id="29" name="Bùi Liễu 0968142780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116" y="5788985"/>
            <a:ext cx="331882" cy="281836"/>
          </a:xfrm>
          <a:prstGeom prst="rect">
            <a:avLst/>
          </a:prstGeom>
        </p:spPr>
      </p:pic>
      <p:pic>
        <p:nvPicPr>
          <p:cNvPr id="30" name="Bùi Liễu 0968142780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313" y="5818590"/>
            <a:ext cx="310091" cy="263331"/>
          </a:xfrm>
          <a:prstGeom prst="rect">
            <a:avLst/>
          </a:prstGeom>
        </p:spPr>
      </p:pic>
      <p:pic>
        <p:nvPicPr>
          <p:cNvPr id="31" name="Bùi Liễu 0968142780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144" y="5794126"/>
            <a:ext cx="319774" cy="271553"/>
          </a:xfrm>
          <a:prstGeom prst="rect">
            <a:avLst/>
          </a:prstGeom>
        </p:spPr>
      </p:pic>
      <p:pic>
        <p:nvPicPr>
          <p:cNvPr id="32" name="Bùi Liễu 0968142780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10" y="5748238"/>
            <a:ext cx="334296" cy="283884"/>
          </a:xfrm>
          <a:prstGeom prst="rect">
            <a:avLst/>
          </a:prstGeom>
        </p:spPr>
      </p:pic>
      <p:sp>
        <p:nvSpPr>
          <p:cNvPr id="58" name="Bùi Liễu  0968142780"/>
          <p:cNvSpPr txBox="1"/>
          <p:nvPr/>
        </p:nvSpPr>
        <p:spPr>
          <a:xfrm>
            <a:off x="1179048" y="437502"/>
            <a:ext cx="1821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Wrap up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4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2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8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2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69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9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55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8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60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10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10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10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10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10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6477312" y="3753533"/>
            <a:ext cx="3872141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Rounded Rectangle 20"/>
          <p:cNvSpPr/>
          <p:nvPr/>
        </p:nvSpPr>
        <p:spPr>
          <a:xfrm>
            <a:off x="2115456" y="3753534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ounded Rectangle 19"/>
          <p:cNvSpPr/>
          <p:nvPr/>
        </p:nvSpPr>
        <p:spPr>
          <a:xfrm>
            <a:off x="6470213" y="838200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ounded Rectangle 18"/>
          <p:cNvSpPr/>
          <p:nvPr/>
        </p:nvSpPr>
        <p:spPr>
          <a:xfrm>
            <a:off x="2057400" y="838200"/>
            <a:ext cx="3810000" cy="2362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Bùi Liễu  0968142780"/>
          <p:cNvSpPr/>
          <p:nvPr/>
        </p:nvSpPr>
        <p:spPr>
          <a:xfrm>
            <a:off x="4495800" y="2286000"/>
            <a:ext cx="113364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466" y="6151003"/>
            <a:ext cx="430292" cy="365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07" y="1074189"/>
            <a:ext cx="2003526" cy="2003526"/>
          </a:xfrm>
          <a:prstGeom prst="ellipse">
            <a:avLst/>
          </a:prstGeom>
        </p:spPr>
      </p:pic>
      <p:sp>
        <p:nvSpPr>
          <p:cNvPr id="6" name="Bùi Liễu  0968142780"/>
          <p:cNvSpPr/>
          <p:nvPr/>
        </p:nvSpPr>
        <p:spPr>
          <a:xfrm>
            <a:off x="9008254" y="2314991"/>
            <a:ext cx="11263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266" y="6129676"/>
            <a:ext cx="468934" cy="3982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649" y="1053797"/>
            <a:ext cx="1949935" cy="1878534"/>
          </a:xfrm>
          <a:prstGeom prst="ellipse">
            <a:avLst/>
          </a:prstGeom>
        </p:spPr>
      </p:pic>
      <p:sp>
        <p:nvSpPr>
          <p:cNvPr id="9" name="Right Arrow 8"/>
          <p:cNvSpPr/>
          <p:nvPr/>
        </p:nvSpPr>
        <p:spPr>
          <a:xfrm rot="20380263" flipH="1">
            <a:off x="8495060" y="1321674"/>
            <a:ext cx="443387" cy="291701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Bùi Liễu  0968142780"/>
          <p:cNvSpPr/>
          <p:nvPr/>
        </p:nvSpPr>
        <p:spPr>
          <a:xfrm>
            <a:off x="4700984" y="5257800"/>
            <a:ext cx="7232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316" y="3894026"/>
            <a:ext cx="2081215" cy="2081215"/>
          </a:xfrm>
          <a:prstGeom prst="ellipse">
            <a:avLst/>
          </a:prstGeom>
        </p:spPr>
      </p:pic>
      <p:pic>
        <p:nvPicPr>
          <p:cNvPr id="12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708" y="6139628"/>
            <a:ext cx="457215" cy="388269"/>
          </a:xfrm>
          <a:prstGeom prst="rect">
            <a:avLst/>
          </a:prstGeom>
        </p:spPr>
      </p:pic>
      <p:sp>
        <p:nvSpPr>
          <p:cNvPr id="16" name="Bùi Liễu  0968142780"/>
          <p:cNvSpPr/>
          <p:nvPr/>
        </p:nvSpPr>
        <p:spPr>
          <a:xfrm>
            <a:off x="9053076" y="5257800"/>
            <a:ext cx="11558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41" y="3851063"/>
            <a:ext cx="2124178" cy="2124178"/>
          </a:xfrm>
          <a:prstGeom prst="ellipse">
            <a:avLst/>
          </a:prstGeom>
        </p:spPr>
      </p:pic>
      <p:pic>
        <p:nvPicPr>
          <p:cNvPr id="18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454" y="6144226"/>
            <a:ext cx="467510" cy="372183"/>
          </a:xfrm>
          <a:prstGeom prst="rect">
            <a:avLst/>
          </a:prstGeom>
        </p:spPr>
      </p:pic>
      <p:sp>
        <p:nvSpPr>
          <p:cNvPr id="23" name="Bùi Liễu  0968142780"/>
          <p:cNvSpPr txBox="1"/>
          <p:nvPr/>
        </p:nvSpPr>
        <p:spPr>
          <a:xfrm>
            <a:off x="1295400" y="238468"/>
            <a:ext cx="1821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Wrap up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0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7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/>
      <p:bldP spid="6" grpId="0"/>
      <p:bldP spid="9" grpId="0" animBg="1"/>
      <p:bldP spid="10" grpId="0"/>
      <p:bldP spid="1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104900" y="1545579"/>
            <a:ext cx="5295900" cy="1547517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are you? 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...... years old.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572667" y="2416730"/>
            <a:ext cx="381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553617" y="1616227"/>
            <a:ext cx="4839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25BA64-2A4E-47D6-B45D-E8DC244EDFBF}"/>
              </a:ext>
            </a:extLst>
          </p:cNvPr>
          <p:cNvSpPr txBox="1"/>
          <p:nvPr/>
        </p:nvSpPr>
        <p:spPr>
          <a:xfrm>
            <a:off x="1295400" y="452832"/>
            <a:ext cx="6129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Hỏi và trả lời về tuổi.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099120" y="3832517"/>
            <a:ext cx="5600701" cy="1592994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Hỏi: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is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Đáp: 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... years old.</a:t>
            </a:r>
            <a:endParaRPr lang="en-US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699821" y="396240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(Cô 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80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ấy bao nhiêu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699821" y="485449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(Cô ấy/anh ấy ..... tuổi)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17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  <p:bldP spid="11" grpId="0"/>
      <p:bldP spid="1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21139" y="1371600"/>
            <a:ext cx="3226990" cy="66098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Homework</a:t>
            </a:r>
            <a:endParaRPr lang="en-US" sz="44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20108991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applause.wav"/>
          </p:stSnd>
        </p:sndAc>
      </p:transition>
    </mc:Choice>
    <mc:Fallback xmlns="">
      <p:transition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76" y="1409125"/>
            <a:ext cx="11616723" cy="5258523"/>
          </a:xfrm>
          <a:prstGeom prst="rect">
            <a:avLst/>
          </a:prstGeom>
        </p:spPr>
      </p:pic>
      <p:sp>
        <p:nvSpPr>
          <p:cNvPr id="14" name="Bùi Liễu 0968142780"/>
          <p:cNvSpPr/>
          <p:nvPr/>
        </p:nvSpPr>
        <p:spPr>
          <a:xfrm>
            <a:off x="1066800" y="1436013"/>
            <a:ext cx="5257800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name?</a:t>
            </a:r>
            <a:endParaRPr lang="vi-VN" sz="3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6705600" y="1489968"/>
            <a:ext cx="4038600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name’s Mary.</a:t>
            </a:r>
            <a:endParaRPr lang="vi-VN" sz="3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 0968142780"/>
          <p:cNvSpPr txBox="1">
            <a:spLocks/>
          </p:cNvSpPr>
          <p:nvPr/>
        </p:nvSpPr>
        <p:spPr>
          <a:xfrm>
            <a:off x="5680677" y="235958"/>
            <a:ext cx="4488245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 the sound.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Bùi Liễu 0968142780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9188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at's your nam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y name's M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tivity 1. look , listen and rep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54936"/>
            <a:ext cx="11506200" cy="5389909"/>
          </a:xfrm>
          <a:prstGeom prst="rect">
            <a:avLst/>
          </a:prstGeom>
        </p:spPr>
      </p:pic>
      <p:sp>
        <p:nvSpPr>
          <p:cNvPr id="3" name="Bùi Liễu 0968142780"/>
          <p:cNvSpPr/>
          <p:nvPr/>
        </p:nvSpPr>
        <p:spPr>
          <a:xfrm>
            <a:off x="7129865" y="1810434"/>
            <a:ext cx="43652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latin typeface="Arial" panose="020B0604020202020204" pitchFamily="34" charset="0"/>
                <a:cs typeface="Arial" panose="020B0604020202020204" pitchFamily="34" charset="0"/>
              </a:rPr>
              <a:t>I’m eight years old.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1634340" y="1359207"/>
            <a:ext cx="40318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latin typeface="Arial" panose="020B0604020202020204" pitchFamily="34" charset="0"/>
                <a:cs typeface="Arial" panose="020B0604020202020204" pitchFamily="34" charset="0"/>
              </a:rPr>
              <a:t>How old are you?</a:t>
            </a:r>
          </a:p>
        </p:txBody>
      </p:sp>
      <p:sp>
        <p:nvSpPr>
          <p:cNvPr id="15" name="Bùi Liễu 0968142780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/>
          <p:cNvSpPr txBox="1">
            <a:spLocks/>
          </p:cNvSpPr>
          <p:nvPr/>
        </p:nvSpPr>
        <p:spPr>
          <a:xfrm>
            <a:off x="5680677" y="235958"/>
            <a:ext cx="4488245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 the sound.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938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w old are 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'm  eight years ol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tivity 1. look , listen and rep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 txBox="1"/>
          <p:nvPr/>
        </p:nvSpPr>
        <p:spPr>
          <a:xfrm>
            <a:off x="1981200" y="22860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Vocabulary</a:t>
            </a:r>
            <a:endParaRPr lang="en-US" sz="1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89321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Bùi Liễu 0968142780"/>
          <p:cNvGrpSpPr/>
          <p:nvPr/>
        </p:nvGrpSpPr>
        <p:grpSpPr>
          <a:xfrm>
            <a:off x="507619" y="805354"/>
            <a:ext cx="1964161" cy="2666796"/>
            <a:chOff x="507619" y="805354"/>
            <a:chExt cx="1964161" cy="2666796"/>
          </a:xfrm>
        </p:grpSpPr>
        <p:sp>
          <p:nvSpPr>
            <p:cNvPr id="13" name="Round Diagonal Corner Rectangle 25">
              <a:extLst>
                <a:ext uri="{FF2B5EF4-FFF2-40B4-BE49-F238E27FC236}">
                  <a16:creationId xmlns:a16="http://schemas.microsoft.com/office/drawing/2014/main" id="{2049D8DF-B8D6-4E61-A3AC-8554E15DDCFA}"/>
                </a:ext>
              </a:extLst>
            </p:cNvPr>
            <p:cNvSpPr/>
            <p:nvPr/>
          </p:nvSpPr>
          <p:spPr>
            <a:xfrm>
              <a:off x="507619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</a:t>
              </a:r>
              <a:endPara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73352" y="805354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 cap="none" spc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vi-VN" sz="13800" b="1" cap="none" spc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49" name="Bùi Liễu 0968142780"/>
          <p:cNvGrpSpPr/>
          <p:nvPr/>
        </p:nvGrpSpPr>
        <p:grpSpPr>
          <a:xfrm>
            <a:off x="2830030" y="805354"/>
            <a:ext cx="1964161" cy="2666796"/>
            <a:chOff x="2830030" y="805354"/>
            <a:chExt cx="1964161" cy="2666796"/>
          </a:xfrm>
        </p:grpSpPr>
        <p:sp>
          <p:nvSpPr>
            <p:cNvPr id="9" name="Round Diagonal Corner Rectangle 14">
              <a:extLst>
                <a:ext uri="{FF2B5EF4-FFF2-40B4-BE49-F238E27FC236}">
                  <a16:creationId xmlns:a16="http://schemas.microsoft.com/office/drawing/2014/main" id="{F26ED5BE-227F-41FB-B49B-880B89C81BCD}"/>
                </a:ext>
              </a:extLst>
            </p:cNvPr>
            <p:cNvSpPr/>
            <p:nvPr/>
          </p:nvSpPr>
          <p:spPr>
            <a:xfrm>
              <a:off x="2830030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two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444094" y="805354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00B0F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0" name="Bùi Liễu 0968142780"/>
          <p:cNvGrpSpPr/>
          <p:nvPr/>
        </p:nvGrpSpPr>
        <p:grpSpPr>
          <a:xfrm>
            <a:off x="5121035" y="862543"/>
            <a:ext cx="1964161" cy="2609607"/>
            <a:chOff x="5121035" y="862543"/>
            <a:chExt cx="1964161" cy="2609607"/>
          </a:xfrm>
        </p:grpSpPr>
        <p:sp>
          <p:nvSpPr>
            <p:cNvPr id="10" name="Round Diagonal Corner Rectangle 15">
              <a:extLst>
                <a:ext uri="{FF2B5EF4-FFF2-40B4-BE49-F238E27FC236}">
                  <a16:creationId xmlns:a16="http://schemas.microsoft.com/office/drawing/2014/main" id="{0B01DE72-B8D2-43A9-A082-91A0DFCE4987}"/>
                </a:ext>
              </a:extLst>
            </p:cNvPr>
            <p:cNvSpPr/>
            <p:nvPr/>
          </p:nvSpPr>
          <p:spPr>
            <a:xfrm>
              <a:off x="5121035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three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717408" y="862543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6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1" name="Bùi Liễu 0968142780"/>
          <p:cNvGrpSpPr/>
          <p:nvPr/>
        </p:nvGrpSpPr>
        <p:grpSpPr>
          <a:xfrm>
            <a:off x="7412041" y="862543"/>
            <a:ext cx="1964161" cy="2609607"/>
            <a:chOff x="7412041" y="862543"/>
            <a:chExt cx="1964161" cy="2609607"/>
          </a:xfrm>
        </p:grpSpPr>
        <p:sp>
          <p:nvSpPr>
            <p:cNvPr id="11" name="Round Diagonal Corner Rectangle 16">
              <a:extLst>
                <a:ext uri="{FF2B5EF4-FFF2-40B4-BE49-F238E27FC236}">
                  <a16:creationId xmlns:a16="http://schemas.microsoft.com/office/drawing/2014/main" id="{2A193DE4-3A21-4EE2-BDC8-47E0A4F6D071}"/>
                </a:ext>
              </a:extLst>
            </p:cNvPr>
            <p:cNvSpPr/>
            <p:nvPr/>
          </p:nvSpPr>
          <p:spPr>
            <a:xfrm>
              <a:off x="7412041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four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94148" y="862543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4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2" name="Bùi Liễu 0968142780"/>
          <p:cNvGrpSpPr/>
          <p:nvPr/>
        </p:nvGrpSpPr>
        <p:grpSpPr>
          <a:xfrm>
            <a:off x="9703047" y="817711"/>
            <a:ext cx="1964161" cy="2654439"/>
            <a:chOff x="9703047" y="817711"/>
            <a:chExt cx="1964161" cy="2654439"/>
          </a:xfrm>
        </p:grpSpPr>
        <p:sp>
          <p:nvSpPr>
            <p:cNvPr id="12" name="Round Diagonal Corner Rectangle 17">
              <a:extLst>
                <a:ext uri="{FF2B5EF4-FFF2-40B4-BE49-F238E27FC236}">
                  <a16:creationId xmlns:a16="http://schemas.microsoft.com/office/drawing/2014/main" id="{0E0E02A1-6397-4D12-B8A5-E9EAFB937D3F}"/>
                </a:ext>
              </a:extLst>
            </p:cNvPr>
            <p:cNvSpPr/>
            <p:nvPr/>
          </p:nvSpPr>
          <p:spPr>
            <a:xfrm>
              <a:off x="9703047" y="1196998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five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0233795" y="817711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C0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3" name="Bùi Liễu 0968142780"/>
          <p:cNvGrpSpPr/>
          <p:nvPr/>
        </p:nvGrpSpPr>
        <p:grpSpPr>
          <a:xfrm>
            <a:off x="539024" y="3532247"/>
            <a:ext cx="1964161" cy="2622527"/>
            <a:chOff x="539024" y="3532247"/>
            <a:chExt cx="1964161" cy="2622527"/>
          </a:xfrm>
        </p:grpSpPr>
        <p:sp>
          <p:nvSpPr>
            <p:cNvPr id="8" name="Round Diagonal Corner Rectangle 30">
              <a:extLst>
                <a:ext uri="{FF2B5EF4-FFF2-40B4-BE49-F238E27FC236}">
                  <a16:creationId xmlns:a16="http://schemas.microsoft.com/office/drawing/2014/main" id="{1AA4912D-817A-4677-A168-B4E9A3853B59}"/>
                </a:ext>
              </a:extLst>
            </p:cNvPr>
            <p:cNvSpPr/>
            <p:nvPr/>
          </p:nvSpPr>
          <p:spPr>
            <a:xfrm>
              <a:off x="539024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six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21871" y="3532247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FF7C8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FF7C8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830030" y="3713912"/>
            <a:ext cx="1964161" cy="2440862"/>
            <a:chOff x="2830030" y="3713912"/>
            <a:chExt cx="1964161" cy="2440862"/>
          </a:xfrm>
        </p:grpSpPr>
        <p:sp>
          <p:nvSpPr>
            <p:cNvPr id="3" name="Round Diagonal Corner Rectangle 26">
              <a:extLst>
                <a:ext uri="{FF2B5EF4-FFF2-40B4-BE49-F238E27FC236}">
                  <a16:creationId xmlns:a16="http://schemas.microsoft.com/office/drawing/2014/main" id="{7BFEAB26-95A9-4495-BE57-C636D5034650}"/>
                </a:ext>
              </a:extLst>
            </p:cNvPr>
            <p:cNvSpPr/>
            <p:nvPr/>
          </p:nvSpPr>
          <p:spPr>
            <a:xfrm>
              <a:off x="2830030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r>
                <a:rPr lang="en-US" sz="4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seven</a:t>
              </a:r>
              <a:endPara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Bùi Liễu 0968142780"/>
            <p:cNvSpPr/>
            <p:nvPr/>
          </p:nvSpPr>
          <p:spPr>
            <a:xfrm>
              <a:off x="3136063" y="3713912"/>
              <a:ext cx="1498632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2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5" name="Bùi Liễu 0968142780"/>
          <p:cNvGrpSpPr/>
          <p:nvPr/>
        </p:nvGrpSpPr>
        <p:grpSpPr>
          <a:xfrm>
            <a:off x="5121035" y="3554901"/>
            <a:ext cx="1964161" cy="2599873"/>
            <a:chOff x="5121035" y="3554901"/>
            <a:chExt cx="1964161" cy="2599873"/>
          </a:xfrm>
        </p:grpSpPr>
        <p:sp>
          <p:nvSpPr>
            <p:cNvPr id="5" name="Round Diagonal Corner Rectangle 27">
              <a:extLst>
                <a:ext uri="{FF2B5EF4-FFF2-40B4-BE49-F238E27FC236}">
                  <a16:creationId xmlns:a16="http://schemas.microsoft.com/office/drawing/2014/main" id="{075C0AC0-3BA9-4D3E-A0AC-5054355A24A1}"/>
                </a:ext>
              </a:extLst>
            </p:cNvPr>
            <p:cNvSpPr/>
            <p:nvPr/>
          </p:nvSpPr>
          <p:spPr>
            <a:xfrm>
              <a:off x="5121035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eight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42948" y="3554901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D19AD2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D19A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6" name="Bùi Liễu 0968142780"/>
          <p:cNvGrpSpPr/>
          <p:nvPr/>
        </p:nvGrpSpPr>
        <p:grpSpPr>
          <a:xfrm>
            <a:off x="7412041" y="3544542"/>
            <a:ext cx="1964161" cy="2610232"/>
            <a:chOff x="7412041" y="3544542"/>
            <a:chExt cx="1964161" cy="2610232"/>
          </a:xfrm>
        </p:grpSpPr>
        <p:sp>
          <p:nvSpPr>
            <p:cNvPr id="6" name="Round Diagonal Corner Rectangle 28">
              <a:extLst>
                <a:ext uri="{FF2B5EF4-FFF2-40B4-BE49-F238E27FC236}">
                  <a16:creationId xmlns:a16="http://schemas.microsoft.com/office/drawing/2014/main" id="{E31E1936-8E1B-400F-9425-4C245A6E5BF0}"/>
                </a:ext>
              </a:extLst>
            </p:cNvPr>
            <p:cNvSpPr/>
            <p:nvPr/>
          </p:nvSpPr>
          <p:spPr>
            <a:xfrm>
              <a:off x="7412041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nine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017065" y="3544542"/>
              <a:ext cx="859511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rgbClr val="F0926C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rgbClr val="F0926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57" name="Bùi Liễu 0968142780"/>
          <p:cNvGrpSpPr/>
          <p:nvPr/>
        </p:nvGrpSpPr>
        <p:grpSpPr>
          <a:xfrm>
            <a:off x="8915400" y="3602599"/>
            <a:ext cx="3429000" cy="2552175"/>
            <a:chOff x="8915400" y="3602599"/>
            <a:chExt cx="3429000" cy="2552175"/>
          </a:xfrm>
        </p:grpSpPr>
        <p:sp>
          <p:nvSpPr>
            <p:cNvPr id="7" name="Round Diagonal Corner Rectangle 29">
              <a:extLst>
                <a:ext uri="{FF2B5EF4-FFF2-40B4-BE49-F238E27FC236}">
                  <a16:creationId xmlns:a16="http://schemas.microsoft.com/office/drawing/2014/main" id="{B2B9D1E0-DE83-40EA-BEAD-09F752A00A68}"/>
                </a:ext>
              </a:extLst>
            </p:cNvPr>
            <p:cNvSpPr/>
            <p:nvPr/>
          </p:nvSpPr>
          <p:spPr>
            <a:xfrm>
              <a:off x="9703047" y="3879622"/>
              <a:ext cx="1964161" cy="2275152"/>
            </a:xfrm>
            <a:prstGeom prst="round2DiagRect">
              <a:avLst/>
            </a:prstGeom>
            <a:ln w="28575">
              <a:solidFill>
                <a:schemeClr val="accent6"/>
              </a:solidFill>
              <a:prstDash val="sysDot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915400" y="3602599"/>
              <a:ext cx="3429000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1">
                  <a:ln w="10160">
                    <a:noFill/>
                    <a:prstDash val="solid"/>
                  </a:ln>
                  <a:solidFill>
                    <a:schemeClr val="accent3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vi-VN" sz="13800" b="1" cap="none" spc="0">
                <a:ln w="10160">
                  <a:noFill/>
                  <a:prstDash val="solid"/>
                </a:ln>
                <a:solidFill>
                  <a:schemeClr val="accent3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DE1E619-1A82-4CB6-9A67-583D0BA4F16D}"/>
              </a:ext>
            </a:extLst>
          </p:cNvPr>
          <p:cNvSpPr txBox="1"/>
          <p:nvPr/>
        </p:nvSpPr>
        <p:spPr>
          <a:xfrm>
            <a:off x="3280202" y="35230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i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endParaRPr lang="en-US" sz="4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807" y="3156433"/>
            <a:ext cx="292016" cy="247981"/>
          </a:xfrm>
          <a:prstGeom prst="rect">
            <a:avLst/>
          </a:prstGeom>
        </p:spPr>
      </p:pic>
      <p:pic>
        <p:nvPicPr>
          <p:cNvPr id="24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08" y="3138205"/>
            <a:ext cx="292016" cy="247981"/>
          </a:xfrm>
          <a:prstGeom prst="rect">
            <a:avLst/>
          </a:prstGeom>
        </p:spPr>
      </p:pic>
      <p:pic>
        <p:nvPicPr>
          <p:cNvPr id="25" name="Bùi Liễu 096814278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907" y="3149602"/>
            <a:ext cx="298497" cy="253484"/>
          </a:xfrm>
          <a:prstGeom prst="rect">
            <a:avLst/>
          </a:prstGeom>
        </p:spPr>
      </p:pic>
      <p:pic>
        <p:nvPicPr>
          <p:cNvPr id="26" name="Bùi Liễu 0968142780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468" y="3126017"/>
            <a:ext cx="309257" cy="262622"/>
          </a:xfrm>
          <a:prstGeom prst="rect">
            <a:avLst/>
          </a:prstGeom>
        </p:spPr>
      </p:pic>
      <p:pic>
        <p:nvPicPr>
          <p:cNvPr id="27" name="Bùi Liễu 0968142780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10" y="3206329"/>
            <a:ext cx="285762" cy="242670"/>
          </a:xfrm>
          <a:prstGeom prst="rect">
            <a:avLst/>
          </a:prstGeom>
        </p:spPr>
      </p:pic>
      <p:pic>
        <p:nvPicPr>
          <p:cNvPr id="28" name="Bùi Liễu 0968142780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96" y="5795165"/>
            <a:ext cx="317787" cy="269866"/>
          </a:xfrm>
          <a:prstGeom prst="rect">
            <a:avLst/>
          </a:prstGeom>
        </p:spPr>
      </p:pic>
      <p:pic>
        <p:nvPicPr>
          <p:cNvPr id="29" name="Bùi Liễu 0968142780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116" y="5788985"/>
            <a:ext cx="331882" cy="281836"/>
          </a:xfrm>
          <a:prstGeom prst="rect">
            <a:avLst/>
          </a:prstGeom>
        </p:spPr>
      </p:pic>
      <p:pic>
        <p:nvPicPr>
          <p:cNvPr id="30" name="Bùi Liễu 0968142780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313" y="5818590"/>
            <a:ext cx="310091" cy="263331"/>
          </a:xfrm>
          <a:prstGeom prst="rect">
            <a:avLst/>
          </a:prstGeom>
        </p:spPr>
      </p:pic>
      <p:pic>
        <p:nvPicPr>
          <p:cNvPr id="31" name="Bùi Liễu 0968142780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144" y="5794126"/>
            <a:ext cx="319774" cy="271553"/>
          </a:xfrm>
          <a:prstGeom prst="rect">
            <a:avLst/>
          </a:prstGeom>
        </p:spPr>
      </p:pic>
      <p:pic>
        <p:nvPicPr>
          <p:cNvPr id="32" name="Bùi Liễu 0968142780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10" y="5748238"/>
            <a:ext cx="334296" cy="283884"/>
          </a:xfrm>
          <a:prstGeom prst="rect">
            <a:avLst/>
          </a:prstGeom>
        </p:spPr>
      </p:pic>
      <p:sp>
        <p:nvSpPr>
          <p:cNvPr id="58" name="Bùi Liễu  0968142780"/>
          <p:cNvSpPr txBox="1"/>
          <p:nvPr/>
        </p:nvSpPr>
        <p:spPr>
          <a:xfrm>
            <a:off x="1179048" y="437502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59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2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8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2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69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9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55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8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60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10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10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10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10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10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2792</TotalTime>
  <Words>809</Words>
  <Application>Microsoft Office PowerPoint</Application>
  <PresentationFormat>Màn hình rộng</PresentationFormat>
  <Paragraphs>315</Paragraphs>
  <Slides>58</Slides>
  <Notes>17</Notes>
  <HiddenSlides>0</HiddenSlides>
  <MMClips>44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58</vt:i4>
      </vt:variant>
    </vt:vector>
  </HeadingPairs>
  <TitlesOfParts>
    <vt:vector size="66" baseType="lpstr">
      <vt:lpstr>Arial</vt:lpstr>
      <vt:lpstr>Arial </vt:lpstr>
      <vt:lpstr>Berlin Sans FB Demi</vt:lpstr>
      <vt:lpstr>Calibri</vt:lpstr>
      <vt:lpstr>Comic Sans MS</vt:lpstr>
      <vt:lpstr>Fredoka One</vt:lpstr>
      <vt:lpstr>OpenSans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seven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280</cp:revision>
  <dcterms:created xsi:type="dcterms:W3CDTF">2006-08-16T00:00:00Z</dcterms:created>
  <dcterms:modified xsi:type="dcterms:W3CDTF">2023-09-29T07:54:41Z</dcterms:modified>
</cp:coreProperties>
</file>