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4.xml" ContentType="application/vnd.openxmlformats-officedocument.presentationml.notesSlide+xml"/>
  <Override PartName="/ppt/media/audio4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audio5.wav" ContentType="audio/x-wav"/>
  <Override PartName="/ppt/media/media1.wav" ContentType="audio/x-wav"/>
  <Override PartName="/ppt/notesSlides/notesSlide15.xml" ContentType="application/vnd.openxmlformats-officedocument.presentationml.notesSlide+xml"/>
  <Override PartName="/ppt/media/media2.wav" ContentType="audio/x-wav"/>
  <Override PartName="/ppt/notesSlides/notesSlide16.xml" ContentType="application/vnd.openxmlformats-officedocument.presentationml.notesSlide+xml"/>
  <Override PartName="/ppt/media/media3.wav" ContentType="audio/x-wav"/>
  <Override PartName="/ppt/media/media4.wav" ContentType="audio/x-wav"/>
  <Override PartName="/ppt/media/media5.wav" ContentType="audio/x-wav"/>
  <Override PartName="/ppt/notesSlides/notesSlide17.xml" ContentType="application/vnd.openxmlformats-officedocument.presentationml.notesSlide+xml"/>
  <Override PartName="/ppt/media/media6.wav" ContentType="audio/x-wav"/>
  <Override PartName="/ppt/media/media7.wav" ContentType="audio/x-wav"/>
  <Override PartName="/ppt/media/media8.wav" ContentType="audio/x-wav"/>
  <Override PartName="/ppt/media/media9.wav" ContentType="audio/x-wav"/>
  <Override PartName="/ppt/media/media10.wav" ContentType="audio/x-wav"/>
  <Override PartName="/ppt/media/media11.wav" ContentType="audio/x-wav"/>
  <Override PartName="/ppt/media/media12.wav" ContentType="audio/x-wav"/>
  <Override PartName="/ppt/media/media13.wav" ContentType="audio/x-wav"/>
  <Override PartName="/ppt/media/media14.wav" ContentType="audio/x-wav"/>
  <Override PartName="/ppt/media/media15.wav" ContentType="audio/x-wav"/>
  <Override PartName="/ppt/media/media16.wav" ContentType="audio/x-wav"/>
  <Override PartName="/ppt/media/media17.wav" ContentType="audio/x-wav"/>
  <Override PartName="/ppt/media/media18.wav" ContentType="audio/x-wav"/>
  <Override PartName="/ppt/media/media19.wav" ContentType="audio/x-wav"/>
  <Override PartName="/ppt/notesSlides/notesSlide18.xml" ContentType="application/vnd.openxmlformats-officedocument.presentationml.notesSlide+xml"/>
  <Override PartName="/ppt/media/media20.wav" ContentType="audio/x-wav"/>
  <Override PartName="/ppt/media/media21.wav" ContentType="audio/x-wav"/>
  <Override PartName="/ppt/media/media22.wav" ContentType="audio/x-wav"/>
  <Override PartName="/ppt/media/media23.wav" ContentType="audio/x-wav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413" r:id="rId3"/>
    <p:sldId id="432" r:id="rId4"/>
    <p:sldId id="421" r:id="rId5"/>
    <p:sldId id="422" r:id="rId6"/>
    <p:sldId id="424" r:id="rId7"/>
    <p:sldId id="423" r:id="rId8"/>
    <p:sldId id="434" r:id="rId9"/>
    <p:sldId id="435" r:id="rId10"/>
    <p:sldId id="433" r:id="rId11"/>
    <p:sldId id="437" r:id="rId12"/>
    <p:sldId id="439" r:id="rId13"/>
    <p:sldId id="438" r:id="rId14"/>
    <p:sldId id="436" r:id="rId15"/>
    <p:sldId id="431" r:id="rId16"/>
    <p:sldId id="289" r:id="rId17"/>
    <p:sldId id="339" r:id="rId18"/>
    <p:sldId id="420" r:id="rId19"/>
    <p:sldId id="414" r:id="rId20"/>
    <p:sldId id="450" r:id="rId21"/>
    <p:sldId id="419" r:id="rId22"/>
    <p:sldId id="418" r:id="rId23"/>
    <p:sldId id="440" r:id="rId24"/>
    <p:sldId id="449" r:id="rId25"/>
    <p:sldId id="441" r:id="rId26"/>
    <p:sldId id="442" r:id="rId27"/>
    <p:sldId id="443" r:id="rId28"/>
    <p:sldId id="444" r:id="rId29"/>
    <p:sldId id="445" r:id="rId30"/>
    <p:sldId id="446" r:id="rId31"/>
    <p:sldId id="447" r:id="rId32"/>
    <p:sldId id="399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CC99"/>
    <a:srgbClr val="FFFF99"/>
    <a:srgbClr val="FFFFCC"/>
    <a:srgbClr val="FF7C80"/>
    <a:srgbClr val="F0926C"/>
    <a:srgbClr val="CF94D0"/>
    <a:srgbClr val="D19AD2"/>
    <a:srgbClr val="FF99CC"/>
    <a:srgbClr val="5CB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4" autoAdjust="0"/>
    <p:restoredTop sz="93594" autoAdjust="0"/>
  </p:normalViewPr>
  <p:slideViewPr>
    <p:cSldViewPr>
      <p:cViewPr varScale="1">
        <p:scale>
          <a:sx n="68" d="100"/>
          <a:sy n="68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53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17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14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15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67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44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60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97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30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14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8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4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96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31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6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F84CD-23CE-4481-BEA5-8B3B518B09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3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84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126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10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42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245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66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3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6.png"/><Relationship Id="rId4" Type="http://schemas.openxmlformats.org/officeDocument/2006/relationships/audio" Target="../media/audio4.wav"/><Relationship Id="rId9" Type="http://schemas.openxmlformats.org/officeDocument/2006/relationships/image" Target="../media/image5.png"/><Relationship Id="rId1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5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4.wdp"/><Relationship Id="rId12" Type="http://schemas.microsoft.com/office/2007/relationships/hdphoto" Target="../media/hdphoto6.wdp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27.pn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17.xml"/><Relationship Id="rId9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41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4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39.png"/><Relationship Id="rId5" Type="http://schemas.microsoft.com/office/2007/relationships/media" Target="../media/media8.wav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microsoft.com/office/2007/relationships/media" Target="../media/media16.wav"/><Relationship Id="rId18" Type="http://schemas.openxmlformats.org/officeDocument/2006/relationships/audio" Target="../media/media18.wav"/><Relationship Id="rId26" Type="http://schemas.openxmlformats.org/officeDocument/2006/relationships/image" Target="../media/image47.png"/><Relationship Id="rId3" Type="http://schemas.microsoft.com/office/2007/relationships/media" Target="../media/media11.wav"/><Relationship Id="rId21" Type="http://schemas.openxmlformats.org/officeDocument/2006/relationships/slideLayout" Target="../slideLayouts/slideLayout15.xml"/><Relationship Id="rId7" Type="http://schemas.microsoft.com/office/2007/relationships/media" Target="../media/media13.wav"/><Relationship Id="rId12" Type="http://schemas.openxmlformats.org/officeDocument/2006/relationships/audio" Target="../media/media15.wav"/><Relationship Id="rId17" Type="http://schemas.microsoft.com/office/2007/relationships/media" Target="../media/media18.wav"/><Relationship Id="rId25" Type="http://schemas.openxmlformats.org/officeDocument/2006/relationships/image" Target="../media/image46.png"/><Relationship Id="rId2" Type="http://schemas.openxmlformats.org/officeDocument/2006/relationships/audio" Target="../media/media10.wav"/><Relationship Id="rId16" Type="http://schemas.openxmlformats.org/officeDocument/2006/relationships/audio" Target="../media/media17.wav"/><Relationship Id="rId20" Type="http://schemas.openxmlformats.org/officeDocument/2006/relationships/audio" Target="../media/media19.wav"/><Relationship Id="rId29" Type="http://schemas.openxmlformats.org/officeDocument/2006/relationships/image" Target="../media/image50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microsoft.com/office/2007/relationships/media" Target="../media/media15.wav"/><Relationship Id="rId24" Type="http://schemas.openxmlformats.org/officeDocument/2006/relationships/image" Target="../media/image45.png"/><Relationship Id="rId5" Type="http://schemas.microsoft.com/office/2007/relationships/media" Target="../media/media12.wav"/><Relationship Id="rId15" Type="http://schemas.microsoft.com/office/2007/relationships/media" Target="../media/media17.wav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audio" Target="../media/media14.wav"/><Relationship Id="rId19" Type="http://schemas.microsoft.com/office/2007/relationships/media" Target="../media/media19.wav"/><Relationship Id="rId4" Type="http://schemas.openxmlformats.org/officeDocument/2006/relationships/audio" Target="../media/media11.wav"/><Relationship Id="rId9" Type="http://schemas.microsoft.com/office/2007/relationships/media" Target="../media/media14.wav"/><Relationship Id="rId14" Type="http://schemas.openxmlformats.org/officeDocument/2006/relationships/audio" Target="../media/media16.wav"/><Relationship Id="rId22" Type="http://schemas.openxmlformats.org/officeDocument/2006/relationships/notesSlide" Target="../notesSlides/notesSlide18.xml"/><Relationship Id="rId27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13" Type="http://schemas.openxmlformats.org/officeDocument/2006/relationships/image" Target="../media/image27.png"/><Relationship Id="rId3" Type="http://schemas.microsoft.com/office/2007/relationships/media" Target="../media/media21.wav"/><Relationship Id="rId7" Type="http://schemas.microsoft.com/office/2007/relationships/media" Target="../media/media23.wav"/><Relationship Id="rId12" Type="http://schemas.openxmlformats.org/officeDocument/2006/relationships/image" Target="../media/image52.png"/><Relationship Id="rId17" Type="http://schemas.openxmlformats.org/officeDocument/2006/relationships/image" Target="../media/image56.png"/><Relationship Id="rId2" Type="http://schemas.openxmlformats.org/officeDocument/2006/relationships/audio" Target="../media/media20.wav"/><Relationship Id="rId16" Type="http://schemas.openxmlformats.org/officeDocument/2006/relationships/image" Target="../media/image55.png"/><Relationship Id="rId1" Type="http://schemas.microsoft.com/office/2007/relationships/media" Target="../media/media20.wav"/><Relationship Id="rId6" Type="http://schemas.openxmlformats.org/officeDocument/2006/relationships/audio" Target="../media/media22.wav"/><Relationship Id="rId11" Type="http://schemas.openxmlformats.org/officeDocument/2006/relationships/image" Target="../media/image51.png"/><Relationship Id="rId5" Type="http://schemas.microsoft.com/office/2007/relationships/media" Target="../media/media22.wav"/><Relationship Id="rId15" Type="http://schemas.openxmlformats.org/officeDocument/2006/relationships/image" Target="../media/image54.png"/><Relationship Id="rId10" Type="http://schemas.openxmlformats.org/officeDocument/2006/relationships/notesSlide" Target="../notesSlides/notesSlide19.xml"/><Relationship Id="rId4" Type="http://schemas.openxmlformats.org/officeDocument/2006/relationships/audio" Target="../media/media21.wav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6.png"/><Relationship Id="rId4" Type="http://schemas.openxmlformats.org/officeDocument/2006/relationships/audio" Target="../media/audio4.wav"/><Relationship Id="rId9" Type="http://schemas.openxmlformats.org/officeDocument/2006/relationships/image" Target="../media/image5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6.png"/><Relationship Id="rId4" Type="http://schemas.openxmlformats.org/officeDocument/2006/relationships/audio" Target="../media/audio4.wav"/><Relationship Id="rId9" Type="http://schemas.openxmlformats.org/officeDocument/2006/relationships/image" Target="../media/image5.png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jp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507402" y="2799082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524000" y="1752600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Monday, September 25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051747" y="2910758"/>
            <a:ext cx="609600" cy="546090"/>
          </a:xfrm>
          <a:prstGeom prst="dec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4159155" y="2407374"/>
            <a:ext cx="5256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Our names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4429432" y="5013255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Lesson </a:t>
            </a:r>
            <a:r>
              <a:rPr lang="en-US" sz="4400" b="1" dirty="0">
                <a:latin typeface="Berlin Sans FB Demi" panose="020E0802020502020306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588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xanh"/>
          <p:cNvSpPr/>
          <p:nvPr/>
        </p:nvSpPr>
        <p:spPr>
          <a:xfrm>
            <a:off x="7349924" y="3918269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B. Linh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42214" y="5384112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C. Mary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44220" y="4080733"/>
            <a:ext cx="1013311" cy="1025095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44220" y="5534575"/>
            <a:ext cx="1013311" cy="102509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0"/>
            <a:ext cx="6600825" cy="378377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ong"/>
          <p:cNvSpPr/>
          <p:nvPr/>
        </p:nvSpPr>
        <p:spPr>
          <a:xfrm>
            <a:off x="7349924" y="2465143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A. Lucy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863894" y="2649964"/>
            <a:ext cx="956640" cy="967765"/>
          </a:xfrm>
          <a:prstGeom prst="ellipse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838256" y="872784"/>
            <a:ext cx="3518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Hello. I’m ____.</a:t>
            </a:r>
            <a:endParaRPr lang="vi-VN" sz="3600" b="1">
              <a:cs typeface="Arial" panose="020B0604020202020204" pitchFamily="34" charset="0"/>
            </a:endParaRPr>
          </a:p>
        </p:txBody>
      </p:sp>
      <p:pic>
        <p:nvPicPr>
          <p:cNvPr id="34" name="Hình ảnh 40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6FF610CB-C318-487B-A012-226FC575DD4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9746" y="1391899"/>
            <a:ext cx="2803120" cy="282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xanh"/>
          <p:cNvSpPr/>
          <p:nvPr/>
        </p:nvSpPr>
        <p:spPr>
          <a:xfrm>
            <a:off x="7349924" y="3918269"/>
            <a:ext cx="4765876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B. How are you?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42214" y="5384112"/>
            <a:ext cx="4773586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C. How old are you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73691" y="4077243"/>
            <a:ext cx="1013311" cy="1025095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722035" y="5529643"/>
            <a:ext cx="1013311" cy="102509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0"/>
            <a:ext cx="6600825" cy="378377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ong"/>
          <p:cNvSpPr/>
          <p:nvPr/>
        </p:nvSpPr>
        <p:spPr>
          <a:xfrm>
            <a:off x="7349924" y="2465143"/>
            <a:ext cx="4765876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What’s your name?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723093" y="2628646"/>
            <a:ext cx="956640" cy="967765"/>
          </a:xfrm>
          <a:prstGeom prst="ellipse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004026" y="1318561"/>
            <a:ext cx="4693914" cy="1664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cs typeface="Arial" panose="020B0604020202020204" pitchFamily="34" charset="0"/>
              </a:rPr>
              <a:t>Lucy: ______________?</a:t>
            </a:r>
          </a:p>
          <a:p>
            <a:pPr>
              <a:lnSpc>
                <a:spcPct val="150000"/>
              </a:lnSpc>
            </a:pPr>
            <a:r>
              <a:rPr lang="en-US" sz="3600" b="1">
                <a:cs typeface="Arial" panose="020B0604020202020204" pitchFamily="34" charset="0"/>
              </a:rPr>
              <a:t>Linh: My name is Linh.</a:t>
            </a:r>
            <a:endParaRPr lang="vi-VN" sz="36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3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357928" y="3918269"/>
            <a:ext cx="4605471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What’s your name?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57928" y="5371395"/>
            <a:ext cx="4605471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How are you?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075195" y="293856"/>
            <a:ext cx="6600825" cy="373384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471357" y="4027077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528028" y="5515675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357928" y="2465143"/>
            <a:ext cx="4605471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 How old are you?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561594" y="2583775"/>
            <a:ext cx="1013311" cy="1025095"/>
          </a:xfrm>
          <a:prstGeom prst="ellipse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891864" y="1142315"/>
            <a:ext cx="466666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Bill: </a:t>
            </a:r>
            <a:r>
              <a:rPr lang="en-US" sz="3600" b="1">
                <a:cs typeface="Arial" panose="020B0604020202020204" pitchFamily="34" charset="0"/>
              </a:rPr>
              <a:t>_______________?</a:t>
            </a:r>
          </a:p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Nam: </a:t>
            </a:r>
            <a:r>
              <a:rPr lang="en-US" sz="3600" b="1">
                <a:cs typeface="Arial" panose="020B0604020202020204" pitchFamily="34" charset="0"/>
              </a:rPr>
              <a:t>Fine. Thank you.</a:t>
            </a:r>
            <a:endParaRPr lang="vi-VN" sz="36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6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9" name="TextBox 28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10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217733" y="3918269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B. eight   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217732" y="5343524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C. seven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59524" y="5529643"/>
            <a:ext cx="1013311" cy="1025095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687860" y="4099653"/>
            <a:ext cx="956640" cy="96776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1"/>
            <a:ext cx="6600825" cy="352223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nk"/>
          <p:cNvSpPr/>
          <p:nvPr/>
        </p:nvSpPr>
        <p:spPr>
          <a:xfrm>
            <a:off x="7195244" y="2521364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A. nine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31189" y="2621430"/>
            <a:ext cx="1013311" cy="1025095"/>
          </a:xfrm>
          <a:prstGeom prst="ellipse">
            <a:avLst/>
          </a:prstGeom>
        </p:spPr>
      </p:pic>
      <p:sp>
        <p:nvSpPr>
          <p:cNvPr id="34" name="Bùi Liễu 0968142780"/>
          <p:cNvSpPr/>
          <p:nvPr/>
        </p:nvSpPr>
        <p:spPr>
          <a:xfrm>
            <a:off x="1978437" y="963286"/>
            <a:ext cx="5694398" cy="858725"/>
          </a:xfrm>
          <a:prstGeom prst="wedgeRoundRectCallout">
            <a:avLst>
              <a:gd name="adj1" fmla="val 11432"/>
              <a:gd name="adj2" fmla="val 14596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vi-VN" sz="3600" b="1">
                <a:solidFill>
                  <a:srgbClr val="00B050"/>
                </a:solidFill>
              </a:rPr>
              <a:t>Nam: </a:t>
            </a:r>
            <a:r>
              <a:rPr lang="vi-VN" sz="3600" b="1">
                <a:solidFill>
                  <a:schemeClr val="tx1"/>
                </a:solidFill>
              </a:rPr>
              <a:t>How old are you?</a:t>
            </a:r>
          </a:p>
          <a:p>
            <a:pPr>
              <a:lnSpc>
                <a:spcPct val="150000"/>
              </a:lnSpc>
            </a:pPr>
            <a:r>
              <a:rPr lang="vi-VN" sz="3600" b="1">
                <a:solidFill>
                  <a:srgbClr val="00B050"/>
                </a:solidFill>
              </a:rPr>
              <a:t>Lucy: </a:t>
            </a:r>
            <a:r>
              <a:rPr lang="vi-VN" sz="3600" b="1">
                <a:solidFill>
                  <a:schemeClr val="tx1"/>
                </a:solidFill>
              </a:rPr>
              <a:t>I’m ________.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376" y="2148422"/>
            <a:ext cx="2352241" cy="158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4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150450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357929" y="3918269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B. name is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57929" y="5371395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name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075195" y="293856"/>
            <a:ext cx="6600825" cy="373384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4052047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719380" y="5520486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357929" y="2465143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A. you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2583608"/>
            <a:ext cx="1013311" cy="1025095"/>
          </a:xfrm>
          <a:prstGeom prst="ellipse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629391" y="928243"/>
            <a:ext cx="586141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Mary: 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What’s your _____?</a:t>
            </a:r>
          </a:p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Linh: 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My name is Linh </a:t>
            </a:r>
            <a:endParaRPr lang="vi-VN" sz="36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76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487" y="2693848"/>
            <a:ext cx="3959804" cy="4204740"/>
          </a:xfrm>
          <a:prstGeom prst="rect">
            <a:avLst/>
          </a:prstGeom>
        </p:spPr>
      </p:pic>
      <p:sp>
        <p:nvSpPr>
          <p:cNvPr id="28" name="TextBox 27">
            <a:hlinkClick r:id="" action="ppaction://hlinkshowjump?jump=nextslide"/>
          </p:cNvPr>
          <p:cNvSpPr txBox="1"/>
          <p:nvPr/>
        </p:nvSpPr>
        <p:spPr>
          <a:xfrm>
            <a:off x="8034547" y="3072570"/>
            <a:ext cx="2976353" cy="923330"/>
          </a:xfrm>
          <a:prstGeom prst="rect">
            <a:avLst/>
          </a:prstGeom>
          <a:solidFill>
            <a:srgbClr val="EBDB7B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Next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7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77977" y="409531"/>
            <a:ext cx="6600825" cy="3733844"/>
            <a:chOff x="2573628" y="16577"/>
            <a:chExt cx="6600825" cy="3160264"/>
          </a:xfrm>
        </p:grpSpPr>
        <p:sp>
          <p:nvSpPr>
            <p:cNvPr id="12" name="Cloud 11"/>
            <p:cNvSpPr/>
            <p:nvPr/>
          </p:nvSpPr>
          <p:spPr>
            <a:xfrm>
              <a:off x="2573628" y="16577"/>
              <a:ext cx="6600825" cy="316026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4024" y="780318"/>
              <a:ext cx="5106405" cy="1953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lgerian" panose="04020705040A02060702" pitchFamily="82" charset="0"/>
                  <a:cs typeface="Arial" panose="020B0604020202020204" pitchFamily="34" charset="0"/>
                </a:rPr>
                <a:t>THANK YOU!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78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363856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circle.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chant.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38797" y="489315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write.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match.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46171" y="5599923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 txBox="1">
            <a:spLocks/>
          </p:cNvSpPr>
          <p:nvPr/>
        </p:nvSpPr>
        <p:spPr>
          <a:xfrm>
            <a:off x="1447800" y="457200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3"/>
          <a:stretch/>
        </p:blipFill>
        <p:spPr>
          <a:xfrm>
            <a:off x="1447800" y="2057400"/>
            <a:ext cx="10134600" cy="2681459"/>
          </a:xfrm>
          <a:prstGeom prst="rect">
            <a:avLst/>
          </a:prstGeom>
        </p:spPr>
      </p:pic>
      <p:pic>
        <p:nvPicPr>
          <p:cNvPr id="5" name="Track 2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93" end="13577.0498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590800"/>
            <a:ext cx="609600" cy="517675"/>
          </a:xfrm>
          <a:prstGeom prst="rect">
            <a:avLst/>
          </a:prstGeom>
        </p:spPr>
      </p:pic>
      <p:pic>
        <p:nvPicPr>
          <p:cNvPr id="6" name="Track 2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273" end="3624.0498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962400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8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52600" y="1600200"/>
            <a:ext cx="10207869" cy="331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Hi. I’m _________________.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Mai                   </a:t>
            </a: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Mary                   </a:t>
            </a: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Minh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Hello. My name’s ______________.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Mary                </a:t>
            </a: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Mai                    </a:t>
            </a:r>
            <a:r>
              <a:rPr lang="en-US" sz="32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</a:t>
            </a:r>
            <a:endParaRPr lang="vi-VN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"/>
          <p:cNvSpPr txBox="1">
            <a:spLocks/>
          </p:cNvSpPr>
          <p:nvPr/>
        </p:nvSpPr>
        <p:spPr>
          <a:xfrm>
            <a:off x="1447800" y="565200"/>
            <a:ext cx="4800600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 and circle.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/>
          <p:cNvSpPr/>
          <p:nvPr/>
        </p:nvSpPr>
        <p:spPr>
          <a:xfrm>
            <a:off x="4953000" y="264795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Track 2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52" end="10010.9478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2" y="2099057"/>
            <a:ext cx="480646" cy="408167"/>
          </a:xfrm>
          <a:prstGeom prst="rect">
            <a:avLst/>
          </a:prstGeom>
        </p:spPr>
      </p:pic>
      <p:pic>
        <p:nvPicPr>
          <p:cNvPr id="8" name="Track 2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420" end="3027.9478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4" y="3463282"/>
            <a:ext cx="480646" cy="408167"/>
          </a:xfrm>
          <a:prstGeom prst="rect">
            <a:avLst/>
          </a:prstGeom>
        </p:spPr>
      </p:pic>
      <p:sp>
        <p:nvSpPr>
          <p:cNvPr id="9" name="Bùi Liễu 0968142780"/>
          <p:cNvSpPr/>
          <p:nvPr/>
        </p:nvSpPr>
        <p:spPr>
          <a:xfrm>
            <a:off x="8534400" y="41910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0278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9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 0968142780"/>
          <p:cNvSpPr/>
          <p:nvPr/>
        </p:nvSpPr>
        <p:spPr>
          <a:xfrm>
            <a:off x="5105400" y="279981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 i="1">
                <a:solidFill>
                  <a:srgbClr val="000000"/>
                </a:solidFill>
                <a:latin typeface="OpenSans"/>
              </a:rPr>
            </a:br>
            <a:endParaRPr lang="vi-VN">
              <a:solidFill>
                <a:srgbClr val="000000"/>
              </a:solidFill>
              <a:latin typeface="OpenSans"/>
            </a:endParaRP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>
                <a:solidFill>
                  <a:srgbClr val="000000"/>
                </a:solidFill>
                <a:latin typeface="OpenSans"/>
              </a:rPr>
            </a:br>
            <a:br>
              <a:rPr lang="vi-VN">
                <a:solidFill>
                  <a:srgbClr val="000000"/>
                </a:solidFill>
                <a:latin typeface="OpenSans"/>
              </a:rPr>
            </a:br>
            <a:endParaRPr lang="vi-VN"/>
          </a:p>
        </p:txBody>
      </p:sp>
      <p:sp>
        <p:nvSpPr>
          <p:cNvPr id="3" name="Bùi Liễu  0968142780"/>
          <p:cNvSpPr/>
          <p:nvPr/>
        </p:nvSpPr>
        <p:spPr>
          <a:xfrm>
            <a:off x="3327705" y="1648328"/>
            <a:ext cx="38208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 </a:t>
            </a:r>
          </a:p>
        </p:txBody>
      </p:sp>
      <p:sp>
        <p:nvSpPr>
          <p:cNvPr id="5" name="Bùi Liễu  0968142780"/>
          <p:cNvSpPr/>
          <p:nvPr/>
        </p:nvSpPr>
        <p:spPr>
          <a:xfrm>
            <a:off x="3327705" y="2315896"/>
            <a:ext cx="3266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Mary.</a:t>
            </a:r>
            <a:endParaRPr lang="vi-VN" sz="3200"/>
          </a:p>
        </p:txBody>
      </p:sp>
      <p:sp>
        <p:nvSpPr>
          <p:cNvPr id="6" name="Bùi Liễu 0968142780"/>
          <p:cNvSpPr/>
          <p:nvPr/>
        </p:nvSpPr>
        <p:spPr>
          <a:xfrm>
            <a:off x="3327705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7" name="Bùi Liễu  0968142780"/>
          <p:cNvSpPr/>
          <p:nvPr/>
        </p:nvSpPr>
        <p:spPr>
          <a:xfrm>
            <a:off x="5238132" y="4055950"/>
            <a:ext cx="3707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</a:t>
            </a:r>
            <a:endParaRPr lang="vi-VN" sz="3200"/>
          </a:p>
        </p:txBody>
      </p:sp>
      <p:sp>
        <p:nvSpPr>
          <p:cNvPr id="8" name="Bùi Liễu  0968142780"/>
          <p:cNvSpPr/>
          <p:nvPr/>
        </p:nvSpPr>
        <p:spPr>
          <a:xfrm>
            <a:off x="5264509" y="4686997"/>
            <a:ext cx="3251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Nam.</a:t>
            </a:r>
            <a:endParaRPr lang="vi-VN" sz="3200"/>
          </a:p>
        </p:txBody>
      </p:sp>
      <p:sp>
        <p:nvSpPr>
          <p:cNvPr id="9" name="Rectangle 8"/>
          <p:cNvSpPr/>
          <p:nvPr/>
        </p:nvSpPr>
        <p:spPr>
          <a:xfrm>
            <a:off x="5276599" y="5345636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t="21962" r="55863"/>
          <a:stretch/>
        </p:blipFill>
        <p:spPr>
          <a:xfrm>
            <a:off x="1177252" y="1909938"/>
            <a:ext cx="2440059" cy="4876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7" t="30339" r="17437" b="9986"/>
          <a:stretch/>
        </p:blipFill>
        <p:spPr>
          <a:xfrm>
            <a:off x="8640394" y="2562322"/>
            <a:ext cx="2362200" cy="3664577"/>
          </a:xfrm>
          <a:prstGeom prst="rect">
            <a:avLst/>
          </a:prstGeom>
        </p:spPr>
      </p:pic>
      <p:sp>
        <p:nvSpPr>
          <p:cNvPr id="13" name="Bùi Liễu"/>
          <p:cNvSpPr txBox="1">
            <a:spLocks/>
          </p:cNvSpPr>
          <p:nvPr/>
        </p:nvSpPr>
        <p:spPr>
          <a:xfrm>
            <a:off x="1828800" y="556168"/>
            <a:ext cx="411480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chant.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2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60"/>
                  <p14:bmkLst>
                    <p14:bmk name="Bookmark 1" time="3306.6667"/>
                    <p14:bmk name="Bookmark 2" time="15290"/>
                    <p14:bmk name="Bookmark 3" time="19730"/>
                    <p14:bmk name="Bookmark 4" time="24030"/>
                    <p14:bmk name="Bookmark 5" time="26190"/>
                    <p14:bmk name="Bookmark 6" time="28418.4792"/>
                    <p14:bmk name="Bookmark 7" time="32870"/>
                    <p14:bmk name="Bookmark 8" time="37100"/>
                    <p14:bmk name="Bookmark 9" time="41480"/>
                    <p14:bmk name="Bookmark 10" time="43670"/>
                    <p14:bmk name="Bookmark 11" time="45870"/>
                  </p14:bmkLst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71476"/>
            <a:ext cx="609600" cy="517675"/>
          </a:xfrm>
          <a:prstGeom prst="rect">
            <a:avLst/>
          </a:prstGeom>
        </p:spPr>
      </p:pic>
      <p:sp>
        <p:nvSpPr>
          <p:cNvPr id="15" name="Bùi Liễu  0968142780"/>
          <p:cNvSpPr/>
          <p:nvPr/>
        </p:nvSpPr>
        <p:spPr>
          <a:xfrm>
            <a:off x="4381691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16" name="Bùi Liễu  0968142780"/>
          <p:cNvSpPr/>
          <p:nvPr/>
        </p:nvSpPr>
        <p:spPr>
          <a:xfrm>
            <a:off x="5518958" y="2977259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Mary.</a:t>
            </a:r>
          </a:p>
        </p:txBody>
      </p:sp>
      <p:sp>
        <p:nvSpPr>
          <p:cNvPr id="17" name="Bùi Liễu  0968142780"/>
          <p:cNvSpPr/>
          <p:nvPr/>
        </p:nvSpPr>
        <p:spPr>
          <a:xfrm>
            <a:off x="7507015" y="5331040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76445" y="5338338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</p:spTree>
    <p:extLst>
      <p:ext uri="{BB962C8B-B14F-4D97-AF65-F5344CB8AC3E}">
        <p14:creationId xmlns:p14="http://schemas.microsoft.com/office/powerpoint/2010/main" val="34872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524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9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0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5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7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1"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/>
          <p:bldP spid="6" grpId="0"/>
          <p:bldP spid="7" grpId="0"/>
          <p:bldP spid="8" grpId="0"/>
          <p:bldP spid="9" grpId="0"/>
          <p:bldP spid="15" grpId="0"/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524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3124201"/>
            <a:ext cx="43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000" b="1">
                <a:solidFill>
                  <a:srgbClr val="00B050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68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 0968142780"/>
          <p:cNvSpPr/>
          <p:nvPr/>
        </p:nvSpPr>
        <p:spPr>
          <a:xfrm>
            <a:off x="5105400" y="279981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 i="1">
                <a:solidFill>
                  <a:srgbClr val="000000"/>
                </a:solidFill>
                <a:latin typeface="OpenSans"/>
              </a:rPr>
            </a:br>
            <a:endParaRPr lang="vi-VN">
              <a:solidFill>
                <a:srgbClr val="000000"/>
              </a:solidFill>
              <a:latin typeface="OpenSans"/>
            </a:endParaRP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>
                <a:solidFill>
                  <a:srgbClr val="000000"/>
                </a:solidFill>
                <a:latin typeface="OpenSans"/>
              </a:rPr>
            </a:br>
            <a:br>
              <a:rPr lang="vi-VN">
                <a:solidFill>
                  <a:srgbClr val="000000"/>
                </a:solidFill>
                <a:latin typeface="OpenSans"/>
              </a:rPr>
            </a:br>
            <a:endParaRPr lang="vi-VN"/>
          </a:p>
        </p:txBody>
      </p:sp>
      <p:sp>
        <p:nvSpPr>
          <p:cNvPr id="3" name="Bùi Liễu  0968142780"/>
          <p:cNvSpPr/>
          <p:nvPr/>
        </p:nvSpPr>
        <p:spPr>
          <a:xfrm>
            <a:off x="3327705" y="1648328"/>
            <a:ext cx="38208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 </a:t>
            </a:r>
          </a:p>
        </p:txBody>
      </p:sp>
      <p:sp>
        <p:nvSpPr>
          <p:cNvPr id="5" name="Bùi Liễu  0968142780"/>
          <p:cNvSpPr/>
          <p:nvPr/>
        </p:nvSpPr>
        <p:spPr>
          <a:xfrm>
            <a:off x="3327705" y="2315896"/>
            <a:ext cx="3266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Mary.</a:t>
            </a:r>
            <a:endParaRPr lang="vi-VN" sz="3200"/>
          </a:p>
        </p:txBody>
      </p:sp>
      <p:sp>
        <p:nvSpPr>
          <p:cNvPr id="6" name="Bùi Liễu 0968142780"/>
          <p:cNvSpPr/>
          <p:nvPr/>
        </p:nvSpPr>
        <p:spPr>
          <a:xfrm>
            <a:off x="3327705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7" name="Bùi Liễu  0968142780"/>
          <p:cNvSpPr/>
          <p:nvPr/>
        </p:nvSpPr>
        <p:spPr>
          <a:xfrm>
            <a:off x="5238132" y="4055950"/>
            <a:ext cx="3707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What’s your name?</a:t>
            </a:r>
            <a:endParaRPr lang="vi-VN" sz="3200"/>
          </a:p>
        </p:txBody>
      </p:sp>
      <p:sp>
        <p:nvSpPr>
          <p:cNvPr id="8" name="Bùi Liễu  0968142780"/>
          <p:cNvSpPr/>
          <p:nvPr/>
        </p:nvSpPr>
        <p:spPr>
          <a:xfrm>
            <a:off x="5264509" y="4686997"/>
            <a:ext cx="3251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My name’s Nam.</a:t>
            </a:r>
            <a:endParaRPr lang="vi-VN" sz="3200"/>
          </a:p>
        </p:txBody>
      </p:sp>
      <p:sp>
        <p:nvSpPr>
          <p:cNvPr id="9" name="Rectangle 8"/>
          <p:cNvSpPr/>
          <p:nvPr/>
        </p:nvSpPr>
        <p:spPr>
          <a:xfrm>
            <a:off x="5276599" y="5345636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t="21962" r="55863"/>
          <a:stretch/>
        </p:blipFill>
        <p:spPr>
          <a:xfrm>
            <a:off x="1177252" y="1909938"/>
            <a:ext cx="2440059" cy="4876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7" t="30339" r="17437" b="9986"/>
          <a:stretch/>
        </p:blipFill>
        <p:spPr>
          <a:xfrm>
            <a:off x="8640394" y="2562322"/>
            <a:ext cx="2362200" cy="3664577"/>
          </a:xfrm>
          <a:prstGeom prst="rect">
            <a:avLst/>
          </a:prstGeom>
        </p:spPr>
      </p:pic>
      <p:sp>
        <p:nvSpPr>
          <p:cNvPr id="13" name="Bùi Liễu"/>
          <p:cNvSpPr txBox="1">
            <a:spLocks/>
          </p:cNvSpPr>
          <p:nvPr/>
        </p:nvSpPr>
        <p:spPr>
          <a:xfrm>
            <a:off x="1446084" y="529570"/>
            <a:ext cx="411480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chant.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 0968142780"/>
          <p:cNvSpPr/>
          <p:nvPr/>
        </p:nvSpPr>
        <p:spPr>
          <a:xfrm>
            <a:off x="4381691" y="2983464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Mary,</a:t>
            </a:r>
          </a:p>
        </p:txBody>
      </p:sp>
      <p:sp>
        <p:nvSpPr>
          <p:cNvPr id="16" name="Bùi Liễu  0968142780"/>
          <p:cNvSpPr/>
          <p:nvPr/>
        </p:nvSpPr>
        <p:spPr>
          <a:xfrm>
            <a:off x="5518958" y="2977259"/>
            <a:ext cx="1178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Mary.</a:t>
            </a:r>
          </a:p>
        </p:txBody>
      </p:sp>
      <p:sp>
        <p:nvSpPr>
          <p:cNvPr id="17" name="Bùi Liễu  0968142780"/>
          <p:cNvSpPr/>
          <p:nvPr/>
        </p:nvSpPr>
        <p:spPr>
          <a:xfrm>
            <a:off x="7507015" y="5331040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76445" y="5338338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Nam,</a:t>
            </a:r>
          </a:p>
        </p:txBody>
      </p:sp>
      <p:pic>
        <p:nvPicPr>
          <p:cNvPr id="11" name="TA3_U2_Track 24_Mary and Nam chant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309.0834"/>
                    <p14:bmk name="Bookmark 2" time="8640"/>
                    <p14:bmk name="Bookmark 3" time="13110"/>
                    <p14:bmk name="Bookmark 4" time="15170"/>
                    <p14:bmk name="Bookmark 5" time="17550"/>
                    <p14:bmk name="Bookmark 6" time="21719.2709"/>
                    <p14:bmk name="Bookmark 7" time="26200"/>
                    <p14:bmk name="Bookmark 8" time="30580"/>
                    <p14:bmk name="Bookmark 9" time="32770"/>
                    <p14:bmk name="Bookmark 10" time="34830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70" y="499051"/>
            <a:ext cx="1066484" cy="10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2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8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9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MediaBookmark" delay="0">
                        <p:tgtEl>
                          <p14:bmkTgt spid="11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5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7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1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/>
          <p:bldP spid="6" grpId="0"/>
          <p:bldP spid="7" grpId="0"/>
          <p:bldP spid="8" grpId="0"/>
          <p:bldP spid="9" grpId="0"/>
          <p:bldP spid="15" grpId="0"/>
          <p:bldP spid="16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32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40310" y="1325406"/>
            <a:ext cx="5289755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Hi. My name’s Linh. </a:t>
            </a:r>
          </a:p>
          <a:p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What’s your name?</a:t>
            </a:r>
          </a:p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My name’s Mary. </a:t>
            </a:r>
          </a:p>
        </p:txBody>
      </p:sp>
      <p:sp>
        <p:nvSpPr>
          <p:cNvPr id="5" name="Rectangle 4"/>
          <p:cNvSpPr/>
          <p:nvPr/>
        </p:nvSpPr>
        <p:spPr>
          <a:xfrm>
            <a:off x="1718539" y="4450030"/>
            <a:ext cx="527009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Hi. I’m Mai.</a:t>
            </a:r>
          </a:p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Hello, Mai. I’m Ben.</a:t>
            </a:r>
          </a:p>
        </p:txBody>
      </p:sp>
      <p:sp>
        <p:nvSpPr>
          <p:cNvPr id="6" name="Rectangle 5"/>
          <p:cNvSpPr/>
          <p:nvPr/>
        </p:nvSpPr>
        <p:spPr>
          <a:xfrm>
            <a:off x="1728587" y="3116935"/>
            <a:ext cx="527009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How old are you, Lucy?</a:t>
            </a:r>
          </a:p>
          <a:p>
            <a:r>
              <a:rPr lang="vi-VN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vi-VN"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I’m eight years old</a:t>
            </a:r>
            <a:endParaRPr lang="vi-VN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231" y="4667264"/>
            <a:ext cx="2514600" cy="14772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256390"/>
            <a:ext cx="2514600" cy="14772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231" y="2961827"/>
            <a:ext cx="2514600" cy="1477273"/>
          </a:xfrm>
          <a:prstGeom prst="rect">
            <a:avLst/>
          </a:prstGeom>
        </p:spPr>
      </p:pic>
      <p:sp>
        <p:nvSpPr>
          <p:cNvPr id="10" name="Bùi Liễu"/>
          <p:cNvSpPr txBox="1">
            <a:spLocks/>
          </p:cNvSpPr>
          <p:nvPr/>
        </p:nvSpPr>
        <p:spPr>
          <a:xfrm>
            <a:off x="1728587" y="340131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Read and match.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7840451" y="2327954"/>
            <a:ext cx="555560" cy="476274"/>
          </a:xfrm>
          <a:prstGeom prst="decagon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Decagon 11"/>
          <p:cNvSpPr/>
          <p:nvPr/>
        </p:nvSpPr>
        <p:spPr>
          <a:xfrm>
            <a:off x="7782967" y="3948709"/>
            <a:ext cx="555560" cy="476274"/>
          </a:xfrm>
          <a:prstGeom prst="decagon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ecagon 12"/>
          <p:cNvSpPr/>
          <p:nvPr/>
        </p:nvSpPr>
        <p:spPr>
          <a:xfrm>
            <a:off x="7829566" y="5668263"/>
            <a:ext cx="555560" cy="476274"/>
          </a:xfrm>
          <a:prstGeom prst="decagon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Arrow Connector 2"/>
          <p:cNvCxnSpPr>
            <a:stCxn id="4" idx="3"/>
          </p:cNvCxnSpPr>
          <p:nvPr/>
        </p:nvCxnSpPr>
        <p:spPr>
          <a:xfrm>
            <a:off x="7030065" y="2064070"/>
            <a:ext cx="970935" cy="149264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Bùi Liễu"/>
          <p:cNvSpPr txBox="1">
            <a:spLocks/>
          </p:cNvSpPr>
          <p:nvPr/>
        </p:nvSpPr>
        <p:spPr>
          <a:xfrm>
            <a:off x="1074175" y="1600200"/>
            <a:ext cx="582129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1099998" y="3204172"/>
            <a:ext cx="582129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1099998" y="4497306"/>
            <a:ext cx="582129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>
            <a:endCxn id="7" idx="1"/>
          </p:cNvCxnSpPr>
          <p:nvPr/>
        </p:nvCxnSpPr>
        <p:spPr>
          <a:xfrm>
            <a:off x="7032758" y="3558211"/>
            <a:ext cx="1085473" cy="184769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3"/>
          </p:cNvCxnSpPr>
          <p:nvPr/>
        </p:nvCxnSpPr>
        <p:spPr>
          <a:xfrm flipV="1">
            <a:off x="6988629" y="1910281"/>
            <a:ext cx="1014634" cy="304758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Bùi Liễu 0968142780"/>
          <p:cNvSpPr/>
          <p:nvPr/>
        </p:nvSpPr>
        <p:spPr>
          <a:xfrm>
            <a:off x="2286000" y="5783125"/>
            <a:ext cx="1219200" cy="4955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40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b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3962400" y="5783125"/>
            <a:ext cx="1219200" cy="4955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40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c</a:t>
            </a:r>
          </a:p>
        </p:txBody>
      </p:sp>
      <p:sp>
        <p:nvSpPr>
          <p:cNvPr id="27" name="Bùi Liễu 0968142780"/>
          <p:cNvSpPr/>
          <p:nvPr/>
        </p:nvSpPr>
        <p:spPr>
          <a:xfrm>
            <a:off x="5638800" y="5783125"/>
            <a:ext cx="1219200" cy="4955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40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a</a:t>
            </a:r>
          </a:p>
        </p:txBody>
      </p:sp>
    </p:spTree>
    <p:extLst>
      <p:ext uri="{BB962C8B-B14F-4D97-AF65-F5344CB8AC3E}">
        <p14:creationId xmlns:p14="http://schemas.microsoft.com/office/powerpoint/2010/main" val="198091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1905000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Hi. I’m Minh. What’s your name?</a:t>
            </a:r>
          </a:p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__________.</a:t>
            </a:r>
          </a:p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How old are you?</a:t>
            </a:r>
          </a:p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________________.</a:t>
            </a:r>
            <a:endParaRPr lang="en-US" sz="3600" b="0" i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600200" y="685800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Let’s write.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1399" y="2909135"/>
            <a:ext cx="4114800" cy="8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name is Mai.</a:t>
            </a:r>
            <a:endParaRPr lang="vi-VN" sz="36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90864" y="4472320"/>
            <a:ext cx="4305335" cy="8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eight years old.</a:t>
            </a:r>
            <a:endParaRPr lang="vi-VN" sz="36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6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524000" y="304800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Project.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143000"/>
            <a:ext cx="8116539" cy="54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5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1828800" y="1194921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Wrap up unit 2</a:t>
            </a:r>
            <a:endParaRPr lang="en-US" sz="1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368145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925737" y="1303584"/>
            <a:ext cx="3816682" cy="2377724"/>
            <a:chOff x="1925737" y="1303584"/>
            <a:chExt cx="3816682" cy="2377724"/>
          </a:xfrm>
        </p:grpSpPr>
        <p:sp>
          <p:nvSpPr>
            <p:cNvPr id="4" name="TextBox 3"/>
            <p:cNvSpPr txBox="1"/>
            <p:nvPr/>
          </p:nvSpPr>
          <p:spPr>
            <a:xfrm>
              <a:off x="4169115" y="2563004"/>
              <a:ext cx="902811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Bill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392042" y="1289109"/>
            <a:ext cx="3816682" cy="2377724"/>
            <a:chOff x="6392042" y="1289109"/>
            <a:chExt cx="3816682" cy="2377724"/>
          </a:xfrm>
        </p:grpSpPr>
        <p:sp>
          <p:nvSpPr>
            <p:cNvPr id="12" name="TextBox 11"/>
            <p:cNvSpPr txBox="1"/>
            <p:nvPr/>
          </p:nvSpPr>
          <p:spPr>
            <a:xfrm>
              <a:off x="8592137" y="2638040"/>
              <a:ext cx="115929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Linh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925737" y="4040342"/>
            <a:ext cx="3816682" cy="2377724"/>
            <a:chOff x="1925737" y="4040342"/>
            <a:chExt cx="3816682" cy="2377724"/>
          </a:xfrm>
        </p:grpSpPr>
        <p:sp>
          <p:nvSpPr>
            <p:cNvPr id="8" name="TextBox 7"/>
            <p:cNvSpPr txBox="1"/>
            <p:nvPr/>
          </p:nvSpPr>
          <p:spPr>
            <a:xfrm>
              <a:off x="4068802" y="4810325"/>
              <a:ext cx="1261885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Mary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392042" y="4025867"/>
            <a:ext cx="3816682" cy="2377724"/>
            <a:chOff x="6392042" y="4025867"/>
            <a:chExt cx="3816682" cy="2377724"/>
          </a:xfrm>
        </p:grpSpPr>
        <p:sp>
          <p:nvSpPr>
            <p:cNvPr id="17" name="TextBox 16"/>
            <p:cNvSpPr txBox="1"/>
            <p:nvPr/>
          </p:nvSpPr>
          <p:spPr>
            <a:xfrm>
              <a:off x="8624499" y="5070262"/>
              <a:ext cx="118494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Nam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37" name="Track 1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705" end="7285.6916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273" y="5939873"/>
            <a:ext cx="433652" cy="368259"/>
          </a:xfrm>
          <a:prstGeom prst="rect">
            <a:avLst/>
          </a:prstGeom>
        </p:spPr>
      </p:pic>
      <p:pic>
        <p:nvPicPr>
          <p:cNvPr id="38" name="Track 1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330" end="8798.6916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367" y="3243158"/>
            <a:ext cx="433652" cy="368259"/>
          </a:xfrm>
          <a:prstGeom prst="rect">
            <a:avLst/>
          </a:prstGeom>
        </p:spPr>
      </p:pic>
      <p:pic>
        <p:nvPicPr>
          <p:cNvPr id="39" name="Track 1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14" end="14170.6916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485" y="5963118"/>
            <a:ext cx="433652" cy="368259"/>
          </a:xfrm>
          <a:prstGeom prst="rect">
            <a:avLst/>
          </a:prstGeom>
        </p:spPr>
      </p:pic>
      <p:pic>
        <p:nvPicPr>
          <p:cNvPr id="40" name="Track 1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44" end="12659.6916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062" y="3209335"/>
            <a:ext cx="433652" cy="36825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2560" y="1135220"/>
            <a:ext cx="2909147" cy="2737866"/>
          </a:xfrm>
          <a:prstGeom prst="rect">
            <a:avLst/>
          </a:prstGeom>
        </p:spPr>
      </p:pic>
      <p:pic>
        <p:nvPicPr>
          <p:cNvPr id="42" name="Hình ảnh 26" descr="Ảnh có chứa búp bê&#10;&#10;Mô tả được tạo tự động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0504" y="3811358"/>
            <a:ext cx="2927971" cy="2835692"/>
          </a:xfrm>
          <a:prstGeom prst="rect">
            <a:avLst/>
          </a:prstGeom>
        </p:spPr>
      </p:pic>
      <p:pic>
        <p:nvPicPr>
          <p:cNvPr id="43" name="Hình ảnh 50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7771" y="3815098"/>
            <a:ext cx="3103429" cy="285426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920"/>
          <a:stretch/>
        </p:blipFill>
        <p:spPr>
          <a:xfrm flipH="1">
            <a:off x="7017556" y="1449396"/>
            <a:ext cx="1255871" cy="19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2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5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9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0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50" y="3303879"/>
            <a:ext cx="352240" cy="299123"/>
          </a:xfrm>
          <a:prstGeom prst="rect">
            <a:avLst/>
          </a:prstGeom>
        </p:spPr>
      </p:pic>
      <p:pic>
        <p:nvPicPr>
          <p:cNvPr id="21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16" y="6036143"/>
            <a:ext cx="354233" cy="300816"/>
          </a:xfrm>
          <a:prstGeom prst="rect">
            <a:avLst/>
          </a:prstGeom>
        </p:spPr>
      </p:pic>
      <p:pic>
        <p:nvPicPr>
          <p:cNvPr id="2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152" y="3259333"/>
            <a:ext cx="383603" cy="325757"/>
          </a:xfrm>
          <a:prstGeom prst="rect">
            <a:avLst/>
          </a:prstGeom>
        </p:spPr>
      </p:pic>
      <p:pic>
        <p:nvPicPr>
          <p:cNvPr id="23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152" y="5995432"/>
            <a:ext cx="384379" cy="326416"/>
          </a:xfrm>
          <a:prstGeom prst="rect">
            <a:avLst/>
          </a:prstGeom>
        </p:spPr>
      </p:pic>
      <p:sp>
        <p:nvSpPr>
          <p:cNvPr id="24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 0968142780"/>
          <p:cNvGrpSpPr/>
          <p:nvPr/>
        </p:nvGrpSpPr>
        <p:grpSpPr>
          <a:xfrm>
            <a:off x="1925737" y="1274922"/>
            <a:ext cx="3816682" cy="2406386"/>
            <a:chOff x="1925737" y="1274922"/>
            <a:chExt cx="3816682" cy="2406386"/>
          </a:xfrm>
        </p:grpSpPr>
        <p:sp>
          <p:nvSpPr>
            <p:cNvPr id="4" name="TextBox 3"/>
            <p:cNvSpPr txBox="1"/>
            <p:nvPr/>
          </p:nvSpPr>
          <p:spPr>
            <a:xfrm>
              <a:off x="3899009" y="2347561"/>
              <a:ext cx="1443023" cy="10772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my</a:t>
              </a:r>
            </a:p>
            <a:p>
              <a:r>
                <a:rPr lang="en-US" sz="2800"/>
                <a:t> </a:t>
              </a:r>
              <a:r>
                <a:rPr lang="en-US" sz="2800">
                  <a:solidFill>
                    <a:schemeClr val="tx1"/>
                  </a:solidFill>
                </a:rPr>
                <a:t>của tôi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243" y="1274922"/>
              <a:ext cx="1755805" cy="2258058"/>
            </a:xfrm>
            <a:prstGeom prst="rect">
              <a:avLst/>
            </a:prstGeom>
          </p:spPr>
        </p:pic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6392042" y="1283015"/>
            <a:ext cx="3816682" cy="2383818"/>
            <a:chOff x="6392042" y="1283015"/>
            <a:chExt cx="3816682" cy="2383818"/>
          </a:xfrm>
        </p:grpSpPr>
        <p:sp>
          <p:nvSpPr>
            <p:cNvPr id="12" name="TextBox 11"/>
            <p:cNvSpPr txBox="1"/>
            <p:nvPr/>
          </p:nvSpPr>
          <p:spPr>
            <a:xfrm>
              <a:off x="8476722" y="2422596"/>
              <a:ext cx="1390124" cy="10772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name</a:t>
              </a:r>
            </a:p>
            <a:p>
              <a:r>
                <a:rPr lang="en-US" sz="2800">
                  <a:solidFill>
                    <a:schemeClr val="tx1"/>
                  </a:solidFill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</a:rPr>
                <a:t>tên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7135" y="1283015"/>
              <a:ext cx="1993479" cy="2342874"/>
            </a:xfrm>
            <a:prstGeom prst="rect">
              <a:avLst/>
            </a:prstGeom>
          </p:spPr>
        </p:pic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925737" y="4040342"/>
            <a:ext cx="3816682" cy="2377724"/>
            <a:chOff x="1925737" y="4040342"/>
            <a:chExt cx="3816682" cy="2377724"/>
          </a:xfrm>
        </p:grpSpPr>
        <p:sp>
          <p:nvSpPr>
            <p:cNvPr id="8" name="TextBox 7"/>
            <p:cNvSpPr txBox="1"/>
            <p:nvPr/>
          </p:nvSpPr>
          <p:spPr>
            <a:xfrm>
              <a:off x="3870832" y="4810325"/>
              <a:ext cx="1657826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your</a:t>
              </a:r>
            </a:p>
            <a:p>
              <a:r>
                <a:rPr lang="en-US"/>
                <a:t> </a:t>
              </a:r>
              <a:r>
                <a:rPr lang="en-US" sz="2800">
                  <a:solidFill>
                    <a:schemeClr val="tx1"/>
                  </a:solidFill>
                </a:rPr>
                <a:t>của bạn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3334" y="4194250"/>
              <a:ext cx="2233233" cy="2163564"/>
            </a:xfrm>
            <a:prstGeom prst="rect">
              <a:avLst/>
            </a:prstGeom>
          </p:spPr>
        </p:pic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299652" y="4025867"/>
            <a:ext cx="3909072" cy="2377724"/>
            <a:chOff x="6299652" y="4025867"/>
            <a:chExt cx="3909072" cy="2377724"/>
          </a:xfrm>
        </p:grpSpPr>
        <p:sp>
          <p:nvSpPr>
            <p:cNvPr id="17" name="TextBox 16"/>
            <p:cNvSpPr txBox="1"/>
            <p:nvPr/>
          </p:nvSpPr>
          <p:spPr>
            <a:xfrm>
              <a:off x="8349584" y="4824041"/>
              <a:ext cx="1734770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what</a:t>
              </a:r>
            </a:p>
            <a:p>
              <a:r>
                <a:rPr lang="en-US"/>
                <a:t> </a:t>
              </a:r>
              <a:r>
                <a:rPr lang="en-US" sz="2800">
                  <a:solidFill>
                    <a:schemeClr val="tx1"/>
                  </a:solidFill>
                </a:rPr>
                <a:t>gì, cái gì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652" y="4338010"/>
              <a:ext cx="2320546" cy="2019804"/>
            </a:xfrm>
            <a:prstGeom prst="rect">
              <a:avLst/>
            </a:prstGeom>
          </p:spPr>
        </p:pic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8065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4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/>
          <p:nvPr/>
        </p:nvSpPr>
        <p:spPr>
          <a:xfrm>
            <a:off x="1327638" y="1892140"/>
            <a:ext cx="5606562" cy="292030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What’s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 name?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I’m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_______.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My name’s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_______.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981810"/>
            <a:ext cx="4076757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tên.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7010400" y="2809457"/>
            <a:ext cx="298511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(Bạn </a:t>
            </a: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tên là gì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7010400" y="3398557"/>
            <a:ext cx="325762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(Tên mình là ….)</a:t>
            </a: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135466" y="4583483"/>
            <a:ext cx="3007490" cy="10835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= what 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name’s = name is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524000" y="3124200"/>
            <a:ext cx="457200" cy="609329"/>
            <a:chOff x="2590800" y="2819671"/>
            <a:chExt cx="457200" cy="609329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2590800" y="2819671"/>
              <a:ext cx="457200" cy="304529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590800" y="3124200"/>
              <a:ext cx="457200" cy="30480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627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72817" y="1530514"/>
            <a:ext cx="6019800" cy="229672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What’s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 name?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is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 name is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_______. </a:t>
            </a:r>
            <a:endParaRPr lang="en-US" sz="36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5227" y="884183"/>
            <a:ext cx="6668813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– trả lời về tên của người khác.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48600" y="1981200"/>
            <a:ext cx="362150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(Tên anh ấy là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48600" y="2570300"/>
            <a:ext cx="2803973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(Anh ấy là ….)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772817" y="4068325"/>
            <a:ext cx="6096000" cy="229672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 name?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She is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_______.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 name is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________.</a:t>
            </a:r>
            <a:endParaRPr lang="en-US" sz="36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73482" y="4288465"/>
            <a:ext cx="337143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(Tên cô ấy là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873482" y="4877565"/>
            <a:ext cx="332655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(Tên cô ấy là ….)</a:t>
            </a: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981200" y="2714955"/>
            <a:ext cx="457200" cy="609329"/>
            <a:chOff x="2590800" y="2819671"/>
            <a:chExt cx="457200" cy="609329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2590800" y="2819671"/>
              <a:ext cx="457200" cy="304529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590800" y="3124200"/>
              <a:ext cx="457200" cy="30480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084695" y="5216689"/>
            <a:ext cx="457200" cy="609329"/>
            <a:chOff x="2590800" y="2819671"/>
            <a:chExt cx="457200" cy="609329"/>
          </a:xfrm>
        </p:grpSpPr>
        <p:cxnSp>
          <p:nvCxnSpPr>
            <p:cNvPr id="21" name="Straight Arrow Connector 20"/>
            <p:cNvCxnSpPr/>
            <p:nvPr/>
          </p:nvCxnSpPr>
          <p:spPr>
            <a:xfrm flipV="1">
              <a:off x="2590800" y="2819671"/>
              <a:ext cx="457200" cy="304529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590800" y="3124200"/>
              <a:ext cx="457200" cy="30480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4584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Bùi Liễu 0968142780"/>
          <p:cNvGrpSpPr/>
          <p:nvPr/>
        </p:nvGrpSpPr>
        <p:grpSpPr>
          <a:xfrm>
            <a:off x="507619" y="805354"/>
            <a:ext cx="1964161" cy="2666796"/>
            <a:chOff x="507619" y="805354"/>
            <a:chExt cx="1964161" cy="2666796"/>
          </a:xfrm>
        </p:grpSpPr>
        <p:sp>
          <p:nvSpPr>
            <p:cNvPr id="13" name="Round Diagonal Corner Rectangle 25">
              <a:extLst>
                <a:ext uri="{FF2B5EF4-FFF2-40B4-BE49-F238E27FC236}">
                  <a16:creationId xmlns:a16="http://schemas.microsoft.com/office/drawing/2014/main" id="{2049D8DF-B8D6-4E61-A3AC-8554E15DDCFA}"/>
                </a:ext>
              </a:extLst>
            </p:cNvPr>
            <p:cNvSpPr/>
            <p:nvPr/>
          </p:nvSpPr>
          <p:spPr>
            <a:xfrm>
              <a:off x="507619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73352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 cap="none" spc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vi-VN" sz="13800" b="1" cap="none" spc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49" name="Bùi Liễu 0968142780"/>
          <p:cNvGrpSpPr/>
          <p:nvPr/>
        </p:nvGrpSpPr>
        <p:grpSpPr>
          <a:xfrm>
            <a:off x="2830030" y="805354"/>
            <a:ext cx="1964161" cy="2666796"/>
            <a:chOff x="2830030" y="805354"/>
            <a:chExt cx="1964161" cy="2666796"/>
          </a:xfrm>
        </p:grpSpPr>
        <p:sp>
          <p:nvSpPr>
            <p:cNvPr id="9" name="Round Diagonal Corner Rectangle 14">
              <a:extLst>
                <a:ext uri="{FF2B5EF4-FFF2-40B4-BE49-F238E27FC236}">
                  <a16:creationId xmlns:a16="http://schemas.microsoft.com/office/drawing/2014/main" id="{F26ED5BE-227F-41FB-B49B-880B89C81BCD}"/>
                </a:ext>
              </a:extLst>
            </p:cNvPr>
            <p:cNvSpPr/>
            <p:nvPr/>
          </p:nvSpPr>
          <p:spPr>
            <a:xfrm>
              <a:off x="2830030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two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444094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00B0F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0" name="Bùi Liễu 0968142780"/>
          <p:cNvGrpSpPr/>
          <p:nvPr/>
        </p:nvGrpSpPr>
        <p:grpSpPr>
          <a:xfrm>
            <a:off x="5121035" y="862543"/>
            <a:ext cx="1964161" cy="2609607"/>
            <a:chOff x="5121035" y="862543"/>
            <a:chExt cx="1964161" cy="2609607"/>
          </a:xfrm>
        </p:grpSpPr>
        <p:sp>
          <p:nvSpPr>
            <p:cNvPr id="10" name="Round Diagonal Corner Rectangle 15">
              <a:extLst>
                <a:ext uri="{FF2B5EF4-FFF2-40B4-BE49-F238E27FC236}">
                  <a16:creationId xmlns:a16="http://schemas.microsoft.com/office/drawing/2014/main" id="{0B01DE72-B8D2-43A9-A082-91A0DFCE4987}"/>
                </a:ext>
              </a:extLst>
            </p:cNvPr>
            <p:cNvSpPr/>
            <p:nvPr/>
          </p:nvSpPr>
          <p:spPr>
            <a:xfrm>
              <a:off x="5121035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three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71740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1" name="Bùi Liễu 0968142780"/>
          <p:cNvGrpSpPr/>
          <p:nvPr/>
        </p:nvGrpSpPr>
        <p:grpSpPr>
          <a:xfrm>
            <a:off x="7412041" y="862543"/>
            <a:ext cx="1964161" cy="2609607"/>
            <a:chOff x="7412041" y="862543"/>
            <a:chExt cx="1964161" cy="2609607"/>
          </a:xfrm>
        </p:grpSpPr>
        <p:sp>
          <p:nvSpPr>
            <p:cNvPr id="11" name="Round Diagonal Corner Rectangle 16">
              <a:extLst>
                <a:ext uri="{FF2B5EF4-FFF2-40B4-BE49-F238E27FC236}">
                  <a16:creationId xmlns:a16="http://schemas.microsoft.com/office/drawing/2014/main" id="{2A193DE4-3A21-4EE2-BDC8-47E0A4F6D071}"/>
                </a:ext>
              </a:extLst>
            </p:cNvPr>
            <p:cNvSpPr/>
            <p:nvPr/>
          </p:nvSpPr>
          <p:spPr>
            <a:xfrm>
              <a:off x="7412041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9414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4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2" name="Bùi Liễu 0968142780"/>
          <p:cNvGrpSpPr/>
          <p:nvPr/>
        </p:nvGrpSpPr>
        <p:grpSpPr>
          <a:xfrm>
            <a:off x="9703047" y="817711"/>
            <a:ext cx="1964161" cy="2654439"/>
            <a:chOff x="9703047" y="817711"/>
            <a:chExt cx="1964161" cy="2654439"/>
          </a:xfrm>
        </p:grpSpPr>
        <p:sp>
          <p:nvSpPr>
            <p:cNvPr id="12" name="Round Diagonal Corner Rectangle 17">
              <a:extLst>
                <a:ext uri="{FF2B5EF4-FFF2-40B4-BE49-F238E27FC236}">
                  <a16:creationId xmlns:a16="http://schemas.microsoft.com/office/drawing/2014/main" id="{0E0E02A1-6397-4D12-B8A5-E9EAFB937D3F}"/>
                </a:ext>
              </a:extLst>
            </p:cNvPr>
            <p:cNvSpPr/>
            <p:nvPr/>
          </p:nvSpPr>
          <p:spPr>
            <a:xfrm>
              <a:off x="9703047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five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0233795" y="81771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C0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3" name="Bùi Liễu 0968142780"/>
          <p:cNvGrpSpPr/>
          <p:nvPr/>
        </p:nvGrpSpPr>
        <p:grpSpPr>
          <a:xfrm>
            <a:off x="539024" y="3532247"/>
            <a:ext cx="1964161" cy="2622527"/>
            <a:chOff x="539024" y="3532247"/>
            <a:chExt cx="1964161" cy="2622527"/>
          </a:xfrm>
        </p:grpSpPr>
        <p:sp>
          <p:nvSpPr>
            <p:cNvPr id="8" name="Round Diagonal Corner Rectangle 30">
              <a:extLst>
                <a:ext uri="{FF2B5EF4-FFF2-40B4-BE49-F238E27FC236}">
                  <a16:creationId xmlns:a16="http://schemas.microsoft.com/office/drawing/2014/main" id="{1AA4912D-817A-4677-A168-B4E9A3853B59}"/>
                </a:ext>
              </a:extLst>
            </p:cNvPr>
            <p:cNvSpPr/>
            <p:nvPr/>
          </p:nvSpPr>
          <p:spPr>
            <a:xfrm>
              <a:off x="539024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six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21871" y="3532247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F7C8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F7C8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30030" y="3713912"/>
            <a:ext cx="1964161" cy="2440862"/>
            <a:chOff x="2830030" y="3713912"/>
            <a:chExt cx="1964161" cy="2440862"/>
          </a:xfrm>
        </p:grpSpPr>
        <p:sp>
          <p:nvSpPr>
            <p:cNvPr id="3" name="Round Diagonal Corner Rectangle 26">
              <a:extLst>
                <a:ext uri="{FF2B5EF4-FFF2-40B4-BE49-F238E27FC236}">
                  <a16:creationId xmlns:a16="http://schemas.microsoft.com/office/drawing/2014/main" id="{7BFEAB26-95A9-4495-BE57-C636D5034650}"/>
                </a:ext>
              </a:extLst>
            </p:cNvPr>
            <p:cNvSpPr/>
            <p:nvPr/>
          </p:nvSpPr>
          <p:spPr>
            <a:xfrm>
              <a:off x="2830030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seven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Bùi Liễu 0968142780"/>
            <p:cNvSpPr/>
            <p:nvPr/>
          </p:nvSpPr>
          <p:spPr>
            <a:xfrm>
              <a:off x="3136063" y="3713912"/>
              <a:ext cx="1498632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5" name="Bùi Liễu 0968142780"/>
          <p:cNvGrpSpPr/>
          <p:nvPr/>
        </p:nvGrpSpPr>
        <p:grpSpPr>
          <a:xfrm>
            <a:off x="5121035" y="3554901"/>
            <a:ext cx="1964161" cy="2599873"/>
            <a:chOff x="5121035" y="3554901"/>
            <a:chExt cx="1964161" cy="2599873"/>
          </a:xfrm>
        </p:grpSpPr>
        <p:sp>
          <p:nvSpPr>
            <p:cNvPr id="5" name="Round Diagonal Corner Rectangle 27">
              <a:extLst>
                <a:ext uri="{FF2B5EF4-FFF2-40B4-BE49-F238E27FC236}">
                  <a16:creationId xmlns:a16="http://schemas.microsoft.com/office/drawing/2014/main" id="{075C0AC0-3BA9-4D3E-A0AC-5054355A24A1}"/>
                </a:ext>
              </a:extLst>
            </p:cNvPr>
            <p:cNvSpPr/>
            <p:nvPr/>
          </p:nvSpPr>
          <p:spPr>
            <a:xfrm>
              <a:off x="5121035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eight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42948" y="355490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D19AD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D19A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6" name="Bùi Liễu 0968142780"/>
          <p:cNvGrpSpPr/>
          <p:nvPr/>
        </p:nvGrpSpPr>
        <p:grpSpPr>
          <a:xfrm>
            <a:off x="7412041" y="3544542"/>
            <a:ext cx="1964161" cy="2610232"/>
            <a:chOff x="7412041" y="3544542"/>
            <a:chExt cx="1964161" cy="2610232"/>
          </a:xfrm>
        </p:grpSpPr>
        <p:sp>
          <p:nvSpPr>
            <p:cNvPr id="6" name="Round Diagonal Corner Rectangle 28">
              <a:extLst>
                <a:ext uri="{FF2B5EF4-FFF2-40B4-BE49-F238E27FC236}">
                  <a16:creationId xmlns:a16="http://schemas.microsoft.com/office/drawing/2014/main" id="{E31E1936-8E1B-400F-9425-4C245A6E5BF0}"/>
                </a:ext>
              </a:extLst>
            </p:cNvPr>
            <p:cNvSpPr/>
            <p:nvPr/>
          </p:nvSpPr>
          <p:spPr>
            <a:xfrm>
              <a:off x="7412041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nine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017065" y="3544542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0926C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0926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7" name="Bùi Liễu 0968142780"/>
          <p:cNvGrpSpPr/>
          <p:nvPr/>
        </p:nvGrpSpPr>
        <p:grpSpPr>
          <a:xfrm>
            <a:off x="8915400" y="3602599"/>
            <a:ext cx="3429000" cy="2552175"/>
            <a:chOff x="8915400" y="3602599"/>
            <a:chExt cx="3429000" cy="2552175"/>
          </a:xfrm>
        </p:grpSpPr>
        <p:sp>
          <p:nvSpPr>
            <p:cNvPr id="7" name="Round Diagonal Corner Rectangle 29">
              <a:extLst>
                <a:ext uri="{FF2B5EF4-FFF2-40B4-BE49-F238E27FC236}">
                  <a16:creationId xmlns:a16="http://schemas.microsoft.com/office/drawing/2014/main" id="{B2B9D1E0-DE83-40EA-BEAD-09F752A00A68}"/>
                </a:ext>
              </a:extLst>
            </p:cNvPr>
            <p:cNvSpPr/>
            <p:nvPr/>
          </p:nvSpPr>
          <p:spPr>
            <a:xfrm>
              <a:off x="9703047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915400" y="3602599"/>
              <a:ext cx="3429000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3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DE1E619-1A82-4CB6-9A67-583D0BA4F16D}"/>
              </a:ext>
            </a:extLst>
          </p:cNvPr>
          <p:cNvSpPr txBox="1"/>
          <p:nvPr/>
        </p:nvSpPr>
        <p:spPr>
          <a:xfrm>
            <a:off x="3280202" y="35230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i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endParaRPr lang="en-US" sz="4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07" y="3156433"/>
            <a:ext cx="292016" cy="247981"/>
          </a:xfrm>
          <a:prstGeom prst="rect">
            <a:avLst/>
          </a:prstGeom>
        </p:spPr>
      </p:pic>
      <p:pic>
        <p:nvPicPr>
          <p:cNvPr id="24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08" y="3138205"/>
            <a:ext cx="292016" cy="247981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07" y="3149602"/>
            <a:ext cx="298497" cy="253484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468" y="3126017"/>
            <a:ext cx="309257" cy="262622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3206329"/>
            <a:ext cx="285762" cy="242670"/>
          </a:xfrm>
          <a:prstGeom prst="rect">
            <a:avLst/>
          </a:prstGeom>
        </p:spPr>
      </p:pic>
      <p:pic>
        <p:nvPicPr>
          <p:cNvPr id="28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96" y="5795165"/>
            <a:ext cx="317787" cy="269866"/>
          </a:xfrm>
          <a:prstGeom prst="rect">
            <a:avLst/>
          </a:prstGeom>
        </p:spPr>
      </p:pic>
      <p:pic>
        <p:nvPicPr>
          <p:cNvPr id="29" name="Bùi Liễu 096814278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16" y="5788985"/>
            <a:ext cx="331882" cy="281836"/>
          </a:xfrm>
          <a:prstGeom prst="rect">
            <a:avLst/>
          </a:prstGeom>
        </p:spPr>
      </p:pic>
      <p:pic>
        <p:nvPicPr>
          <p:cNvPr id="30" name="Bùi Liễu 0968142780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13" y="5818590"/>
            <a:ext cx="310091" cy="263331"/>
          </a:xfrm>
          <a:prstGeom prst="rect">
            <a:avLst/>
          </a:prstGeom>
        </p:spPr>
      </p:pic>
      <p:pic>
        <p:nvPicPr>
          <p:cNvPr id="31" name="Bùi Liễu 0968142780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144" y="5794126"/>
            <a:ext cx="319774" cy="271553"/>
          </a:xfrm>
          <a:prstGeom prst="rect">
            <a:avLst/>
          </a:prstGeom>
        </p:spPr>
      </p:pic>
      <p:pic>
        <p:nvPicPr>
          <p:cNvPr id="32" name="Bùi Liễu 0968142780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5748238"/>
            <a:ext cx="334296" cy="283884"/>
          </a:xfrm>
          <a:prstGeom prst="rect">
            <a:avLst/>
          </a:prstGeom>
        </p:spPr>
      </p:pic>
      <p:sp>
        <p:nvSpPr>
          <p:cNvPr id="58" name="Bùi Liễu  0968142780"/>
          <p:cNvSpPr txBox="1"/>
          <p:nvPr/>
        </p:nvSpPr>
        <p:spPr>
          <a:xfrm>
            <a:off x="1179048" y="437502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4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2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8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2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9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9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55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8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10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10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10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429000" y="3124200"/>
            <a:ext cx="525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Let’s play! </a:t>
            </a:r>
          </a:p>
        </p:txBody>
      </p:sp>
    </p:spTree>
    <p:extLst>
      <p:ext uri="{BB962C8B-B14F-4D97-AF65-F5344CB8AC3E}">
        <p14:creationId xmlns:p14="http://schemas.microsoft.com/office/powerpoint/2010/main" val="1475007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477312" y="3753533"/>
            <a:ext cx="3872141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ounded Rectangle 20"/>
          <p:cNvSpPr/>
          <p:nvPr/>
        </p:nvSpPr>
        <p:spPr>
          <a:xfrm>
            <a:off x="2115456" y="3753534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ounded Rectangle 19"/>
          <p:cNvSpPr/>
          <p:nvPr/>
        </p:nvSpPr>
        <p:spPr>
          <a:xfrm>
            <a:off x="6470213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2057400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Bùi Liễu  0968142780"/>
          <p:cNvSpPr/>
          <p:nvPr/>
        </p:nvSpPr>
        <p:spPr>
          <a:xfrm>
            <a:off x="4495800" y="2286000"/>
            <a:ext cx="11336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66" y="6151003"/>
            <a:ext cx="430292" cy="365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07" y="1074189"/>
            <a:ext cx="2003526" cy="2003526"/>
          </a:xfrm>
          <a:prstGeom prst="ellipse">
            <a:avLst/>
          </a:prstGeom>
        </p:spPr>
      </p:pic>
      <p:sp>
        <p:nvSpPr>
          <p:cNvPr id="6" name="Bùi Liễu  0968142780"/>
          <p:cNvSpPr/>
          <p:nvPr/>
        </p:nvSpPr>
        <p:spPr>
          <a:xfrm>
            <a:off x="9008254" y="2314991"/>
            <a:ext cx="1126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266" y="6129676"/>
            <a:ext cx="468934" cy="398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649" y="1053797"/>
            <a:ext cx="1949935" cy="1878534"/>
          </a:xfrm>
          <a:prstGeom prst="ellipse">
            <a:avLst/>
          </a:prstGeom>
        </p:spPr>
      </p:pic>
      <p:sp>
        <p:nvSpPr>
          <p:cNvPr id="9" name="Right Arrow 8"/>
          <p:cNvSpPr/>
          <p:nvPr/>
        </p:nvSpPr>
        <p:spPr>
          <a:xfrm rot="20380263" flipH="1">
            <a:off x="8495060" y="1321674"/>
            <a:ext cx="443387" cy="291701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Bùi Liễu  0968142780"/>
          <p:cNvSpPr/>
          <p:nvPr/>
        </p:nvSpPr>
        <p:spPr>
          <a:xfrm>
            <a:off x="4700984" y="5257800"/>
            <a:ext cx="7232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16" y="3894026"/>
            <a:ext cx="2081215" cy="2081215"/>
          </a:xfrm>
          <a:prstGeom prst="ellipse">
            <a:avLst/>
          </a:prstGeom>
        </p:spPr>
      </p:pic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708" y="6139628"/>
            <a:ext cx="457215" cy="388269"/>
          </a:xfrm>
          <a:prstGeom prst="rect">
            <a:avLst/>
          </a:prstGeom>
        </p:spPr>
      </p:pic>
      <p:sp>
        <p:nvSpPr>
          <p:cNvPr id="16" name="Bùi Liễu  0968142780"/>
          <p:cNvSpPr/>
          <p:nvPr/>
        </p:nvSpPr>
        <p:spPr>
          <a:xfrm>
            <a:off x="9053076" y="5257800"/>
            <a:ext cx="11558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41" y="3851063"/>
            <a:ext cx="2124178" cy="2124178"/>
          </a:xfrm>
          <a:prstGeom prst="ellipse">
            <a:avLst/>
          </a:prstGeom>
        </p:spPr>
      </p:pic>
      <p:pic>
        <p:nvPicPr>
          <p:cNvPr id="18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454" y="6144226"/>
            <a:ext cx="467510" cy="372183"/>
          </a:xfrm>
          <a:prstGeom prst="rect">
            <a:avLst/>
          </a:prstGeom>
        </p:spPr>
      </p:pic>
      <p:sp>
        <p:nvSpPr>
          <p:cNvPr id="23" name="Bùi Liễu  0968142780"/>
          <p:cNvSpPr txBox="1"/>
          <p:nvPr/>
        </p:nvSpPr>
        <p:spPr>
          <a:xfrm>
            <a:off x="1295400" y="238468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2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7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6" grpId="0"/>
      <p:bldP spid="9" grpId="0" animBg="1"/>
      <p:bldP spid="10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104900" y="1545579"/>
            <a:ext cx="5295900" cy="1547517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are you? 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...... years old.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572667" y="2416730"/>
            <a:ext cx="381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553617" y="1616227"/>
            <a:ext cx="4839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295400" y="452832"/>
            <a:ext cx="6129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Hỏi và trả lời về tuổi.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099120" y="3832517"/>
            <a:ext cx="5600701" cy="1592994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is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... years old.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699821" y="396240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ấy bao nhiêu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699821" y="485449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ấy/anh ấy ..... tuổi)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0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516275" y="1295400"/>
            <a:ext cx="3226990" cy="81338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Homelink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Do exercises in your workbooks.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430294" y="4491724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95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6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76220" y="1388490"/>
            <a:ext cx="10112721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en-US" sz="6600" b="1">
                <a:ln w="13462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rgbClr val="C00000"/>
                  </a:outerShdw>
                </a:effectLst>
                <a:latin typeface=".VnRevueH" panose="020B7200000000000000" pitchFamily="34" charset="0"/>
                <a:cs typeface="Arial" panose="020B0604020202020204" pitchFamily="34" charset="0"/>
              </a:rPr>
              <a:t>FEEDING GOLDFISH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47371" y="2208786"/>
            <a:ext cx="6625554" cy="2726591"/>
          </a:xfrm>
          <a:prstGeom prst="wedgeEllipseCallout">
            <a:avLst>
              <a:gd name="adj1" fmla="val 26258"/>
              <a:gd name="adj2" fmla="val -79219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Mỗi câu trả lời đúng là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CÂU THẦN CHÚ giúp cá Vàng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ngoi lên mặt nước nhận thức ăn.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Nào chúng mình cùng giúp </a:t>
            </a:r>
          </a:p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bạn nhỏ cho cá Vàng ăn nhé! </a:t>
            </a:r>
          </a:p>
        </p:txBody>
      </p:sp>
      <p:sp>
        <p:nvSpPr>
          <p:cNvPr id="9" name="Rounded Rectangle 8">
            <a:hlinkClick r:id="" action="ppaction://hlinkshowjump?jump=nextslide"/>
          </p:cNvPr>
          <p:cNvSpPr/>
          <p:nvPr/>
        </p:nvSpPr>
        <p:spPr>
          <a:xfrm>
            <a:off x="8204781" y="5432474"/>
            <a:ext cx="1939345" cy="804128"/>
          </a:xfrm>
          <a:prstGeom prst="roundRect">
            <a:avLst>
              <a:gd name="adj" fmla="val 50000"/>
            </a:avLst>
          </a:prstGeom>
          <a:solidFill>
            <a:srgbClr val="C7511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10902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xanh"/>
          <p:cNvSpPr/>
          <p:nvPr/>
        </p:nvSpPr>
        <p:spPr>
          <a:xfrm>
            <a:off x="7349924" y="3918269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B. Goodbye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42214" y="5384112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C. Bye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44220" y="4080733"/>
            <a:ext cx="1013311" cy="1025095"/>
          </a:xfrm>
          <a:prstGeom prst="ellipse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844220" y="5534575"/>
            <a:ext cx="1013311" cy="102509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0"/>
            <a:ext cx="6600825" cy="3783777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ong"/>
          <p:cNvSpPr/>
          <p:nvPr/>
        </p:nvSpPr>
        <p:spPr>
          <a:xfrm>
            <a:off x="7349924" y="2465143"/>
            <a:ext cx="4523175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Hello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863894" y="2649964"/>
            <a:ext cx="956640" cy="967765"/>
          </a:xfrm>
          <a:prstGeom prst="ellipse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6" r="27317"/>
          <a:stretch/>
        </p:blipFill>
        <p:spPr>
          <a:xfrm>
            <a:off x="4707362" y="1311889"/>
            <a:ext cx="1638033" cy="17446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3" r="30097"/>
          <a:stretch/>
        </p:blipFill>
        <p:spPr>
          <a:xfrm flipH="1">
            <a:off x="2825313" y="1233001"/>
            <a:ext cx="1634712" cy="174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5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357929" y="3918269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Hi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57929" y="5371395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I’m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075195" y="293856"/>
            <a:ext cx="6600825" cy="373384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4052047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719380" y="5520486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357929" y="2465143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A. Hello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2583608"/>
            <a:ext cx="1013311" cy="1025095"/>
          </a:xfrm>
          <a:prstGeom prst="ellipse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857189" y="832028"/>
            <a:ext cx="3724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Hello. ____ Ben.</a:t>
            </a:r>
            <a:endParaRPr lang="vi-VN" sz="3600" b="1">
              <a:cs typeface="Arial" panose="020B0604020202020204" pitchFamily="34" charset="0"/>
            </a:endParaRPr>
          </a:p>
        </p:txBody>
      </p:sp>
      <p:pic>
        <p:nvPicPr>
          <p:cNvPr id="32" name="Content Placeholder 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457" y="1581967"/>
            <a:ext cx="2545973" cy="230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2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9" name="TextBox 28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10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217733" y="3918269"/>
            <a:ext cx="44045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B. Minh.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217733" y="5371395"/>
            <a:ext cx="44045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C. Ben.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59524" y="5529643"/>
            <a:ext cx="1013311" cy="1025095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687860" y="4099653"/>
            <a:ext cx="956640" cy="96776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1"/>
            <a:ext cx="6600825" cy="352223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nk"/>
          <p:cNvSpPr/>
          <p:nvPr/>
        </p:nvSpPr>
        <p:spPr>
          <a:xfrm>
            <a:off x="7217733" y="2465143"/>
            <a:ext cx="440454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Bill.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31189" y="2621430"/>
            <a:ext cx="1013311" cy="1025095"/>
          </a:xfrm>
          <a:prstGeom prst="ellipse">
            <a:avLst/>
          </a:prstGeom>
        </p:spPr>
      </p:pic>
      <p:sp>
        <p:nvSpPr>
          <p:cNvPr id="31" name="Rectangle 30"/>
          <p:cNvSpPr/>
          <p:nvPr/>
        </p:nvSpPr>
        <p:spPr>
          <a:xfrm flipH="1">
            <a:off x="3570581" y="970172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Hello. I’m ____ .</a:t>
            </a:r>
            <a:endParaRPr lang="vi-VN" sz="3600" b="1">
              <a:cs typeface="Arial" panose="020B0604020202020204" pitchFamily="34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9" r="31391"/>
          <a:stretch/>
        </p:blipFill>
        <p:spPr>
          <a:xfrm>
            <a:off x="2150898" y="1420192"/>
            <a:ext cx="1735596" cy="202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4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9" name="TextBox 28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10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217733" y="3918269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B. Fine. Thanks.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217732" y="5343524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C. I’m eight.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59524" y="5529643"/>
            <a:ext cx="1013311" cy="1025095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687860" y="4099653"/>
            <a:ext cx="956640" cy="967765"/>
          </a:xfrm>
          <a:prstGeom prst="ellipse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1177977" y="409531"/>
            <a:ext cx="6600825" cy="352223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nk"/>
          <p:cNvSpPr/>
          <p:nvPr/>
        </p:nvSpPr>
        <p:spPr>
          <a:xfrm>
            <a:off x="7195244" y="2521364"/>
            <a:ext cx="4821867" cy="1281587"/>
          </a:xfrm>
          <a:prstGeom prst="flowChartAlternateProcess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A. Hello. I’m Linh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31189" y="2621430"/>
            <a:ext cx="1013311" cy="1025095"/>
          </a:xfrm>
          <a:prstGeom prst="ellipse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280" y="1596586"/>
            <a:ext cx="1056068" cy="2230639"/>
          </a:xfrm>
          <a:prstGeom prst="rect">
            <a:avLst/>
          </a:prstGeom>
        </p:spPr>
      </p:pic>
      <p:sp>
        <p:nvSpPr>
          <p:cNvPr id="34" name="Bùi Liễu 0968142780"/>
          <p:cNvSpPr/>
          <p:nvPr/>
        </p:nvSpPr>
        <p:spPr>
          <a:xfrm>
            <a:off x="2358154" y="741222"/>
            <a:ext cx="4724400" cy="858725"/>
          </a:xfrm>
          <a:prstGeom prst="wedgeRoundRectCallout">
            <a:avLst>
              <a:gd name="adj1" fmla="val 11432"/>
              <a:gd name="adj2" fmla="val 14596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>
                <a:solidFill>
                  <a:schemeClr val="tx1"/>
                </a:solidFill>
              </a:rPr>
              <a:t>Hi. How are you?</a:t>
            </a:r>
          </a:p>
        </p:txBody>
      </p:sp>
    </p:spTree>
    <p:extLst>
      <p:ext uri="{BB962C8B-B14F-4D97-AF65-F5344CB8AC3E}">
        <p14:creationId xmlns:p14="http://schemas.microsoft.com/office/powerpoint/2010/main" val="14547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38957" y="-58506"/>
            <a:ext cx="12230957" cy="6916506"/>
          </a:xfrm>
          <a:prstGeom prst="rect">
            <a:avLst/>
          </a:prstGeom>
          <a:solidFill>
            <a:srgbClr val="EB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55"/>
          <a:stretch/>
        </p:blipFill>
        <p:spPr>
          <a:xfrm>
            <a:off x="-38016" y="-62153"/>
            <a:ext cx="12230016" cy="411420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7"/>
          <a:stretch/>
        </p:blipFill>
        <p:spPr>
          <a:xfrm>
            <a:off x="-38016" y="1931638"/>
            <a:ext cx="12230016" cy="217690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490804" y="776472"/>
            <a:ext cx="3959804" cy="4204740"/>
            <a:chOff x="7490804" y="776472"/>
            <a:chExt cx="3959804" cy="42047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04" y="776472"/>
              <a:ext cx="3959804" cy="4204740"/>
            </a:xfrm>
            <a:prstGeom prst="rect">
              <a:avLst/>
            </a:prstGeom>
          </p:spPr>
        </p:pic>
        <p:sp>
          <p:nvSpPr>
            <p:cNvPr id="28" name="TextBox 27">
              <a:hlinkClick r:id="" action="ppaction://hlinkshowjump?jump=nextslide"/>
            </p:cNvPr>
            <p:cNvSpPr txBox="1"/>
            <p:nvPr/>
          </p:nvSpPr>
          <p:spPr>
            <a:xfrm>
              <a:off x="8390330" y="1155194"/>
              <a:ext cx="1914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</a:rPr>
                <a:t>Next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6" t="55797" r="4424" b="13205"/>
          <a:stretch/>
        </p:blipFill>
        <p:spPr>
          <a:xfrm>
            <a:off x="2663932" y="4143375"/>
            <a:ext cx="3187168" cy="2714625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1300489">
            <a:off x="4224979" y="5608646"/>
            <a:ext cx="772454" cy="531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2" t="7291" r="9672" b="66237"/>
          <a:stretch/>
        </p:blipFill>
        <p:spPr>
          <a:xfrm rot="21337400">
            <a:off x="4199578" y="5750697"/>
            <a:ext cx="772454" cy="5314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64974" y="2747657"/>
            <a:ext cx="466164" cy="304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t="36539" r="59258" b="57307"/>
          <a:stretch/>
        </p:blipFill>
        <p:spPr>
          <a:xfrm rot="3029122" flipH="1">
            <a:off x="2176462" y="3395991"/>
            <a:ext cx="363385" cy="2375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14675" y="5343524"/>
            <a:ext cx="2343150" cy="942975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 l="-20009" t="-127273" r="-16967" b="-6060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698" b="54948" l="41874" r="57028">
                        <a14:backgroundMark x1="42972" y1="31120" x2="42972" y2="31120"/>
                        <a14:backgroundMark x1="50439" y1="22526" x2="50439" y2="22526"/>
                        <a14:backgroundMark x1="41581" y1="21224" x2="41581" y2="21224"/>
                        <a14:backgroundMark x1="39092" y1="28125" x2="39092" y2="28125"/>
                        <a14:backgroundMark x1="42387" y1="62630" x2="42387" y2="62630"/>
                        <a14:backgroundMark x1="57833" y1="24740" x2="59370" y2="23698"/>
                        <a14:backgroundMark x1="49195" y1="60286" x2="49195" y2="60286"/>
                      </a14:backgroundRemoval>
                    </a14:imgEffect>
                  </a14:imgLayer>
                </a14:imgProps>
              </a:ext>
            </a:extLst>
          </a:blip>
          <a:srcRect l="40824" t="25183" r="41675" b="44424"/>
          <a:stretch/>
        </p:blipFill>
        <p:spPr>
          <a:xfrm>
            <a:off x="1128929" y="1687134"/>
            <a:ext cx="3051497" cy="297941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A32B6766-D61E-44A5-946C-3E1B92C8FF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980" y="394538"/>
            <a:ext cx="4516406" cy="562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b="12813"/>
          <a:stretch/>
        </p:blipFill>
        <p:spPr>
          <a:xfrm flipH="1">
            <a:off x="1384674" y="3879155"/>
            <a:ext cx="2109996" cy="2757015"/>
          </a:xfrm>
          <a:prstGeom prst="rect">
            <a:avLst/>
          </a:prstGeom>
        </p:spPr>
      </p:pic>
      <p:sp>
        <p:nvSpPr>
          <p:cNvPr id="22" name="green"/>
          <p:cNvSpPr/>
          <p:nvPr/>
        </p:nvSpPr>
        <p:spPr>
          <a:xfrm>
            <a:off x="7357929" y="3918269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my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lue"/>
          <p:cNvSpPr/>
          <p:nvPr/>
        </p:nvSpPr>
        <p:spPr>
          <a:xfrm>
            <a:off x="7357929" y="5371395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C. your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075195" y="293856"/>
            <a:ext cx="6600825" cy="373384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4052047"/>
            <a:ext cx="1013311" cy="1025095"/>
          </a:xfrm>
          <a:prstGeom prst="ellipse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846" r="51846" b="56308"/>
          <a:stretch/>
        </p:blipFill>
        <p:spPr>
          <a:xfrm>
            <a:off x="6719380" y="5520486"/>
            <a:ext cx="956640" cy="967765"/>
          </a:xfrm>
          <a:prstGeom prst="ellipse">
            <a:avLst/>
          </a:prstGeom>
        </p:spPr>
      </p:pic>
      <p:sp>
        <p:nvSpPr>
          <p:cNvPr id="17" name="pink"/>
          <p:cNvSpPr/>
          <p:nvPr/>
        </p:nvSpPr>
        <p:spPr>
          <a:xfrm>
            <a:off x="7357929" y="2465143"/>
            <a:ext cx="4307080" cy="1281587"/>
          </a:xfrm>
          <a:prstGeom prst="roundRect">
            <a:avLst/>
          </a:prstGeom>
          <a:pattFill prst="dkHorz">
            <a:fgClr>
              <a:srgbClr val="C7511F"/>
            </a:fgClr>
            <a:bgClr>
              <a:srgbClr val="E98D3A"/>
            </a:bgClr>
          </a:pattFill>
          <a:ln w="571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you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3" t="49025" r="28584" b="33129"/>
          <a:stretch/>
        </p:blipFill>
        <p:spPr>
          <a:xfrm>
            <a:off x="6691045" y="2583608"/>
            <a:ext cx="1013311" cy="1025095"/>
          </a:xfrm>
          <a:prstGeom prst="ellipse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831435" y="1654977"/>
            <a:ext cx="4963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What’s _____ name? </a:t>
            </a:r>
            <a:endParaRPr lang="vi-VN" sz="36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3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3.75E-6 3.33333E-6 L -0.03528 -0.080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2767</TotalTime>
  <Words>810</Words>
  <Application>Microsoft Office PowerPoint</Application>
  <PresentationFormat>Màn hình rộng</PresentationFormat>
  <Paragraphs>237</Paragraphs>
  <Slides>33</Slides>
  <Notes>20</Notes>
  <HiddenSlides>0</HiddenSlides>
  <MMClips>28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33</vt:i4>
      </vt:variant>
    </vt:vector>
  </HeadingPairs>
  <TitlesOfParts>
    <vt:vector size="43" baseType="lpstr">
      <vt:lpstr>.VnRevueH</vt:lpstr>
      <vt:lpstr>Algerian</vt:lpstr>
      <vt:lpstr>Arial</vt:lpstr>
      <vt:lpstr>Berlin Sans FB Demi</vt:lpstr>
      <vt:lpstr>Calibri</vt:lpstr>
      <vt:lpstr>Fredoka One</vt:lpstr>
      <vt:lpstr>OpenSans</vt:lpstr>
      <vt:lpstr>Tahoma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253</cp:revision>
  <dcterms:created xsi:type="dcterms:W3CDTF">2006-08-16T00:00:00Z</dcterms:created>
  <dcterms:modified xsi:type="dcterms:W3CDTF">2023-10-02T08:12:54Z</dcterms:modified>
</cp:coreProperties>
</file>