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x-wav"/>
  <Override PartName="/ppt/media/media1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3.wav" ContentType="audio/x-wav"/>
  <Override PartName="/ppt/notesSlides/notesSlide5.xml" ContentType="application/vnd.openxmlformats-officedocument.presentationml.notesSlide+xml"/>
  <Override PartName="/ppt/media/audio4.wav" ContentType="audio/x-wav"/>
  <Override PartName="/ppt/media/audio5.wav" ContentType="audio/x-wav"/>
  <Override PartName="/ppt/notesSlides/notesSlide6.xml" ContentType="application/vnd.openxmlformats-officedocument.presentationml.notesSlide+xml"/>
  <Override PartName="/ppt/media/audio6.wav" ContentType="audio/x-wav"/>
  <Override PartName="/ppt/media/audio7.wav" ContentType="audio/x-wav"/>
  <Override PartName="/ppt/media/media2.wav" ContentType="audio/x-wav"/>
  <Override PartName="/ppt/media/media3.wav" ContentType="audio/x-wav"/>
  <Override PartName="/ppt/media/media4.wav" ContentType="audio/x-wav"/>
  <Override PartName="/ppt/notesSlides/notesSlide7.xml" ContentType="application/vnd.openxmlformats-officedocument.presentationml.notesSlide+xml"/>
  <Override PartName="/ppt/media/media5.wav" ContentType="audio/x-wav"/>
  <Override PartName="/ppt/notesSlides/notesSlide8.xml" ContentType="application/vnd.openxmlformats-officedocument.presentationml.notesSlide+xml"/>
  <Override PartName="/ppt/media/audio9.wav" ContentType="audio/x-wav"/>
  <Override PartName="/ppt/media/audio10.wav" ContentType="audio/x-wav"/>
  <Override PartName="/ppt/notesSlides/notesSlide9.xml" ContentType="application/vnd.openxmlformats-officedocument.presentationml.notesSlide+xml"/>
  <Override PartName="/ppt/media/audio11.wav" ContentType="audio/x-wav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media/media6.wav" ContentType="audio/x-wav"/>
  <Override PartName="/ppt/media/audio12.wav" ContentType="audio/x-wav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471" r:id="rId2"/>
    <p:sldId id="472" r:id="rId3"/>
    <p:sldId id="373" r:id="rId4"/>
    <p:sldId id="517" r:id="rId5"/>
    <p:sldId id="340" r:id="rId6"/>
    <p:sldId id="463" r:id="rId7"/>
    <p:sldId id="341" r:id="rId8"/>
    <p:sldId id="338" r:id="rId9"/>
    <p:sldId id="459" r:id="rId10"/>
    <p:sldId id="500" r:id="rId11"/>
    <p:sldId id="427" r:id="rId12"/>
    <p:sldId id="348" r:id="rId13"/>
    <p:sldId id="412" r:id="rId14"/>
    <p:sldId id="342" r:id="rId15"/>
    <p:sldId id="462" r:id="rId16"/>
    <p:sldId id="473" r:id="rId17"/>
    <p:sldId id="474" r:id="rId18"/>
    <p:sldId id="475" r:id="rId19"/>
    <p:sldId id="371" r:id="rId20"/>
    <p:sldId id="499" r:id="rId21"/>
    <p:sldId id="489" r:id="rId22"/>
    <p:sldId id="490" r:id="rId23"/>
    <p:sldId id="491" r:id="rId24"/>
    <p:sldId id="512" r:id="rId25"/>
    <p:sldId id="513" r:id="rId26"/>
    <p:sldId id="514" r:id="rId27"/>
    <p:sldId id="515" r:id="rId28"/>
    <p:sldId id="516" r:id="rId29"/>
    <p:sldId id="501" r:id="rId30"/>
    <p:sldId id="502" r:id="rId31"/>
    <p:sldId id="503" r:id="rId32"/>
    <p:sldId id="498" r:id="rId33"/>
    <p:sldId id="359" r:id="rId34"/>
    <p:sldId id="476" r:id="rId35"/>
    <p:sldId id="477" r:id="rId36"/>
    <p:sldId id="483" r:id="rId37"/>
    <p:sldId id="484" r:id="rId38"/>
    <p:sldId id="485" r:id="rId39"/>
    <p:sldId id="345" r:id="rId40"/>
    <p:sldId id="404" r:id="rId41"/>
    <p:sldId id="510" r:id="rId42"/>
    <p:sldId id="511" r:id="rId43"/>
    <p:sldId id="406" r:id="rId44"/>
    <p:sldId id="288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66FF33"/>
    <a:srgbClr val="33CC33"/>
    <a:srgbClr val="FF9999"/>
    <a:srgbClr val="F0926C"/>
    <a:srgbClr val="D19AD2"/>
    <a:srgbClr val="FF7C80"/>
    <a:srgbClr val="F2B800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1" autoAdjust="0"/>
    <p:restoredTop sz="93594" autoAdjust="0"/>
  </p:normalViewPr>
  <p:slideViewPr>
    <p:cSldViewPr>
      <p:cViewPr varScale="1">
        <p:scale>
          <a:sx n="68" d="100"/>
          <a:sy n="68" d="100"/>
        </p:scale>
        <p:origin x="65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23510-1445-4F69-9AA9-33B7FE29F92D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BE6D2-FE12-4B24-B230-8FE3873E4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2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981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57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078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327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14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54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5662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340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691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60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917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965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851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34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413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2100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1825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044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0705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617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74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15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538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731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91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96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72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27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886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141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3.wav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jp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audio" Target="../media/media5.wav"/><Relationship Id="rId16" Type="http://schemas.openxmlformats.org/officeDocument/2006/relationships/image" Target="../media/image37.jpeg"/><Relationship Id="rId1" Type="http://schemas.microsoft.com/office/2007/relationships/media" Target="../media/media5.wav"/><Relationship Id="rId6" Type="http://schemas.openxmlformats.org/officeDocument/2006/relationships/audio" Target="../media/audio10.wav"/><Relationship Id="rId11" Type="http://schemas.openxmlformats.org/officeDocument/2006/relationships/image" Target="../media/image32.png"/><Relationship Id="rId5" Type="http://schemas.openxmlformats.org/officeDocument/2006/relationships/audio" Target="../media/audio9.wav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3" Type="http://schemas.openxmlformats.org/officeDocument/2006/relationships/audio" Target="../media/audio9.wav"/><Relationship Id="rId7" Type="http://schemas.openxmlformats.org/officeDocument/2006/relationships/image" Target="../media/image37.jpeg"/><Relationship Id="rId12" Type="http://schemas.openxmlformats.org/officeDocument/2006/relationships/image" Target="../media/image35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png"/><Relationship Id="rId5" Type="http://schemas.openxmlformats.org/officeDocument/2006/relationships/audio" Target="../media/audio10.wav"/><Relationship Id="rId1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audio" Target="../media/audio11.wav"/><Relationship Id="rId9" Type="http://schemas.openxmlformats.org/officeDocument/2006/relationships/image" Target="../media/image31.png"/><Relationship Id="rId1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3" Type="http://schemas.openxmlformats.org/officeDocument/2006/relationships/audio" Target="../media/audio9.wav"/><Relationship Id="rId7" Type="http://schemas.openxmlformats.org/officeDocument/2006/relationships/image" Target="../media/image37.jpeg"/><Relationship Id="rId12" Type="http://schemas.openxmlformats.org/officeDocument/2006/relationships/image" Target="../media/image35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png"/><Relationship Id="rId5" Type="http://schemas.openxmlformats.org/officeDocument/2006/relationships/audio" Target="../media/audio10.wav"/><Relationship Id="rId1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audio" Target="../media/audio11.wav"/><Relationship Id="rId9" Type="http://schemas.openxmlformats.org/officeDocument/2006/relationships/image" Target="../media/image31.png"/><Relationship Id="rId1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3" Type="http://schemas.openxmlformats.org/officeDocument/2006/relationships/audio" Target="../media/audio9.wav"/><Relationship Id="rId7" Type="http://schemas.openxmlformats.org/officeDocument/2006/relationships/image" Target="../media/image37.jpeg"/><Relationship Id="rId12" Type="http://schemas.openxmlformats.org/officeDocument/2006/relationships/image" Target="../media/image35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png"/><Relationship Id="rId5" Type="http://schemas.openxmlformats.org/officeDocument/2006/relationships/audio" Target="../media/audio10.wav"/><Relationship Id="rId1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audio" Target="../media/audio11.wav"/><Relationship Id="rId9" Type="http://schemas.openxmlformats.org/officeDocument/2006/relationships/image" Target="../media/image31.png"/><Relationship Id="rId1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3" Type="http://schemas.openxmlformats.org/officeDocument/2006/relationships/audio" Target="../media/audio9.wav"/><Relationship Id="rId7" Type="http://schemas.openxmlformats.org/officeDocument/2006/relationships/image" Target="../media/image37.jpeg"/><Relationship Id="rId12" Type="http://schemas.openxmlformats.org/officeDocument/2006/relationships/image" Target="../media/image35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png"/><Relationship Id="rId5" Type="http://schemas.openxmlformats.org/officeDocument/2006/relationships/audio" Target="../media/audio10.wav"/><Relationship Id="rId1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audio" Target="../media/audio11.wav"/><Relationship Id="rId9" Type="http://schemas.openxmlformats.org/officeDocument/2006/relationships/image" Target="../media/image31.png"/><Relationship Id="rId1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3" Type="http://schemas.openxmlformats.org/officeDocument/2006/relationships/audio" Target="../media/audio9.wav"/><Relationship Id="rId7" Type="http://schemas.openxmlformats.org/officeDocument/2006/relationships/image" Target="../media/image37.jpeg"/><Relationship Id="rId12" Type="http://schemas.openxmlformats.org/officeDocument/2006/relationships/image" Target="../media/image35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png"/><Relationship Id="rId5" Type="http://schemas.openxmlformats.org/officeDocument/2006/relationships/audio" Target="../media/audio10.wav"/><Relationship Id="rId1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audio" Target="../media/audio11.wav"/><Relationship Id="rId9" Type="http://schemas.openxmlformats.org/officeDocument/2006/relationships/image" Target="../media/image31.png"/><Relationship Id="rId1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3" Type="http://schemas.openxmlformats.org/officeDocument/2006/relationships/audio" Target="../media/audio9.wav"/><Relationship Id="rId7" Type="http://schemas.openxmlformats.org/officeDocument/2006/relationships/image" Target="../media/image37.jpeg"/><Relationship Id="rId12" Type="http://schemas.openxmlformats.org/officeDocument/2006/relationships/image" Target="../media/image35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png"/><Relationship Id="rId5" Type="http://schemas.openxmlformats.org/officeDocument/2006/relationships/audio" Target="../media/audio10.wav"/><Relationship Id="rId1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audio" Target="../media/audio11.wav"/><Relationship Id="rId9" Type="http://schemas.openxmlformats.org/officeDocument/2006/relationships/image" Target="../media/image31.png"/><Relationship Id="rId1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3" Type="http://schemas.openxmlformats.org/officeDocument/2006/relationships/audio" Target="../media/audio9.wav"/><Relationship Id="rId7" Type="http://schemas.openxmlformats.org/officeDocument/2006/relationships/image" Target="../media/image37.jpeg"/><Relationship Id="rId12" Type="http://schemas.openxmlformats.org/officeDocument/2006/relationships/image" Target="../media/image35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png"/><Relationship Id="rId5" Type="http://schemas.openxmlformats.org/officeDocument/2006/relationships/audio" Target="../media/audio10.wav"/><Relationship Id="rId1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audio" Target="../media/audio11.wav"/><Relationship Id="rId9" Type="http://schemas.openxmlformats.org/officeDocument/2006/relationships/image" Target="../media/image31.png"/><Relationship Id="rId1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3" Type="http://schemas.openxmlformats.org/officeDocument/2006/relationships/audio" Target="../media/audio9.wav"/><Relationship Id="rId7" Type="http://schemas.openxmlformats.org/officeDocument/2006/relationships/image" Target="../media/image37.jpeg"/><Relationship Id="rId12" Type="http://schemas.openxmlformats.org/officeDocument/2006/relationships/image" Target="../media/image35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png"/><Relationship Id="rId5" Type="http://schemas.openxmlformats.org/officeDocument/2006/relationships/audio" Target="../media/audio10.wav"/><Relationship Id="rId1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audio" Target="../media/audio11.wav"/><Relationship Id="rId9" Type="http://schemas.openxmlformats.org/officeDocument/2006/relationships/image" Target="../media/image31.png"/><Relationship Id="rId1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3" Type="http://schemas.openxmlformats.org/officeDocument/2006/relationships/audio" Target="../media/audio9.wav"/><Relationship Id="rId7" Type="http://schemas.openxmlformats.org/officeDocument/2006/relationships/image" Target="../media/image37.jpeg"/><Relationship Id="rId12" Type="http://schemas.openxmlformats.org/officeDocument/2006/relationships/image" Target="../media/image35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png"/><Relationship Id="rId5" Type="http://schemas.openxmlformats.org/officeDocument/2006/relationships/audio" Target="../media/audio10.wav"/><Relationship Id="rId1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audio" Target="../media/audio11.wav"/><Relationship Id="rId9" Type="http://schemas.openxmlformats.org/officeDocument/2006/relationships/image" Target="../media/image31.png"/><Relationship Id="rId1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3" Type="http://schemas.openxmlformats.org/officeDocument/2006/relationships/audio" Target="../media/audio9.wav"/><Relationship Id="rId7" Type="http://schemas.openxmlformats.org/officeDocument/2006/relationships/image" Target="../media/image37.jpeg"/><Relationship Id="rId12" Type="http://schemas.openxmlformats.org/officeDocument/2006/relationships/image" Target="../media/image35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png"/><Relationship Id="rId5" Type="http://schemas.openxmlformats.org/officeDocument/2006/relationships/audio" Target="../media/audio10.wav"/><Relationship Id="rId1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audio" Target="../media/audio11.wav"/><Relationship Id="rId9" Type="http://schemas.openxmlformats.org/officeDocument/2006/relationships/image" Target="../media/image31.png"/><Relationship Id="rId1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0.wav"/><Relationship Id="rId7" Type="http://schemas.openxmlformats.org/officeDocument/2006/relationships/image" Target="../media/image33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52.png"/><Relationship Id="rId5" Type="http://schemas.openxmlformats.org/officeDocument/2006/relationships/image" Target="../media/image31.png"/><Relationship Id="rId10" Type="http://schemas.openxmlformats.org/officeDocument/2006/relationships/image" Target="../media/image51.png"/><Relationship Id="rId4" Type="http://schemas.openxmlformats.org/officeDocument/2006/relationships/image" Target="../media/image28.jpg"/><Relationship Id="rId9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audio" Target="../media/audio12.wav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3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3.wav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audio" Target="../media/audio3.wav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/>
          <p:nvPr/>
        </p:nvSpPr>
        <p:spPr>
          <a:xfrm>
            <a:off x="648898" y="2626202"/>
            <a:ext cx="15968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Forte" panose="03060902040502070203" pitchFamily="66" charset="0"/>
              </a:rPr>
              <a:t>Unit</a:t>
            </a:r>
          </a:p>
        </p:txBody>
      </p:sp>
      <p:sp>
        <p:nvSpPr>
          <p:cNvPr id="17" name="Bùi Liễu 0968142780"/>
          <p:cNvSpPr txBox="1"/>
          <p:nvPr/>
        </p:nvSpPr>
        <p:spPr>
          <a:xfrm>
            <a:off x="1724430" y="1311925"/>
            <a:ext cx="9695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latin typeface="Forte" panose="03060902040502070203" pitchFamily="66" charset="0"/>
              </a:rPr>
              <a:t>Monday, October 6</a:t>
            </a:r>
            <a:r>
              <a:rPr lang="en-US" sz="5400" baseline="30000">
                <a:latin typeface="Forte" panose="03060902040502070203" pitchFamily="66" charset="0"/>
              </a:rPr>
              <a:t>th</a:t>
            </a:r>
            <a:r>
              <a:rPr lang="en-US" sz="5400">
                <a:latin typeface="Forte" panose="03060902040502070203" pitchFamily="66" charset="0"/>
              </a:rPr>
              <a:t> 2023</a:t>
            </a:r>
            <a:endParaRPr lang="en-US" sz="5400" dirty="0">
              <a:latin typeface="Forte" panose="03060902040502070203" pitchFamily="66" charset="0"/>
            </a:endParaRPr>
          </a:p>
        </p:txBody>
      </p:sp>
      <p:sp>
        <p:nvSpPr>
          <p:cNvPr id="2" name="Bùi Liễu 0968142780"/>
          <p:cNvSpPr/>
          <p:nvPr/>
        </p:nvSpPr>
        <p:spPr>
          <a:xfrm>
            <a:off x="2209800" y="2890066"/>
            <a:ext cx="609600" cy="546090"/>
          </a:xfrm>
          <a:prstGeom prst="dec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Forte" panose="03060902040502070203" pitchFamily="66" charset="0"/>
              </a:rPr>
              <a:t>3</a:t>
            </a:r>
          </a:p>
        </p:txBody>
      </p:sp>
      <p:sp>
        <p:nvSpPr>
          <p:cNvPr id="14" name="Bùi Liễu 0968142780"/>
          <p:cNvSpPr txBox="1"/>
          <p:nvPr/>
        </p:nvSpPr>
        <p:spPr>
          <a:xfrm>
            <a:off x="3429000" y="2201936"/>
            <a:ext cx="7010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Our friends</a:t>
            </a:r>
            <a:endParaRPr lang="en-US" sz="115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rte" panose="03060902040502070203" pitchFamily="66" charset="0"/>
            </a:endParaRPr>
          </a:p>
        </p:txBody>
      </p:sp>
      <p:sp>
        <p:nvSpPr>
          <p:cNvPr id="13" name="Bùi Liễu 0968142780"/>
          <p:cNvSpPr txBox="1"/>
          <p:nvPr/>
        </p:nvSpPr>
        <p:spPr>
          <a:xfrm>
            <a:off x="4262051" y="3875297"/>
            <a:ext cx="44247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latin typeface="Forte" panose="03060902040502070203" pitchFamily="66" charset="0"/>
              </a:rPr>
              <a:t>Lesson </a:t>
            </a:r>
            <a:r>
              <a:rPr lang="en-US" sz="5400" dirty="0">
                <a:latin typeface="Forte" panose="03060902040502070203" pitchFamily="66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523377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2" grpId="0" animBg="1"/>
      <p:bldP spid="14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13" name="Bùi Liễu  0968142780"/>
          <p:cNvSpPr/>
          <p:nvPr/>
        </p:nvSpPr>
        <p:spPr>
          <a:xfrm>
            <a:off x="7843733" y="2436328"/>
            <a:ext cx="13131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 0968142780"/>
          <p:cNvSpPr/>
          <p:nvPr/>
        </p:nvSpPr>
        <p:spPr>
          <a:xfrm>
            <a:off x="7847744" y="4068337"/>
            <a:ext cx="1441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7959952" y="3422006"/>
            <a:ext cx="12170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vi-VN" sz="3600"/>
              <a:t>nəʊ</a:t>
            </a: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5839691"/>
            <a:ext cx="609600" cy="5126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953" y="1458854"/>
            <a:ext cx="3961905" cy="3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371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524000" y="570765"/>
            <a:ext cx="2910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40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C3167AD1-D4F3-401F-B329-0BA602F8E782}"/>
              </a:ext>
            </a:extLst>
          </p:cNvPr>
          <p:cNvSpPr txBox="1"/>
          <p:nvPr/>
        </p:nvSpPr>
        <p:spPr>
          <a:xfrm>
            <a:off x="2133600" y="2057400"/>
            <a:ext cx="6898154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Yes   </a:t>
            </a:r>
            <a:r>
              <a:rPr lang="en-US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vâng, ừ</a:t>
            </a:r>
            <a:endParaRPr lang="en-US" sz="4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>
            <a:extLst>
              <a:ext uri="{FF2B5EF4-FFF2-40B4-BE49-F238E27FC236}">
                <a16:creationId xmlns:a16="http://schemas.microsoft.com/office/drawing/2014/main" id="{3D32B1B6-B72D-45CB-BC95-1C9542B7A7B5}"/>
              </a:ext>
            </a:extLst>
          </p:cNvPr>
          <p:cNvSpPr txBox="1"/>
          <p:nvPr/>
        </p:nvSpPr>
        <p:spPr>
          <a:xfrm>
            <a:off x="2133600" y="2907012"/>
            <a:ext cx="6349091" cy="91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No     </a:t>
            </a:r>
            <a:r>
              <a:rPr lang="en-US" sz="4000"/>
              <a:t>: không</a:t>
            </a:r>
          </a:p>
        </p:txBody>
      </p:sp>
      <p:pic>
        <p:nvPicPr>
          <p:cNvPr id="14" name="y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00" y="4724400"/>
            <a:ext cx="428368" cy="360218"/>
          </a:xfrm>
          <a:prstGeom prst="rect">
            <a:avLst/>
          </a:prstGeom>
        </p:spPr>
      </p:pic>
      <p:pic>
        <p:nvPicPr>
          <p:cNvPr id="16" name="n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00" y="5839691"/>
            <a:ext cx="428368" cy="36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674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2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6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ùi Liễu"/>
          <p:cNvSpPr/>
          <p:nvPr/>
        </p:nvSpPr>
        <p:spPr>
          <a:xfrm>
            <a:off x="2590800" y="2438400"/>
            <a:ext cx="7162800" cy="3886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0">
                <a:solidFill>
                  <a:schemeClr val="accent4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Structures	</a:t>
            </a:r>
            <a:endParaRPr lang="en-US" sz="12000" dirty="0">
              <a:solidFill>
                <a:schemeClr val="accent4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452921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F25BA64-2A4E-47D6-B45D-E8DC244EDFBF}"/>
              </a:ext>
            </a:extLst>
          </p:cNvPr>
          <p:cNvSpPr txBox="1"/>
          <p:nvPr/>
        </p:nvSpPr>
        <p:spPr>
          <a:xfrm>
            <a:off x="1295400" y="612796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Hỏi đây/kia là ai đó phải không.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3">
            <a:extLst>
              <a:ext uri="{FF2B5EF4-FFF2-40B4-BE49-F238E27FC236}">
                <a16:creationId xmlns:a16="http://schemas.microsoft.com/office/drawing/2014/main" id="{19B3D6E2-AFF0-419F-85EA-B305C8317E0B}"/>
              </a:ext>
            </a:extLst>
          </p:cNvPr>
          <p:cNvSpPr/>
          <p:nvPr/>
        </p:nvSpPr>
        <p:spPr>
          <a:xfrm>
            <a:off x="1079294" y="1967439"/>
            <a:ext cx="6293394" cy="1564640"/>
          </a:xfrm>
          <a:prstGeom prst="round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</a:t>
            </a: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</a:t>
            </a: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______?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(Đây/kia  là ___ có phải không?)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F540948-46A2-4F80-BA07-FBC230F7690B}"/>
              </a:ext>
            </a:extLst>
          </p:cNvPr>
          <p:cNvCxnSpPr>
            <a:cxnSpLocks/>
          </p:cNvCxnSpPr>
          <p:nvPr/>
        </p:nvCxnSpPr>
        <p:spPr>
          <a:xfrm flipV="1">
            <a:off x="7372688" y="2160234"/>
            <a:ext cx="1005840" cy="589525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CAB747B-19F9-489A-9F61-F2E09D71E5CD}"/>
              </a:ext>
            </a:extLst>
          </p:cNvPr>
          <p:cNvCxnSpPr>
            <a:cxnSpLocks/>
          </p:cNvCxnSpPr>
          <p:nvPr/>
        </p:nvCxnSpPr>
        <p:spPr>
          <a:xfrm>
            <a:off x="7372688" y="2750854"/>
            <a:ext cx="1005840" cy="710350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3">
            <a:extLst>
              <a:ext uri="{FF2B5EF4-FFF2-40B4-BE49-F238E27FC236}">
                <a16:creationId xmlns:a16="http://schemas.microsoft.com/office/drawing/2014/main" id="{C177AC13-6144-49C5-8FE9-7CE26948DB51}"/>
              </a:ext>
            </a:extLst>
          </p:cNvPr>
          <p:cNvSpPr/>
          <p:nvPr/>
        </p:nvSpPr>
        <p:spPr>
          <a:xfrm>
            <a:off x="8378528" y="1864377"/>
            <a:ext cx="2594272" cy="589524"/>
          </a:xfrm>
          <a:prstGeom prst="roundRect">
            <a:avLst>
              <a:gd name="adj" fmla="val 50000"/>
            </a:avLst>
          </a:prstGeom>
          <a:ln>
            <a:solidFill>
              <a:schemeClr val="accent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Yes, it is.</a:t>
            </a:r>
          </a:p>
        </p:txBody>
      </p:sp>
      <p:sp>
        <p:nvSpPr>
          <p:cNvPr id="17" name="Rectangle: Rounded Corners 14">
            <a:extLst>
              <a:ext uri="{FF2B5EF4-FFF2-40B4-BE49-F238E27FC236}">
                <a16:creationId xmlns:a16="http://schemas.microsoft.com/office/drawing/2014/main" id="{F80B94A7-5166-4048-8098-2C60120A91D9}"/>
              </a:ext>
            </a:extLst>
          </p:cNvPr>
          <p:cNvSpPr/>
          <p:nvPr/>
        </p:nvSpPr>
        <p:spPr>
          <a:xfrm>
            <a:off x="8378528" y="3179150"/>
            <a:ext cx="2814320" cy="1088049"/>
          </a:xfrm>
          <a:prstGeom prst="roundRect">
            <a:avLst>
              <a:gd name="adj" fmla="val 50000"/>
            </a:avLst>
          </a:prstGeom>
          <a:ln>
            <a:solidFill>
              <a:schemeClr val="accent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No, it </a:t>
            </a:r>
            <a:r>
              <a:rPr lang="en-US" sz="3200" b="1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isn’t.</a:t>
            </a:r>
          </a:p>
          <a:p>
            <a:pPr algn="ctr"/>
            <a:r>
              <a:rPr lang="en-US" sz="3200" b="1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It’s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_____.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6">
            <a:extLst>
              <a:ext uri="{FF2B5EF4-FFF2-40B4-BE49-F238E27FC236}">
                <a16:creationId xmlns:a16="http://schemas.microsoft.com/office/drawing/2014/main" id="{B00CEC44-5296-4CC3-B520-1E01F5202A56}"/>
              </a:ext>
            </a:extLst>
          </p:cNvPr>
          <p:cNvSpPr/>
          <p:nvPr/>
        </p:nvSpPr>
        <p:spPr>
          <a:xfrm>
            <a:off x="8345871" y="2490434"/>
            <a:ext cx="2814320" cy="58952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Vâng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vậy.)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: Rounded Corners 17">
            <a:extLst>
              <a:ext uri="{FF2B5EF4-FFF2-40B4-BE49-F238E27FC236}">
                <a16:creationId xmlns:a16="http://schemas.microsoft.com/office/drawing/2014/main" id="{F8F793C6-DE92-4A74-B9C3-B5491EE8D748}"/>
              </a:ext>
            </a:extLst>
          </p:cNvPr>
          <p:cNvSpPr/>
          <p:nvPr/>
        </p:nvSpPr>
        <p:spPr>
          <a:xfrm>
            <a:off x="8229600" y="4492681"/>
            <a:ext cx="3513752" cy="58952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  <a:p>
            <a:pPr algn="ctr"/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 là _______.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024" y="1738072"/>
            <a:ext cx="587167" cy="54846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3448" y="3329757"/>
            <a:ext cx="546262" cy="53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0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4" name="Bùi Liễu 0968142780"/>
          <p:cNvSpPr/>
          <p:nvPr/>
        </p:nvSpPr>
        <p:spPr>
          <a:xfrm>
            <a:off x="1905000" y="1617948"/>
            <a:ext cx="3744853" cy="579152"/>
          </a:xfrm>
          <a:prstGeom prst="wedgeRoundRectCallout">
            <a:avLst>
              <a:gd name="adj1" fmla="val -46604"/>
              <a:gd name="adj2" fmla="val 10363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Is this/ that ____?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6786456" y="1268072"/>
            <a:ext cx="2209799" cy="484967"/>
          </a:xfrm>
          <a:prstGeom prst="wedgeRoundRectCallout">
            <a:avLst>
              <a:gd name="adj1" fmla="val 85537"/>
              <a:gd name="adj2" fmla="val 83889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Yes, it is.</a:t>
            </a:r>
          </a:p>
        </p:txBody>
      </p:sp>
      <p:sp>
        <p:nvSpPr>
          <p:cNvPr id="5" name="Oval 4"/>
          <p:cNvSpPr/>
          <p:nvPr/>
        </p:nvSpPr>
        <p:spPr>
          <a:xfrm>
            <a:off x="1549208" y="5963397"/>
            <a:ext cx="447573" cy="449454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438" y="1753039"/>
            <a:ext cx="1039415" cy="1039415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9246" y="1758401"/>
            <a:ext cx="1192153" cy="1192153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8" r="19258"/>
          <a:stretch/>
        </p:blipFill>
        <p:spPr>
          <a:xfrm>
            <a:off x="707748" y="3111298"/>
            <a:ext cx="2311337" cy="206711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sp>
        <p:nvSpPr>
          <p:cNvPr id="12" name="Oval 11"/>
          <p:cNvSpPr/>
          <p:nvPr/>
        </p:nvSpPr>
        <p:spPr>
          <a:xfrm>
            <a:off x="4432203" y="5946799"/>
            <a:ext cx="447573" cy="449454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7" r="19699"/>
          <a:stretch/>
        </p:blipFill>
        <p:spPr>
          <a:xfrm>
            <a:off x="3576336" y="3111298"/>
            <a:ext cx="2290150" cy="2087659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sp>
        <p:nvSpPr>
          <p:cNvPr id="15" name="Oval 14"/>
          <p:cNvSpPr/>
          <p:nvPr/>
        </p:nvSpPr>
        <p:spPr>
          <a:xfrm>
            <a:off x="7315199" y="5943599"/>
            <a:ext cx="447573" cy="430859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3" r="13765"/>
          <a:stretch/>
        </p:blipFill>
        <p:spPr>
          <a:xfrm>
            <a:off x="6423737" y="3111298"/>
            <a:ext cx="2286000" cy="206711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sp>
        <p:nvSpPr>
          <p:cNvPr id="22" name="Oval 21"/>
          <p:cNvSpPr/>
          <p:nvPr/>
        </p:nvSpPr>
        <p:spPr>
          <a:xfrm>
            <a:off x="10372826" y="5920257"/>
            <a:ext cx="447573" cy="449454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6" t="2767" r="18916"/>
          <a:stretch/>
        </p:blipFill>
        <p:spPr>
          <a:xfrm>
            <a:off x="9220200" y="3139573"/>
            <a:ext cx="2286001" cy="2042027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pic>
        <p:nvPicPr>
          <p:cNvPr id="3" name="Track 3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64" end="2304.907"/>
                </p14:media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717" y="659742"/>
            <a:ext cx="541020" cy="454949"/>
          </a:xfrm>
          <a:prstGeom prst="rect">
            <a:avLst/>
          </a:prstGeom>
        </p:spPr>
      </p:pic>
      <p:sp>
        <p:nvSpPr>
          <p:cNvPr id="20" name="Bùi Liễu 0968142780"/>
          <p:cNvSpPr/>
          <p:nvPr/>
        </p:nvSpPr>
        <p:spPr>
          <a:xfrm>
            <a:off x="6705600" y="1853677"/>
            <a:ext cx="2590799" cy="1113940"/>
          </a:xfrm>
          <a:prstGeom prst="wedgeRoundRectCallout">
            <a:avLst>
              <a:gd name="adj1" fmla="val 76572"/>
              <a:gd name="adj2" fmla="val 34641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No, it isn’t. </a:t>
            </a:r>
          </a:p>
          <a:p>
            <a:r>
              <a:rPr lang="vi-VN" sz="3200" b="1">
                <a:solidFill>
                  <a:schemeClr val="tx1"/>
                </a:solidFill>
              </a:rPr>
              <a:t>It’s___.</a:t>
            </a:r>
          </a:p>
        </p:txBody>
      </p:sp>
      <p:sp>
        <p:nvSpPr>
          <p:cNvPr id="24" name="Bùi Liễu 0968142780"/>
          <p:cNvSpPr/>
          <p:nvPr/>
        </p:nvSpPr>
        <p:spPr>
          <a:xfrm>
            <a:off x="974401" y="5236556"/>
            <a:ext cx="1778029" cy="579152"/>
          </a:xfrm>
          <a:prstGeom prst="wedgeRoundRectCallout">
            <a:avLst>
              <a:gd name="adj1" fmla="val -9706"/>
              <a:gd name="adj2" fmla="val 539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>
                <a:solidFill>
                  <a:schemeClr val="tx1"/>
                </a:solidFill>
              </a:rPr>
              <a:t>Linh/yes</a:t>
            </a:r>
          </a:p>
        </p:txBody>
      </p:sp>
      <p:sp>
        <p:nvSpPr>
          <p:cNvPr id="25" name="Bùi Liễu 0968142780"/>
          <p:cNvSpPr/>
          <p:nvPr/>
        </p:nvSpPr>
        <p:spPr>
          <a:xfrm>
            <a:off x="3777426" y="5263777"/>
            <a:ext cx="1778029" cy="579152"/>
          </a:xfrm>
          <a:prstGeom prst="wedgeRoundRectCallout">
            <a:avLst>
              <a:gd name="adj1" fmla="val -9706"/>
              <a:gd name="adj2" fmla="val 539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>
                <a:solidFill>
                  <a:schemeClr val="tx1"/>
                </a:solidFill>
              </a:rPr>
              <a:t>Lucy/yes</a:t>
            </a:r>
          </a:p>
        </p:txBody>
      </p:sp>
      <p:sp>
        <p:nvSpPr>
          <p:cNvPr id="26" name="Bùi Liễu 0968142780"/>
          <p:cNvSpPr/>
          <p:nvPr/>
        </p:nvSpPr>
        <p:spPr>
          <a:xfrm>
            <a:off x="6490223" y="5263777"/>
            <a:ext cx="2153027" cy="579152"/>
          </a:xfrm>
          <a:prstGeom prst="wedgeRoundRectCallout">
            <a:avLst>
              <a:gd name="adj1" fmla="val -9706"/>
              <a:gd name="adj2" fmla="val 539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>
                <a:solidFill>
                  <a:schemeClr val="tx1"/>
                </a:solidFill>
              </a:rPr>
              <a:t>Bill/no/Ben</a:t>
            </a:r>
          </a:p>
        </p:txBody>
      </p:sp>
      <p:sp>
        <p:nvSpPr>
          <p:cNvPr id="27" name="Bùi Liễu 0968142780"/>
          <p:cNvSpPr/>
          <p:nvPr/>
        </p:nvSpPr>
        <p:spPr>
          <a:xfrm>
            <a:off x="9189720" y="5263777"/>
            <a:ext cx="2514599" cy="579152"/>
          </a:xfrm>
          <a:prstGeom prst="wedgeRoundRectCallout">
            <a:avLst>
              <a:gd name="adj1" fmla="val -9706"/>
              <a:gd name="adj2" fmla="val 539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>
                <a:solidFill>
                  <a:schemeClr val="tx1"/>
                </a:solidFill>
              </a:rPr>
              <a:t>Minh/no/Nam</a:t>
            </a:r>
          </a:p>
        </p:txBody>
      </p:sp>
    </p:spTree>
    <p:extLst>
      <p:ext uri="{BB962C8B-B14F-4D97-AF65-F5344CB8AC3E}">
        <p14:creationId xmlns:p14="http://schemas.microsoft.com/office/powerpoint/2010/main" val="820333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4" name="Bùi Liễu 0968142780"/>
          <p:cNvSpPr/>
          <p:nvPr/>
        </p:nvSpPr>
        <p:spPr>
          <a:xfrm>
            <a:off x="1184832" y="1638929"/>
            <a:ext cx="3440053" cy="718827"/>
          </a:xfrm>
          <a:prstGeom prst="wedgeRoundRectCallout">
            <a:avLst>
              <a:gd name="adj1" fmla="val -46604"/>
              <a:gd name="adj2" fmla="val 10363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>
                <a:solidFill>
                  <a:schemeClr val="tx1"/>
                </a:solidFill>
              </a:rPr>
              <a:t>Is ____ Linh?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8301359" y="1772853"/>
            <a:ext cx="2619304" cy="718827"/>
          </a:xfrm>
          <a:prstGeom prst="wedgeRoundRectCallout">
            <a:avLst>
              <a:gd name="adj1" fmla="val -11061"/>
              <a:gd name="adj2" fmla="val 104903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_________.</a:t>
            </a:r>
          </a:p>
        </p:txBody>
      </p:sp>
      <p:sp>
        <p:nvSpPr>
          <p:cNvPr id="5" name="Oval 4"/>
          <p:cNvSpPr/>
          <p:nvPr/>
        </p:nvSpPr>
        <p:spPr>
          <a:xfrm>
            <a:off x="1767158" y="5773699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775" y="2604945"/>
            <a:ext cx="1254888" cy="1254888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158" y="2770327"/>
            <a:ext cx="1295400" cy="1295400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sp>
        <p:nvSpPr>
          <p:cNvPr id="18" name="Bùi Liễu 0968142780"/>
          <p:cNvSpPr/>
          <p:nvPr/>
        </p:nvSpPr>
        <p:spPr>
          <a:xfrm>
            <a:off x="8271167" y="1784293"/>
            <a:ext cx="2209800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rgbClr val="C00000"/>
                </a:solidFill>
              </a:rPr>
              <a:t>Yes, it is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8" r="19258"/>
          <a:stretch/>
        </p:blipFill>
        <p:spPr>
          <a:xfrm>
            <a:off x="4147371" y="2771048"/>
            <a:ext cx="4099731" cy="3039621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sp>
        <p:nvSpPr>
          <p:cNvPr id="14" name="Bùi Liễu 0968142780"/>
          <p:cNvSpPr/>
          <p:nvPr/>
        </p:nvSpPr>
        <p:spPr>
          <a:xfrm>
            <a:off x="1733006" y="1661811"/>
            <a:ext cx="1242514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rgbClr val="C00000"/>
                </a:solidFill>
              </a:rPr>
              <a:t>this</a:t>
            </a:r>
          </a:p>
        </p:txBody>
      </p:sp>
      <p:sp>
        <p:nvSpPr>
          <p:cNvPr id="15" name="Bùi Liễu 0968142780"/>
          <p:cNvSpPr/>
          <p:nvPr/>
        </p:nvSpPr>
        <p:spPr>
          <a:xfrm>
            <a:off x="5308223" y="5878689"/>
            <a:ext cx="1778029" cy="579152"/>
          </a:xfrm>
          <a:prstGeom prst="wedgeRoundRectCallout">
            <a:avLst>
              <a:gd name="adj1" fmla="val -9706"/>
              <a:gd name="adj2" fmla="val 539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>
                <a:solidFill>
                  <a:schemeClr val="tx1"/>
                </a:solidFill>
              </a:rPr>
              <a:t>Linh/yes</a:t>
            </a:r>
          </a:p>
        </p:txBody>
      </p:sp>
    </p:spTree>
    <p:extLst>
      <p:ext uri="{BB962C8B-B14F-4D97-AF65-F5344CB8AC3E}">
        <p14:creationId xmlns:p14="http://schemas.microsoft.com/office/powerpoint/2010/main" val="3940514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>
            <a:spLocks/>
          </p:cNvSpPr>
          <p:nvPr/>
        </p:nvSpPr>
        <p:spPr>
          <a:xfrm>
            <a:off x="1752600" y="399873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4" name="Bùi Liễu 0968142780"/>
          <p:cNvSpPr/>
          <p:nvPr/>
        </p:nvSpPr>
        <p:spPr>
          <a:xfrm>
            <a:off x="2427347" y="1550659"/>
            <a:ext cx="3440053" cy="718827"/>
          </a:xfrm>
          <a:prstGeom prst="wedgeRoundRectCallout">
            <a:avLst>
              <a:gd name="adj1" fmla="val -46604"/>
              <a:gd name="adj2" fmla="val 10363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>
                <a:solidFill>
                  <a:schemeClr val="tx1"/>
                </a:solidFill>
              </a:rPr>
              <a:t>Is ____ Lucy?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7627184" y="1711438"/>
            <a:ext cx="2619304" cy="718827"/>
          </a:xfrm>
          <a:prstGeom prst="wedgeRoundRectCallout">
            <a:avLst>
              <a:gd name="adj1" fmla="val -11061"/>
              <a:gd name="adj2" fmla="val 104903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_________.</a:t>
            </a:r>
          </a:p>
        </p:txBody>
      </p:sp>
      <p:sp>
        <p:nvSpPr>
          <p:cNvPr id="5" name="Oval 4"/>
          <p:cNvSpPr/>
          <p:nvPr/>
        </p:nvSpPr>
        <p:spPr>
          <a:xfrm>
            <a:off x="1600200" y="5538113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2543530"/>
            <a:ext cx="1254888" cy="1254888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2487778"/>
            <a:ext cx="1295400" cy="1295400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sp>
        <p:nvSpPr>
          <p:cNvPr id="18" name="Bùi Liễu 0968142780"/>
          <p:cNvSpPr/>
          <p:nvPr/>
        </p:nvSpPr>
        <p:spPr>
          <a:xfrm>
            <a:off x="7596992" y="1722878"/>
            <a:ext cx="2209800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rgbClr val="C00000"/>
                </a:solidFill>
              </a:rPr>
              <a:t>Yes, it is</a:t>
            </a:r>
          </a:p>
        </p:txBody>
      </p:sp>
      <p:sp>
        <p:nvSpPr>
          <p:cNvPr id="14" name="Bùi Liễu 0968142780"/>
          <p:cNvSpPr/>
          <p:nvPr/>
        </p:nvSpPr>
        <p:spPr>
          <a:xfrm>
            <a:off x="2904859" y="1573541"/>
            <a:ext cx="1242514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C00000"/>
                </a:solidFill>
              </a:rPr>
              <a:t>this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7" r="19699"/>
          <a:stretch/>
        </p:blipFill>
        <p:spPr>
          <a:xfrm>
            <a:off x="4495800" y="2971800"/>
            <a:ext cx="3434064" cy="2615565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sp>
        <p:nvSpPr>
          <p:cNvPr id="19" name="Bùi Liễu 0968142780"/>
          <p:cNvSpPr/>
          <p:nvPr/>
        </p:nvSpPr>
        <p:spPr>
          <a:xfrm>
            <a:off x="5323817" y="5710527"/>
            <a:ext cx="1778029" cy="579152"/>
          </a:xfrm>
          <a:prstGeom prst="wedgeRoundRectCallout">
            <a:avLst>
              <a:gd name="adj1" fmla="val -9706"/>
              <a:gd name="adj2" fmla="val 539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>
                <a:solidFill>
                  <a:schemeClr val="tx1"/>
                </a:solidFill>
              </a:rPr>
              <a:t>Lucy/yes</a:t>
            </a:r>
          </a:p>
        </p:txBody>
      </p:sp>
    </p:spTree>
    <p:extLst>
      <p:ext uri="{BB962C8B-B14F-4D97-AF65-F5344CB8AC3E}">
        <p14:creationId xmlns:p14="http://schemas.microsoft.com/office/powerpoint/2010/main" val="9749602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4" name="Bùi Liễu 0968142780"/>
          <p:cNvSpPr/>
          <p:nvPr/>
        </p:nvSpPr>
        <p:spPr>
          <a:xfrm>
            <a:off x="2427347" y="1550659"/>
            <a:ext cx="3440053" cy="718827"/>
          </a:xfrm>
          <a:prstGeom prst="wedgeRoundRectCallout">
            <a:avLst>
              <a:gd name="adj1" fmla="val -46604"/>
              <a:gd name="adj2" fmla="val 10363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>
                <a:solidFill>
                  <a:schemeClr val="tx1"/>
                </a:solidFill>
              </a:rPr>
              <a:t>Is ____ Bill?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7086600" y="1676400"/>
            <a:ext cx="4724400" cy="753865"/>
          </a:xfrm>
          <a:prstGeom prst="wedgeRoundRectCallout">
            <a:avLst>
              <a:gd name="adj1" fmla="val -11061"/>
              <a:gd name="adj2" fmla="val 104903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___________________.</a:t>
            </a:r>
          </a:p>
        </p:txBody>
      </p:sp>
      <p:sp>
        <p:nvSpPr>
          <p:cNvPr id="5" name="Oval 4"/>
          <p:cNvSpPr/>
          <p:nvPr/>
        </p:nvSpPr>
        <p:spPr>
          <a:xfrm>
            <a:off x="1733006" y="5432324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2543530"/>
            <a:ext cx="1254888" cy="1254888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2487778"/>
            <a:ext cx="1295400" cy="1295400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sp>
        <p:nvSpPr>
          <p:cNvPr id="18" name="Bùi Liễu 0968142780"/>
          <p:cNvSpPr/>
          <p:nvPr/>
        </p:nvSpPr>
        <p:spPr>
          <a:xfrm>
            <a:off x="7086600" y="1698760"/>
            <a:ext cx="4472611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rgbClr val="C00000"/>
                </a:solidFill>
              </a:rPr>
              <a:t>No, it isn’t. It’s Ben</a:t>
            </a:r>
          </a:p>
        </p:txBody>
      </p:sp>
      <p:sp>
        <p:nvSpPr>
          <p:cNvPr id="14" name="Bùi Liễu 0968142780"/>
          <p:cNvSpPr/>
          <p:nvPr/>
        </p:nvSpPr>
        <p:spPr>
          <a:xfrm>
            <a:off x="2904859" y="1573541"/>
            <a:ext cx="1242514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rgbClr val="C00000"/>
                </a:solidFill>
              </a:rPr>
              <a:t>that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r="13765"/>
          <a:stretch/>
        </p:blipFill>
        <p:spPr>
          <a:xfrm>
            <a:off x="4267200" y="2718100"/>
            <a:ext cx="3661976" cy="2977615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sp>
        <p:nvSpPr>
          <p:cNvPr id="19" name="Bùi Liễu 0968142780"/>
          <p:cNvSpPr/>
          <p:nvPr/>
        </p:nvSpPr>
        <p:spPr>
          <a:xfrm>
            <a:off x="5021674" y="5854753"/>
            <a:ext cx="2153027" cy="579152"/>
          </a:xfrm>
          <a:prstGeom prst="wedgeRoundRectCallout">
            <a:avLst>
              <a:gd name="adj1" fmla="val -9706"/>
              <a:gd name="adj2" fmla="val 539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>
                <a:solidFill>
                  <a:schemeClr val="tx1"/>
                </a:solidFill>
              </a:rPr>
              <a:t>Bill/no/Ben</a:t>
            </a:r>
          </a:p>
        </p:txBody>
      </p:sp>
    </p:spTree>
    <p:extLst>
      <p:ext uri="{BB962C8B-B14F-4D97-AF65-F5344CB8AC3E}">
        <p14:creationId xmlns:p14="http://schemas.microsoft.com/office/powerpoint/2010/main" val="9893379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>
            <a:spLocks/>
          </p:cNvSpPr>
          <p:nvPr/>
        </p:nvSpPr>
        <p:spPr>
          <a:xfrm>
            <a:off x="1733006" y="499145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4" name="Bùi Liễu 0968142780"/>
          <p:cNvSpPr/>
          <p:nvPr/>
        </p:nvSpPr>
        <p:spPr>
          <a:xfrm>
            <a:off x="2427347" y="1550659"/>
            <a:ext cx="3440053" cy="718827"/>
          </a:xfrm>
          <a:prstGeom prst="wedgeRoundRectCallout">
            <a:avLst>
              <a:gd name="adj1" fmla="val -46604"/>
              <a:gd name="adj2" fmla="val 10363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>
                <a:solidFill>
                  <a:schemeClr val="tx1"/>
                </a:solidFill>
              </a:rPr>
              <a:t>Is ____ Minh?</a:t>
            </a:r>
          </a:p>
        </p:txBody>
      </p:sp>
      <p:sp>
        <p:nvSpPr>
          <p:cNvPr id="5" name="Oval 4"/>
          <p:cNvSpPr/>
          <p:nvPr/>
        </p:nvSpPr>
        <p:spPr>
          <a:xfrm>
            <a:off x="1733006" y="5527953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4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2543530"/>
            <a:ext cx="1254888" cy="1254888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2487778"/>
            <a:ext cx="1295400" cy="1295400"/>
          </a:xfrm>
          <a:prstGeom prst="ellipse">
            <a:avLst/>
          </a:prstGeom>
          <a:ln w="19050">
            <a:solidFill>
              <a:srgbClr val="00B050"/>
            </a:solidFill>
          </a:ln>
        </p:spPr>
      </p:pic>
      <p:sp>
        <p:nvSpPr>
          <p:cNvPr id="14" name="Bùi Liễu 0968142780"/>
          <p:cNvSpPr/>
          <p:nvPr/>
        </p:nvSpPr>
        <p:spPr>
          <a:xfrm>
            <a:off x="2904859" y="1573541"/>
            <a:ext cx="1242514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rgbClr val="C00000"/>
                </a:solidFill>
              </a:rPr>
              <a:t>that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6" t="2767" r="18916"/>
          <a:stretch/>
        </p:blipFill>
        <p:spPr>
          <a:xfrm>
            <a:off x="4575901" y="2543530"/>
            <a:ext cx="3997521" cy="3019070"/>
          </a:xfrm>
          <a:prstGeom prst="roundRect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</p:pic>
      <p:sp>
        <p:nvSpPr>
          <p:cNvPr id="19" name="Bùi Liễu 0968142780"/>
          <p:cNvSpPr/>
          <p:nvPr/>
        </p:nvSpPr>
        <p:spPr>
          <a:xfrm>
            <a:off x="6995489" y="1495301"/>
            <a:ext cx="4572000" cy="753865"/>
          </a:xfrm>
          <a:prstGeom prst="wedgeRoundRectCallout">
            <a:avLst>
              <a:gd name="adj1" fmla="val -1061"/>
              <a:gd name="adj2" fmla="val 8199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>
                <a:solidFill>
                  <a:schemeClr val="tx1"/>
                </a:solidFill>
              </a:rPr>
              <a:t>__________________.</a:t>
            </a:r>
          </a:p>
        </p:txBody>
      </p:sp>
      <p:sp>
        <p:nvSpPr>
          <p:cNvPr id="20" name="Bùi Liễu 0968142780"/>
          <p:cNvSpPr/>
          <p:nvPr/>
        </p:nvSpPr>
        <p:spPr>
          <a:xfrm>
            <a:off x="7086600" y="1550659"/>
            <a:ext cx="4038600" cy="695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rgbClr val="C00000"/>
                </a:solidFill>
              </a:rPr>
              <a:t>No, it isn’t. It’s Nam</a:t>
            </a:r>
          </a:p>
        </p:txBody>
      </p:sp>
      <p:sp>
        <p:nvSpPr>
          <p:cNvPr id="21" name="Bùi Liễu 0968142780"/>
          <p:cNvSpPr/>
          <p:nvPr/>
        </p:nvSpPr>
        <p:spPr>
          <a:xfrm>
            <a:off x="5114151" y="5765159"/>
            <a:ext cx="2514599" cy="579152"/>
          </a:xfrm>
          <a:prstGeom prst="wedgeRoundRectCallout">
            <a:avLst>
              <a:gd name="adj1" fmla="val -9706"/>
              <a:gd name="adj2" fmla="val 5392"/>
              <a:gd name="adj3" fmla="val 16667"/>
            </a:avLst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>
                <a:solidFill>
                  <a:schemeClr val="tx1"/>
                </a:solidFill>
              </a:rPr>
              <a:t>Minh/no/Nam</a:t>
            </a:r>
          </a:p>
        </p:txBody>
      </p:sp>
    </p:spTree>
    <p:extLst>
      <p:ext uri="{BB962C8B-B14F-4D97-AF65-F5344CB8AC3E}">
        <p14:creationId xmlns:p14="http://schemas.microsoft.com/office/powerpoint/2010/main" val="32013365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712;p38"/>
          <p:cNvSpPr txBox="1">
            <a:spLocks/>
          </p:cNvSpPr>
          <p:nvPr/>
        </p:nvSpPr>
        <p:spPr>
          <a:xfrm>
            <a:off x="762000" y="457200"/>
            <a:ext cx="3581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305800" y="2296769"/>
            <a:ext cx="1447800" cy="522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Rectangle 24"/>
          <p:cNvSpPr/>
          <p:nvPr/>
        </p:nvSpPr>
        <p:spPr>
          <a:xfrm>
            <a:off x="9144000" y="2819400"/>
            <a:ext cx="1447800" cy="522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Rectangle 25"/>
          <p:cNvSpPr/>
          <p:nvPr/>
        </p:nvSpPr>
        <p:spPr>
          <a:xfrm>
            <a:off x="9753600" y="2296768"/>
            <a:ext cx="1447800" cy="522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Rectangle 26"/>
          <p:cNvSpPr/>
          <p:nvPr/>
        </p:nvSpPr>
        <p:spPr>
          <a:xfrm>
            <a:off x="11201400" y="2445810"/>
            <a:ext cx="304800" cy="522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Rectangle 27"/>
          <p:cNvSpPr/>
          <p:nvPr/>
        </p:nvSpPr>
        <p:spPr>
          <a:xfrm>
            <a:off x="10591800" y="2805224"/>
            <a:ext cx="914400" cy="522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" t="13056"/>
          <a:stretch/>
        </p:blipFill>
        <p:spPr>
          <a:xfrm>
            <a:off x="1506758" y="1600200"/>
            <a:ext cx="9542242" cy="485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001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0968142780"/>
          <p:cNvSpPr txBox="1"/>
          <p:nvPr/>
        </p:nvSpPr>
        <p:spPr>
          <a:xfrm>
            <a:off x="4419600" y="472938"/>
            <a:ext cx="3646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atin typeface="Forte" panose="03060902040502070203" pitchFamily="66" charset="0"/>
              </a:rPr>
              <a:t>Contents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049606"/>
            <a:ext cx="979361" cy="886334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1239737"/>
            <a:ext cx="971006" cy="868100"/>
          </a:xfrm>
          <a:prstGeom prst="rect">
            <a:avLst/>
          </a:prstGeom>
        </p:spPr>
      </p:pic>
      <p:sp>
        <p:nvSpPr>
          <p:cNvPr id="15" name="Bùi Liễu"/>
          <p:cNvSpPr txBox="1">
            <a:spLocks/>
          </p:cNvSpPr>
          <p:nvPr/>
        </p:nvSpPr>
        <p:spPr>
          <a:xfrm>
            <a:off x="4119132" y="2243096"/>
            <a:ext cx="6233494" cy="577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Listen, point and say.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>
            <a:spLocks/>
          </p:cNvSpPr>
          <p:nvPr/>
        </p:nvSpPr>
        <p:spPr>
          <a:xfrm>
            <a:off x="4119132" y="1442679"/>
            <a:ext cx="5691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"/>
          <p:cNvSpPr txBox="1">
            <a:spLocks/>
          </p:cNvSpPr>
          <p:nvPr/>
        </p:nvSpPr>
        <p:spPr>
          <a:xfrm>
            <a:off x="4119132" y="3117500"/>
            <a:ext cx="273703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talk.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028748" y="4856085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complete and read.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933570"/>
            <a:ext cx="927239" cy="848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893" y="3761673"/>
            <a:ext cx="892309" cy="884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777" y="4623251"/>
            <a:ext cx="892309" cy="860441"/>
          </a:xfrm>
          <a:prstGeom prst="rect">
            <a:avLst/>
          </a:prstGeom>
        </p:spPr>
      </p:pic>
      <p:sp>
        <p:nvSpPr>
          <p:cNvPr id="19" name="Bùi Liễu"/>
          <p:cNvSpPr txBox="1">
            <a:spLocks/>
          </p:cNvSpPr>
          <p:nvPr/>
        </p:nvSpPr>
        <p:spPr>
          <a:xfrm>
            <a:off x="4110899" y="3974875"/>
            <a:ext cx="461085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and number.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3985970" y="5594245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play.</a:t>
            </a:r>
          </a:p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138" y="5498125"/>
            <a:ext cx="873818" cy="81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43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286000" y="1524000"/>
            <a:ext cx="7924800" cy="3926145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810000" y="3657600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chemeClr val="accent4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  <a:endParaRPr lang="en-US" sz="8000" b="1" dirty="0">
              <a:solidFill>
                <a:schemeClr val="accent4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5983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2347" y="1426469"/>
            <a:ext cx="9098147" cy="310096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97" flipH="1">
            <a:off x="5661856" y="260638"/>
            <a:ext cx="761354" cy="92584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19739"/>
            <a:ext cx="2276668" cy="199813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775999" y="3726756"/>
            <a:ext cx="2152106" cy="172273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6014650" y="298100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41" y="190653"/>
            <a:ext cx="680415" cy="8274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00204" y="-57522"/>
            <a:ext cx="1950889" cy="865707"/>
          </a:xfrm>
          <a:prstGeom prst="rect">
            <a:avLst/>
          </a:prstGeom>
        </p:spPr>
      </p:pic>
      <p:sp>
        <p:nvSpPr>
          <p:cNvPr id="33" name="Right Arrow 32"/>
          <p:cNvSpPr/>
          <p:nvPr/>
        </p:nvSpPr>
        <p:spPr>
          <a:xfrm>
            <a:off x="4460488" y="7421060"/>
            <a:ext cx="1578361" cy="1041427"/>
          </a:xfrm>
          <a:prstGeom prst="rightArrow">
            <a:avLst>
              <a:gd name="adj1" fmla="val 56653"/>
              <a:gd name="adj2" fmla="val 43575"/>
            </a:avLst>
          </a:prstGeom>
          <a:solidFill>
            <a:srgbClr val="00A7F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NEXT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089093" y="7064744"/>
            <a:ext cx="2050584" cy="747706"/>
          </a:xfrm>
          <a:prstGeom prst="roundRect">
            <a:avLst>
              <a:gd name="adj" fmla="val 50000"/>
            </a:avLst>
          </a:prstGeom>
          <a:blipFill>
            <a:blip r:embed="rId16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oper Black" panose="0208090404030B020404" pitchFamily="18" charset="0"/>
              </a:rPr>
              <a:t>PLAY</a:t>
            </a:r>
          </a:p>
        </p:txBody>
      </p:sp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49852" y="4737084"/>
            <a:ext cx="2292295" cy="993734"/>
          </a:xfrm>
          <a:prstGeom prst="rect">
            <a:avLst/>
          </a:prstGeom>
        </p:spPr>
      </p:pic>
      <p:pic>
        <p:nvPicPr>
          <p:cNvPr id="4" name="Cartoon Music (23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147357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52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96296E-6 L -0.31693 -0.37894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46" y="-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692 -0.37894 L -0.64649 0.14584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67" y="2789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2045 0.55394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3636" numSld="11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847600" y="734815"/>
            <a:ext cx="5862548" cy="3083993"/>
            <a:chOff x="2847600" y="734815"/>
            <a:chExt cx="5862548" cy="3083993"/>
          </a:xfrm>
        </p:grpSpPr>
        <p:sp>
          <p:nvSpPr>
            <p:cNvPr id="2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6941"/>
              </a:avLst>
            </a:prstGeom>
            <a:blipFill>
              <a:blip r:embed="rId7"/>
              <a:tile tx="0" ty="0" sx="100000" sy="100000" flip="none" algn="tl"/>
            </a:blip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4423118" y="2609877"/>
            <a:ext cx="2836780" cy="1387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this Bill?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97" flipH="1">
            <a:off x="5661856" y="260638"/>
            <a:ext cx="761354" cy="925844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2844025" y="4126902"/>
            <a:ext cx="5866123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it isn’t. It’s Minh.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61562" y="5410614"/>
            <a:ext cx="5866123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it isn’t. It’s Ben.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40841"/>
            <a:ext cx="2508926" cy="200836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6014650" y="298100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41" y="190653"/>
            <a:ext cx="680415" cy="8274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0204" y="-57522"/>
            <a:ext cx="1950889" cy="86570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23626"/>
            <a:ext cx="2508926" cy="2008369"/>
          </a:xfrm>
          <a:prstGeom prst="rect">
            <a:avLst/>
          </a:prstGeom>
        </p:spPr>
      </p:pic>
      <p:sp>
        <p:nvSpPr>
          <p:cNvPr id="33" name="5-Point Star 32"/>
          <p:cNvSpPr/>
          <p:nvPr/>
        </p:nvSpPr>
        <p:spPr>
          <a:xfrm>
            <a:off x="-1232163" y="5369533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5885" y="1116279"/>
            <a:ext cx="3020287" cy="200357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19739"/>
            <a:ext cx="2276668" cy="199813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775999" y="3726756"/>
            <a:ext cx="2152106" cy="17227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904" y="2819738"/>
            <a:ext cx="2276668" cy="19981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02524"/>
            <a:ext cx="2276668" cy="1998139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36112" y="4750173"/>
            <a:ext cx="1341210" cy="90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1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27787 -0.308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 L -0.64649 0.14584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30273 -0.40069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43" y="-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19 -0.40301 L -0.6375 0.1458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2743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2045 0.55394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5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5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847600" y="734815"/>
            <a:ext cx="5862548" cy="3083993"/>
            <a:chOff x="2847600" y="734815"/>
            <a:chExt cx="5862548" cy="3083993"/>
          </a:xfrm>
        </p:grpSpPr>
        <p:sp>
          <p:nvSpPr>
            <p:cNvPr id="2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6941"/>
              </a:avLst>
            </a:prstGeom>
            <a:blipFill>
              <a:blip r:embed="rId7"/>
              <a:tile tx="0" ty="0" sx="100000" sy="100000" flip="none" algn="tl"/>
            </a:blip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537139" y="2622297"/>
            <a:ext cx="4692692" cy="1387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that Ms Loan?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97" flipH="1">
            <a:off x="5661856" y="260638"/>
            <a:ext cx="761354" cy="925844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2847600" y="5356130"/>
            <a:ext cx="6067800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it isn’t. It’s Ms Lien.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49585" y="4075550"/>
            <a:ext cx="6067800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it isn’t. It’s Ms Hoa.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40841"/>
            <a:ext cx="2508926" cy="200836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6014650" y="298100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41" y="190653"/>
            <a:ext cx="680415" cy="8274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0204" y="-57522"/>
            <a:ext cx="1950889" cy="86570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23626"/>
            <a:ext cx="2508926" cy="2008369"/>
          </a:xfrm>
          <a:prstGeom prst="rect">
            <a:avLst/>
          </a:prstGeom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2836" y="1156463"/>
            <a:ext cx="3650778" cy="195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19739"/>
            <a:ext cx="2276668" cy="199813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775999" y="3726756"/>
            <a:ext cx="2152106" cy="17227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904" y="2819738"/>
            <a:ext cx="2276668" cy="19981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02524"/>
            <a:ext cx="2276668" cy="1998139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51090" y="4808535"/>
            <a:ext cx="1341210" cy="90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30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27787 -0.308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 L -0.64649 0.14584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30273 -0.40069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43" y="-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19 -0.40301 L -0.6375 0.1458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2743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2045 0.55394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5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5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847600" y="734815"/>
            <a:ext cx="5862548" cy="3083993"/>
            <a:chOff x="2847600" y="734815"/>
            <a:chExt cx="5862548" cy="3083993"/>
          </a:xfrm>
        </p:grpSpPr>
        <p:sp>
          <p:nvSpPr>
            <p:cNvPr id="2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6941"/>
              </a:avLst>
            </a:prstGeom>
            <a:blipFill>
              <a:blip r:embed="rId7"/>
              <a:tile tx="0" ty="0" sx="100000" sy="100000" flip="none" algn="tl"/>
            </a:blip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537139" y="2622297"/>
            <a:ext cx="4692692" cy="1387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______ Nam?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97" flipH="1">
            <a:off x="5661856" y="260638"/>
            <a:ext cx="761354" cy="925844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2847600" y="5356130"/>
            <a:ext cx="6067800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49585" y="4075550"/>
            <a:ext cx="6067800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40841"/>
            <a:ext cx="2508926" cy="200836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6014650" y="298100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41" y="190653"/>
            <a:ext cx="680415" cy="8274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0204" y="-57522"/>
            <a:ext cx="1950889" cy="86570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23626"/>
            <a:ext cx="2508926" cy="2008369"/>
          </a:xfrm>
          <a:prstGeom prst="rect">
            <a:avLst/>
          </a:prstGeom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2836" y="1055948"/>
            <a:ext cx="3650778" cy="201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19739"/>
            <a:ext cx="2276668" cy="199813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775999" y="3726756"/>
            <a:ext cx="2152106" cy="17227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904" y="2819738"/>
            <a:ext cx="2276668" cy="19981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02524"/>
            <a:ext cx="2276668" cy="1998139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51090" y="4808535"/>
            <a:ext cx="1341210" cy="90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1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27787 -0.308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 L -0.64649 0.14584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30273 -0.40069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43" y="-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19 -0.40301 L -0.6375 0.1458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2743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2045 0.55394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5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5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3092782" y="765037"/>
            <a:ext cx="5862548" cy="3083993"/>
            <a:chOff x="2847600" y="734815"/>
            <a:chExt cx="5862548" cy="3083993"/>
          </a:xfrm>
        </p:grpSpPr>
        <p:sp>
          <p:nvSpPr>
            <p:cNvPr id="2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6941"/>
              </a:avLst>
            </a:prstGeom>
            <a:blipFill>
              <a:blip r:embed="rId7"/>
              <a:tile tx="0" ty="0" sx="100000" sy="100000" flip="none" algn="tl"/>
            </a:blip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97" flipH="1">
            <a:off x="5661856" y="260638"/>
            <a:ext cx="761354" cy="925844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4488330" y="2640382"/>
            <a:ext cx="3207869" cy="1387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Is________?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844025" y="4126902"/>
            <a:ext cx="5866123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that Minh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61562" y="5410614"/>
            <a:ext cx="5866123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40841"/>
            <a:ext cx="2508926" cy="200836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6014650" y="298100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41" y="190653"/>
            <a:ext cx="680415" cy="8274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0204" y="-57522"/>
            <a:ext cx="1950889" cy="86570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23626"/>
            <a:ext cx="2508926" cy="2008369"/>
          </a:xfrm>
          <a:prstGeom prst="rect">
            <a:avLst/>
          </a:prstGeom>
        </p:spPr>
      </p:pic>
      <p:sp>
        <p:nvSpPr>
          <p:cNvPr id="33" name="5-Point Star 32"/>
          <p:cNvSpPr/>
          <p:nvPr/>
        </p:nvSpPr>
        <p:spPr>
          <a:xfrm>
            <a:off x="-1232163" y="5369533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9674" y="969107"/>
            <a:ext cx="3628914" cy="225191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19739"/>
            <a:ext cx="2276668" cy="199813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775999" y="3726756"/>
            <a:ext cx="2152106" cy="17227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904" y="2819738"/>
            <a:ext cx="2276668" cy="19981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02524"/>
            <a:ext cx="2276668" cy="1998139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36112" y="4750173"/>
            <a:ext cx="1341210" cy="90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64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27787 -0.308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 L -0.64649 0.14584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30273 -0.40069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43" y="-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19 -0.40301 L -0.6375 0.1458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2743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2045 0.55394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5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5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847600" y="734815"/>
            <a:ext cx="5862548" cy="3083993"/>
            <a:chOff x="2847600" y="734815"/>
            <a:chExt cx="5862548" cy="3083993"/>
          </a:xfrm>
        </p:grpSpPr>
        <p:sp>
          <p:nvSpPr>
            <p:cNvPr id="2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6941"/>
              </a:avLst>
            </a:prstGeom>
            <a:blipFill>
              <a:blip r:embed="rId7"/>
              <a:tile tx="0" ty="0" sx="100000" sy="100000" flip="none" algn="tl"/>
            </a:blip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537139" y="2633446"/>
            <a:ext cx="4692692" cy="1387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this Linh?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97" flipH="1">
            <a:off x="5661856" y="260638"/>
            <a:ext cx="761354" cy="925844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2847600" y="5356130"/>
            <a:ext cx="6067800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it isn’t. It’s Linh.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49585" y="4075550"/>
            <a:ext cx="6067800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it is.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40841"/>
            <a:ext cx="2508926" cy="200836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6014650" y="298100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41" y="190653"/>
            <a:ext cx="680415" cy="8274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0204" y="-57522"/>
            <a:ext cx="1950889" cy="86570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23626"/>
            <a:ext cx="2508926" cy="2008369"/>
          </a:xfrm>
          <a:prstGeom prst="rect">
            <a:avLst/>
          </a:prstGeom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4146" y="1011354"/>
            <a:ext cx="3650778" cy="207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19739"/>
            <a:ext cx="2276668" cy="199813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775999" y="3726756"/>
            <a:ext cx="2152106" cy="17227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904" y="2819738"/>
            <a:ext cx="2276668" cy="19981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02524"/>
            <a:ext cx="2276668" cy="1998139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51090" y="4808535"/>
            <a:ext cx="1341210" cy="90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27787 -0.308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 L -0.64649 0.14584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30273 -0.40069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43" y="-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19 -0.40301 L -0.6375 0.1458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2743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2045 0.55394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5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5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847600" y="734815"/>
            <a:ext cx="5862548" cy="3083993"/>
            <a:chOff x="2847600" y="734815"/>
            <a:chExt cx="5862548" cy="3083993"/>
          </a:xfrm>
        </p:grpSpPr>
        <p:sp>
          <p:nvSpPr>
            <p:cNvPr id="2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6941"/>
              </a:avLst>
            </a:prstGeom>
            <a:blipFill>
              <a:blip r:embed="rId7"/>
              <a:tile tx="0" ty="0" sx="100000" sy="100000" flip="none" algn="tl"/>
            </a:blip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4044326" y="2609877"/>
            <a:ext cx="3683879" cy="1387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________?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97" flipH="1">
            <a:off x="5661856" y="260638"/>
            <a:ext cx="761354" cy="925844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2844025" y="4126902"/>
            <a:ext cx="5866123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Lucy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61562" y="5410614"/>
            <a:ext cx="5866123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Lucy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40841"/>
            <a:ext cx="2508926" cy="200836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6014650" y="298100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41" y="190653"/>
            <a:ext cx="680415" cy="8274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0204" y="-57522"/>
            <a:ext cx="1950889" cy="86570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23626"/>
            <a:ext cx="2508926" cy="2008369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23090" y="1101039"/>
            <a:ext cx="3705115" cy="200325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19739"/>
            <a:ext cx="2276668" cy="199813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775999" y="3726756"/>
            <a:ext cx="2152106" cy="17227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904" y="2819738"/>
            <a:ext cx="2276668" cy="19981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02524"/>
            <a:ext cx="2276668" cy="1998139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36112" y="4750173"/>
            <a:ext cx="1341210" cy="90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11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27787 -0.308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 L -0.64649 0.14584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30273 -0.40069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43" y="-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19 -0.40301 L -0.6375 0.1458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2743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2045 0.55394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5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5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847600" y="734815"/>
            <a:ext cx="5862548" cy="3083993"/>
            <a:chOff x="2847600" y="734815"/>
            <a:chExt cx="5862548" cy="3083993"/>
          </a:xfrm>
        </p:grpSpPr>
        <p:sp>
          <p:nvSpPr>
            <p:cNvPr id="2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6941"/>
              </a:avLst>
            </a:prstGeom>
            <a:blipFill>
              <a:blip r:embed="rId7"/>
              <a:tile tx="0" ty="0" sx="100000" sy="100000" flip="none" algn="tl"/>
            </a:blip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537139" y="2622297"/>
            <a:ext cx="4692692" cy="1387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__________?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97" flipH="1">
            <a:off x="5661856" y="260638"/>
            <a:ext cx="761354" cy="925844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2847600" y="5356130"/>
            <a:ext cx="6067800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Ben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49585" y="4075550"/>
            <a:ext cx="6067800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Bill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40841"/>
            <a:ext cx="2508926" cy="200836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6014650" y="298100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41" y="190653"/>
            <a:ext cx="680415" cy="8274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0204" y="-57522"/>
            <a:ext cx="1950889" cy="86570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23626"/>
            <a:ext cx="2508926" cy="2008369"/>
          </a:xfrm>
          <a:prstGeom prst="rect">
            <a:avLst/>
          </a:prstGeom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8243" y="1156463"/>
            <a:ext cx="2179963" cy="195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19739"/>
            <a:ext cx="2276668" cy="199813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775999" y="3726756"/>
            <a:ext cx="2152106" cy="17227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904" y="2819738"/>
            <a:ext cx="2276668" cy="19981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02524"/>
            <a:ext cx="2276668" cy="1998139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51090" y="4808535"/>
            <a:ext cx="1341210" cy="90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6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27787 -0.308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 L -0.64649 0.14584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30273 -0.40069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43" y="-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19 -0.40301 L -0.6375 0.1458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2743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2045 0.55394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5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5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847600" y="734815"/>
            <a:ext cx="5862548" cy="3083993"/>
            <a:chOff x="2847600" y="734815"/>
            <a:chExt cx="5862548" cy="3083993"/>
          </a:xfrm>
        </p:grpSpPr>
        <p:sp>
          <p:nvSpPr>
            <p:cNvPr id="2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6941"/>
              </a:avLst>
            </a:prstGeom>
            <a:blipFill>
              <a:blip r:embed="rId7"/>
              <a:tile tx="0" ty="0" sx="100000" sy="100000" flip="none" algn="tl"/>
            </a:blip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4423118" y="2609877"/>
            <a:ext cx="2836780" cy="1387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this Mai?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97" flipH="1">
            <a:off x="5661856" y="260638"/>
            <a:ext cx="761354" cy="925844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2844025" y="4126902"/>
            <a:ext cx="5866123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61562" y="5410614"/>
            <a:ext cx="5866123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40841"/>
            <a:ext cx="2508926" cy="200836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6014650" y="298100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41" y="190653"/>
            <a:ext cx="680415" cy="8274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0204" y="-57522"/>
            <a:ext cx="1950889" cy="86570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23626"/>
            <a:ext cx="2508926" cy="2008369"/>
          </a:xfrm>
          <a:prstGeom prst="rect">
            <a:avLst/>
          </a:prstGeom>
        </p:spPr>
      </p:pic>
      <p:sp>
        <p:nvSpPr>
          <p:cNvPr id="33" name="5-Point Star 32"/>
          <p:cNvSpPr/>
          <p:nvPr/>
        </p:nvSpPr>
        <p:spPr>
          <a:xfrm>
            <a:off x="-1232163" y="5369533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1929" y="1185155"/>
            <a:ext cx="3606213" cy="16987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19739"/>
            <a:ext cx="2276668" cy="199813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775999" y="3726756"/>
            <a:ext cx="2152106" cy="17227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904" y="2819738"/>
            <a:ext cx="2276668" cy="19981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02524"/>
            <a:ext cx="2276668" cy="1998139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36112" y="4750173"/>
            <a:ext cx="1341210" cy="90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5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27787 -0.308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 L -0.64649 0.14584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30273 -0.40069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43" y="-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19 -0.40301 L -0.6375 0.1458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2743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2045 0.55394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5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5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819400" y="1143000"/>
            <a:ext cx="6858000" cy="3657600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886200" y="2971800"/>
            <a:ext cx="43325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200" b="1">
                <a:solidFill>
                  <a:schemeClr val="accent4"/>
                </a:solidFill>
                <a:latin typeface="Berlin Sans FB Demi" panose="020E0802020502020306" pitchFamily="34" charset="0"/>
              </a:rPr>
              <a:t>Warm-up</a:t>
            </a:r>
            <a:r>
              <a:rPr lang="en-US" sz="8800" b="1">
                <a:solidFill>
                  <a:schemeClr val="accent4"/>
                </a:solidFill>
                <a:latin typeface="Berlin Sans FB Demi" panose="020E08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36966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847600" y="734815"/>
            <a:ext cx="5862548" cy="3083993"/>
            <a:chOff x="2847600" y="734815"/>
            <a:chExt cx="5862548" cy="3083993"/>
          </a:xfrm>
        </p:grpSpPr>
        <p:sp>
          <p:nvSpPr>
            <p:cNvPr id="2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6941"/>
              </a:avLst>
            </a:prstGeom>
            <a:blipFill>
              <a:blip r:embed="rId7"/>
              <a:tile tx="0" ty="0" sx="100000" sy="100000" flip="none" algn="tl"/>
            </a:blip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537139" y="2622297"/>
            <a:ext cx="4692692" cy="1387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that Ben?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97" flipH="1">
            <a:off x="5661856" y="260638"/>
            <a:ext cx="761354" cy="925844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2847600" y="5356130"/>
            <a:ext cx="6067800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49585" y="4075550"/>
            <a:ext cx="6067800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40841"/>
            <a:ext cx="2508926" cy="200836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6014650" y="298100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41" y="190653"/>
            <a:ext cx="680415" cy="8274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0204" y="-57522"/>
            <a:ext cx="1950889" cy="86570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23626"/>
            <a:ext cx="2508926" cy="2008369"/>
          </a:xfrm>
          <a:prstGeom prst="rect">
            <a:avLst/>
          </a:prstGeom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2836" y="1275076"/>
            <a:ext cx="3650778" cy="171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19739"/>
            <a:ext cx="2276668" cy="199813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775999" y="3726756"/>
            <a:ext cx="2152106" cy="17227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904" y="2819738"/>
            <a:ext cx="2276668" cy="19981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02524"/>
            <a:ext cx="2276668" cy="1998139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51090" y="4808535"/>
            <a:ext cx="1341210" cy="90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6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27787 -0.308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 L -0.64649 0.14584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30273 -0.40069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43" y="-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19 -0.40301 L -0.6375 0.1458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2743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2045 0.55394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5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5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2847600" y="381001"/>
            <a:ext cx="5862548" cy="3437808"/>
            <a:chOff x="2847600" y="734815"/>
            <a:chExt cx="5862548" cy="3083993"/>
          </a:xfrm>
        </p:grpSpPr>
        <p:sp>
          <p:nvSpPr>
            <p:cNvPr id="29" name="Flowchart: Alternate Process 3"/>
            <p:cNvSpPr/>
            <p:nvPr/>
          </p:nvSpPr>
          <p:spPr>
            <a:xfrm>
              <a:off x="2976238" y="873207"/>
              <a:ext cx="5605272" cy="2807208"/>
            </a:xfrm>
            <a:prstGeom prst="rect">
              <a:avLst/>
            </a:prstGeom>
            <a:solidFill>
              <a:schemeClr val="lt1">
                <a:alpha val="78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lowchart: Alternate Process 3"/>
            <p:cNvSpPr/>
            <p:nvPr/>
          </p:nvSpPr>
          <p:spPr>
            <a:xfrm>
              <a:off x="2847600" y="734815"/>
              <a:ext cx="5862548" cy="3083993"/>
            </a:xfrm>
            <a:prstGeom prst="frame">
              <a:avLst>
                <a:gd name="adj1" fmla="val 6941"/>
              </a:avLst>
            </a:prstGeom>
            <a:blipFill>
              <a:blip r:embed="rId7"/>
              <a:tile tx="0" ty="0" sx="100000" sy="100000" flip="none" algn="tl"/>
            </a:blip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696426" y="2598082"/>
            <a:ext cx="4512994" cy="1387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this Mr Long?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97" flipH="1">
            <a:off x="5661856" y="260638"/>
            <a:ext cx="761354" cy="925844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2844025" y="4126902"/>
            <a:ext cx="5866123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61562" y="5410614"/>
            <a:ext cx="5866123" cy="1005840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40841"/>
            <a:ext cx="2508926" cy="200836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6014650" y="298100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41" y="190653"/>
            <a:ext cx="680415" cy="8274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00204" y="-57522"/>
            <a:ext cx="1950889" cy="86570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81" y="4223626"/>
            <a:ext cx="2508926" cy="2008369"/>
          </a:xfrm>
          <a:prstGeom prst="rect">
            <a:avLst/>
          </a:prstGeom>
        </p:spPr>
      </p:pic>
      <p:sp>
        <p:nvSpPr>
          <p:cNvPr id="33" name="5-Point Star 32"/>
          <p:cNvSpPr/>
          <p:nvPr/>
        </p:nvSpPr>
        <p:spPr>
          <a:xfrm>
            <a:off x="-1232163" y="5369533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27050" y="1129500"/>
            <a:ext cx="3628915" cy="19429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19739"/>
            <a:ext cx="2276668" cy="199813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775999" y="3726756"/>
            <a:ext cx="2152106" cy="17227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904" y="2819738"/>
            <a:ext cx="2276668" cy="199813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722" y="2802524"/>
            <a:ext cx="2276668" cy="1998139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36112" y="4750173"/>
            <a:ext cx="1341210" cy="90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0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33333E-6 L -0.27787 -0.30811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1 L -0.64649 0.14583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27787 -0.3081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3" y="-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87 -0.3081 L -0.64649 0.14584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2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-0.30273 -0.40069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43" y="-20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19 -0.40301 L -0.6375 0.1458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2743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-0.32045 0.55394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2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5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5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5" grpId="2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18694"/>
          <a:stretch/>
        </p:blipFill>
        <p:spPr>
          <a:xfrm>
            <a:off x="0" y="-76199"/>
            <a:ext cx="12192000" cy="70104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8544" y="1389364"/>
            <a:ext cx="1249152" cy="191849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66" y="4551853"/>
            <a:ext cx="2276668" cy="199813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84" y="4025978"/>
            <a:ext cx="2234223" cy="225795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868">
            <a:off x="10387679" y="3912051"/>
            <a:ext cx="2152106" cy="172273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60" flipH="1">
            <a:off x="4722382" y="4701744"/>
            <a:ext cx="641099" cy="77960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89"/>
          <a:stretch/>
        </p:blipFill>
        <p:spPr>
          <a:xfrm>
            <a:off x="11058312" y="2574539"/>
            <a:ext cx="340208" cy="34011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2" b="-4489"/>
          <a:stretch/>
        </p:blipFill>
        <p:spPr>
          <a:xfrm rot="2244597" flipH="1">
            <a:off x="10288450" y="4758907"/>
            <a:ext cx="448636" cy="658742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5351" y="3276601"/>
            <a:ext cx="1341210" cy="9062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33207" y="1893323"/>
            <a:ext cx="691247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ln w="28575">
                  <a:solidFill>
                    <a:srgbClr val="D8853A"/>
                  </a:solidFill>
                </a:ln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Ravie" panose="04040805050809020602" pitchFamily="82" charset="0"/>
              </a:rPr>
              <a:t>Good job!</a:t>
            </a:r>
          </a:p>
        </p:txBody>
      </p:sp>
    </p:spTree>
    <p:extLst>
      <p:ext uri="{BB962C8B-B14F-4D97-AF65-F5344CB8AC3E}">
        <p14:creationId xmlns:p14="http://schemas.microsoft.com/office/powerpoint/2010/main" val="80218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700" y="1905000"/>
            <a:ext cx="2513080" cy="2115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41" y="1905000"/>
            <a:ext cx="2472657" cy="2115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905000"/>
            <a:ext cx="2543572" cy="2115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757" y="1905000"/>
            <a:ext cx="2443398" cy="2115900"/>
          </a:xfrm>
          <a:prstGeom prst="rect">
            <a:avLst/>
          </a:prstGeom>
        </p:spPr>
      </p:pic>
      <p:sp>
        <p:nvSpPr>
          <p:cNvPr id="11" name="Bùi Liễu"/>
          <p:cNvSpPr txBox="1">
            <a:spLocks/>
          </p:cNvSpPr>
          <p:nvPr/>
        </p:nvSpPr>
        <p:spPr>
          <a:xfrm>
            <a:off x="1273516" y="609600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number.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quare 1"/>
          <p:cNvSpPr/>
          <p:nvPr/>
        </p:nvSpPr>
        <p:spPr>
          <a:xfrm>
            <a:off x="5280409" y="3426716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square 1"/>
          <p:cNvSpPr/>
          <p:nvPr/>
        </p:nvSpPr>
        <p:spPr>
          <a:xfrm>
            <a:off x="7996228" y="3398239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square 1"/>
          <p:cNvSpPr/>
          <p:nvPr/>
        </p:nvSpPr>
        <p:spPr>
          <a:xfrm>
            <a:off x="10799198" y="3391723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square 1"/>
          <p:cNvSpPr/>
          <p:nvPr/>
        </p:nvSpPr>
        <p:spPr>
          <a:xfrm>
            <a:off x="2466518" y="3442728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Bùi Liễu 0968142780">
            <a:extLst>
              <a:ext uri="{FF2B5EF4-FFF2-40B4-BE49-F238E27FC236}">
                <a16:creationId xmlns:a16="http://schemas.microsoft.com/office/drawing/2014/main" id="{17B18151-AF40-405C-9017-23421AB772AC}"/>
              </a:ext>
            </a:extLst>
          </p:cNvPr>
          <p:cNvSpPr txBox="1">
            <a:spLocks/>
          </p:cNvSpPr>
          <p:nvPr/>
        </p:nvSpPr>
        <p:spPr>
          <a:xfrm>
            <a:off x="7976643" y="3461700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Bùi Liễu 0968142780">
            <a:extLst>
              <a:ext uri="{FF2B5EF4-FFF2-40B4-BE49-F238E27FC236}">
                <a16:creationId xmlns:a16="http://schemas.microsoft.com/office/drawing/2014/main" id="{8A9B7B12-D1CF-4EA9-A85D-625823F7392D}"/>
              </a:ext>
            </a:extLst>
          </p:cNvPr>
          <p:cNvSpPr txBox="1">
            <a:spLocks/>
          </p:cNvSpPr>
          <p:nvPr/>
        </p:nvSpPr>
        <p:spPr>
          <a:xfrm>
            <a:off x="2469950" y="3540967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BF16A060-F78D-4DA5-9BDE-ACED597764DC}"/>
              </a:ext>
            </a:extLst>
          </p:cNvPr>
          <p:cNvSpPr txBox="1">
            <a:spLocks/>
          </p:cNvSpPr>
          <p:nvPr/>
        </p:nvSpPr>
        <p:spPr>
          <a:xfrm>
            <a:off x="5253516" y="3496693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Bùi Liễu 0968142780">
            <a:extLst>
              <a:ext uri="{FF2B5EF4-FFF2-40B4-BE49-F238E27FC236}">
                <a16:creationId xmlns:a16="http://schemas.microsoft.com/office/drawing/2014/main" id="{0B83F5DB-24AC-41EC-86C2-3039E02BA86B}"/>
              </a:ext>
            </a:extLst>
          </p:cNvPr>
          <p:cNvSpPr txBox="1">
            <a:spLocks/>
          </p:cNvSpPr>
          <p:nvPr/>
        </p:nvSpPr>
        <p:spPr>
          <a:xfrm>
            <a:off x="10799198" y="3498706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Decagon 7"/>
          <p:cNvSpPr/>
          <p:nvPr/>
        </p:nvSpPr>
        <p:spPr>
          <a:xfrm>
            <a:off x="1744843" y="4073819"/>
            <a:ext cx="555560" cy="476274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Decagon 30"/>
          <p:cNvSpPr/>
          <p:nvPr/>
        </p:nvSpPr>
        <p:spPr>
          <a:xfrm>
            <a:off x="4426404" y="4073819"/>
            <a:ext cx="555560" cy="476274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Decagon 31"/>
          <p:cNvSpPr/>
          <p:nvPr/>
        </p:nvSpPr>
        <p:spPr>
          <a:xfrm>
            <a:off x="7367595" y="4073819"/>
            <a:ext cx="555560" cy="476274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Decagon 32"/>
          <p:cNvSpPr/>
          <p:nvPr/>
        </p:nvSpPr>
        <p:spPr>
          <a:xfrm>
            <a:off x="10149003" y="4073819"/>
            <a:ext cx="555560" cy="476274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Track 3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5" end="2179.5192"/>
                </p14:media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308" y="5802093"/>
            <a:ext cx="609600" cy="512618"/>
          </a:xfrm>
          <a:prstGeom prst="rect">
            <a:avLst/>
          </a:prstGeom>
        </p:spPr>
      </p:pic>
      <p:pic>
        <p:nvPicPr>
          <p:cNvPr id="28" name="Track 3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984" end="34703.5192"/>
                </p14:media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922" y="5157492"/>
            <a:ext cx="743741" cy="664921"/>
          </a:xfrm>
          <a:prstGeom prst="rect">
            <a:avLst/>
          </a:prstGeom>
        </p:spPr>
      </p:pic>
      <p:pic>
        <p:nvPicPr>
          <p:cNvPr id="29" name="Track 3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25" end="23351.5192"/>
                </p14:media>
              </p:ext>
            </p:ext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390" y="5180632"/>
            <a:ext cx="734708" cy="664921"/>
          </a:xfrm>
          <a:prstGeom prst="rect">
            <a:avLst/>
          </a:prstGeom>
        </p:spPr>
      </p:pic>
      <p:pic>
        <p:nvPicPr>
          <p:cNvPr id="30" name="Track 3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617" end="13676.5192"/>
                </p14:media>
              </p:ext>
            </p:ext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264" y="5180632"/>
            <a:ext cx="726331" cy="664921"/>
          </a:xfrm>
          <a:prstGeom prst="rect">
            <a:avLst/>
          </a:prstGeom>
        </p:spPr>
      </p:pic>
      <p:pic>
        <p:nvPicPr>
          <p:cNvPr id="35" name="Track 3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1292" end="2450.5192"/>
                </p14:media>
              </p:ext>
            </p:ext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242" y="5213243"/>
            <a:ext cx="726331" cy="66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373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475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844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025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10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883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0389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10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17" grpId="0"/>
      <p:bldP spid="23" grpId="0"/>
      <p:bldP spid="12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945408"/>
            <a:ext cx="8991600" cy="5607792"/>
          </a:xfrm>
          <a:prstGeom prst="rect">
            <a:avLst/>
          </a:prstGeom>
        </p:spPr>
      </p:pic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2895600"/>
            <a:ext cx="990600" cy="387609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en-US" sz="4000">
                <a:latin typeface="Calibri" panose="020F0502020204030204" pitchFamily="34" charset="0"/>
                <a:cs typeface="Calibri" panose="020F0502020204030204" pitchFamily="34" charset="0"/>
              </a:rPr>
              <a:t>___</a:t>
            </a:r>
            <a:r>
              <a:rPr lang="en-US" sz="3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920768" y="270408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7848600" y="2895600"/>
            <a:ext cx="990600" cy="38760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US" sz="3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2857500" y="5715000"/>
            <a:ext cx="1028700" cy="38760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>
                <a:latin typeface="Calibri" panose="020F0502020204030204" pitchFamily="34" charset="0"/>
                <a:cs typeface="Calibri" panose="020F0502020204030204" pitchFamily="34" charset="0"/>
              </a:rPr>
              <a:t>______</a:t>
            </a:r>
            <a:r>
              <a:rPr lang="en-US" sz="3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7543800" y="5709920"/>
            <a:ext cx="1028700" cy="38760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>
                <a:latin typeface="Calibri" panose="020F0502020204030204" pitchFamily="34" charset="0"/>
                <a:cs typeface="Calibri" panose="020F0502020204030204" pitchFamily="34" charset="0"/>
              </a:rPr>
              <a:t>______</a:t>
            </a:r>
            <a:r>
              <a:rPr lang="en-US" sz="32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2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572397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295400"/>
            <a:ext cx="6629400" cy="3761170"/>
          </a:xfrm>
          <a:prstGeom prst="rect">
            <a:avLst/>
          </a:prstGeom>
        </p:spPr>
      </p:pic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219200" y="517652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4114800" y="5159318"/>
            <a:ext cx="4528153" cy="4944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_______ Ben?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394892" y="4954319"/>
            <a:ext cx="178749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4756753" y="5885352"/>
            <a:ext cx="4528153" cy="4944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Yes, it is.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436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219200" y="517652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4114800" y="5159318"/>
            <a:ext cx="4528153" cy="4944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_______ Linh?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394892" y="4954319"/>
            <a:ext cx="178749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4756753" y="5885352"/>
            <a:ext cx="4528153" cy="4944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Yes, it is.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424198"/>
            <a:ext cx="5900716" cy="355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310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219200" y="517652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4114800" y="5159318"/>
            <a:ext cx="5867400" cy="4944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_______ Mary?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394892" y="4954319"/>
            <a:ext cx="178749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that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4798317" y="5858804"/>
            <a:ext cx="5149247" cy="4944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No, it isn’t. It’s Lucy.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720" y="1321699"/>
            <a:ext cx="6629400" cy="370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495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219200" y="517652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4114800" y="5159318"/>
            <a:ext cx="5867400" cy="4944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_______ Minh?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394892" y="4954319"/>
            <a:ext cx="178749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that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4798317" y="5858804"/>
            <a:ext cx="5149247" cy="4944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No, it isn’t. It’s Nam.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720" y="1835315"/>
            <a:ext cx="6629400" cy="311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702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"/>
          <a:stretch/>
        </p:blipFill>
        <p:spPr>
          <a:xfrm>
            <a:off x="1371600" y="533400"/>
            <a:ext cx="9753600" cy="5867400"/>
          </a:xfrm>
          <a:prstGeom prst="rect">
            <a:avLst/>
          </a:prstGeom>
        </p:spPr>
      </p:pic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533400" y="685800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Let’s play.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ùi Liễu"/>
          <p:cNvSpPr/>
          <p:nvPr/>
        </p:nvSpPr>
        <p:spPr>
          <a:xfrm>
            <a:off x="5410200" y="3886200"/>
            <a:ext cx="838200" cy="304800"/>
          </a:xfrm>
          <a:prstGeom prst="roundRect">
            <a:avLst/>
          </a:prstGeom>
          <a:solidFill>
            <a:srgbClr val="00CC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Bùi Liễu"/>
          <p:cNvSpPr/>
          <p:nvPr/>
        </p:nvSpPr>
        <p:spPr>
          <a:xfrm>
            <a:off x="6096000" y="5257800"/>
            <a:ext cx="1295400" cy="304800"/>
          </a:xfrm>
          <a:prstGeom prst="roundRect">
            <a:avLst/>
          </a:prstGeom>
          <a:solidFill>
            <a:srgbClr val="00CC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Bùi Liễu"/>
          <p:cNvSpPr/>
          <p:nvPr/>
        </p:nvSpPr>
        <p:spPr>
          <a:xfrm rot="5400000">
            <a:off x="6210300" y="3352800"/>
            <a:ext cx="1371600" cy="304800"/>
          </a:xfrm>
          <a:prstGeom prst="roundRect">
            <a:avLst/>
          </a:prstGeom>
          <a:solidFill>
            <a:srgbClr val="00CC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Bùi Liễu"/>
          <p:cNvSpPr/>
          <p:nvPr/>
        </p:nvSpPr>
        <p:spPr>
          <a:xfrm rot="5400000">
            <a:off x="4171950" y="4409388"/>
            <a:ext cx="1371600" cy="304800"/>
          </a:xfrm>
          <a:prstGeom prst="roundRect">
            <a:avLst/>
          </a:prstGeom>
          <a:solidFill>
            <a:srgbClr val="00CC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Bùi Liễu"/>
          <p:cNvSpPr/>
          <p:nvPr/>
        </p:nvSpPr>
        <p:spPr>
          <a:xfrm rot="5400000">
            <a:off x="5045893" y="4898404"/>
            <a:ext cx="1023593" cy="304800"/>
          </a:xfrm>
          <a:prstGeom prst="roundRect">
            <a:avLst/>
          </a:prstGeom>
          <a:solidFill>
            <a:srgbClr val="00CC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985771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8"/>
          <a:stretch/>
        </p:blipFill>
        <p:spPr>
          <a:xfrm>
            <a:off x="1371600" y="1219200"/>
            <a:ext cx="9525001" cy="5096547"/>
          </a:xfrm>
          <a:prstGeom prst="rect">
            <a:avLst/>
          </a:prstGeom>
        </p:spPr>
      </p:pic>
      <p:sp>
        <p:nvSpPr>
          <p:cNvPr id="22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371600" y="275055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sing.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"/>
          <p:cNvSpPr/>
          <p:nvPr/>
        </p:nvSpPr>
        <p:spPr>
          <a:xfrm>
            <a:off x="5562268" y="511314"/>
            <a:ext cx="25026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Linh</a:t>
            </a:r>
          </a:p>
        </p:txBody>
      </p:sp>
      <p:sp>
        <p:nvSpPr>
          <p:cNvPr id="8" name="Rectangle 7"/>
          <p:cNvSpPr/>
          <p:nvPr/>
        </p:nvSpPr>
        <p:spPr>
          <a:xfrm>
            <a:off x="4708632" y="4431454"/>
            <a:ext cx="26442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 Hi, Lucy. 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95600" y="1337785"/>
            <a:ext cx="22028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This is Linh. 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895600" y="1839193"/>
            <a:ext cx="2161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This is Ben. 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921248" y="2275289"/>
            <a:ext cx="20842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Hello, Linh.</a:t>
            </a:r>
            <a:r>
              <a:rPr lang="vi-VN" sz="2800" i="1"/>
              <a:t> 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921248" y="2716356"/>
            <a:ext cx="18437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Hello, Ben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65846" y="3108890"/>
            <a:ext cx="3395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That’s Minh. 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708632" y="3554291"/>
            <a:ext cx="33240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That’s Lucy. 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785598" y="4017444"/>
            <a:ext cx="24256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/>
              <a:t>Hi, Minh.</a:t>
            </a:r>
          </a:p>
        </p:txBody>
      </p:sp>
      <p:pic>
        <p:nvPicPr>
          <p:cNvPr id="2" name="TA3_U3_Track 28_This is Linh KARAOK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3739.6707"/>
                    <p14:bmk name="Bookmark 2" time="5879.6707"/>
                    <p14:bmk name="Bookmark 3" time="7809.6707"/>
                    <p14:bmk name="Bookmark 4" time="9637.9832"/>
                    <p14:bmk name="Bookmark 5" time="11929.6707"/>
                    <p14:bmk name="Bookmark 6" time="13719.6707"/>
                    <p14:bmk name="Bookmark 7" time="15794.1499"/>
                    <p14:bmk name="Bookmark 8" time="17839.6707"/>
                  </p14:bmkLst>
                </p14:media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449257"/>
            <a:ext cx="991987" cy="99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25361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375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6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7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8"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10" grpId="0"/>
          <p:bldP spid="19" grpId="0"/>
          <p:bldP spid="20" grpId="0"/>
          <p:bldP spid="21" grpId="0"/>
          <p:bldP spid="24" grpId="0"/>
          <p:bldP spid="25" grpId="0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375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8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"/>
          <p:cNvSpPr/>
          <p:nvPr/>
        </p:nvSpPr>
        <p:spPr>
          <a:xfrm>
            <a:off x="2590800" y="2438400"/>
            <a:ext cx="7162800" cy="1910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0">
                <a:solidFill>
                  <a:schemeClr val="accent4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Wrap up	</a:t>
            </a:r>
            <a:endParaRPr lang="en-US" sz="12000" dirty="0">
              <a:solidFill>
                <a:schemeClr val="accent4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3648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524000" y="570765"/>
            <a:ext cx="2910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40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C3167AD1-D4F3-401F-B329-0BA602F8E782}"/>
              </a:ext>
            </a:extLst>
          </p:cNvPr>
          <p:cNvSpPr txBox="1"/>
          <p:nvPr/>
        </p:nvSpPr>
        <p:spPr>
          <a:xfrm>
            <a:off x="2133600" y="2057400"/>
            <a:ext cx="6898154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Yes   </a:t>
            </a:r>
            <a:r>
              <a:rPr lang="en-US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vâng, ừ</a:t>
            </a:r>
            <a:endParaRPr lang="en-US" sz="4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>
            <a:extLst>
              <a:ext uri="{FF2B5EF4-FFF2-40B4-BE49-F238E27FC236}">
                <a16:creationId xmlns:a16="http://schemas.microsoft.com/office/drawing/2014/main" id="{3D32B1B6-B72D-45CB-BC95-1C9542B7A7B5}"/>
              </a:ext>
            </a:extLst>
          </p:cNvPr>
          <p:cNvSpPr txBox="1"/>
          <p:nvPr/>
        </p:nvSpPr>
        <p:spPr>
          <a:xfrm>
            <a:off x="2133600" y="2907012"/>
            <a:ext cx="6349091" cy="91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No     </a:t>
            </a:r>
            <a:r>
              <a:rPr lang="en-US" sz="4000"/>
              <a:t>: không</a:t>
            </a:r>
          </a:p>
        </p:txBody>
      </p:sp>
      <p:pic>
        <p:nvPicPr>
          <p:cNvPr id="14" name="y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00" y="4724400"/>
            <a:ext cx="428368" cy="360218"/>
          </a:xfrm>
          <a:prstGeom prst="rect">
            <a:avLst/>
          </a:prstGeom>
        </p:spPr>
      </p:pic>
      <p:pic>
        <p:nvPicPr>
          <p:cNvPr id="16" name="n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00" y="5839691"/>
            <a:ext cx="428368" cy="36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91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2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6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F25BA64-2A4E-47D6-B45D-E8DC244EDFBF}"/>
              </a:ext>
            </a:extLst>
          </p:cNvPr>
          <p:cNvSpPr txBox="1"/>
          <p:nvPr/>
        </p:nvSpPr>
        <p:spPr>
          <a:xfrm>
            <a:off x="1295400" y="612796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Hỏi đây/kia là ai đó phải không.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3">
            <a:extLst>
              <a:ext uri="{FF2B5EF4-FFF2-40B4-BE49-F238E27FC236}">
                <a16:creationId xmlns:a16="http://schemas.microsoft.com/office/drawing/2014/main" id="{19B3D6E2-AFF0-419F-85EA-B305C8317E0B}"/>
              </a:ext>
            </a:extLst>
          </p:cNvPr>
          <p:cNvSpPr/>
          <p:nvPr/>
        </p:nvSpPr>
        <p:spPr>
          <a:xfrm>
            <a:off x="1079294" y="1967439"/>
            <a:ext cx="6293394" cy="1564640"/>
          </a:xfrm>
          <a:prstGeom prst="round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</a:t>
            </a: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</a:t>
            </a: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______?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(Đây/kia  là ___ có phải không?)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F540948-46A2-4F80-BA07-FBC230F7690B}"/>
              </a:ext>
            </a:extLst>
          </p:cNvPr>
          <p:cNvCxnSpPr>
            <a:cxnSpLocks/>
          </p:cNvCxnSpPr>
          <p:nvPr/>
        </p:nvCxnSpPr>
        <p:spPr>
          <a:xfrm flipV="1">
            <a:off x="7372688" y="2160234"/>
            <a:ext cx="1005840" cy="589525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CAB747B-19F9-489A-9F61-F2E09D71E5CD}"/>
              </a:ext>
            </a:extLst>
          </p:cNvPr>
          <p:cNvCxnSpPr>
            <a:cxnSpLocks/>
          </p:cNvCxnSpPr>
          <p:nvPr/>
        </p:nvCxnSpPr>
        <p:spPr>
          <a:xfrm>
            <a:off x="7372688" y="2750854"/>
            <a:ext cx="1005840" cy="710350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3">
            <a:extLst>
              <a:ext uri="{FF2B5EF4-FFF2-40B4-BE49-F238E27FC236}">
                <a16:creationId xmlns:a16="http://schemas.microsoft.com/office/drawing/2014/main" id="{C177AC13-6144-49C5-8FE9-7CE26948DB51}"/>
              </a:ext>
            </a:extLst>
          </p:cNvPr>
          <p:cNvSpPr/>
          <p:nvPr/>
        </p:nvSpPr>
        <p:spPr>
          <a:xfrm>
            <a:off x="8378528" y="1864377"/>
            <a:ext cx="2594272" cy="589524"/>
          </a:xfrm>
          <a:prstGeom prst="roundRect">
            <a:avLst>
              <a:gd name="adj" fmla="val 50000"/>
            </a:avLst>
          </a:prstGeom>
          <a:ln>
            <a:solidFill>
              <a:schemeClr val="accent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Yes, it is.</a:t>
            </a:r>
          </a:p>
        </p:txBody>
      </p:sp>
      <p:sp>
        <p:nvSpPr>
          <p:cNvPr id="17" name="Rectangle: Rounded Corners 14">
            <a:extLst>
              <a:ext uri="{FF2B5EF4-FFF2-40B4-BE49-F238E27FC236}">
                <a16:creationId xmlns:a16="http://schemas.microsoft.com/office/drawing/2014/main" id="{F80B94A7-5166-4048-8098-2C60120A91D9}"/>
              </a:ext>
            </a:extLst>
          </p:cNvPr>
          <p:cNvSpPr/>
          <p:nvPr/>
        </p:nvSpPr>
        <p:spPr>
          <a:xfrm>
            <a:off x="8378528" y="3179150"/>
            <a:ext cx="2814320" cy="1088049"/>
          </a:xfrm>
          <a:prstGeom prst="roundRect">
            <a:avLst>
              <a:gd name="adj" fmla="val 50000"/>
            </a:avLst>
          </a:prstGeom>
          <a:ln>
            <a:solidFill>
              <a:schemeClr val="accent4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No, it </a:t>
            </a:r>
            <a:r>
              <a:rPr lang="en-US" sz="3200" b="1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isn’t.</a:t>
            </a:r>
          </a:p>
          <a:p>
            <a:pPr algn="ctr"/>
            <a:r>
              <a:rPr lang="en-US" sz="3200" b="1">
                <a:solidFill>
                  <a:schemeClr val="accent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It’s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_____.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6">
            <a:extLst>
              <a:ext uri="{FF2B5EF4-FFF2-40B4-BE49-F238E27FC236}">
                <a16:creationId xmlns:a16="http://schemas.microsoft.com/office/drawing/2014/main" id="{B00CEC44-5296-4CC3-B520-1E01F5202A56}"/>
              </a:ext>
            </a:extLst>
          </p:cNvPr>
          <p:cNvSpPr/>
          <p:nvPr/>
        </p:nvSpPr>
        <p:spPr>
          <a:xfrm>
            <a:off x="8345871" y="2490434"/>
            <a:ext cx="2814320" cy="58952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Vâng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9" name="Rectangle: Rounded Corners 17">
            <a:extLst>
              <a:ext uri="{FF2B5EF4-FFF2-40B4-BE49-F238E27FC236}">
                <a16:creationId xmlns:a16="http://schemas.microsoft.com/office/drawing/2014/main" id="{F8F793C6-DE92-4A74-B9C3-B5491EE8D748}"/>
              </a:ext>
            </a:extLst>
          </p:cNvPr>
          <p:cNvSpPr/>
          <p:nvPr/>
        </p:nvSpPr>
        <p:spPr>
          <a:xfrm>
            <a:off x="8229600" y="4492681"/>
            <a:ext cx="3513752" cy="58952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  <a:p>
            <a:pPr algn="ctr"/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 là _______/.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024" y="1738072"/>
            <a:ext cx="587167" cy="54846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3448" y="3329757"/>
            <a:ext cx="546262" cy="53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5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  <p:bldP spid="18" grpId="0"/>
      <p:bldP spid="1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21139" y="1371600"/>
            <a:ext cx="3226990" cy="66098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Homelink</a:t>
            </a:r>
            <a:endParaRPr lang="en-US" sz="4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430294" y="2997394"/>
            <a:ext cx="389106" cy="33074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430294" y="3744559"/>
            <a:ext cx="389106" cy="33074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8000" y="2667000"/>
            <a:ext cx="9390530" cy="165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Learn by heart all the new words.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Read again the dialogue in part 1.</a:t>
            </a:r>
          </a:p>
        </p:txBody>
      </p:sp>
    </p:spTree>
    <p:extLst>
      <p:ext uri="{BB962C8B-B14F-4D97-AF65-F5344CB8AC3E}">
        <p14:creationId xmlns:p14="http://schemas.microsoft.com/office/powerpoint/2010/main" val="20108991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834" y="990599"/>
            <a:ext cx="6360207" cy="410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ùi Liễu 0968142780"/>
          <p:cNvSpPr txBox="1"/>
          <p:nvPr/>
        </p:nvSpPr>
        <p:spPr>
          <a:xfrm>
            <a:off x="3352800" y="3200400"/>
            <a:ext cx="5638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chemeClr val="accent4"/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9932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applause.wav"/>
          </p:stSnd>
        </p:sndAc>
      </p:transition>
    </mc:Choice>
    <mc:Fallback xmlns="">
      <p:transition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 0.06366 L -0.04167 0.0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81 0.05625 L -0.00348 0.067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ùi Liễu 0968142780"/>
          <p:cNvSpPr txBox="1">
            <a:spLocks/>
          </p:cNvSpPr>
          <p:nvPr/>
        </p:nvSpPr>
        <p:spPr>
          <a:xfrm>
            <a:off x="11430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1585448"/>
            <a:ext cx="5800725" cy="3617232"/>
          </a:xfrm>
          <a:prstGeom prst="rect">
            <a:avLst/>
          </a:prstGeom>
        </p:spPr>
      </p:pic>
      <p:pic>
        <p:nvPicPr>
          <p:cNvPr id="6" name="Bùi Liễu 096814278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433049"/>
            <a:ext cx="5507688" cy="3769632"/>
          </a:xfrm>
          <a:prstGeom prst="rect">
            <a:avLst/>
          </a:prstGeom>
        </p:spPr>
      </p:pic>
      <p:sp>
        <p:nvSpPr>
          <p:cNvPr id="9" name="Bùi Liễu 0968142780"/>
          <p:cNvSpPr/>
          <p:nvPr/>
        </p:nvSpPr>
        <p:spPr>
          <a:xfrm>
            <a:off x="4571999" y="5448676"/>
            <a:ext cx="3200399" cy="653753"/>
          </a:xfrm>
          <a:prstGeom prst="wedgeRectCallout">
            <a:avLst>
              <a:gd name="adj1" fmla="val -12777"/>
              <a:gd name="adj2" fmla="val -4982"/>
            </a:avLst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they?</a:t>
            </a:r>
          </a:p>
        </p:txBody>
      </p:sp>
      <p:sp>
        <p:nvSpPr>
          <p:cNvPr id="11" name="Bùi Liễu 0968142780"/>
          <p:cNvSpPr/>
          <p:nvPr/>
        </p:nvSpPr>
        <p:spPr>
          <a:xfrm>
            <a:off x="4396740" y="5448675"/>
            <a:ext cx="3609703" cy="653753"/>
          </a:xfrm>
          <a:prstGeom prst="wedgeRectCallout">
            <a:avLst>
              <a:gd name="adj1" fmla="val -8687"/>
              <a:gd name="adj2" fmla="val -27845"/>
            </a:avLst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they?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ùi Liễu 0968142780"/>
          <p:cNvSpPr/>
          <p:nvPr/>
        </p:nvSpPr>
        <p:spPr>
          <a:xfrm>
            <a:off x="3915591" y="5491183"/>
            <a:ext cx="4572000" cy="653753"/>
          </a:xfrm>
          <a:prstGeom prst="wedgeRectCallout">
            <a:avLst>
              <a:gd name="adj1" fmla="val -12777"/>
              <a:gd name="adj2" fmla="val -4982"/>
            </a:avLst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they doing?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Bùi Liễu 0968142780"/>
          <p:cNvSpPr txBox="1">
            <a:spLocks/>
          </p:cNvSpPr>
          <p:nvPr/>
        </p:nvSpPr>
        <p:spPr>
          <a:xfrm>
            <a:off x="4353197" y="6102428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Click on the screen to show 3 questions.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953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ctivity 1. look , listen and rep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/>
      <p:bldP spid="9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t="2418" r="1820" b="4808"/>
          <a:stretch/>
        </p:blipFill>
        <p:spPr>
          <a:xfrm>
            <a:off x="1517600" y="1146575"/>
            <a:ext cx="9836199" cy="5406625"/>
          </a:xfrm>
          <a:prstGeom prst="rect">
            <a:avLst/>
          </a:prstGeom>
        </p:spPr>
      </p:pic>
      <p:sp>
        <p:nvSpPr>
          <p:cNvPr id="14" name="Bùi Liễu 0968142780"/>
          <p:cNvSpPr/>
          <p:nvPr/>
        </p:nvSpPr>
        <p:spPr>
          <a:xfrm>
            <a:off x="4267200" y="1210174"/>
            <a:ext cx="2438400" cy="82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Bill?</a:t>
            </a:r>
            <a:endParaRPr lang="vi-VN" sz="3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/>
          <p:nvPr/>
        </p:nvSpPr>
        <p:spPr>
          <a:xfrm>
            <a:off x="7052904" y="1610844"/>
            <a:ext cx="4038600" cy="82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it is.</a:t>
            </a:r>
            <a:endParaRPr lang="vi-VN" sz="3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Bùi Liễu 0968142780"/>
          <p:cNvSpPr txBox="1">
            <a:spLocks/>
          </p:cNvSpPr>
          <p:nvPr/>
        </p:nvSpPr>
        <p:spPr>
          <a:xfrm>
            <a:off x="5680677" y="235958"/>
            <a:ext cx="4488245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Click on the sentences to hear the sound.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Bùi Liễu 0968142780"/>
          <p:cNvSpPr txBox="1">
            <a:spLocks/>
          </p:cNvSpPr>
          <p:nvPr/>
        </p:nvSpPr>
        <p:spPr>
          <a:xfrm>
            <a:off x="14478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9188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s this Bi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s, it 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tivity 1. look , listen and rep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t="5427" r="4472" b="1824"/>
          <a:stretch/>
        </p:blipFill>
        <p:spPr>
          <a:xfrm>
            <a:off x="2133600" y="1072848"/>
            <a:ext cx="8229600" cy="5415644"/>
          </a:xfrm>
          <a:prstGeom prst="rect">
            <a:avLst/>
          </a:prstGeom>
        </p:spPr>
      </p:pic>
      <p:sp>
        <p:nvSpPr>
          <p:cNvPr id="3" name="Bùi Liễu 0968142780"/>
          <p:cNvSpPr/>
          <p:nvPr/>
        </p:nvSpPr>
        <p:spPr>
          <a:xfrm>
            <a:off x="7803673" y="1202393"/>
            <a:ext cx="254428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>
                <a:latin typeface="Arial" panose="020B0604020202020204" pitchFamily="34" charset="0"/>
                <a:cs typeface="Arial" panose="020B0604020202020204" pitchFamily="34" charset="0"/>
              </a:rPr>
              <a:t>No, it isn’t.</a:t>
            </a:r>
          </a:p>
          <a:p>
            <a:r>
              <a:rPr lang="vi-VN" sz="3600" b="1">
                <a:latin typeface="Arial" panose="020B0604020202020204" pitchFamily="34" charset="0"/>
                <a:cs typeface="Arial" panose="020B0604020202020204" pitchFamily="34" charset="0"/>
              </a:rPr>
              <a:t> It’s Minh.</a:t>
            </a:r>
          </a:p>
        </p:txBody>
      </p:sp>
      <p:sp>
        <p:nvSpPr>
          <p:cNvPr id="7" name="Bùi Liễu 0968142780"/>
          <p:cNvSpPr/>
          <p:nvPr/>
        </p:nvSpPr>
        <p:spPr>
          <a:xfrm>
            <a:off x="4771072" y="1440784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>
                <a:latin typeface="Arial" panose="020B0604020202020204" pitchFamily="34" charset="0"/>
                <a:cs typeface="Arial" panose="020B0604020202020204" pitchFamily="34" charset="0"/>
              </a:rPr>
              <a:t>Is that Nam?</a:t>
            </a:r>
          </a:p>
        </p:txBody>
      </p:sp>
      <p:sp>
        <p:nvSpPr>
          <p:cNvPr id="15" name="Bùi Liễu 0968142780"/>
          <p:cNvSpPr txBox="1">
            <a:spLocks/>
          </p:cNvSpPr>
          <p:nvPr/>
        </p:nvSpPr>
        <p:spPr>
          <a:xfrm>
            <a:off x="14478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/>
          <p:cNvSpPr txBox="1">
            <a:spLocks/>
          </p:cNvSpPr>
          <p:nvPr/>
        </p:nvSpPr>
        <p:spPr>
          <a:xfrm>
            <a:off x="5680677" y="235958"/>
            <a:ext cx="4488245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Click on the sentences to hear the sound.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938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ss that N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, it isn't. It's Minh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tivity 1. look , listen and rep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0968142780"/>
          <p:cNvSpPr txBox="1"/>
          <p:nvPr/>
        </p:nvSpPr>
        <p:spPr>
          <a:xfrm>
            <a:off x="1981200" y="228600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Vocabulary</a:t>
            </a:r>
            <a:endParaRPr lang="en-US" sz="12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89321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13" name="Bùi Liễu  0968142780"/>
          <p:cNvSpPr/>
          <p:nvPr/>
        </p:nvSpPr>
        <p:spPr>
          <a:xfrm>
            <a:off x="7677920" y="2436328"/>
            <a:ext cx="164480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 0968142780"/>
          <p:cNvSpPr/>
          <p:nvPr/>
        </p:nvSpPr>
        <p:spPr>
          <a:xfrm>
            <a:off x="7693054" y="4068337"/>
            <a:ext cx="17508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vâng, ừ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8052926" y="3422006"/>
            <a:ext cx="10310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vi-VN" sz="3600">
                <a:latin typeface="Arial" panose="020B0604020202020204" pitchFamily="34" charset="0"/>
                <a:cs typeface="Arial" panose="020B0604020202020204" pitchFamily="34" charset="0"/>
              </a:rPr>
              <a:t>jes</a:t>
            </a: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425" y="1587181"/>
            <a:ext cx="4190476" cy="3914286"/>
          </a:xfrm>
          <a:prstGeom prst="rect">
            <a:avLst/>
          </a:prstGeom>
        </p:spPr>
      </p:pic>
      <p:pic>
        <p:nvPicPr>
          <p:cNvPr id="3" name="y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954" y="5867400"/>
            <a:ext cx="609600" cy="51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8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3471</TotalTime>
  <Words>810</Words>
  <Application>Microsoft Office PowerPoint</Application>
  <PresentationFormat>Màn hình rộng</PresentationFormat>
  <Paragraphs>212</Paragraphs>
  <Slides>44</Slides>
  <Notes>28</Notes>
  <HiddenSlides>0</HiddenSlides>
  <MMClips>14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44</vt:i4>
      </vt:variant>
    </vt:vector>
  </HeadingPairs>
  <TitlesOfParts>
    <vt:vector size="54" baseType="lpstr">
      <vt:lpstr>Arial</vt:lpstr>
      <vt:lpstr>Arial Black</vt:lpstr>
      <vt:lpstr>Berlin Sans FB Demi</vt:lpstr>
      <vt:lpstr>Calibri</vt:lpstr>
      <vt:lpstr>Century Gothic</vt:lpstr>
      <vt:lpstr>Cooper Black</vt:lpstr>
      <vt:lpstr>Forte</vt:lpstr>
      <vt:lpstr>Fredoka One</vt:lpstr>
      <vt:lpstr>Ravie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___ 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10</cp:lastModifiedBy>
  <cp:revision>317</cp:revision>
  <dcterms:created xsi:type="dcterms:W3CDTF">2006-08-16T00:00:00Z</dcterms:created>
  <dcterms:modified xsi:type="dcterms:W3CDTF">2023-10-06T09:23:20Z</dcterms:modified>
</cp:coreProperties>
</file>