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media/media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x-wav"/>
  <Override PartName="/ppt/media/audio4.wav" ContentType="audio/x-wav"/>
  <Override PartName="/ppt/notesSlides/notesSlide5.xml" ContentType="application/vnd.openxmlformats-officedocument.presentationml.notesSlide+xml"/>
  <Override PartName="/ppt/media/audio5.wav" ContentType="audio/x-wav"/>
  <Override PartName="/ppt/media/audio6.wav" ContentType="audio/x-wav"/>
  <Override PartName="/ppt/notesSlides/notesSlide6.xml" ContentType="application/vnd.openxmlformats-officedocument.presentationml.notesSlide+xml"/>
  <Override PartName="/ppt/media/media2.wav" ContentType="audio/x-wav"/>
  <Override PartName="/ppt/media/media3.wav" ContentType="audio/x-wav"/>
  <Override PartName="/ppt/media/media4.wav" ContentType="audio/x-wav"/>
  <Override PartName="/ppt/media/media5.wav" ContentType="audio/x-wav"/>
  <Override PartName="/ppt/media/media6.wav" ContentType="audio/x-wav"/>
  <Override PartName="/ppt/media/media7.wav" ContentType="audio/x-wav"/>
  <Override PartName="/ppt/media/media8.wav" ContentType="audio/x-wav"/>
  <Override PartName="/ppt/media/media9.wav" ContentType="audio/x-wav"/>
  <Override PartName="/ppt/media/audio7.wav" ContentType="audio/x-wav"/>
  <Override PartName="/ppt/media/media10.wav" ContentType="audio/x-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media11.wav" ContentType="audio/x-wav"/>
  <Override PartName="/ppt/media/audio9.wav" ContentType="audio/x-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media12.wav" ContentType="audio/x-wav"/>
  <Override PartName="/ppt/notesSlides/notesSlide17.xml" ContentType="application/vnd.openxmlformats-officedocument.presentationml.notesSlide+xml"/>
  <Override PartName="/ppt/media/media13.wav" ContentType="audio/x-wav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289" r:id="rId3"/>
    <p:sldId id="378" r:id="rId4"/>
    <p:sldId id="433" r:id="rId5"/>
    <p:sldId id="339" r:id="rId6"/>
    <p:sldId id="340" r:id="rId7"/>
    <p:sldId id="341" r:id="rId8"/>
    <p:sldId id="369" r:id="rId9"/>
    <p:sldId id="400" r:id="rId10"/>
    <p:sldId id="401" r:id="rId11"/>
    <p:sldId id="375" r:id="rId12"/>
    <p:sldId id="398" r:id="rId13"/>
    <p:sldId id="402" r:id="rId14"/>
    <p:sldId id="403" r:id="rId15"/>
    <p:sldId id="404" r:id="rId16"/>
    <p:sldId id="381" r:id="rId17"/>
    <p:sldId id="415" r:id="rId18"/>
    <p:sldId id="370" r:id="rId19"/>
    <p:sldId id="349" r:id="rId20"/>
    <p:sldId id="342" r:id="rId21"/>
    <p:sldId id="392" r:id="rId22"/>
    <p:sldId id="389" r:id="rId23"/>
    <p:sldId id="390" r:id="rId24"/>
    <p:sldId id="391" r:id="rId25"/>
    <p:sldId id="343" r:id="rId26"/>
    <p:sldId id="361" r:id="rId27"/>
    <p:sldId id="406" r:id="rId28"/>
    <p:sldId id="409" r:id="rId29"/>
    <p:sldId id="410" r:id="rId30"/>
    <p:sldId id="417" r:id="rId31"/>
    <p:sldId id="418" r:id="rId32"/>
    <p:sldId id="419" r:id="rId33"/>
    <p:sldId id="420" r:id="rId34"/>
    <p:sldId id="421" r:id="rId35"/>
    <p:sldId id="422" r:id="rId36"/>
    <p:sldId id="423" r:id="rId37"/>
    <p:sldId id="424" r:id="rId38"/>
    <p:sldId id="414" r:id="rId39"/>
    <p:sldId id="344" r:id="rId40"/>
    <p:sldId id="371" r:id="rId41"/>
    <p:sldId id="372" r:id="rId42"/>
    <p:sldId id="335" r:id="rId43"/>
    <p:sldId id="394" r:id="rId44"/>
    <p:sldId id="393" r:id="rId45"/>
    <p:sldId id="345" r:id="rId46"/>
    <p:sldId id="432" r:id="rId47"/>
    <p:sldId id="383" r:id="rId48"/>
    <p:sldId id="431" r:id="rId49"/>
    <p:sldId id="428" r:id="rId50"/>
    <p:sldId id="385" r:id="rId51"/>
    <p:sldId id="28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FF99"/>
    <a:srgbClr val="CF94D0"/>
    <a:srgbClr val="FF7C80"/>
    <a:srgbClr val="F0926C"/>
    <a:srgbClr val="D19AD2"/>
    <a:srgbClr val="FF99CC"/>
    <a:srgbClr val="5CBC7A"/>
    <a:srgbClr val="66CCFF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5" autoAdjust="0"/>
    <p:restoredTop sz="93594" autoAdjust="0"/>
  </p:normalViewPr>
  <p:slideViewPr>
    <p:cSldViewPr>
      <p:cViewPr varScale="1">
        <p:scale>
          <a:sx n="68" d="100"/>
          <a:sy n="68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53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73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99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25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85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23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12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53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98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46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3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9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26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69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5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88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2.wav"/><Relationship Id="rId18" Type="http://schemas.openxmlformats.org/officeDocument/2006/relationships/image" Target="../media/image26.png"/><Relationship Id="rId26" Type="http://schemas.openxmlformats.org/officeDocument/2006/relationships/image" Target="../media/image18.png"/><Relationship Id="rId3" Type="http://schemas.microsoft.com/office/2007/relationships/media" Target="../media/media7.wav"/><Relationship Id="rId21" Type="http://schemas.openxmlformats.org/officeDocument/2006/relationships/image" Target="../media/image27.png"/><Relationship Id="rId7" Type="http://schemas.microsoft.com/office/2007/relationships/media" Target="../media/media4.wav"/><Relationship Id="rId12" Type="http://schemas.openxmlformats.org/officeDocument/2006/relationships/audio" Target="../media/media3.wav"/><Relationship Id="rId17" Type="http://schemas.openxmlformats.org/officeDocument/2006/relationships/image" Target="../media/image25.png"/><Relationship Id="rId25" Type="http://schemas.openxmlformats.org/officeDocument/2006/relationships/image" Target="../media/image29.png"/><Relationship Id="rId2" Type="http://schemas.openxmlformats.org/officeDocument/2006/relationships/audio" Target="../media/media8.wav"/><Relationship Id="rId16" Type="http://schemas.openxmlformats.org/officeDocument/2006/relationships/image" Target="../media/image24.png"/><Relationship Id="rId20" Type="http://schemas.microsoft.com/office/2007/relationships/hdphoto" Target="../media/hdphoto1.wdp"/><Relationship Id="rId1" Type="http://schemas.microsoft.com/office/2007/relationships/media" Target="../media/media8.wav"/><Relationship Id="rId6" Type="http://schemas.openxmlformats.org/officeDocument/2006/relationships/audio" Target="../media/media6.wav"/><Relationship Id="rId11" Type="http://schemas.microsoft.com/office/2007/relationships/media" Target="../media/media3.wav"/><Relationship Id="rId24" Type="http://schemas.microsoft.com/office/2007/relationships/hdphoto" Target="../media/hdphoto5.wdp"/><Relationship Id="rId5" Type="http://schemas.microsoft.com/office/2007/relationships/media" Target="../media/media6.wav"/><Relationship Id="rId15" Type="http://schemas.openxmlformats.org/officeDocument/2006/relationships/slideLayout" Target="../slideLayouts/slideLayout12.xml"/><Relationship Id="rId23" Type="http://schemas.openxmlformats.org/officeDocument/2006/relationships/image" Target="../media/image28.png"/><Relationship Id="rId28" Type="http://schemas.openxmlformats.org/officeDocument/2006/relationships/image" Target="../media/image16.png"/><Relationship Id="rId10" Type="http://schemas.openxmlformats.org/officeDocument/2006/relationships/audio" Target="../media/media5.wav"/><Relationship Id="rId19" Type="http://schemas.openxmlformats.org/officeDocument/2006/relationships/image" Target="../media/image15.png"/><Relationship Id="rId4" Type="http://schemas.openxmlformats.org/officeDocument/2006/relationships/audio" Target="../media/media7.wav"/><Relationship Id="rId9" Type="http://schemas.microsoft.com/office/2007/relationships/media" Target="../media/media5.wav"/><Relationship Id="rId14" Type="http://schemas.openxmlformats.org/officeDocument/2006/relationships/audio" Target="../media/media2.wav"/><Relationship Id="rId22" Type="http://schemas.microsoft.com/office/2007/relationships/hdphoto" Target="../media/hdphoto4.wdp"/><Relationship Id="rId27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media" Target="../media/media8.wav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2" Type="http://schemas.openxmlformats.org/officeDocument/2006/relationships/audio" Target="../media/media2.wav"/><Relationship Id="rId16" Type="http://schemas.openxmlformats.org/officeDocument/2006/relationships/image" Target="../media/image16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5" Type="http://schemas.microsoft.com/office/2007/relationships/media" Target="../media/media4.wav"/><Relationship Id="rId15" Type="http://schemas.openxmlformats.org/officeDocument/2006/relationships/slideLayout" Target="../slideLayouts/slideLayout12.xml"/><Relationship Id="rId10" Type="http://schemas.openxmlformats.org/officeDocument/2006/relationships/audio" Target="../media/media6.wav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3.png"/><Relationship Id="rId5" Type="http://schemas.openxmlformats.org/officeDocument/2006/relationships/audio" Target="../media/audio8.wav"/><Relationship Id="rId4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3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3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3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35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7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55.png"/><Relationship Id="rId4" Type="http://schemas.openxmlformats.org/officeDocument/2006/relationships/image" Target="../media/image54.jpg"/><Relationship Id="rId9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1.png"/><Relationship Id="rId2" Type="http://schemas.microsoft.com/office/2007/relationships/media" Target="../media/media11.wav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5" Type="http://schemas.openxmlformats.org/officeDocument/2006/relationships/audio" Target="../media/audio7.wav"/><Relationship Id="rId4" Type="http://schemas.openxmlformats.org/officeDocument/2006/relationships/audio" Target="../media/audio9.wav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microsoft.com/office/2007/relationships/media" Target="../media/media11.wav"/><Relationship Id="rId1" Type="http://schemas.openxmlformats.org/officeDocument/2006/relationships/audio" Target="NULL" TargetMode="External"/><Relationship Id="rId6" Type="http://schemas.openxmlformats.org/officeDocument/2006/relationships/image" Target="../media/image63.png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11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2.wav"/><Relationship Id="rId18" Type="http://schemas.openxmlformats.org/officeDocument/2006/relationships/image" Target="../media/image26.png"/><Relationship Id="rId26" Type="http://schemas.openxmlformats.org/officeDocument/2006/relationships/image" Target="../media/image18.png"/><Relationship Id="rId3" Type="http://schemas.microsoft.com/office/2007/relationships/media" Target="../media/media7.wav"/><Relationship Id="rId21" Type="http://schemas.openxmlformats.org/officeDocument/2006/relationships/image" Target="../media/image27.png"/><Relationship Id="rId7" Type="http://schemas.microsoft.com/office/2007/relationships/media" Target="../media/media4.wav"/><Relationship Id="rId12" Type="http://schemas.openxmlformats.org/officeDocument/2006/relationships/audio" Target="../media/media3.wav"/><Relationship Id="rId17" Type="http://schemas.openxmlformats.org/officeDocument/2006/relationships/image" Target="../media/image25.png"/><Relationship Id="rId25" Type="http://schemas.openxmlformats.org/officeDocument/2006/relationships/image" Target="../media/image29.png"/><Relationship Id="rId2" Type="http://schemas.openxmlformats.org/officeDocument/2006/relationships/audio" Target="../media/media8.wav"/><Relationship Id="rId16" Type="http://schemas.openxmlformats.org/officeDocument/2006/relationships/image" Target="../media/image24.png"/><Relationship Id="rId20" Type="http://schemas.microsoft.com/office/2007/relationships/hdphoto" Target="../media/hdphoto1.wdp"/><Relationship Id="rId1" Type="http://schemas.microsoft.com/office/2007/relationships/media" Target="../media/media8.wav"/><Relationship Id="rId6" Type="http://schemas.openxmlformats.org/officeDocument/2006/relationships/audio" Target="../media/media6.wav"/><Relationship Id="rId11" Type="http://schemas.microsoft.com/office/2007/relationships/media" Target="../media/media3.wav"/><Relationship Id="rId24" Type="http://schemas.microsoft.com/office/2007/relationships/hdphoto" Target="../media/hdphoto5.wdp"/><Relationship Id="rId5" Type="http://schemas.microsoft.com/office/2007/relationships/media" Target="../media/media6.wav"/><Relationship Id="rId15" Type="http://schemas.openxmlformats.org/officeDocument/2006/relationships/slideLayout" Target="../slideLayouts/slideLayout12.xml"/><Relationship Id="rId23" Type="http://schemas.openxmlformats.org/officeDocument/2006/relationships/image" Target="../media/image28.png"/><Relationship Id="rId28" Type="http://schemas.openxmlformats.org/officeDocument/2006/relationships/image" Target="../media/image16.png"/><Relationship Id="rId10" Type="http://schemas.openxmlformats.org/officeDocument/2006/relationships/audio" Target="../media/media5.wav"/><Relationship Id="rId19" Type="http://schemas.openxmlformats.org/officeDocument/2006/relationships/image" Target="../media/image15.png"/><Relationship Id="rId4" Type="http://schemas.openxmlformats.org/officeDocument/2006/relationships/audio" Target="../media/media7.wav"/><Relationship Id="rId9" Type="http://schemas.microsoft.com/office/2007/relationships/media" Target="../media/media5.wav"/><Relationship Id="rId14" Type="http://schemas.openxmlformats.org/officeDocument/2006/relationships/audio" Target="../media/media2.wav"/><Relationship Id="rId22" Type="http://schemas.microsoft.com/office/2007/relationships/hdphoto" Target="../media/hdphoto4.wdp"/><Relationship Id="rId27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648898" y="2626202"/>
            <a:ext cx="1596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orte" panose="03060902040502070203" pitchFamily="66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24430" y="1311925"/>
            <a:ext cx="969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Forte" panose="03060902040502070203" pitchFamily="66" charset="0"/>
              </a:rPr>
              <a:t>Monday, October 6</a:t>
            </a:r>
            <a:r>
              <a:rPr lang="en-US" sz="5400" baseline="30000">
                <a:latin typeface="Forte" panose="03060902040502070203" pitchFamily="66" charset="0"/>
              </a:rPr>
              <a:t>th</a:t>
            </a:r>
            <a:r>
              <a:rPr lang="en-US" sz="5400">
                <a:latin typeface="Forte" panose="03060902040502070203" pitchFamily="66" charset="0"/>
              </a:rPr>
              <a:t>  2023</a:t>
            </a:r>
            <a:endParaRPr lang="en-US" sz="5400" dirty="0">
              <a:latin typeface="Forte" panose="03060902040502070203" pitchFamily="66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2209800" y="2890066"/>
            <a:ext cx="609600" cy="546090"/>
          </a:xfrm>
          <a:prstGeom prst="dec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Forte" panose="03060902040502070203" pitchFamily="66" charset="0"/>
              </a:rPr>
              <a:t>3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3429000" y="2201936"/>
            <a:ext cx="7010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Our friends</a:t>
            </a:r>
            <a:endParaRPr lang="en-US" sz="115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4262051" y="3875297"/>
            <a:ext cx="4424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orte" panose="03060902040502070203" pitchFamily="66" charset="0"/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57588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874677" y="3523491"/>
            <a:ext cx="2412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mɪs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7843291" y="2415495"/>
            <a:ext cx="24437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Miss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8344436" y="4186744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bà, cô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482590" y="1561460"/>
            <a:ext cx="2156210" cy="453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876800" y="961385"/>
            <a:ext cx="3241142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Hoa</a:t>
            </a:r>
            <a:endParaRPr lang="vi-VN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105400"/>
            <a:ext cx="510790" cy="42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6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874677" y="3523491"/>
            <a:ext cx="1721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>
                <a:latin typeface="Arial" panose="020B0604020202020204" pitchFamily="34" charset="0"/>
                <a:cs typeface="Arial" panose="020B0604020202020204" pitchFamily="34" charset="0"/>
              </a:rPr>
              <a:t> ðæt 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7874677" y="2415495"/>
            <a:ext cx="17525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953851" y="4169822"/>
            <a:ext cx="15440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kia, đó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1" r="19208"/>
          <a:stretch/>
        </p:blipFill>
        <p:spPr>
          <a:xfrm>
            <a:off x="2030230" y="2057400"/>
            <a:ext cx="5061162" cy="3315634"/>
          </a:xfrm>
          <a:prstGeom prst="rect">
            <a:avLst/>
          </a:prstGeom>
        </p:spPr>
      </p:pic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816153"/>
            <a:ext cx="457200" cy="3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2" t="-2729" r="27238" b="2729"/>
          <a:stretch/>
        </p:blipFill>
        <p:spPr>
          <a:xfrm>
            <a:off x="1524000" y="1809246"/>
            <a:ext cx="5257800" cy="3982482"/>
          </a:xfrm>
          <a:prstGeom prst="rect">
            <a:avLst/>
          </a:prstGeom>
        </p:spPr>
      </p:pic>
      <p:sp>
        <p:nvSpPr>
          <p:cNvPr id="9" name="Bùi Liễu"/>
          <p:cNvSpPr/>
          <p:nvPr/>
        </p:nvSpPr>
        <p:spPr>
          <a:xfrm>
            <a:off x="7874677" y="3523491"/>
            <a:ext cx="1721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>
                <a:latin typeface="Arial" panose="020B0604020202020204" pitchFamily="34" charset="0"/>
                <a:cs typeface="Arial" panose="020B0604020202020204" pitchFamily="34" charset="0"/>
              </a:rPr>
              <a:t>ðɪs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7843291" y="2415495"/>
            <a:ext cx="17525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8261626" y="4169822"/>
            <a:ext cx="928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hi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588078"/>
            <a:ext cx="396044" cy="33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26" descr="Ảnh có chứa búp bê&#10;&#10;Mô tả được tạo tự động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904" y="884718"/>
            <a:ext cx="5422152" cy="5033359"/>
          </a:xfrm>
          <a:prstGeom prst="rect">
            <a:avLst/>
          </a:prstGeom>
        </p:spPr>
      </p:pic>
      <p:pic>
        <p:nvPicPr>
          <p:cNvPr id="8" name="Hình ảnh 50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67" y="738178"/>
            <a:ext cx="5712613" cy="5326441"/>
          </a:xfrm>
          <a:prstGeom prst="rect">
            <a:avLst/>
          </a:prstGeom>
        </p:spPr>
      </p:pic>
      <p:sp>
        <p:nvSpPr>
          <p:cNvPr id="9" name="Bùi Liễu"/>
          <p:cNvSpPr/>
          <p:nvPr/>
        </p:nvSpPr>
        <p:spPr>
          <a:xfrm>
            <a:off x="7228849" y="3401401"/>
            <a:ext cx="2412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>
                <a:cs typeface="Arial" panose="020B0604020202020204" pitchFamily="34" charset="0"/>
              </a:rPr>
              <a:t>frend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6781800" y="2229620"/>
            <a:ext cx="3547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friend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244864" y="4164898"/>
            <a:ext cx="2621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bạn, bạn bè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484" y="4488063"/>
            <a:ext cx="609600" cy="5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7747954" y="3533981"/>
            <a:ext cx="2412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7300905" y="2362200"/>
            <a:ext cx="3547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097127" y="4297478"/>
            <a:ext cx="3954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nó, cái đó, điều đó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77" y="3352800"/>
            <a:ext cx="1387298" cy="1185725"/>
          </a:xfrm>
          <a:prstGeom prst="rect">
            <a:avLst/>
          </a:prstGeom>
        </p:spPr>
      </p:pic>
      <p:pic>
        <p:nvPicPr>
          <p:cNvPr id="13" name="Hình ảnh 50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4" r="24159"/>
          <a:stretch/>
        </p:blipFill>
        <p:spPr>
          <a:xfrm>
            <a:off x="1689924" y="392552"/>
            <a:ext cx="2971801" cy="646544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55985" y="990600"/>
            <a:ext cx="3241142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4176126" y="609600"/>
            <a:ext cx="3748673" cy="1600200"/>
          </a:xfrm>
          <a:prstGeom prst="cloudCallout">
            <a:avLst>
              <a:gd name="adj1" fmla="val -58991"/>
              <a:gd name="adj2" fmla="val 81018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yellow.</a:t>
            </a:r>
            <a:endParaRPr lang="vi-VN" sz="36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372" y="4969209"/>
            <a:ext cx="531226" cy="44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4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7438411" y="3510890"/>
            <a:ext cx="2412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ˈtiː.tʃər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749388" y="4274387"/>
            <a:ext cx="2031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giáo viên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55985" y="990600"/>
            <a:ext cx="3241142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382700"/>
            <a:ext cx="609600" cy="5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5"/>
          <a:stretch/>
        </p:blipFill>
        <p:spPr>
          <a:xfrm flipH="1">
            <a:off x="2560552" y="1224890"/>
            <a:ext cx="5832008" cy="4572000"/>
          </a:xfrm>
          <a:prstGeom prst="rect">
            <a:avLst/>
          </a:prstGeom>
        </p:spPr>
      </p:pic>
      <p:sp>
        <p:nvSpPr>
          <p:cNvPr id="16" name="Bùi Liễu"/>
          <p:cNvSpPr/>
          <p:nvPr/>
        </p:nvSpPr>
        <p:spPr>
          <a:xfrm>
            <a:off x="7315200" y="2553810"/>
            <a:ext cx="3547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teacher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7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1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9296400" y="3657600"/>
            <a:ext cx="2483605" cy="2033023"/>
            <a:chOff x="9296400" y="3657600"/>
            <a:chExt cx="2483605" cy="2033023"/>
          </a:xfrm>
        </p:grpSpPr>
        <p:sp>
          <p:nvSpPr>
            <p:cNvPr id="21" name="Rounded Rectangle 20"/>
            <p:cNvSpPr/>
            <p:nvPr/>
          </p:nvSpPr>
          <p:spPr>
            <a:xfrm>
              <a:off x="9296400" y="3657600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605"/>
            <a:stretch/>
          </p:blipFill>
          <p:spPr>
            <a:xfrm flipH="1">
              <a:off x="9705739" y="3707868"/>
              <a:ext cx="1828719" cy="1433623"/>
            </a:xfrm>
            <a:prstGeom prst="rect">
              <a:avLst/>
            </a:prstGeom>
          </p:spPr>
        </p:pic>
        <p:sp>
          <p:nvSpPr>
            <p:cNvPr id="50" name="Bùi Liễu"/>
            <p:cNvSpPr/>
            <p:nvPr/>
          </p:nvSpPr>
          <p:spPr>
            <a:xfrm>
              <a:off x="9722358" y="5044292"/>
              <a:ext cx="205764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6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teacher</a:t>
              </a:r>
              <a:endPara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Bùi Liễu 0968142780"/>
          <p:cNvGrpSpPr/>
          <p:nvPr/>
        </p:nvGrpSpPr>
        <p:grpSpPr>
          <a:xfrm>
            <a:off x="6377931" y="3679206"/>
            <a:ext cx="2362200" cy="2051255"/>
            <a:chOff x="6870830" y="2847771"/>
            <a:chExt cx="2362200" cy="2051255"/>
          </a:xfrm>
        </p:grpSpPr>
        <p:sp>
          <p:nvSpPr>
            <p:cNvPr id="20" name="Rounded Rectangle 19"/>
            <p:cNvSpPr/>
            <p:nvPr/>
          </p:nvSpPr>
          <p:spPr>
            <a:xfrm>
              <a:off x="6870830" y="2847771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Bùi Liễu"/>
            <p:cNvSpPr/>
            <p:nvPr/>
          </p:nvSpPr>
          <p:spPr>
            <a:xfrm>
              <a:off x="7497235" y="4314251"/>
              <a:ext cx="110939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it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7369" y="3658748"/>
              <a:ext cx="759532" cy="649173"/>
            </a:xfrm>
            <a:prstGeom prst="rect">
              <a:avLst/>
            </a:prstGeom>
          </p:spPr>
        </p:pic>
        <p:pic>
          <p:nvPicPr>
            <p:cNvPr id="45" name="Hình ảnh 50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348BA0F2-3427-492C-A756-3F93BEA8BA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84" r="24159"/>
            <a:stretch/>
          </p:blipFill>
          <p:spPr>
            <a:xfrm>
              <a:off x="7687266" y="2884286"/>
              <a:ext cx="832128" cy="1658405"/>
            </a:xfrm>
            <a:prstGeom prst="rect">
              <a:avLst/>
            </a:prstGeom>
          </p:spPr>
        </p:pic>
        <p:sp>
          <p:nvSpPr>
            <p:cNvPr id="51" name="Rounded Rectangular Callout 50"/>
            <p:cNvSpPr/>
            <p:nvPr/>
          </p:nvSpPr>
          <p:spPr>
            <a:xfrm>
              <a:off x="8352827" y="3015455"/>
              <a:ext cx="821202" cy="320284"/>
            </a:xfrm>
            <a:prstGeom prst="wedgeRoundRectCallout">
              <a:avLst>
                <a:gd name="adj1" fmla="val -49078"/>
                <a:gd name="adj2" fmla="val 93041"/>
                <a:gd name="adj3" fmla="val 16667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</a:t>
              </a:r>
              <a:endParaRPr 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905000" y="1311572"/>
            <a:ext cx="2448102" cy="2056663"/>
            <a:chOff x="1905000" y="1311572"/>
            <a:chExt cx="2448102" cy="2056663"/>
          </a:xfrm>
        </p:grpSpPr>
        <p:sp>
          <p:nvSpPr>
            <p:cNvPr id="22" name="Rounded Rectangle 21"/>
            <p:cNvSpPr/>
            <p:nvPr/>
          </p:nvSpPr>
          <p:spPr>
            <a:xfrm>
              <a:off x="1990902" y="1387035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484" y="1311572"/>
              <a:ext cx="2186616" cy="1715081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1905000" y="1516881"/>
              <a:ext cx="1000492" cy="6000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Mr</a:t>
              </a:r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Long</a:t>
              </a:r>
              <a:endParaRPr lang="vi-VN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Bùi Liễu 0968142780"/>
          <p:cNvGrpSpPr/>
          <p:nvPr/>
        </p:nvGrpSpPr>
        <p:grpSpPr>
          <a:xfrm>
            <a:off x="4931137" y="1380851"/>
            <a:ext cx="2362200" cy="1981200"/>
            <a:chOff x="4931137" y="1380851"/>
            <a:chExt cx="2362200" cy="1981200"/>
          </a:xfrm>
        </p:grpSpPr>
        <p:sp>
          <p:nvSpPr>
            <p:cNvPr id="23" name="Rounded Rectangle 22"/>
            <p:cNvSpPr/>
            <p:nvPr/>
          </p:nvSpPr>
          <p:spPr>
            <a:xfrm>
              <a:off x="4931137" y="1380851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0" name="Picture 8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5822764" y="1421169"/>
              <a:ext cx="671527" cy="1516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5101916" y="1576701"/>
              <a:ext cx="820660" cy="5546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Hoa</a:t>
              </a:r>
              <a:endParaRPr lang="vi-VN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239088" y="3578138"/>
            <a:ext cx="3086576" cy="2121471"/>
            <a:chOff x="3239088" y="3578138"/>
            <a:chExt cx="3086576" cy="2121471"/>
          </a:xfrm>
        </p:grpSpPr>
        <p:sp>
          <p:nvSpPr>
            <p:cNvPr id="19" name="Rounded Rectangle 18"/>
            <p:cNvSpPr/>
            <p:nvPr/>
          </p:nvSpPr>
          <p:spPr>
            <a:xfrm>
              <a:off x="3505200" y="3663462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9" name="Hình ảnh 26" descr="Ảnh có chứa búp bê&#10;&#10;Mô tả được tạo tự động">
              <a:extLst>
                <a:ext uri="{FF2B5EF4-FFF2-40B4-BE49-F238E27FC236}">
                  <a16:creationId xmlns:a16="http://schemas.microsoft.com/office/drawing/2014/main" id="{8C31F9BF-65EA-4B73-B10B-02FCFA230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1130" y="3587656"/>
              <a:ext cx="1775094" cy="1715179"/>
            </a:xfrm>
            <a:prstGeom prst="rect">
              <a:avLst/>
            </a:prstGeom>
          </p:spPr>
        </p:pic>
        <p:pic>
          <p:nvPicPr>
            <p:cNvPr id="40" name="Hình ảnh 50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348BA0F2-3427-492C-A756-3F93BEA8B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5007" y="3578138"/>
              <a:ext cx="1870185" cy="1743760"/>
            </a:xfrm>
            <a:prstGeom prst="rect">
              <a:avLst/>
            </a:prstGeom>
          </p:spPr>
        </p:pic>
        <p:sp>
          <p:nvSpPr>
            <p:cNvPr id="41" name="Bùi Liễu"/>
            <p:cNvSpPr/>
            <p:nvPr/>
          </p:nvSpPr>
          <p:spPr>
            <a:xfrm>
              <a:off x="3239088" y="5114834"/>
              <a:ext cx="30865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friend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Bùi Liễu 0968142780"/>
          <p:cNvGrpSpPr/>
          <p:nvPr/>
        </p:nvGrpSpPr>
        <p:grpSpPr>
          <a:xfrm>
            <a:off x="609600" y="3653295"/>
            <a:ext cx="2362200" cy="2007111"/>
            <a:chOff x="7869306" y="1369104"/>
            <a:chExt cx="2362200" cy="2007111"/>
          </a:xfrm>
        </p:grpSpPr>
        <p:grpSp>
          <p:nvGrpSpPr>
            <p:cNvPr id="59" name="Group 58"/>
            <p:cNvGrpSpPr/>
            <p:nvPr/>
          </p:nvGrpSpPr>
          <p:grpSpPr>
            <a:xfrm>
              <a:off x="7869306" y="1369104"/>
              <a:ext cx="2362200" cy="2007111"/>
              <a:chOff x="7868048" y="1387035"/>
              <a:chExt cx="2362200" cy="2007111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7868048" y="1387035"/>
                <a:ext cx="2362200" cy="19812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3" name="Bùi Liễu"/>
              <p:cNvSpPr/>
              <p:nvPr/>
            </p:nvSpPr>
            <p:spPr>
              <a:xfrm>
                <a:off x="8123562" y="2809371"/>
                <a:ext cx="17525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en-US" sz="32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that</a:t>
                </a:r>
                <a:endParaRPr lang="en-US" sz="32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1" r="19208"/>
            <a:stretch/>
          </p:blipFill>
          <p:spPr>
            <a:xfrm>
              <a:off x="7921261" y="1501910"/>
              <a:ext cx="2137139" cy="1400068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7859928" y="1354815"/>
            <a:ext cx="2362200" cy="2010675"/>
            <a:chOff x="609600" y="3663462"/>
            <a:chExt cx="2362200" cy="2010675"/>
          </a:xfrm>
        </p:grpSpPr>
        <p:sp>
          <p:nvSpPr>
            <p:cNvPr id="18" name="Rounded Rectangle 17"/>
            <p:cNvSpPr/>
            <p:nvPr/>
          </p:nvSpPr>
          <p:spPr>
            <a:xfrm>
              <a:off x="609600" y="3663462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12" t="-2729" r="27238" b="2729"/>
            <a:stretch/>
          </p:blipFill>
          <p:spPr>
            <a:xfrm>
              <a:off x="741246" y="3736974"/>
              <a:ext cx="1847291" cy="1399217"/>
            </a:xfrm>
            <a:prstGeom prst="rect">
              <a:avLst/>
            </a:prstGeom>
          </p:spPr>
        </p:pic>
        <p:sp>
          <p:nvSpPr>
            <p:cNvPr id="37" name="Bùi Liễu"/>
            <p:cNvSpPr/>
            <p:nvPr/>
          </p:nvSpPr>
          <p:spPr>
            <a:xfrm>
              <a:off x="937027" y="5089362"/>
              <a:ext cx="175259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this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247" y="5256289"/>
            <a:ext cx="308265" cy="259223"/>
          </a:xfrm>
          <a:prstGeom prst="rect">
            <a:avLst/>
          </a:prstGeom>
        </p:spPr>
      </p:pic>
      <p:pic>
        <p:nvPicPr>
          <p:cNvPr id="4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60" y="5258944"/>
            <a:ext cx="315227" cy="265077"/>
          </a:xfrm>
          <a:prstGeom prst="rect">
            <a:avLst/>
          </a:prstGeom>
        </p:spPr>
      </p:pic>
      <p:pic>
        <p:nvPicPr>
          <p:cNvPr id="4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476" y="5323166"/>
            <a:ext cx="292580" cy="246033"/>
          </a:xfrm>
          <a:prstGeom prst="rect">
            <a:avLst/>
          </a:prstGeom>
        </p:spPr>
      </p:pic>
      <p:pic>
        <p:nvPicPr>
          <p:cNvPr id="54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7" y="5236099"/>
            <a:ext cx="313752" cy="263838"/>
          </a:xfrm>
          <a:prstGeom prst="rect">
            <a:avLst/>
          </a:prstGeom>
        </p:spPr>
      </p:pic>
      <p:pic>
        <p:nvPicPr>
          <p:cNvPr id="46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852" y="3026653"/>
            <a:ext cx="275341" cy="231536"/>
          </a:xfrm>
          <a:prstGeom prst="rect">
            <a:avLst/>
          </a:prstGeom>
        </p:spPr>
      </p:pic>
      <p:pic>
        <p:nvPicPr>
          <p:cNvPr id="32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96" y="3059084"/>
            <a:ext cx="329069" cy="276717"/>
          </a:xfrm>
          <a:prstGeom prst="rect">
            <a:avLst/>
          </a:prstGeom>
        </p:spPr>
      </p:pic>
      <p:pic>
        <p:nvPicPr>
          <p:cNvPr id="28" name="misteBùi Liễu 096814278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29" y="3072259"/>
            <a:ext cx="297736" cy="2503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85040" y="4572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27" name="Bùi Liễu"/>
          <p:cNvSpPr/>
          <p:nvPr/>
        </p:nvSpPr>
        <p:spPr>
          <a:xfrm>
            <a:off x="2354748" y="2812744"/>
            <a:ext cx="175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</a:t>
            </a:r>
            <a:endParaRPr lang="en-US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Bùi Liễu"/>
          <p:cNvSpPr/>
          <p:nvPr/>
        </p:nvSpPr>
        <p:spPr>
          <a:xfrm>
            <a:off x="4954852" y="2832064"/>
            <a:ext cx="2443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Miss</a:t>
            </a:r>
            <a:endParaRPr lang="en-US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1" name="Google Shape;719;p38"/>
          <p:cNvSpPr txBox="1">
            <a:spLocks/>
          </p:cNvSpPr>
          <p:nvPr/>
        </p:nvSpPr>
        <p:spPr>
          <a:xfrm>
            <a:off x="2577213" y="5788854"/>
            <a:ext cx="558721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Click vào màn hình để phát tiếng, mỗi lần click là phát tiếng của 1 từ vựng.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53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2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1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20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81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64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10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10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10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10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3910815" y="1210823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 : ông, thầy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mis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340221"/>
            <a:ext cx="533400" cy="448541"/>
          </a:xfrm>
          <a:prstGeom prst="rect">
            <a:avLst/>
          </a:prstGeom>
        </p:spPr>
      </p:pic>
      <p:sp>
        <p:nvSpPr>
          <p:cNvPr id="4" name="Bùi Liễu"/>
          <p:cNvSpPr/>
          <p:nvPr/>
        </p:nvSpPr>
        <p:spPr>
          <a:xfrm>
            <a:off x="3937779" y="1927502"/>
            <a:ext cx="3546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Ms: bà, cô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"/>
          <p:cNvSpPr/>
          <p:nvPr/>
        </p:nvSpPr>
        <p:spPr>
          <a:xfrm>
            <a:off x="3921369" y="2667814"/>
            <a:ext cx="3546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this: đây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"/>
          <p:cNvSpPr/>
          <p:nvPr/>
        </p:nvSpPr>
        <p:spPr>
          <a:xfrm>
            <a:off x="3921368" y="3440772"/>
            <a:ext cx="3546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that: kia, đó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"/>
          <p:cNvSpPr/>
          <p:nvPr/>
        </p:nvSpPr>
        <p:spPr>
          <a:xfrm>
            <a:off x="3921367" y="4213730"/>
            <a:ext cx="5832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friend: bạn, bạn bè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"/>
          <p:cNvSpPr/>
          <p:nvPr/>
        </p:nvSpPr>
        <p:spPr>
          <a:xfrm>
            <a:off x="3921366" y="4969103"/>
            <a:ext cx="5832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it: nó, cái đó, điều đó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3921366" y="5756129"/>
            <a:ext cx="5832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teacher: giáo viên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564492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pic>
        <p:nvPicPr>
          <p:cNvPr id="11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562" y="994001"/>
            <a:ext cx="548838" cy="461523"/>
          </a:xfrm>
          <a:prstGeom prst="rect">
            <a:avLst/>
          </a:prstGeom>
        </p:spPr>
      </p:pic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868" y="2262471"/>
            <a:ext cx="510298" cy="429116"/>
          </a:xfrm>
          <a:prstGeom prst="rect">
            <a:avLst/>
          </a:prstGeom>
        </p:spPr>
      </p:pic>
      <p:pic>
        <p:nvPicPr>
          <p:cNvPr id="13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662" y="1674831"/>
            <a:ext cx="461738" cy="388278"/>
          </a:xfrm>
          <a:prstGeom prst="rect">
            <a:avLst/>
          </a:prstGeom>
        </p:spPr>
      </p:pic>
      <p:pic>
        <p:nvPicPr>
          <p:cNvPr id="14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275" y="2872499"/>
            <a:ext cx="457484" cy="384702"/>
          </a:xfrm>
          <a:prstGeom prst="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4153" y="3477146"/>
            <a:ext cx="432606" cy="363782"/>
          </a:xfrm>
          <a:prstGeom prst="rect">
            <a:avLst/>
          </a:prstGeom>
        </p:spPr>
      </p:pic>
      <p:pic>
        <p:nvPicPr>
          <p:cNvPr id="16" name="teacher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067" y="4024561"/>
            <a:ext cx="480099" cy="403720"/>
          </a:xfrm>
          <a:prstGeom prst="rect">
            <a:avLst/>
          </a:prstGeom>
        </p:spPr>
      </p:pic>
      <p:sp>
        <p:nvSpPr>
          <p:cNvPr id="17" name="Google Shape;719;p38"/>
          <p:cNvSpPr txBox="1">
            <a:spLocks/>
          </p:cNvSpPr>
          <p:nvPr/>
        </p:nvSpPr>
        <p:spPr>
          <a:xfrm>
            <a:off x="4673991" y="499862"/>
            <a:ext cx="558721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Click vào màn hình để phát tiếng, mỗi lần click là phát tiếng của 1 từ vựng.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7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3048000" y="2286000"/>
            <a:ext cx="7293693" cy="198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5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115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754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1516819" y="3213248"/>
            <a:ext cx="807133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2. Giới thiệu một người đang ở xa mình.	</a:t>
            </a:r>
            <a:endParaRPr lang="en-US" sz="36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"/>
          <p:cNvSpPr txBox="1"/>
          <p:nvPr/>
        </p:nvSpPr>
        <p:spPr>
          <a:xfrm>
            <a:off x="1516819" y="1728347"/>
            <a:ext cx="9356077" cy="592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939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cs typeface="Times New Roman"/>
            </a:endParaRPr>
          </a:p>
          <a:p>
            <a:pPr>
              <a:lnSpc>
                <a:spcPts val="1554"/>
              </a:lnSpc>
              <a:spcBef>
                <a:spcPts val="939"/>
              </a:spcBef>
            </a:pPr>
            <a:r>
              <a:rPr sz="3600">
                <a:solidFill>
                  <a:srgbClr val="000000"/>
                </a:solidFill>
                <a:cs typeface="Times New Roman"/>
              </a:rPr>
              <a:t>1.</a:t>
            </a:r>
            <a:r>
              <a:rPr lang="en-US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Giới</a:t>
            </a:r>
            <a:r>
              <a:rPr lang="vi-VN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thiệu một người  đang ở gần mình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.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1" name="Bùi Liễu"/>
          <p:cNvSpPr txBox="1"/>
          <p:nvPr/>
        </p:nvSpPr>
        <p:spPr>
          <a:xfrm>
            <a:off x="1955409" y="4576991"/>
            <a:ext cx="3048000" cy="464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endParaRPr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/>
          <p:cNvSpPr txBox="1"/>
          <p:nvPr/>
        </p:nvSpPr>
        <p:spPr>
          <a:xfrm>
            <a:off x="1934293" y="5252700"/>
            <a:ext cx="6781800" cy="1223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>
                <a:cs typeface="Times New Roman"/>
              </a:rPr>
              <a:t>This is </a:t>
            </a:r>
            <a:r>
              <a:rPr lang="vi-VN" sz="3600">
                <a:solidFill>
                  <a:schemeClr val="accent4"/>
                </a:solidFill>
                <a:cs typeface="Times New Roman"/>
              </a:rPr>
              <a:t>Mai</a:t>
            </a:r>
            <a:r>
              <a:rPr sz="3600">
                <a:solidFill>
                  <a:srgbClr val="000000"/>
                </a:solidFill>
                <a:cs typeface="Times New Roman"/>
              </a:rPr>
              <a:t>. 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   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(</a:t>
            </a:r>
            <a:r>
              <a:rPr lang="vi-VN" sz="3600" i="1">
                <a:solidFill>
                  <a:srgbClr val="000000"/>
                </a:solidFill>
                <a:cs typeface="Times New Roman"/>
              </a:rPr>
              <a:t>Đây là </a:t>
            </a:r>
            <a:r>
              <a:rPr sz="3600" i="1">
                <a:solidFill>
                  <a:schemeClr val="accent4"/>
                </a:solidFill>
                <a:cs typeface="Times New Roman"/>
              </a:rPr>
              <a:t>Mai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.)</a:t>
            </a:r>
            <a:endParaRPr sz="3600" i="1" dirty="0">
              <a:solidFill>
                <a:srgbClr val="000000"/>
              </a:solidFill>
              <a:cs typeface="Times New Roman"/>
            </a:endParaRPr>
          </a:p>
          <a:p>
            <a:pPr marL="0" marR="0">
              <a:spcBef>
                <a:spcPts val="926"/>
              </a:spcBef>
              <a:spcAft>
                <a:spcPts val="0"/>
              </a:spcAft>
            </a:pPr>
            <a:r>
              <a:rPr lang="vi-VN" sz="3600">
                <a:cs typeface="Times New Roman"/>
              </a:rPr>
              <a:t>That’s </a:t>
            </a:r>
            <a:r>
              <a:rPr lang="vi-VN" sz="3600">
                <a:solidFill>
                  <a:schemeClr val="accent4"/>
                </a:solidFill>
                <a:cs typeface="Times New Roman"/>
              </a:rPr>
              <a:t>Lucy</a:t>
            </a:r>
            <a:r>
              <a:rPr sz="3600">
                <a:cs typeface="Times New Roman"/>
              </a:rPr>
              <a:t>. </a:t>
            </a:r>
            <a:r>
              <a:rPr lang="vi-VN" sz="3600">
                <a:cs typeface="Times New Roman"/>
              </a:rPr>
              <a:t>  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(</a:t>
            </a:r>
            <a:r>
              <a:rPr lang="vi-VN" sz="3600" i="1">
                <a:solidFill>
                  <a:srgbClr val="000000"/>
                </a:solidFill>
                <a:cs typeface="Times New Roman"/>
              </a:rPr>
              <a:t>Kia/đó là </a:t>
            </a:r>
            <a:r>
              <a:rPr lang="vi-VN" sz="3600" i="1">
                <a:solidFill>
                  <a:schemeClr val="accent4"/>
                </a:solidFill>
                <a:cs typeface="Times New Roman"/>
              </a:rPr>
              <a:t>Lucy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.)</a:t>
            </a:r>
            <a:endParaRPr sz="3600" i="1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3" name="Bùi Liễu"/>
          <p:cNvSpPr/>
          <p:nvPr/>
        </p:nvSpPr>
        <p:spPr>
          <a:xfrm>
            <a:off x="8435729" y="4606369"/>
            <a:ext cx="3110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ea typeface="Calibri" panose="020F0502020204030204" pitchFamily="34" charset="0"/>
                <a:cs typeface="Arial" panose="020B0604020202020204" pitchFamily="34" charset="0"/>
              </a:rPr>
              <a:t>(that’s = that is)</a:t>
            </a:r>
            <a:endParaRPr lang="en-US" sz="3600" dirty="0"/>
          </a:p>
        </p:txBody>
      </p:sp>
      <p:sp>
        <p:nvSpPr>
          <p:cNvPr id="2" name="Bùi Liễu"/>
          <p:cNvSpPr/>
          <p:nvPr/>
        </p:nvSpPr>
        <p:spPr>
          <a:xfrm>
            <a:off x="4049695" y="2489885"/>
            <a:ext cx="3695971" cy="65213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chemeClr val="tx1"/>
                </a:solidFill>
              </a:rPr>
              <a:t>This is </a:t>
            </a:r>
            <a:r>
              <a:rPr lang="vi-VN" sz="3600">
                <a:solidFill>
                  <a:schemeClr val="accent4"/>
                </a:solidFill>
              </a:rPr>
              <a:t>______</a:t>
            </a:r>
            <a:r>
              <a:rPr lang="vi-VN" sz="36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Bùi Liễu"/>
          <p:cNvSpPr/>
          <p:nvPr/>
        </p:nvSpPr>
        <p:spPr>
          <a:xfrm>
            <a:off x="4059420" y="3924861"/>
            <a:ext cx="3693217" cy="65213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chemeClr val="tx1"/>
                </a:solidFill>
              </a:rPr>
              <a:t>That’s </a:t>
            </a:r>
            <a:r>
              <a:rPr lang="vi-VN" sz="3600">
                <a:solidFill>
                  <a:schemeClr val="accent4"/>
                </a:solidFill>
              </a:rPr>
              <a:t>______</a:t>
            </a:r>
            <a:r>
              <a:rPr lang="vi-VN" sz="36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Bùi Liễu"/>
          <p:cNvSpPr/>
          <p:nvPr/>
        </p:nvSpPr>
        <p:spPr>
          <a:xfrm>
            <a:off x="4191000" y="453595"/>
            <a:ext cx="4724400" cy="1012851"/>
          </a:xfrm>
          <a:prstGeom prst="ribbon2">
            <a:avLst>
              <a:gd name="adj1" fmla="val 16667"/>
              <a:gd name="adj2" fmla="val 70553"/>
            </a:avLst>
          </a:prstGeom>
          <a:solidFill>
            <a:schemeClr val="accent4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vi-VN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37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2" grpId="0"/>
      <p:bldP spid="13" grpId="0"/>
      <p:bldP spid="2" grpId="0" animBg="1"/>
      <p:bldP spid="1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472938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Forte" panose="03060902040502070203" pitchFamily="66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028748" y="485608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tick.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85970" y="559424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3733800" y="1155318"/>
            <a:ext cx="7696200" cy="523947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Google Shape;719;p38"/>
          <p:cNvSpPr txBox="1">
            <a:spLocks/>
          </p:cNvSpPr>
          <p:nvPr/>
        </p:nvSpPr>
        <p:spPr>
          <a:xfrm>
            <a:off x="1017230" y="373647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14" name="Google Shape;719;p38"/>
          <p:cNvSpPr txBox="1">
            <a:spLocks/>
          </p:cNvSpPr>
          <p:nvPr/>
        </p:nvSpPr>
        <p:spPr>
          <a:xfrm>
            <a:off x="457200" y="259080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_____.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_____.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3" r="26230"/>
          <a:stretch/>
        </p:blipFill>
        <p:spPr>
          <a:xfrm>
            <a:off x="4038600" y="1387108"/>
            <a:ext cx="3322824" cy="2210152"/>
          </a:xfrm>
          <a:prstGeom prst="round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3" r="29884"/>
          <a:stretch/>
        </p:blipFill>
        <p:spPr>
          <a:xfrm>
            <a:off x="7764686" y="1387109"/>
            <a:ext cx="3322824" cy="2232392"/>
          </a:xfrm>
          <a:prstGeom prst="round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 r="14271" b="612"/>
          <a:stretch/>
        </p:blipFill>
        <p:spPr>
          <a:xfrm>
            <a:off x="4027264" y="3952939"/>
            <a:ext cx="3334160" cy="2159605"/>
          </a:xfrm>
          <a:prstGeom prst="round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" r="22129"/>
          <a:stretch/>
        </p:blipFill>
        <p:spPr>
          <a:xfrm>
            <a:off x="7788460" y="3971988"/>
            <a:ext cx="3275276" cy="2140555"/>
          </a:xfrm>
          <a:prstGeom prst="roundRect">
            <a:avLst/>
          </a:prstGeom>
        </p:spPr>
      </p:pic>
      <p:pic>
        <p:nvPicPr>
          <p:cNvPr id="2" name="Track 2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85" end="2256.9682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159" y="484585"/>
            <a:ext cx="609600" cy="51261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971598" y="3058146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667298" y="3128388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990443" y="5755060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0725947" y="5690871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Google Shape;719;p38"/>
          <p:cNvSpPr txBox="1">
            <a:spLocks/>
          </p:cNvSpPr>
          <p:nvPr/>
        </p:nvSpPr>
        <p:spPr>
          <a:xfrm>
            <a:off x="609600" y="1264546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Slide đầu tiên là giới thiệu.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19;p38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3" r="26230"/>
          <a:stretch/>
        </p:blipFill>
        <p:spPr>
          <a:xfrm>
            <a:off x="5614851" y="1600200"/>
            <a:ext cx="4924697" cy="4010110"/>
          </a:xfrm>
          <a:prstGeom prst="rect">
            <a:avLst/>
          </a:prstGeom>
        </p:spPr>
      </p:pic>
      <p:sp>
        <p:nvSpPr>
          <p:cNvPr id="14" name="Google Shape;719;p38"/>
          <p:cNvSpPr txBox="1">
            <a:spLocks/>
          </p:cNvSpPr>
          <p:nvPr/>
        </p:nvSpPr>
        <p:spPr>
          <a:xfrm>
            <a:off x="1733006" y="251460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_____.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_____.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3429000" y="2514600"/>
            <a:ext cx="11430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</a:p>
        </p:txBody>
      </p:sp>
      <p:sp>
        <p:nvSpPr>
          <p:cNvPr id="7" name="Oval 6"/>
          <p:cNvSpPr/>
          <p:nvPr/>
        </p:nvSpPr>
        <p:spPr>
          <a:xfrm>
            <a:off x="5961742" y="5867400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4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19;p38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3" r="29884"/>
          <a:stretch/>
        </p:blipFill>
        <p:spPr>
          <a:xfrm>
            <a:off x="5791201" y="1664121"/>
            <a:ext cx="4876800" cy="3949804"/>
          </a:xfrm>
          <a:prstGeom prst="rect">
            <a:avLst/>
          </a:prstGeom>
        </p:spPr>
      </p:pic>
      <p:sp>
        <p:nvSpPr>
          <p:cNvPr id="14" name="Google Shape;719;p38"/>
          <p:cNvSpPr txBox="1">
            <a:spLocks/>
          </p:cNvSpPr>
          <p:nvPr/>
        </p:nvSpPr>
        <p:spPr>
          <a:xfrm>
            <a:off x="1733006" y="251460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_____.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_____.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3429000" y="2514600"/>
            <a:ext cx="11430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</a:p>
        </p:txBody>
      </p:sp>
      <p:sp>
        <p:nvSpPr>
          <p:cNvPr id="8" name="Oval 7"/>
          <p:cNvSpPr/>
          <p:nvPr/>
        </p:nvSpPr>
        <p:spPr>
          <a:xfrm>
            <a:off x="5961742" y="5867400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555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19;p38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 r="14271" b="612"/>
          <a:stretch/>
        </p:blipFill>
        <p:spPr>
          <a:xfrm>
            <a:off x="5562600" y="2209800"/>
            <a:ext cx="5334000" cy="2926470"/>
          </a:xfrm>
          <a:prstGeom prst="rect">
            <a:avLst/>
          </a:prstGeom>
        </p:spPr>
      </p:pic>
      <p:sp>
        <p:nvSpPr>
          <p:cNvPr id="14" name="Google Shape;719;p38"/>
          <p:cNvSpPr txBox="1">
            <a:spLocks/>
          </p:cNvSpPr>
          <p:nvPr/>
        </p:nvSpPr>
        <p:spPr>
          <a:xfrm>
            <a:off x="1733006" y="251460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________.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_________.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3294743" y="3333750"/>
            <a:ext cx="26670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Long</a:t>
            </a:r>
          </a:p>
        </p:txBody>
      </p:sp>
      <p:sp>
        <p:nvSpPr>
          <p:cNvPr id="8" name="Oval 7"/>
          <p:cNvSpPr/>
          <p:nvPr/>
        </p:nvSpPr>
        <p:spPr>
          <a:xfrm>
            <a:off x="5961742" y="5867400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481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19;p38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" r="22129"/>
          <a:stretch/>
        </p:blipFill>
        <p:spPr>
          <a:xfrm>
            <a:off x="5257800" y="1981200"/>
            <a:ext cx="5748880" cy="3440444"/>
          </a:xfrm>
          <a:prstGeom prst="rect">
            <a:avLst/>
          </a:prstGeom>
        </p:spPr>
      </p:pic>
      <p:sp>
        <p:nvSpPr>
          <p:cNvPr id="14" name="Google Shape;719;p38"/>
          <p:cNvSpPr txBox="1">
            <a:spLocks/>
          </p:cNvSpPr>
          <p:nvPr/>
        </p:nvSpPr>
        <p:spPr>
          <a:xfrm>
            <a:off x="1733006" y="251460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________.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_________.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3395120" y="3333750"/>
            <a:ext cx="224368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Hoa</a:t>
            </a:r>
          </a:p>
        </p:txBody>
      </p:sp>
      <p:sp>
        <p:nvSpPr>
          <p:cNvPr id="8" name="Oval 7"/>
          <p:cNvSpPr/>
          <p:nvPr/>
        </p:nvSpPr>
        <p:spPr>
          <a:xfrm>
            <a:off x="5961742" y="5867400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52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r="10605"/>
          <a:stretch/>
        </p:blipFill>
        <p:spPr>
          <a:xfrm>
            <a:off x="2209800" y="1219200"/>
            <a:ext cx="7924800" cy="524900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24" name="Bùi Liễu 0968142780"/>
          <p:cNvSpPr/>
          <p:nvPr/>
        </p:nvSpPr>
        <p:spPr>
          <a:xfrm>
            <a:off x="8915400" y="1981200"/>
            <a:ext cx="2405278" cy="457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</a:rPr>
              <a:t>that’s = that is</a:t>
            </a:r>
            <a:endParaRPr lang="vi-VN" sz="2800">
              <a:solidFill>
                <a:srgbClr val="002060"/>
              </a:solidFill>
            </a:endParaRPr>
          </a:p>
        </p:txBody>
      </p:sp>
      <p:sp>
        <p:nvSpPr>
          <p:cNvPr id="27" name="Google Shape;712;p38"/>
          <p:cNvSpPr txBox="1">
            <a:spLocks/>
          </p:cNvSpPr>
          <p:nvPr/>
        </p:nvSpPr>
        <p:spPr>
          <a:xfrm>
            <a:off x="952500" y="356419"/>
            <a:ext cx="3581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82341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32093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581400" y="2800435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accent4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000" b="1" dirty="0">
              <a:solidFill>
                <a:schemeClr val="accent4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47800" y="2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69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12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9" y="1997144"/>
            <a:ext cx="2930284" cy="31626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11" y="1997144"/>
            <a:ext cx="2884738" cy="31135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22" y="4329849"/>
            <a:ext cx="618699" cy="12438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77" y="4462562"/>
            <a:ext cx="824932" cy="13469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584" y="4462562"/>
            <a:ext cx="657368" cy="13018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149" y="4337601"/>
            <a:ext cx="631589" cy="12567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29" y="-2485517"/>
            <a:ext cx="10058400" cy="2166635"/>
          </a:xfrm>
          <a:prstGeom prst="rect">
            <a:avLst/>
          </a:prstGeom>
        </p:spPr>
      </p:pic>
      <p:sp>
        <p:nvSpPr>
          <p:cNvPr id="16" name="Rounded Rectangle 15">
            <a:hlinkClick r:id="" action="ppaction://hlinkshowjump?jump=nextslide"/>
          </p:cNvPr>
          <p:cNvSpPr/>
          <p:nvPr/>
        </p:nvSpPr>
        <p:spPr>
          <a:xfrm>
            <a:off x="5167910" y="4718269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35C83B-8550-4918-92BD-7FDA5A9A0681}"/>
              </a:ext>
            </a:extLst>
          </p:cNvPr>
          <p:cNvSpPr txBox="1"/>
          <p:nvPr/>
        </p:nvSpPr>
        <p:spPr>
          <a:xfrm>
            <a:off x="2092554" y="-1453799"/>
            <a:ext cx="8698817" cy="2166635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904580"/>
              </a:avLst>
            </a:prstTxWarp>
            <a:spAutoFit/>
          </a:bodyPr>
          <a:lstStyle/>
          <a:p>
            <a:r>
              <a:rPr lang="en-US" sz="34400" b="1">
                <a:ln w="28575">
                  <a:solidFill>
                    <a:srgbClr val="FF3F3F"/>
                  </a:solidFill>
                  <a:prstDash val="solid"/>
                </a:ln>
                <a:solidFill>
                  <a:srgbClr val="F9D000"/>
                </a:solidFill>
                <a:effectLst>
                  <a:glow rad="2032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.VnBodoniH" panose="020B7200000000000000" pitchFamily="34" charset="0"/>
              </a:rPr>
              <a:t>School bus</a:t>
            </a:r>
          </a:p>
        </p:txBody>
      </p:sp>
    </p:spTree>
    <p:extLst>
      <p:ext uri="{BB962C8B-B14F-4D97-AF65-F5344CB8AC3E}">
        <p14:creationId xmlns:p14="http://schemas.microsoft.com/office/powerpoint/2010/main" val="36689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7.40741E-7 L 0.0875 -0.08958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375" y="-449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2.59259E-6 L 0.03346 -0.09815 " pathEditMode="relative" rAng="0" ptsTypes="AA">
                                          <p:cBhvr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67" y="-490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05482 -0.0729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47" y="-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4.07407E-6 L -0.12136 -0.05532 " pathEditMode="relative" rAng="0" ptsTypes="AA">
                                          <p:cBhvr>
                                            <p:cTn id="21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068" y="-277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9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2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94714 0.01967 " pathEditMode="relative" rAng="0" ptsTypes="AA">
                                          <p:cBhvr>
                                            <p:cTn id="3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7357" y="97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35" presetID="42" presetClass="path" presetSubtype="0" accel="40000" fill="hold" grpId="0" nodeType="after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81481E-6 L 0.00533 0.52917 " pathEditMode="relative" rAng="0" ptsTypes="AA" p14:bounceEnd="57000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" y="2645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6" grpId="1" animBg="1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7.40741E-7 L 0.0875 -0.08958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375" y="-449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2.59259E-6 L 0.03346 -0.09815 " pathEditMode="relative" rAng="0" ptsTypes="AA">
                                          <p:cBhvr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67" y="-490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05482 -0.0729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47" y="-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4.07407E-6 L -0.12136 -0.05532 " pathEditMode="relative" rAng="0" ptsTypes="AA">
                                          <p:cBhvr>
                                            <p:cTn id="21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068" y="-277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10" presetClass="exit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29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2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44444E-6 L 0.94714 0.01967 " pathEditMode="relative" rAng="0" ptsTypes="AA">
                                          <p:cBhvr>
                                            <p:cTn id="3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7357" y="97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35" presetID="42" presetClass="path" presetSubtype="0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81481E-6 L 0.00533 0.52917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60" y="2645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6" grpId="1" animBg="1"/>
          <p:bldP spid="2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CCA2F-908C-4590-AABE-44B915C3BD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81600" y="4047924"/>
            <a:ext cx="2961127" cy="537930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Nam.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7" t="9002" r="26701" b="44122"/>
          <a:stretch/>
        </p:blipFill>
        <p:spPr bwMode="auto">
          <a:xfrm>
            <a:off x="5401906" y="717984"/>
            <a:ext cx="237744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719;p38"/>
          <p:cNvSpPr txBox="1">
            <a:spLocks/>
          </p:cNvSpPr>
          <p:nvPr/>
        </p:nvSpPr>
        <p:spPr>
          <a:xfrm>
            <a:off x="4648200" y="36781"/>
            <a:ext cx="769485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H/s nhìn hình và nói, cô giáo nhấn “check” để hiển thị đáp án.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986C4-297A-4D0D-80AA-300D614E7C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59542" y="4099488"/>
            <a:ext cx="3294658" cy="546033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That’s Mr Long.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42" y="654314"/>
            <a:ext cx="3724535" cy="212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1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>
          <a:xfrm>
            <a:off x="2362200" y="422630"/>
            <a:ext cx="7228115" cy="5722258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10000" y="3124200"/>
            <a:ext cx="433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>
                <a:solidFill>
                  <a:schemeClr val="accent4"/>
                </a:solidFill>
                <a:latin typeface="Forte" panose="03060902040502070203" pitchFamily="66" charset="0"/>
              </a:rPr>
              <a:t>Warm-up</a:t>
            </a:r>
            <a:r>
              <a:rPr lang="en-US" sz="9600">
                <a:solidFill>
                  <a:schemeClr val="accent4"/>
                </a:solidFill>
                <a:latin typeface="Forte" panose="03060902040502070203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0396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CCA2F-908C-4590-AABE-44B915C3BD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81600" y="4047924"/>
            <a:ext cx="2961127" cy="537930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Mary.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2932" y="630377"/>
            <a:ext cx="3950291" cy="207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65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986C4-297A-4D0D-80AA-300D614E7C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59542" y="4099488"/>
            <a:ext cx="3294658" cy="546033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This is Ms Hoa.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8200"/>
            <a:ext cx="946053" cy="183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5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CCA2F-908C-4590-AABE-44B915C3BD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81600" y="4047924"/>
            <a:ext cx="2961127" cy="537930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Mai.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8935" y="612784"/>
            <a:ext cx="3333772" cy="224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48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986C4-297A-4D0D-80AA-300D614E7C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59542" y="4099488"/>
            <a:ext cx="2765258" cy="546033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This is Minh.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153" y="654315"/>
            <a:ext cx="1512513" cy="201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8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CCA2F-908C-4590-AABE-44B915C3BD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81600" y="4047924"/>
            <a:ext cx="2961127" cy="537930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This is Linh.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5333" y="717984"/>
            <a:ext cx="15705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7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986C4-297A-4D0D-80AA-300D614E7C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719380" y="4086376"/>
            <a:ext cx="2308058" cy="546033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That’s Bill.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06" y="654314"/>
            <a:ext cx="3296007" cy="201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9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CCA2F-908C-4590-AABE-44B915C3BD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181600" y="4047924"/>
            <a:ext cx="2961127" cy="537930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That’s Lucy.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216" y="642060"/>
            <a:ext cx="2740821" cy="205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12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986C4-297A-4D0D-80AA-300D614E7C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9" t="24952" r="1661"/>
          <a:stretch/>
        </p:blipFill>
        <p:spPr>
          <a:xfrm>
            <a:off x="3256280" y="2842260"/>
            <a:ext cx="2674389" cy="17435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77" y="594647"/>
            <a:ext cx="4290100" cy="4630351"/>
          </a:xfrm>
          <a:prstGeom prst="rect">
            <a:avLst/>
          </a:prstGeom>
        </p:spPr>
      </p:pic>
      <p:sp>
        <p:nvSpPr>
          <p:cNvPr id="8" name="Mspham"/>
          <p:cNvSpPr/>
          <p:nvPr/>
        </p:nvSpPr>
        <p:spPr>
          <a:xfrm>
            <a:off x="3133157" y="5459951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</a:p>
        </p:txBody>
      </p:sp>
      <p:sp>
        <p:nvSpPr>
          <p:cNvPr id="17" name="Rounded Rectangle 16">
            <a:hlinkClick r:id="" action="ppaction://hlinkshowjump?jump=nextslide"/>
          </p:cNvPr>
          <p:cNvSpPr/>
          <p:nvPr/>
        </p:nvSpPr>
        <p:spPr>
          <a:xfrm>
            <a:off x="6918078" y="5398367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5522507" y="4056907"/>
            <a:ext cx="2536658" cy="546033"/>
          </a:xfrm>
          <a:prstGeom prst="verticalScroll">
            <a:avLst>
              <a:gd name="adj" fmla="val 375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This is Ben.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271" y="838200"/>
            <a:ext cx="1963130" cy="183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7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2057" y="4035761"/>
            <a:ext cx="3285447" cy="17751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003" y="4331193"/>
            <a:ext cx="618699" cy="12438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58" y="4463906"/>
            <a:ext cx="824932" cy="13469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165" y="4463906"/>
            <a:ext cx="657368" cy="13018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30" y="4338945"/>
            <a:ext cx="631589" cy="1256732"/>
          </a:xfrm>
          <a:prstGeom prst="rect">
            <a:avLst/>
          </a:prstGeom>
        </p:spPr>
      </p:pic>
      <p:sp>
        <p:nvSpPr>
          <p:cNvPr id="12" name="Rounded Rectangle 11">
            <a:hlinkClick r:id="" action="ppaction://hlinkshowjump?jump=nextslide"/>
          </p:cNvPr>
          <p:cNvSpPr/>
          <p:nvPr/>
        </p:nvSpPr>
        <p:spPr>
          <a:xfrm>
            <a:off x="8388673" y="5467815"/>
            <a:ext cx="3072245" cy="855423"/>
          </a:xfrm>
          <a:prstGeom prst="roundRect">
            <a:avLst>
              <a:gd name="adj" fmla="val 50000"/>
            </a:avLst>
          </a:prstGeom>
          <a:solidFill>
            <a:srgbClr val="FF3F3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</a:t>
            </a:r>
          </a:p>
        </p:txBody>
      </p:sp>
    </p:spTree>
    <p:extLst>
      <p:ext uri="{BB962C8B-B14F-4D97-AF65-F5344CB8AC3E}">
        <p14:creationId xmlns:p14="http://schemas.microsoft.com/office/powerpoint/2010/main" val="41564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69037 -0.00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8" y="-4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22222E-6 L 0.0875 -0.0895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449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07407E-6 L 0.03346 -0.098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490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5482 -0.0729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" y="-365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12135 -0.0553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8" y="-27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83" y="4131840"/>
            <a:ext cx="2960709" cy="1918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47" y="1433005"/>
            <a:ext cx="2987084" cy="18813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83" y="1433005"/>
            <a:ext cx="2941756" cy="19143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854" y="4131840"/>
            <a:ext cx="2981590" cy="191862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11" name="Google Shape;722;p38"/>
          <p:cNvSpPr txBox="1">
            <a:spLocks/>
          </p:cNvSpPr>
          <p:nvPr/>
        </p:nvSpPr>
        <p:spPr>
          <a:xfrm>
            <a:off x="1273516" y="297849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94393" y="2737186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>
            <a:off x="5612283" y="5462010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>
            <a:off x="9175849" y="5446964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1777902" y="2012454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35" name="Google Shape;722;p38"/>
          <p:cNvSpPr txBox="1">
            <a:spLocks/>
          </p:cNvSpPr>
          <p:nvPr/>
        </p:nvSpPr>
        <p:spPr>
          <a:xfrm>
            <a:off x="1784967" y="4606160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63906" y="2754202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/>
          <p:cNvSpPr/>
          <p:nvPr/>
        </p:nvSpPr>
        <p:spPr>
          <a:xfrm>
            <a:off x="4648199" y="3354596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165631" y="3374738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633545" y="6057023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150977" y="6077165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719;p38"/>
          <p:cNvSpPr txBox="1">
            <a:spLocks/>
          </p:cNvSpPr>
          <p:nvPr/>
        </p:nvSpPr>
        <p:spPr>
          <a:xfrm>
            <a:off x="2072608" y="811329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Slide đầu tiên là giới thiệu.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1300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 0968142780"/>
          <p:cNvSpPr/>
          <p:nvPr/>
        </p:nvSpPr>
        <p:spPr>
          <a:xfrm>
            <a:off x="5105400" y="279981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 i="1">
                <a:solidFill>
                  <a:srgbClr val="000000"/>
                </a:solidFill>
                <a:latin typeface="OpenSans"/>
              </a:rPr>
            </a:br>
            <a:endParaRPr lang="vi-VN">
              <a:solidFill>
                <a:srgbClr val="000000"/>
              </a:solidFill>
              <a:latin typeface="OpenSans"/>
            </a:endParaRP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>
                <a:solidFill>
                  <a:srgbClr val="000000"/>
                </a:solidFill>
                <a:latin typeface="OpenSans"/>
              </a:rPr>
            </a:br>
            <a:br>
              <a:rPr lang="vi-VN">
                <a:solidFill>
                  <a:srgbClr val="000000"/>
                </a:solidFill>
                <a:latin typeface="OpenSans"/>
              </a:rPr>
            </a:br>
            <a:endParaRPr lang="vi-VN"/>
          </a:p>
        </p:txBody>
      </p:sp>
      <p:sp>
        <p:nvSpPr>
          <p:cNvPr id="3" name="Bùi Liễu  0968142780"/>
          <p:cNvSpPr/>
          <p:nvPr/>
        </p:nvSpPr>
        <p:spPr>
          <a:xfrm>
            <a:off x="3327705" y="1648328"/>
            <a:ext cx="38208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 </a:t>
            </a:r>
          </a:p>
        </p:txBody>
      </p:sp>
      <p:sp>
        <p:nvSpPr>
          <p:cNvPr id="5" name="Bùi Liễu  0968142780"/>
          <p:cNvSpPr/>
          <p:nvPr/>
        </p:nvSpPr>
        <p:spPr>
          <a:xfrm>
            <a:off x="3327705" y="2315896"/>
            <a:ext cx="3266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Mary.</a:t>
            </a:r>
            <a:endParaRPr lang="vi-VN" sz="3200"/>
          </a:p>
        </p:txBody>
      </p:sp>
      <p:sp>
        <p:nvSpPr>
          <p:cNvPr id="6" name="Bùi Liễu 0968142780"/>
          <p:cNvSpPr/>
          <p:nvPr/>
        </p:nvSpPr>
        <p:spPr>
          <a:xfrm>
            <a:off x="3327705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7" name="Bùi Liễu  0968142780"/>
          <p:cNvSpPr/>
          <p:nvPr/>
        </p:nvSpPr>
        <p:spPr>
          <a:xfrm>
            <a:off x="5238132" y="4055950"/>
            <a:ext cx="3707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</a:t>
            </a:r>
            <a:endParaRPr lang="vi-VN" sz="3200"/>
          </a:p>
        </p:txBody>
      </p:sp>
      <p:sp>
        <p:nvSpPr>
          <p:cNvPr id="8" name="Bùi Liễu  0968142780"/>
          <p:cNvSpPr/>
          <p:nvPr/>
        </p:nvSpPr>
        <p:spPr>
          <a:xfrm>
            <a:off x="5264509" y="4686997"/>
            <a:ext cx="3251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Nam.</a:t>
            </a:r>
            <a:endParaRPr lang="vi-VN" sz="3200"/>
          </a:p>
        </p:txBody>
      </p:sp>
      <p:sp>
        <p:nvSpPr>
          <p:cNvPr id="9" name="Rectangle 8"/>
          <p:cNvSpPr/>
          <p:nvPr/>
        </p:nvSpPr>
        <p:spPr>
          <a:xfrm>
            <a:off x="5276599" y="5345636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t="21962" r="55863"/>
          <a:stretch/>
        </p:blipFill>
        <p:spPr>
          <a:xfrm>
            <a:off x="1177252" y="1909938"/>
            <a:ext cx="2440059" cy="4876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7" t="30339" r="17437" b="9986"/>
          <a:stretch/>
        </p:blipFill>
        <p:spPr>
          <a:xfrm>
            <a:off x="8640394" y="2562322"/>
            <a:ext cx="2362200" cy="3664577"/>
          </a:xfrm>
          <a:prstGeom prst="rect">
            <a:avLst/>
          </a:prstGeom>
        </p:spPr>
      </p:pic>
      <p:sp>
        <p:nvSpPr>
          <p:cNvPr id="13" name="Bùi Liễu"/>
          <p:cNvSpPr txBox="1">
            <a:spLocks/>
          </p:cNvSpPr>
          <p:nvPr/>
        </p:nvSpPr>
        <p:spPr>
          <a:xfrm>
            <a:off x="1828800" y="556168"/>
            <a:ext cx="411480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chant.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 0968142780"/>
          <p:cNvSpPr/>
          <p:nvPr/>
        </p:nvSpPr>
        <p:spPr>
          <a:xfrm>
            <a:off x="4381691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16" name="Bùi Liễu  0968142780"/>
          <p:cNvSpPr/>
          <p:nvPr/>
        </p:nvSpPr>
        <p:spPr>
          <a:xfrm>
            <a:off x="5518958" y="2977259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Mary.</a:t>
            </a:r>
          </a:p>
        </p:txBody>
      </p:sp>
      <p:sp>
        <p:nvSpPr>
          <p:cNvPr id="17" name="Bùi Liễu  0968142780"/>
          <p:cNvSpPr/>
          <p:nvPr/>
        </p:nvSpPr>
        <p:spPr>
          <a:xfrm>
            <a:off x="7507015" y="5331040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76445" y="5338338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  <p:pic>
        <p:nvPicPr>
          <p:cNvPr id="11" name="TA3_U2_Track 24_Mary and Nam chant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309.0834"/>
                    <p14:bmk name="Bookmark 2" time="8640"/>
                    <p14:bmk name="Bookmark 3" time="13110"/>
                    <p14:bmk name="Bookmark 4" time="15170"/>
                    <p14:bmk name="Bookmark 5" time="17550"/>
                    <p14:bmk name="Bookmark 6" time="21719.2709"/>
                    <p14:bmk name="Bookmark 7" time="26200"/>
                    <p14:bmk name="Bookmark 8" time="30580"/>
                    <p14:bmk name="Bookmark 9" time="32770"/>
                    <p14:bmk name="Bookmark 10" time="34830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167" y="514459"/>
            <a:ext cx="1096466" cy="109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2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8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9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5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7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/>
          <p:bldP spid="6" grpId="0"/>
          <p:bldP spid="7" grpId="0"/>
          <p:bldP spid="8" grpId="0"/>
          <p:bldP spid="9" grpId="0"/>
          <p:bldP spid="15" grpId="0"/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2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9" y="1828631"/>
            <a:ext cx="4987649" cy="36868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202" y="1908251"/>
            <a:ext cx="4954798" cy="3633548"/>
          </a:xfrm>
          <a:prstGeom prst="rect">
            <a:avLst/>
          </a:prstGeom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ùi Liễu 0968142780"/>
          <p:cNvSpPr/>
          <p:nvPr/>
        </p:nvSpPr>
        <p:spPr>
          <a:xfrm>
            <a:off x="5201641" y="4964673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5638800" y="5791200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42" name="square 2"/>
          <p:cNvSpPr/>
          <p:nvPr/>
        </p:nvSpPr>
        <p:spPr>
          <a:xfrm>
            <a:off x="10848415" y="4964673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4" name="Bùi Liễu 096814278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10760125" y="4895950"/>
            <a:ext cx="793969" cy="714572"/>
          </a:xfrm>
          <a:prstGeom prst="rect">
            <a:avLst/>
          </a:prstGeom>
        </p:spPr>
      </p:pic>
      <p:pic>
        <p:nvPicPr>
          <p:cNvPr id="2" name="Track 2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72" end="12787.458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884005"/>
            <a:ext cx="609600" cy="51261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244454" y="5765348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642349" y="5684087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6027397" y="1115472"/>
            <a:ext cx="5338146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Click on the squares to show  answer.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7454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414" y="1961619"/>
            <a:ext cx="4991611" cy="35809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08" y="1979464"/>
            <a:ext cx="4802114" cy="358092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11" name="Google Shape;722;p38"/>
          <p:cNvSpPr txBox="1">
            <a:spLocks/>
          </p:cNvSpPr>
          <p:nvPr/>
        </p:nvSpPr>
        <p:spPr>
          <a:xfrm>
            <a:off x="1273516" y="5334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722;p38"/>
          <p:cNvSpPr txBox="1">
            <a:spLocks/>
          </p:cNvSpPr>
          <p:nvPr/>
        </p:nvSpPr>
        <p:spPr>
          <a:xfrm>
            <a:off x="5648822" y="5798618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1" name="Bùi Liễu 0968142780"/>
          <p:cNvSpPr/>
          <p:nvPr/>
        </p:nvSpPr>
        <p:spPr>
          <a:xfrm>
            <a:off x="10712098" y="5002142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Bùi Liễu square 1"/>
          <p:cNvSpPr/>
          <p:nvPr/>
        </p:nvSpPr>
        <p:spPr>
          <a:xfrm>
            <a:off x="5031432" y="4965419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4" name="Bùi Liễu 096814278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4927924" y="4870550"/>
            <a:ext cx="793969" cy="714572"/>
          </a:xfrm>
          <a:prstGeom prst="rect">
            <a:avLst/>
          </a:prstGeom>
        </p:spPr>
      </p:pic>
      <p:pic>
        <p:nvPicPr>
          <p:cNvPr id="10" name="Track 2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47" end="2493.458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884005"/>
            <a:ext cx="609600" cy="512618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3244454" y="5765348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642349" y="5684087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6027397" y="1115472"/>
            <a:ext cx="5338146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Click on the squares to show  answer.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37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1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78423" y="4191000"/>
            <a:ext cx="5791200" cy="140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: Ben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______ Nam.</a:t>
            </a:r>
          </a:p>
          <a:p>
            <a:pPr algn="l">
              <a:lnSpc>
                <a:spcPct val="150000"/>
              </a:lnSpc>
            </a:pPr>
            <a:r>
              <a:rPr lang="en-US" sz="3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Ben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: ______, Nam.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31897"/>
            <a:ext cx="5181016" cy="27683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29" y="1428292"/>
            <a:ext cx="4904633" cy="2620656"/>
          </a:xfrm>
          <a:prstGeom prst="rect">
            <a:avLst/>
          </a:prstGeom>
        </p:spPr>
      </p:pic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295400" y="473899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925107" y="4205569"/>
            <a:ext cx="6249308" cy="14850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Mary: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Lucy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_____ Mr Long.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Lucy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: ________, Mr Long.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719;p38"/>
          <p:cNvSpPr txBox="1">
            <a:spLocks/>
          </p:cNvSpPr>
          <p:nvPr/>
        </p:nvSpPr>
        <p:spPr>
          <a:xfrm>
            <a:off x="1447216" y="3916669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Slide đầu tiên là giới thiệu.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29418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39563"/>
            <a:ext cx="7086600" cy="3352800"/>
          </a:xfrm>
          <a:prstGeom prst="rect">
            <a:avLst/>
          </a:prstGeom>
        </p:spPr>
      </p:pic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754" y="4828436"/>
            <a:ext cx="1787490" cy="9044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643554" y="4857744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: Ben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 Nam.</a:t>
            </a:r>
          </a:p>
          <a:p>
            <a:pPr algn="l">
              <a:lnSpc>
                <a:spcPct val="150000"/>
              </a:lnSpc>
            </a:pPr>
            <a:r>
              <a:rPr lang="en-US" sz="36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Ben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: _______, Nam.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290178" y="5622675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Hello/Hi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06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28" y="1494144"/>
            <a:ext cx="5902906" cy="3306456"/>
          </a:xfrm>
          <a:prstGeom prst="rect">
            <a:avLst/>
          </a:prstGeom>
        </p:spPr>
      </p:pic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2305A121-C5CA-4749-9EA3-F2A6FD216CD4}"/>
              </a:ext>
            </a:extLst>
          </p:cNvPr>
          <p:cNvSpPr txBox="1">
            <a:spLocks/>
          </p:cNvSpPr>
          <p:nvPr/>
        </p:nvSpPr>
        <p:spPr>
          <a:xfrm>
            <a:off x="5341884" y="4724400"/>
            <a:ext cx="3675052" cy="973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4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B4B"/>
              </a:buClr>
              <a:buSzPts val="6000"/>
              <a:buFont typeface="Fredoka One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That’s/That is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920768" y="4800600"/>
            <a:ext cx="9525001" cy="14850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2.Mai: Lucy, 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____________ Mr Long.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Lucy: ________, Mr Long.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290178" y="5622675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Hello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787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"/>
          <a:stretch/>
        </p:blipFill>
        <p:spPr>
          <a:xfrm>
            <a:off x="1371600" y="1219200"/>
            <a:ext cx="9525001" cy="5096547"/>
          </a:xfrm>
          <a:prstGeom prst="rect">
            <a:avLst/>
          </a:prstGeom>
        </p:spPr>
      </p:pic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275055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/>
          <p:cNvSpPr/>
          <p:nvPr/>
        </p:nvSpPr>
        <p:spPr>
          <a:xfrm>
            <a:off x="4708632" y="647069"/>
            <a:ext cx="2502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Linh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4708632" y="4431454"/>
            <a:ext cx="2644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 Hi, Lucy. 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2895600" y="1337785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Linh. 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2895600" y="1839193"/>
            <a:ext cx="216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Ben. 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2921248" y="2275289"/>
            <a:ext cx="20842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Linh.</a:t>
            </a:r>
            <a:r>
              <a:rPr lang="vi-VN" sz="2800" i="1"/>
              <a:t> 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2921248" y="2716356"/>
            <a:ext cx="1843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Ben</a:t>
            </a:r>
          </a:p>
        </p:txBody>
      </p:sp>
      <p:sp>
        <p:nvSpPr>
          <p:cNvPr id="24" name="Bùi Liễu 0968142780"/>
          <p:cNvSpPr/>
          <p:nvPr/>
        </p:nvSpPr>
        <p:spPr>
          <a:xfrm>
            <a:off x="4665846" y="3108890"/>
            <a:ext cx="3395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Minh. </a:t>
            </a:r>
          </a:p>
        </p:txBody>
      </p:sp>
      <p:sp>
        <p:nvSpPr>
          <p:cNvPr id="25" name="Bùi Liễu 0968142780"/>
          <p:cNvSpPr/>
          <p:nvPr/>
        </p:nvSpPr>
        <p:spPr>
          <a:xfrm>
            <a:off x="4708632" y="3554291"/>
            <a:ext cx="3324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Lucy. 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4785598" y="4017444"/>
            <a:ext cx="2425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Hi, Minh.</a:t>
            </a:r>
          </a:p>
        </p:txBody>
      </p:sp>
      <p:pic>
        <p:nvPicPr>
          <p:cNvPr id="30" name="Track 2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40" end="1952.458"/>
                  <p14:bmkLst>
                    <p14:bmk name="Bookmark 1" time="17124.574"/>
                    <p14:bmk name="Bookmark 2" time="19314.574"/>
                    <p14:bmk name="Bookmark 3" time="21314.699"/>
                    <p14:bmk name="Bookmark 4" time="23477.7199"/>
                    <p14:bmk name="Bookmark 5" time="25324.574"/>
                    <p14:bmk name="Bookmark 6" time="27214.574"/>
                    <p14:bmk name="Bookmark 7" time="29354.574"/>
                    <p14:bmk name="Bookmark 8" time="31344.574"/>
                  </p14:bmkLst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240" y="388946"/>
            <a:ext cx="609600" cy="5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0406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30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0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  <p:bldP spid="19" grpId="0"/>
          <p:bldP spid="20" grpId="0"/>
          <p:bldP spid="21" grpId="0"/>
          <p:bldP spid="24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0406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"/>
          <a:stretch/>
        </p:blipFill>
        <p:spPr>
          <a:xfrm>
            <a:off x="1371600" y="1219200"/>
            <a:ext cx="9525001" cy="5096547"/>
          </a:xfrm>
          <a:prstGeom prst="rect">
            <a:avLst/>
          </a:prstGeom>
        </p:spPr>
      </p:pic>
      <p:sp>
        <p:nvSpPr>
          <p:cNvPr id="22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275055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5562268" y="511314"/>
            <a:ext cx="2502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Linh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4708632" y="4431454"/>
            <a:ext cx="2644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 Hi, Lucy. 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2895600" y="1337785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Linh. 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2895600" y="1839193"/>
            <a:ext cx="216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Ben. 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2921248" y="2275289"/>
            <a:ext cx="20842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Linh.</a:t>
            </a:r>
            <a:r>
              <a:rPr lang="vi-VN" sz="2800" i="1"/>
              <a:t> 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2921248" y="2716356"/>
            <a:ext cx="1843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Ben</a:t>
            </a:r>
          </a:p>
        </p:txBody>
      </p:sp>
      <p:sp>
        <p:nvSpPr>
          <p:cNvPr id="24" name="Bùi Liễu 0968142780"/>
          <p:cNvSpPr/>
          <p:nvPr/>
        </p:nvSpPr>
        <p:spPr>
          <a:xfrm>
            <a:off x="4665846" y="3108890"/>
            <a:ext cx="3395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Minh. </a:t>
            </a:r>
          </a:p>
        </p:txBody>
      </p:sp>
      <p:sp>
        <p:nvSpPr>
          <p:cNvPr id="25" name="Bùi Liễu 0968142780"/>
          <p:cNvSpPr/>
          <p:nvPr/>
        </p:nvSpPr>
        <p:spPr>
          <a:xfrm>
            <a:off x="4708632" y="3554291"/>
            <a:ext cx="3324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Lucy. 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4785598" y="4017444"/>
            <a:ext cx="2425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Hi, Minh.</a:t>
            </a:r>
          </a:p>
        </p:txBody>
      </p:sp>
      <p:pic>
        <p:nvPicPr>
          <p:cNvPr id="2" name="TA3_U3_Track 28_This is Linh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3739.6707"/>
                    <p14:bmk name="Bookmark 2" time="5879.6707"/>
                    <p14:bmk name="Bookmark 3" time="7809.6707"/>
                    <p14:bmk name="Bookmark 4" time="9637.9832"/>
                    <p14:bmk name="Bookmark 5" time="11929.6707"/>
                    <p14:bmk name="Bookmark 6" time="13719.6707"/>
                    <p14:bmk name="Bookmark 7" time="15794.1499"/>
                    <p14:bmk name="Bookmark 8" time="17839.6707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49257"/>
            <a:ext cx="991987" cy="99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73099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375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  <p:bldP spid="19" grpId="0"/>
          <p:bldP spid="20" grpId="0"/>
          <p:bldP spid="21" grpId="0"/>
          <p:bldP spid="24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375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3810000" y="1371600"/>
            <a:ext cx="5922093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96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4" b="14035"/>
          <a:stretch/>
        </p:blipFill>
        <p:spPr>
          <a:xfrm>
            <a:off x="4343400" y="3429000"/>
            <a:ext cx="3718193" cy="26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7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9296400" y="3657600"/>
            <a:ext cx="2483605" cy="2033023"/>
            <a:chOff x="9296400" y="3657600"/>
            <a:chExt cx="2483605" cy="2033023"/>
          </a:xfrm>
        </p:grpSpPr>
        <p:sp>
          <p:nvSpPr>
            <p:cNvPr id="21" name="Rounded Rectangle 20"/>
            <p:cNvSpPr/>
            <p:nvPr/>
          </p:nvSpPr>
          <p:spPr>
            <a:xfrm>
              <a:off x="9296400" y="3657600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605"/>
            <a:stretch/>
          </p:blipFill>
          <p:spPr>
            <a:xfrm flipH="1">
              <a:off x="9705739" y="3707868"/>
              <a:ext cx="1828719" cy="1433623"/>
            </a:xfrm>
            <a:prstGeom prst="rect">
              <a:avLst/>
            </a:prstGeom>
          </p:spPr>
        </p:pic>
        <p:sp>
          <p:nvSpPr>
            <p:cNvPr id="50" name="Bùi Liễu"/>
            <p:cNvSpPr/>
            <p:nvPr/>
          </p:nvSpPr>
          <p:spPr>
            <a:xfrm>
              <a:off x="9722358" y="5044292"/>
              <a:ext cx="205764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6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teacher</a:t>
              </a:r>
              <a:endPara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Bùi Liễu 0968142780"/>
          <p:cNvGrpSpPr/>
          <p:nvPr/>
        </p:nvGrpSpPr>
        <p:grpSpPr>
          <a:xfrm>
            <a:off x="6377931" y="3679206"/>
            <a:ext cx="2362200" cy="2051255"/>
            <a:chOff x="6870830" y="2847771"/>
            <a:chExt cx="2362200" cy="2051255"/>
          </a:xfrm>
        </p:grpSpPr>
        <p:sp>
          <p:nvSpPr>
            <p:cNvPr id="20" name="Rounded Rectangle 19"/>
            <p:cNvSpPr/>
            <p:nvPr/>
          </p:nvSpPr>
          <p:spPr>
            <a:xfrm>
              <a:off x="6870830" y="2847771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Bùi Liễu"/>
            <p:cNvSpPr/>
            <p:nvPr/>
          </p:nvSpPr>
          <p:spPr>
            <a:xfrm>
              <a:off x="7497235" y="4314251"/>
              <a:ext cx="110939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it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7369" y="3658748"/>
              <a:ext cx="759532" cy="649173"/>
            </a:xfrm>
            <a:prstGeom prst="rect">
              <a:avLst/>
            </a:prstGeom>
          </p:spPr>
        </p:pic>
        <p:pic>
          <p:nvPicPr>
            <p:cNvPr id="45" name="Hình ảnh 50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348BA0F2-3427-492C-A756-3F93BEA8BA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84" r="24159"/>
            <a:stretch/>
          </p:blipFill>
          <p:spPr>
            <a:xfrm>
              <a:off x="7687266" y="2884286"/>
              <a:ext cx="832128" cy="1658405"/>
            </a:xfrm>
            <a:prstGeom prst="rect">
              <a:avLst/>
            </a:prstGeom>
          </p:spPr>
        </p:pic>
        <p:sp>
          <p:nvSpPr>
            <p:cNvPr id="51" name="Rounded Rectangular Callout 50"/>
            <p:cNvSpPr/>
            <p:nvPr/>
          </p:nvSpPr>
          <p:spPr>
            <a:xfrm>
              <a:off x="8352827" y="3015455"/>
              <a:ext cx="821202" cy="320284"/>
            </a:xfrm>
            <a:prstGeom prst="wedgeRoundRectCallout">
              <a:avLst>
                <a:gd name="adj1" fmla="val -49078"/>
                <a:gd name="adj2" fmla="val 93041"/>
                <a:gd name="adj3" fmla="val 16667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</a:t>
              </a:r>
              <a:endParaRPr lang="vi-V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905000" y="1311572"/>
            <a:ext cx="2448102" cy="2056663"/>
            <a:chOff x="1905000" y="1311572"/>
            <a:chExt cx="2448102" cy="2056663"/>
          </a:xfrm>
        </p:grpSpPr>
        <p:sp>
          <p:nvSpPr>
            <p:cNvPr id="22" name="Rounded Rectangle 21"/>
            <p:cNvSpPr/>
            <p:nvPr/>
          </p:nvSpPr>
          <p:spPr>
            <a:xfrm>
              <a:off x="1990902" y="1387035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484" y="1311572"/>
              <a:ext cx="2186616" cy="1715081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1905000" y="1516881"/>
              <a:ext cx="1000492" cy="6000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Mr</a:t>
              </a:r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Long</a:t>
              </a:r>
              <a:endParaRPr lang="vi-VN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Bùi Liễu 0968142780"/>
          <p:cNvGrpSpPr/>
          <p:nvPr/>
        </p:nvGrpSpPr>
        <p:grpSpPr>
          <a:xfrm>
            <a:off x="4931137" y="1380851"/>
            <a:ext cx="2362200" cy="1981200"/>
            <a:chOff x="4931137" y="1380851"/>
            <a:chExt cx="2362200" cy="1981200"/>
          </a:xfrm>
        </p:grpSpPr>
        <p:sp>
          <p:nvSpPr>
            <p:cNvPr id="23" name="Rounded Rectangle 22"/>
            <p:cNvSpPr/>
            <p:nvPr/>
          </p:nvSpPr>
          <p:spPr>
            <a:xfrm>
              <a:off x="4931137" y="1380851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0" name="Picture 8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5822764" y="1421169"/>
              <a:ext cx="671527" cy="1516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5101916" y="1576701"/>
              <a:ext cx="820660" cy="5546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Hoa</a:t>
              </a:r>
              <a:endParaRPr lang="vi-VN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239088" y="3578138"/>
            <a:ext cx="3086576" cy="2121471"/>
            <a:chOff x="3239088" y="3578138"/>
            <a:chExt cx="3086576" cy="2121471"/>
          </a:xfrm>
        </p:grpSpPr>
        <p:sp>
          <p:nvSpPr>
            <p:cNvPr id="19" name="Rounded Rectangle 18"/>
            <p:cNvSpPr/>
            <p:nvPr/>
          </p:nvSpPr>
          <p:spPr>
            <a:xfrm>
              <a:off x="3505200" y="3663462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9" name="Hình ảnh 26" descr="Ảnh có chứa búp bê&#10;&#10;Mô tả được tạo tự động">
              <a:extLst>
                <a:ext uri="{FF2B5EF4-FFF2-40B4-BE49-F238E27FC236}">
                  <a16:creationId xmlns:a16="http://schemas.microsoft.com/office/drawing/2014/main" id="{8C31F9BF-65EA-4B73-B10B-02FCFA230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1130" y="3587656"/>
              <a:ext cx="1775094" cy="1715179"/>
            </a:xfrm>
            <a:prstGeom prst="rect">
              <a:avLst/>
            </a:prstGeom>
          </p:spPr>
        </p:pic>
        <p:pic>
          <p:nvPicPr>
            <p:cNvPr id="40" name="Hình ảnh 50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348BA0F2-3427-492C-A756-3F93BEA8B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5007" y="3578138"/>
              <a:ext cx="1870185" cy="1743760"/>
            </a:xfrm>
            <a:prstGeom prst="rect">
              <a:avLst/>
            </a:prstGeom>
          </p:spPr>
        </p:pic>
        <p:sp>
          <p:nvSpPr>
            <p:cNvPr id="41" name="Bùi Liễu"/>
            <p:cNvSpPr/>
            <p:nvPr/>
          </p:nvSpPr>
          <p:spPr>
            <a:xfrm>
              <a:off x="3239088" y="5114834"/>
              <a:ext cx="30865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friend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Bùi Liễu 0968142780"/>
          <p:cNvGrpSpPr/>
          <p:nvPr/>
        </p:nvGrpSpPr>
        <p:grpSpPr>
          <a:xfrm>
            <a:off x="609600" y="3653295"/>
            <a:ext cx="2362200" cy="2007111"/>
            <a:chOff x="7869306" y="1369104"/>
            <a:chExt cx="2362200" cy="2007111"/>
          </a:xfrm>
        </p:grpSpPr>
        <p:grpSp>
          <p:nvGrpSpPr>
            <p:cNvPr id="59" name="Group 58"/>
            <p:cNvGrpSpPr/>
            <p:nvPr/>
          </p:nvGrpSpPr>
          <p:grpSpPr>
            <a:xfrm>
              <a:off x="7869306" y="1369104"/>
              <a:ext cx="2362200" cy="2007111"/>
              <a:chOff x="7868048" y="1387035"/>
              <a:chExt cx="2362200" cy="2007111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7868048" y="1387035"/>
                <a:ext cx="2362200" cy="19812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3" name="Bùi Liễu"/>
              <p:cNvSpPr/>
              <p:nvPr/>
            </p:nvSpPr>
            <p:spPr>
              <a:xfrm>
                <a:off x="8123562" y="2809371"/>
                <a:ext cx="17525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en-US" sz="3200" b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that</a:t>
                </a:r>
                <a:endParaRPr lang="en-US" sz="32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1" r="19208"/>
            <a:stretch/>
          </p:blipFill>
          <p:spPr>
            <a:xfrm>
              <a:off x="7921261" y="1501910"/>
              <a:ext cx="2137139" cy="1400068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7859928" y="1354815"/>
            <a:ext cx="2362200" cy="2010675"/>
            <a:chOff x="609600" y="3663462"/>
            <a:chExt cx="2362200" cy="2010675"/>
          </a:xfrm>
        </p:grpSpPr>
        <p:sp>
          <p:nvSpPr>
            <p:cNvPr id="18" name="Rounded Rectangle 17"/>
            <p:cNvSpPr/>
            <p:nvPr/>
          </p:nvSpPr>
          <p:spPr>
            <a:xfrm>
              <a:off x="609600" y="3663462"/>
              <a:ext cx="2362200" cy="19812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12" t="-2729" r="27238" b="2729"/>
            <a:stretch/>
          </p:blipFill>
          <p:spPr>
            <a:xfrm>
              <a:off x="741246" y="3736974"/>
              <a:ext cx="1847291" cy="1399217"/>
            </a:xfrm>
            <a:prstGeom prst="rect">
              <a:avLst/>
            </a:prstGeom>
          </p:spPr>
        </p:pic>
        <p:sp>
          <p:nvSpPr>
            <p:cNvPr id="37" name="Bùi Liễu"/>
            <p:cNvSpPr/>
            <p:nvPr/>
          </p:nvSpPr>
          <p:spPr>
            <a:xfrm>
              <a:off x="937027" y="5089362"/>
              <a:ext cx="175259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3200" b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this</a:t>
              </a:r>
              <a:endPara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247" y="5256289"/>
            <a:ext cx="308265" cy="259223"/>
          </a:xfrm>
          <a:prstGeom prst="rect">
            <a:avLst/>
          </a:prstGeom>
        </p:spPr>
      </p:pic>
      <p:pic>
        <p:nvPicPr>
          <p:cNvPr id="4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60" y="5258944"/>
            <a:ext cx="315227" cy="265077"/>
          </a:xfrm>
          <a:prstGeom prst="rect">
            <a:avLst/>
          </a:prstGeom>
        </p:spPr>
      </p:pic>
      <p:pic>
        <p:nvPicPr>
          <p:cNvPr id="4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476" y="5323166"/>
            <a:ext cx="292580" cy="246033"/>
          </a:xfrm>
          <a:prstGeom prst="rect">
            <a:avLst/>
          </a:prstGeom>
        </p:spPr>
      </p:pic>
      <p:pic>
        <p:nvPicPr>
          <p:cNvPr id="54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7" y="5236099"/>
            <a:ext cx="313752" cy="263838"/>
          </a:xfrm>
          <a:prstGeom prst="rect">
            <a:avLst/>
          </a:prstGeom>
        </p:spPr>
      </p:pic>
      <p:pic>
        <p:nvPicPr>
          <p:cNvPr id="46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852" y="3026653"/>
            <a:ext cx="275341" cy="231536"/>
          </a:xfrm>
          <a:prstGeom prst="rect">
            <a:avLst/>
          </a:prstGeom>
        </p:spPr>
      </p:pic>
      <p:pic>
        <p:nvPicPr>
          <p:cNvPr id="32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96" y="3059084"/>
            <a:ext cx="329069" cy="276717"/>
          </a:xfrm>
          <a:prstGeom prst="rect">
            <a:avLst/>
          </a:prstGeom>
        </p:spPr>
      </p:pic>
      <p:pic>
        <p:nvPicPr>
          <p:cNvPr id="28" name="misteBùi Liễu 096814278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29" y="3072259"/>
            <a:ext cx="297736" cy="2503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85040" y="4572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27" name="Bùi Liễu"/>
          <p:cNvSpPr/>
          <p:nvPr/>
        </p:nvSpPr>
        <p:spPr>
          <a:xfrm>
            <a:off x="2354748" y="2812744"/>
            <a:ext cx="175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</a:t>
            </a:r>
            <a:endParaRPr lang="en-US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Bùi Liễu"/>
          <p:cNvSpPr/>
          <p:nvPr/>
        </p:nvSpPr>
        <p:spPr>
          <a:xfrm>
            <a:off x="4954852" y="2832064"/>
            <a:ext cx="2443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Miss</a:t>
            </a:r>
            <a:endParaRPr lang="en-US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2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1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20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81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64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10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10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10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10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27" grpId="0"/>
      <p:bldP spid="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1516819" y="3213248"/>
            <a:ext cx="807133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2. Giới thiệu một người đang ở xa mình.	</a:t>
            </a:r>
            <a:endParaRPr lang="en-US" sz="36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"/>
          <p:cNvSpPr txBox="1"/>
          <p:nvPr/>
        </p:nvSpPr>
        <p:spPr>
          <a:xfrm>
            <a:off x="1516819" y="1728347"/>
            <a:ext cx="9356077" cy="592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939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cs typeface="Times New Roman"/>
            </a:endParaRPr>
          </a:p>
          <a:p>
            <a:pPr>
              <a:lnSpc>
                <a:spcPts val="1554"/>
              </a:lnSpc>
              <a:spcBef>
                <a:spcPts val="939"/>
              </a:spcBef>
            </a:pPr>
            <a:r>
              <a:rPr sz="3600">
                <a:solidFill>
                  <a:srgbClr val="000000"/>
                </a:solidFill>
                <a:cs typeface="Times New Roman"/>
              </a:rPr>
              <a:t>1.</a:t>
            </a:r>
            <a:r>
              <a:rPr lang="en-US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Giới</a:t>
            </a:r>
            <a:r>
              <a:rPr lang="vi-VN" sz="360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thiệu một người  đang ở gần mình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.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1" name="Bùi Liễu"/>
          <p:cNvSpPr txBox="1"/>
          <p:nvPr/>
        </p:nvSpPr>
        <p:spPr>
          <a:xfrm>
            <a:off x="1955409" y="4576991"/>
            <a:ext cx="3048000" cy="464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endParaRPr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/>
          <p:cNvSpPr txBox="1"/>
          <p:nvPr/>
        </p:nvSpPr>
        <p:spPr>
          <a:xfrm>
            <a:off x="1934293" y="5252700"/>
            <a:ext cx="6781800" cy="1223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>
                <a:cs typeface="Times New Roman"/>
              </a:rPr>
              <a:t>This is </a:t>
            </a:r>
            <a:r>
              <a:rPr lang="vi-VN" sz="3600">
                <a:solidFill>
                  <a:schemeClr val="accent4"/>
                </a:solidFill>
                <a:cs typeface="Times New Roman"/>
              </a:rPr>
              <a:t>Mai</a:t>
            </a:r>
            <a:r>
              <a:rPr sz="3600">
                <a:solidFill>
                  <a:srgbClr val="000000"/>
                </a:solidFill>
                <a:cs typeface="Times New Roman"/>
              </a:rPr>
              <a:t>. 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   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(</a:t>
            </a:r>
            <a:r>
              <a:rPr lang="vi-VN" sz="3600" i="1">
                <a:solidFill>
                  <a:srgbClr val="000000"/>
                </a:solidFill>
                <a:cs typeface="Times New Roman"/>
              </a:rPr>
              <a:t>Đây là </a:t>
            </a:r>
            <a:r>
              <a:rPr sz="3600" i="1">
                <a:solidFill>
                  <a:schemeClr val="accent4"/>
                </a:solidFill>
                <a:cs typeface="Times New Roman"/>
              </a:rPr>
              <a:t>Mai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.)</a:t>
            </a:r>
            <a:endParaRPr sz="3600" i="1" dirty="0">
              <a:solidFill>
                <a:srgbClr val="000000"/>
              </a:solidFill>
              <a:cs typeface="Times New Roman"/>
            </a:endParaRPr>
          </a:p>
          <a:p>
            <a:pPr marL="0" marR="0">
              <a:spcBef>
                <a:spcPts val="926"/>
              </a:spcBef>
              <a:spcAft>
                <a:spcPts val="0"/>
              </a:spcAft>
            </a:pPr>
            <a:r>
              <a:rPr lang="vi-VN" sz="3600">
                <a:cs typeface="Times New Roman"/>
              </a:rPr>
              <a:t>That’s </a:t>
            </a:r>
            <a:r>
              <a:rPr lang="vi-VN" sz="3600">
                <a:solidFill>
                  <a:schemeClr val="accent4"/>
                </a:solidFill>
                <a:cs typeface="Times New Roman"/>
              </a:rPr>
              <a:t>Lucy</a:t>
            </a:r>
            <a:r>
              <a:rPr sz="3600">
                <a:cs typeface="Times New Roman"/>
              </a:rPr>
              <a:t>. </a:t>
            </a:r>
            <a:r>
              <a:rPr lang="vi-VN" sz="3600">
                <a:cs typeface="Times New Roman"/>
              </a:rPr>
              <a:t>  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(</a:t>
            </a:r>
            <a:r>
              <a:rPr lang="vi-VN" sz="3600" i="1">
                <a:solidFill>
                  <a:srgbClr val="000000"/>
                </a:solidFill>
                <a:cs typeface="Times New Roman"/>
              </a:rPr>
              <a:t>Kia/đó là </a:t>
            </a:r>
            <a:r>
              <a:rPr lang="vi-VN" sz="3600" i="1">
                <a:solidFill>
                  <a:schemeClr val="accent4"/>
                </a:solidFill>
                <a:cs typeface="Times New Roman"/>
              </a:rPr>
              <a:t>Lucy</a:t>
            </a:r>
            <a:r>
              <a:rPr sz="3600" i="1">
                <a:solidFill>
                  <a:srgbClr val="000000"/>
                </a:solidFill>
                <a:cs typeface="Times New Roman"/>
              </a:rPr>
              <a:t>.)</a:t>
            </a:r>
            <a:endParaRPr sz="3600" i="1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3" name="Bùi Liễu"/>
          <p:cNvSpPr/>
          <p:nvPr/>
        </p:nvSpPr>
        <p:spPr>
          <a:xfrm>
            <a:off x="8435729" y="4606369"/>
            <a:ext cx="3110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ea typeface="Calibri" panose="020F0502020204030204" pitchFamily="34" charset="0"/>
                <a:cs typeface="Arial" panose="020B0604020202020204" pitchFamily="34" charset="0"/>
              </a:rPr>
              <a:t>(that’s = that is)</a:t>
            </a:r>
            <a:endParaRPr lang="en-US" sz="3600" dirty="0"/>
          </a:p>
        </p:txBody>
      </p:sp>
      <p:sp>
        <p:nvSpPr>
          <p:cNvPr id="2" name="Bùi Liễu"/>
          <p:cNvSpPr/>
          <p:nvPr/>
        </p:nvSpPr>
        <p:spPr>
          <a:xfrm>
            <a:off x="4049695" y="2489885"/>
            <a:ext cx="3695971" cy="65213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chemeClr val="tx1"/>
                </a:solidFill>
              </a:rPr>
              <a:t>This is </a:t>
            </a:r>
            <a:r>
              <a:rPr lang="vi-VN" sz="3600">
                <a:solidFill>
                  <a:schemeClr val="accent4"/>
                </a:solidFill>
              </a:rPr>
              <a:t>______</a:t>
            </a:r>
            <a:r>
              <a:rPr lang="vi-VN" sz="36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Bùi Liễu"/>
          <p:cNvSpPr/>
          <p:nvPr/>
        </p:nvSpPr>
        <p:spPr>
          <a:xfrm>
            <a:off x="4059420" y="3924861"/>
            <a:ext cx="3693217" cy="65213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chemeClr val="tx1"/>
                </a:solidFill>
              </a:rPr>
              <a:t>That’s </a:t>
            </a:r>
            <a:r>
              <a:rPr lang="vi-VN" sz="3600">
                <a:solidFill>
                  <a:schemeClr val="accent4"/>
                </a:solidFill>
              </a:rPr>
              <a:t>______</a:t>
            </a:r>
            <a:r>
              <a:rPr lang="vi-VN" sz="36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Bùi Liễu"/>
          <p:cNvSpPr/>
          <p:nvPr/>
        </p:nvSpPr>
        <p:spPr>
          <a:xfrm>
            <a:off x="4191000" y="453595"/>
            <a:ext cx="4724400" cy="1012851"/>
          </a:xfrm>
          <a:prstGeom prst="ribbon2">
            <a:avLst>
              <a:gd name="adj1" fmla="val 16667"/>
              <a:gd name="adj2" fmla="val 70553"/>
            </a:avLst>
          </a:prstGeom>
          <a:solidFill>
            <a:schemeClr val="accent4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vi-VN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8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2" grpId="0"/>
      <p:bldP spid="13" grpId="0"/>
      <p:bldP spid="2" grpId="0" animBg="1"/>
      <p:bldP spid="1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11353800" cy="3429000"/>
          </a:xfrm>
          <a:prstGeom prst="rect">
            <a:avLst/>
          </a:prstGeom>
        </p:spPr>
      </p:pic>
      <p:sp>
        <p:nvSpPr>
          <p:cNvPr id="4" name="Google Shape;719;p38"/>
          <p:cNvSpPr txBox="1">
            <a:spLocks/>
          </p:cNvSpPr>
          <p:nvPr/>
        </p:nvSpPr>
        <p:spPr>
          <a:xfrm>
            <a:off x="2286000" y="1170446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Slide hội thoại đầu tiên là giới thiệu.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724400" y="990600"/>
            <a:ext cx="3226990" cy="762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Homelink</a:t>
            </a:r>
            <a:endParaRPr lang="en-US" sz="4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8343408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accent4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68" y="1098504"/>
            <a:ext cx="9811031" cy="5329112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4267200" y="1295400"/>
            <a:ext cx="2971800" cy="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This is Mary.</a:t>
            </a:r>
            <a:endParaRPr lang="vi-VN" sz="4000" b="1">
              <a:solidFill>
                <a:schemeClr val="tx1"/>
              </a:solidFill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8763000" y="1098504"/>
            <a:ext cx="2380969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Hi, Mary.</a:t>
            </a:r>
            <a:endParaRPr lang="vi-VN" sz="4000" b="1">
              <a:solidFill>
                <a:schemeClr val="tx1"/>
              </a:solidFill>
            </a:endParaRPr>
          </a:p>
        </p:txBody>
      </p:sp>
      <p:sp>
        <p:nvSpPr>
          <p:cNvPr id="7" name="Google Shape;719;p38"/>
          <p:cNvSpPr txBox="1">
            <a:spLocks/>
          </p:cNvSpPr>
          <p:nvPr/>
        </p:nvSpPr>
        <p:spPr>
          <a:xfrm>
            <a:off x="3543300" y="870087"/>
            <a:ext cx="500987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953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is is M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 M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838" y="1076486"/>
            <a:ext cx="9743162" cy="5139878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1776" y="2456765"/>
            <a:ext cx="3546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latin typeface="Calibri" panose="020F0502020204030204" pitchFamily="34" charset="0"/>
                <a:cs typeface="Calibri" panose="020F0502020204030204" pitchFamily="34" charset="0"/>
              </a:rPr>
              <a:t>Hello, Mr Long. 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2514600" y="1313650"/>
            <a:ext cx="3473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latin typeface="Calibri" panose="020F0502020204030204" pitchFamily="34" charset="0"/>
                <a:cs typeface="Calibri" panose="020F0502020204030204" pitchFamily="34" charset="0"/>
              </a:rPr>
              <a:t>That’s Mr Long.</a:t>
            </a:r>
          </a:p>
        </p:txBody>
      </p:sp>
      <p:sp>
        <p:nvSpPr>
          <p:cNvPr id="8" name="Google Shape;719;p38"/>
          <p:cNvSpPr txBox="1">
            <a:spLocks/>
          </p:cNvSpPr>
          <p:nvPr/>
        </p:nvSpPr>
        <p:spPr>
          <a:xfrm>
            <a:off x="4643280" y="807136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Nhấn vào chữ để phát tiếng.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3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at's Mr L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ello Mr L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2895600" y="2362200"/>
            <a:ext cx="8229600" cy="198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500">
                <a:solidFill>
                  <a:schemeClr val="accent4"/>
                </a:solidFill>
                <a:latin typeface="Forte" panose="0306090204050207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Vocabulary	</a:t>
            </a:r>
            <a:endParaRPr lang="en-US" sz="11500" dirty="0">
              <a:solidFill>
                <a:schemeClr val="accent4"/>
              </a:solidFill>
              <a:latin typeface="Forte" panose="0306090204050207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4013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315201" y="3507016"/>
            <a:ext cx="251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>
                <a:cs typeface="Arial" panose="020B0604020202020204" pitchFamily="34" charset="0"/>
              </a:rPr>
              <a:t>ˈmɪs.tər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7874677" y="2415495"/>
            <a:ext cx="17525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8248808" y="4169822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43" y="1027331"/>
            <a:ext cx="6437408" cy="520993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840633" y="994382"/>
            <a:ext cx="3241142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  <a:endParaRPr lang="vi-VN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mis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105400"/>
            <a:ext cx="533400" cy="44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5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3789</TotalTime>
  <Words>887</Words>
  <Application>Microsoft Office PowerPoint</Application>
  <PresentationFormat>Màn hình rộng</PresentationFormat>
  <Paragraphs>269</Paragraphs>
  <Slides>51</Slides>
  <Notes>20</Notes>
  <HiddenSlides>0</HiddenSlides>
  <MMClips>35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51</vt:i4>
      </vt:variant>
    </vt:vector>
  </HeadingPairs>
  <TitlesOfParts>
    <vt:vector size="60" baseType="lpstr">
      <vt:lpstr>.VnBodoniH</vt:lpstr>
      <vt:lpstr>Arial</vt:lpstr>
      <vt:lpstr>Berlin Sans FB Demi</vt:lpstr>
      <vt:lpstr>Calibri</vt:lpstr>
      <vt:lpstr>Comic Sans MS</vt:lpstr>
      <vt:lpstr>Forte</vt:lpstr>
      <vt:lpstr>Fredoka One</vt:lpstr>
      <vt:lpstr>OpenSans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this is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258</cp:revision>
  <dcterms:created xsi:type="dcterms:W3CDTF">2006-08-16T00:00:00Z</dcterms:created>
  <dcterms:modified xsi:type="dcterms:W3CDTF">2023-10-06T08:16:04Z</dcterms:modified>
</cp:coreProperties>
</file>