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7" r:id="rId4"/>
  </p:sldMasterIdLst>
  <p:notesMasterIdLst>
    <p:notesMasterId r:id="rId33"/>
  </p:notesMasterIdLst>
  <p:sldIdLst>
    <p:sldId id="336" r:id="rId5"/>
    <p:sldId id="356" r:id="rId6"/>
    <p:sldId id="315" r:id="rId7"/>
    <p:sldId id="357" r:id="rId8"/>
    <p:sldId id="359" r:id="rId9"/>
    <p:sldId id="377" r:id="rId10"/>
    <p:sldId id="343" r:id="rId11"/>
    <p:sldId id="360" r:id="rId12"/>
    <p:sldId id="317" r:id="rId13"/>
    <p:sldId id="366" r:id="rId14"/>
    <p:sldId id="378" r:id="rId15"/>
    <p:sldId id="367" r:id="rId16"/>
    <p:sldId id="368" r:id="rId17"/>
    <p:sldId id="379" r:id="rId18"/>
    <p:sldId id="380" r:id="rId19"/>
    <p:sldId id="372" r:id="rId20"/>
    <p:sldId id="344" r:id="rId21"/>
    <p:sldId id="345" r:id="rId22"/>
    <p:sldId id="346" r:id="rId23"/>
    <p:sldId id="347" r:id="rId24"/>
    <p:sldId id="348" r:id="rId25"/>
    <p:sldId id="350" r:id="rId26"/>
    <p:sldId id="349" r:id="rId27"/>
    <p:sldId id="351" r:id="rId28"/>
    <p:sldId id="352" r:id="rId29"/>
    <p:sldId id="3397" r:id="rId30"/>
    <p:sldId id="437" r:id="rId31"/>
    <p:sldId id="35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0T15:32:31.563"/>
    </inkml:context>
    <inkml:brush xml:id="br0">
      <inkml:brushProperty name="width" value="0.05" units="cm"/>
      <inkml:brushProperty name="height" value="0.05" units="cm"/>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0T15:35:11.066"/>
    </inkml:context>
    <inkml:brush xml:id="br0">
      <inkml:brushProperty name="width" value="0.05" units="cm"/>
      <inkml:brushProperty name="height" value="0.05" units="cm"/>
      <inkml:brushProperty name="color" value="#AE198D"/>
      <inkml:brushProperty name="inkEffects" value="galaxy"/>
      <inkml:brushProperty name="anchorX" value="1313.31921"/>
      <inkml:brushProperty name="anchorY" value="-21348.47461"/>
      <inkml:brushProperty name="scaleFactor" value="0.5"/>
    </inkml:brush>
  </inkml:definitions>
  <inkml:trace contextRef="#ctx0" brushRef="#br0">240 0 24575,'0'0'0,"0"5"0,0 11 0,0 11 0,0 5 0,0 7 0,0 5 0,0 0 0,0 1 0,0-2 0,0 1 0,0 1 0,0-3 0,0 2 0,5-4 0,0-3 0,1-3 0,-2-4 0,5-1 0,-1-2 0,-2 4 0,-1 0 0,4 6 0,-2-1 0,0 4 0,-3-2 0,-1-2 0,-1-3 0,4-2 0,0-2 0,-1-2 0,-1 0 0,4-1 0,-1 5 0,0 6 0,-3-1 0,0 0 0,-2-1 0,-2-4 0,1-1 0,-1-2 0,-1-1 0,1-1 0,0 0 0,-1 0 0,1 0 0,0 1 0,-5-1 0,0 0 0,-1 0 0,2 1 0,-5-6 0,2 5 0,-5 1 0,2 0 0,1 1 0,-3-5 0,3 4 0,1 0 0,-3-5 0,2 1 0,-3-1 0,1 1 0,2 1 0,-2 1 0,2 0 0,-4 1 0,2 0 0,3 1 0,-4 0 0,-2 5 0,0 0 0,-2 0 0,3 4 0,-3-6 0,4-2 0,2-1 0,3-1 0,-2-6 0,2-1 0,1 2 0,-4-5 0,2 1 0,2 2 0,1 2 0,1 2 0,3 1 0,0-4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0T15:35:13.006"/>
    </inkml:context>
    <inkml:brush xml:id="br0">
      <inkml:brushProperty name="width" value="0.05" units="cm"/>
      <inkml:brushProperty name="height" value="0.05" units="cm"/>
      <inkml:brushProperty name="color" value="#AE198D"/>
      <inkml:brushProperty name="inkEffects" value="galaxy"/>
      <inkml:brushProperty name="anchorX" value="2568.29443"/>
      <inkml:brushProperty name="anchorY" value="-22867.24609"/>
      <inkml:brushProperty name="scaleFactor" value="0.5"/>
    </inkml:brush>
  </inkml:definitions>
  <inkml:trace contextRef="#ctx0" brushRef="#br0">1 1 24575,'0'0'0,"4"0"0,8 5 0,4 6 0,-1 5 0,-2 5 0,-4 3 0,-2 2 0,-4 0 0,4 2 0,-1-1 0,-1 1 0,-1-1 0,-1 0 0,3-6 0,1 0 0,-1 0 0,-2 2 0,-1 0 0,4 1 0,0 1 0,-2 1 0,0 1 0,-2-1 0,-1 1 0,-2 5 0,1 0 0,4 0 0,0-1 0,0-1 0,-1-1 0,-1-2 0,-1 0 0,-1-11 0,-6-11 0,-5-6 0,-7-14 0,2-1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0T15:35:16.922"/>
    </inkml:context>
    <inkml:brush xml:id="br0">
      <inkml:brushProperty name="width" value="0.05" units="cm"/>
      <inkml:brushProperty name="height" value="0.05" units="cm"/>
      <inkml:brushProperty name="color" value="#AE198D"/>
      <inkml:brushProperty name="inkEffects" value="galaxy"/>
      <inkml:brushProperty name="anchorX" value="1414.25037"/>
      <inkml:brushProperty name="anchorY" value="-24642.5332"/>
      <inkml:brushProperty name="scaleFactor" value="0.5"/>
    </inkml:brush>
  </inkml:definitions>
  <inkml:trace contextRef="#ctx0" brushRef="#br0">1 1 24575,'0'0'0,"4"4"0,2 8 0,0 4 0,-2 4 0,-1 9 0,-1 8 0,5 1 0,-1-1 0,0-1 0,-2-4 0,-1-1 0,-1-3 0,-1-1 0,5 0 0,-1-1 0,0 5 0,0 0 0,-2 1 0,-2-1 0,6-7 0,-2 4 0,1 0 0,3 5 0,0 0 0,-2 0 0,-2-1 0,4 3 0,4-1 0,4-6 0,-2-2 0,-1 3 0,-5 1 0,2-1 0,4 0 0,2 0 0,-2 4 0,-2 5 0,1-6 0,-3-1 0,-2-2 0,-4-2 0,4-6 0,-2-1 0,-1 1 0,-2 0 0,4 2 0,-1 1 0,0 1 0,2 1 0,0 0 0,3-4 0,-1-1 0,-2 0 0,-3 1 0,-2 2 0,-1 0 0,-2 2 0,4 0 0,0 0 0,0 1 0,-1-1 0,-1 6 0,-2 0 0,6 0 0,-2-1 0,1 4 0,-2-1 0,-1-1 0,-1-1 0,-1-3 0,-1 0 0,0-2 0,0 0 0,0-1 0,-1 0 0,1 0 0,0 1 0,0-1 0,5-5 0,1 0 0,-1 0 0,-1 1 0,5 6 0,-1 2 0,-1 1 0,3-1 0,-1 0 0,-2-1 0,-2-1 0,-1-1 0,-2 0 0,-1-1 0,4-5 0,0 0 0,0 0 0,-1-5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0T15:35:29.751"/>
    </inkml:context>
    <inkml:brush xml:id="br0">
      <inkml:brushProperty name="width" value="0.05" units="cm"/>
      <inkml:brushProperty name="height" value="0.05" units="cm"/>
      <inkml:brushProperty name="color" value="#AE198D"/>
      <inkml:brushProperty name="inkEffects" value="galaxy"/>
      <inkml:brushProperty name="anchorX" value="330.26459"/>
      <inkml:brushProperty name="anchorY" value="-28968.57617"/>
      <inkml:brushProperty name="scaleFactor" value="0.5"/>
    </inkml:brush>
  </inkml:definitions>
  <inkml:trace contextRef="#ctx0" brushRef="#br0">1 0 24575,'0'0'0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0T15:35:33.746"/>
    </inkml:context>
    <inkml:brush xml:id="br0">
      <inkml:brushProperty name="width" value="0.05" units="cm"/>
      <inkml:brushProperty name="height" value="0.05" units="cm"/>
      <inkml:brushProperty name="color" value="#AE198D"/>
      <inkml:brushProperty name="inkEffects" value="galaxy"/>
      <inkml:brushProperty name="anchorX" value="-685.73547"/>
      <inkml:brushProperty name="anchorY" value="-29984.57617"/>
      <inkml:brushProperty name="scaleFactor" value="0.5"/>
    </inkml:brush>
  </inkml:definitions>
  <inkml:trace contextRef="#ctx0" brushRef="#br0">0 348 24575,'0'0'0,"5"-4"0,1-7 0,-6-5 0,-1-10 0,-1-14 0,-1-2 0,1-6 0,6 3 0,6 3 0,0 5 0,0 15 0,-2 8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0T15:35:35.135"/>
    </inkml:context>
    <inkml:brush xml:id="br0">
      <inkml:brushProperty name="width" value="0.05" units="cm"/>
      <inkml:brushProperty name="height" value="0.05" units="cm"/>
      <inkml:brushProperty name="color" value="#AE198D"/>
      <inkml:brushProperty name="inkEffects" value="galaxy"/>
      <inkml:brushProperty name="anchorX" value="-1746.3219"/>
      <inkml:brushProperty name="anchorY" value="-30653.14453"/>
      <inkml:brushProperty name="scaleFactor" value="0.5"/>
    </inkml:brush>
  </inkml:definitions>
  <inkml:trace contextRef="#ctx0" brushRef="#br0">1 1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32116A-0E3F-46C3-92CE-02B1C671D90F}" type="datetimeFigureOut">
              <a:rPr lang="en-US" smtClean="0"/>
              <a:t>10/10/2023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B2E437-DBC4-4D7D-BFD8-992E880A7B7D}" type="slidenum">
              <a:rPr lang="en-US" smtClean="0"/>
              <a:t>‹#›</a:t>
            </a:fld>
            <a:endParaRPr lang="en-US"/>
          </a:p>
        </p:txBody>
      </p:sp>
    </p:spTree>
    <p:extLst>
      <p:ext uri="{BB962C8B-B14F-4D97-AF65-F5344CB8AC3E}">
        <p14:creationId xmlns:p14="http://schemas.microsoft.com/office/powerpoint/2010/main" val="1684516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61320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948784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6"/>
        <p:cNvGrpSpPr/>
        <p:nvPr/>
      </p:nvGrpSpPr>
      <p:grpSpPr>
        <a:xfrm>
          <a:off x="0" y="0"/>
          <a:ext cx="0" cy="0"/>
          <a:chOff x="0" y="0"/>
          <a:chExt cx="0" cy="0"/>
        </a:xfrm>
      </p:grpSpPr>
      <p:sp>
        <p:nvSpPr>
          <p:cNvPr id="1797" name="Google Shape;1797;g77cf0412cd_0_18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8" name="Google Shape;1798;g77cf0412cd_0_18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42040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96691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i="1" dirty="0">
                <a:effectLst/>
                <a:latin typeface="Calibri" panose="020F0502020204030204" pitchFamily="34" charset="0"/>
                <a:ea typeface="Calibri" panose="020F0502020204030204" pitchFamily="34" charset="0"/>
                <a:cs typeface="Times New Roman" panose="02020603050405020304" pitchFamily="18" charset="0"/>
              </a:rPr>
              <a:t>Trong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quá</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trình</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đọc</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sách</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hay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học</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tập</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việc</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thư</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giãn</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và</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thả</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lỏng</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cơ</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thể</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sẽ</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giúp</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tinh</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thần</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thoải</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mái</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cơ</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thể</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khoẻ</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khoắn</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để</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làm</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việc</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được</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hiệu</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quả</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hơn</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Bên</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cạnh</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đó</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việc</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tập</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thể</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dục</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cho</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mắt</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giúp</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mắt</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được</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thư</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giãn</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cũng</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quan</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trọng</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không</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kém</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r>
              <a:rPr lang="vi-VN" sz="18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Chúng ta cùng đi vào bài học hôm nay</a:t>
            </a:r>
            <a:r>
              <a:rPr lang="vi-VN" sz="1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Tuần </a:t>
            </a:r>
            <a:r>
              <a:rPr lang="en-US" sz="1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14</a:t>
            </a:r>
            <a:r>
              <a:rPr lang="vi-VN" sz="1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Tiết 2: Hoạt động giáo dục theo chủ đề: </a:t>
            </a:r>
            <a:r>
              <a:rPr lang="en-US" sz="1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Luyện</a:t>
            </a:r>
            <a:r>
              <a:rPr lang="en-US" sz="1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tập</a:t>
            </a:r>
            <a:r>
              <a:rPr lang="en-US" sz="1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giới</a:t>
            </a:r>
            <a:r>
              <a:rPr lang="en-US" sz="1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thiệu</a:t>
            </a:r>
            <a:r>
              <a:rPr lang="en-US" sz="1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sách</a:t>
            </a:r>
            <a:r>
              <a:rPr lang="en-US" sz="18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EB2E437-DBC4-4D7D-BFD8-992E880A7B7D}" type="slidenum">
              <a:rPr lang="en-US" smtClean="0"/>
              <a:t>5</a:t>
            </a:fld>
            <a:endParaRPr lang="en-US"/>
          </a:p>
        </p:txBody>
      </p:sp>
    </p:spTree>
    <p:extLst>
      <p:ext uri="{BB962C8B-B14F-4D97-AF65-F5344CB8AC3E}">
        <p14:creationId xmlns:p14="http://schemas.microsoft.com/office/powerpoint/2010/main" val="1396991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037238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03039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05837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01341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83046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2E437-DBC4-4D7D-BFD8-992E880A7B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3460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2023/10/10</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540291374"/>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2023/10/10</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935055876"/>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2023/10/10</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718639134"/>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6BE618D-82B2-4388-B6ED-632E5C34FA2D}"/>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84BD4818-3F7A-48DF-9956-9472DE3695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877D9FE-4542-4B6D-BED3-80FF74001918}"/>
              </a:ext>
            </a:extLst>
          </p:cNvPr>
          <p:cNvSpPr>
            <a:spLocks noGrp="1"/>
          </p:cNvSpPr>
          <p:nvPr>
            <p:ph type="dt" sz="half" idx="10"/>
          </p:nvPr>
        </p:nvSpPr>
        <p:spPr/>
        <p:txBody>
          <a:bodyPr/>
          <a:lstStyle/>
          <a:p>
            <a:fld id="{4BAA4CD5-4A2C-483E-934D-5884BF113CC6}" type="datetimeFigureOut">
              <a:rPr lang="zh-CN" altLang="en-US" smtClean="0"/>
              <a:t>2023/10/10</a:t>
            </a:fld>
            <a:endParaRPr lang="zh-CN" altLang="en-US"/>
          </a:p>
        </p:txBody>
      </p:sp>
      <p:sp>
        <p:nvSpPr>
          <p:cNvPr id="5" name="页脚占位符 4">
            <a:extLst>
              <a:ext uri="{FF2B5EF4-FFF2-40B4-BE49-F238E27FC236}">
                <a16:creationId xmlns:a16="http://schemas.microsoft.com/office/drawing/2014/main" id="{65384F39-7134-4A25-9418-62E75323F45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044D229-D6EA-42FA-8835-A4E749F3C69C}"/>
              </a:ext>
            </a:extLst>
          </p:cNvPr>
          <p:cNvSpPr>
            <a:spLocks noGrp="1"/>
          </p:cNvSpPr>
          <p:nvPr>
            <p:ph type="sldNum" sz="quarter" idx="12"/>
          </p:nvPr>
        </p:nvSpPr>
        <p:spPr/>
        <p:txBody>
          <a:bodyPr/>
          <a:lstStyle/>
          <a:p>
            <a:fld id="{B2D6DF49-60FC-4C3A-84B1-9FD9ED91A3FB}" type="slidenum">
              <a:rPr lang="zh-CN" altLang="en-US" smtClean="0"/>
              <a:t>‹#›</a:t>
            </a:fld>
            <a:endParaRPr lang="zh-CN" altLang="en-US"/>
          </a:p>
        </p:txBody>
      </p:sp>
    </p:spTree>
    <p:extLst>
      <p:ext uri="{BB962C8B-B14F-4D97-AF65-F5344CB8AC3E}">
        <p14:creationId xmlns:p14="http://schemas.microsoft.com/office/powerpoint/2010/main" val="4263688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EA6C516-A2EE-4CEF-869C-A615EE24F2D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EC6E3C1-590E-42DF-995E-5B22C47D6A48}"/>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38DA3DF-01F9-4A06-BC15-FD063155E949}"/>
              </a:ext>
            </a:extLst>
          </p:cNvPr>
          <p:cNvSpPr>
            <a:spLocks noGrp="1"/>
          </p:cNvSpPr>
          <p:nvPr>
            <p:ph type="dt" sz="half" idx="10"/>
          </p:nvPr>
        </p:nvSpPr>
        <p:spPr/>
        <p:txBody>
          <a:bodyPr/>
          <a:lstStyle/>
          <a:p>
            <a:fld id="{4BAA4CD5-4A2C-483E-934D-5884BF113CC6}" type="datetimeFigureOut">
              <a:rPr lang="zh-CN" altLang="en-US" smtClean="0"/>
              <a:t>2023/10/10</a:t>
            </a:fld>
            <a:endParaRPr lang="zh-CN" altLang="en-US"/>
          </a:p>
        </p:txBody>
      </p:sp>
      <p:sp>
        <p:nvSpPr>
          <p:cNvPr id="5" name="页脚占位符 4">
            <a:extLst>
              <a:ext uri="{FF2B5EF4-FFF2-40B4-BE49-F238E27FC236}">
                <a16:creationId xmlns:a16="http://schemas.microsoft.com/office/drawing/2014/main" id="{BD2040D6-5535-4C9B-8AE3-82C67F806A2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9113879-E2EA-42B1-9EC3-7BA0A25B5538}"/>
              </a:ext>
            </a:extLst>
          </p:cNvPr>
          <p:cNvSpPr>
            <a:spLocks noGrp="1"/>
          </p:cNvSpPr>
          <p:nvPr>
            <p:ph type="sldNum" sz="quarter" idx="12"/>
          </p:nvPr>
        </p:nvSpPr>
        <p:spPr/>
        <p:txBody>
          <a:bodyPr/>
          <a:lstStyle/>
          <a:p>
            <a:fld id="{B2D6DF49-60FC-4C3A-84B1-9FD9ED91A3FB}" type="slidenum">
              <a:rPr lang="zh-CN" altLang="en-US" smtClean="0"/>
              <a:t>‹#›</a:t>
            </a:fld>
            <a:endParaRPr lang="zh-CN" altLang="en-US"/>
          </a:p>
        </p:txBody>
      </p:sp>
    </p:spTree>
    <p:extLst>
      <p:ext uri="{BB962C8B-B14F-4D97-AF65-F5344CB8AC3E}">
        <p14:creationId xmlns:p14="http://schemas.microsoft.com/office/powerpoint/2010/main" val="21659460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1F56498-6282-45C9-932B-68C8C0D343A7}"/>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72E843B-C634-481D-B38A-6E4CA140FC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8BF9AA4-F5E7-4ED6-8D8A-116F39D3DA22}"/>
              </a:ext>
            </a:extLst>
          </p:cNvPr>
          <p:cNvSpPr>
            <a:spLocks noGrp="1"/>
          </p:cNvSpPr>
          <p:nvPr>
            <p:ph type="dt" sz="half" idx="10"/>
          </p:nvPr>
        </p:nvSpPr>
        <p:spPr/>
        <p:txBody>
          <a:bodyPr/>
          <a:lstStyle/>
          <a:p>
            <a:fld id="{4BAA4CD5-4A2C-483E-934D-5884BF113CC6}" type="datetimeFigureOut">
              <a:rPr lang="zh-CN" altLang="en-US" smtClean="0"/>
              <a:t>2023/10/10</a:t>
            </a:fld>
            <a:endParaRPr lang="zh-CN" altLang="en-US"/>
          </a:p>
        </p:txBody>
      </p:sp>
      <p:sp>
        <p:nvSpPr>
          <p:cNvPr id="5" name="页脚占位符 4">
            <a:extLst>
              <a:ext uri="{FF2B5EF4-FFF2-40B4-BE49-F238E27FC236}">
                <a16:creationId xmlns:a16="http://schemas.microsoft.com/office/drawing/2014/main" id="{532C6839-A840-40FC-9246-E5DD3254836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174940A-8FEF-4AEB-8775-E032356BDDFA}"/>
              </a:ext>
            </a:extLst>
          </p:cNvPr>
          <p:cNvSpPr>
            <a:spLocks noGrp="1"/>
          </p:cNvSpPr>
          <p:nvPr>
            <p:ph type="sldNum" sz="quarter" idx="12"/>
          </p:nvPr>
        </p:nvSpPr>
        <p:spPr/>
        <p:txBody>
          <a:bodyPr/>
          <a:lstStyle/>
          <a:p>
            <a:fld id="{B2D6DF49-60FC-4C3A-84B1-9FD9ED91A3FB}" type="slidenum">
              <a:rPr lang="zh-CN" altLang="en-US" smtClean="0"/>
              <a:t>‹#›</a:t>
            </a:fld>
            <a:endParaRPr lang="zh-CN" altLang="en-US"/>
          </a:p>
        </p:txBody>
      </p:sp>
    </p:spTree>
    <p:extLst>
      <p:ext uri="{BB962C8B-B14F-4D97-AF65-F5344CB8AC3E}">
        <p14:creationId xmlns:p14="http://schemas.microsoft.com/office/powerpoint/2010/main" val="23433203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E2717C-0CAF-4105-9648-2C909BFD1E3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526A13E-F045-4741-9A78-E9904223C835}"/>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D39CEF3E-70C2-4E97-95DB-7B23DB089832}"/>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12DDE664-5A5D-460D-ABCF-8BBA7F0E503E}"/>
              </a:ext>
            </a:extLst>
          </p:cNvPr>
          <p:cNvSpPr>
            <a:spLocks noGrp="1"/>
          </p:cNvSpPr>
          <p:nvPr>
            <p:ph type="dt" sz="half" idx="10"/>
          </p:nvPr>
        </p:nvSpPr>
        <p:spPr/>
        <p:txBody>
          <a:bodyPr/>
          <a:lstStyle/>
          <a:p>
            <a:fld id="{4BAA4CD5-4A2C-483E-934D-5884BF113CC6}" type="datetimeFigureOut">
              <a:rPr lang="zh-CN" altLang="en-US" smtClean="0"/>
              <a:t>2023/10/10</a:t>
            </a:fld>
            <a:endParaRPr lang="zh-CN" altLang="en-US"/>
          </a:p>
        </p:txBody>
      </p:sp>
      <p:sp>
        <p:nvSpPr>
          <p:cNvPr id="6" name="页脚占位符 5">
            <a:extLst>
              <a:ext uri="{FF2B5EF4-FFF2-40B4-BE49-F238E27FC236}">
                <a16:creationId xmlns:a16="http://schemas.microsoft.com/office/drawing/2014/main" id="{CDC4279C-C7C0-4EB9-AB0D-9EC826B1193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80241DA-6A85-4E10-BCB1-4F6642269E38}"/>
              </a:ext>
            </a:extLst>
          </p:cNvPr>
          <p:cNvSpPr>
            <a:spLocks noGrp="1"/>
          </p:cNvSpPr>
          <p:nvPr>
            <p:ph type="sldNum" sz="quarter" idx="12"/>
          </p:nvPr>
        </p:nvSpPr>
        <p:spPr/>
        <p:txBody>
          <a:bodyPr/>
          <a:lstStyle/>
          <a:p>
            <a:fld id="{B2D6DF49-60FC-4C3A-84B1-9FD9ED91A3FB}" type="slidenum">
              <a:rPr lang="zh-CN" altLang="en-US" smtClean="0"/>
              <a:t>‹#›</a:t>
            </a:fld>
            <a:endParaRPr lang="zh-CN" altLang="en-US"/>
          </a:p>
        </p:txBody>
      </p:sp>
    </p:spTree>
    <p:extLst>
      <p:ext uri="{BB962C8B-B14F-4D97-AF65-F5344CB8AC3E}">
        <p14:creationId xmlns:p14="http://schemas.microsoft.com/office/powerpoint/2010/main" val="8361262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35F6FEE-AAB2-442B-8A4A-81EC48F9DEFB}"/>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F3BEF75E-4CBA-4D9E-A8F4-5D49C0DD5A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1A07D0E3-069A-4DBC-8B62-247D83B913E4}"/>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70B2A748-339C-442D-857A-08C62C04F7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68B0C134-504B-4646-A456-D066391303B5}"/>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C68582DE-EA91-4892-8560-E6398F60E7AA}"/>
              </a:ext>
            </a:extLst>
          </p:cNvPr>
          <p:cNvSpPr>
            <a:spLocks noGrp="1"/>
          </p:cNvSpPr>
          <p:nvPr>
            <p:ph type="dt" sz="half" idx="10"/>
          </p:nvPr>
        </p:nvSpPr>
        <p:spPr/>
        <p:txBody>
          <a:bodyPr/>
          <a:lstStyle/>
          <a:p>
            <a:fld id="{4BAA4CD5-4A2C-483E-934D-5884BF113CC6}" type="datetimeFigureOut">
              <a:rPr lang="zh-CN" altLang="en-US" smtClean="0"/>
              <a:t>2023/10/10</a:t>
            </a:fld>
            <a:endParaRPr lang="zh-CN" altLang="en-US"/>
          </a:p>
        </p:txBody>
      </p:sp>
      <p:sp>
        <p:nvSpPr>
          <p:cNvPr id="8" name="页脚占位符 7">
            <a:extLst>
              <a:ext uri="{FF2B5EF4-FFF2-40B4-BE49-F238E27FC236}">
                <a16:creationId xmlns:a16="http://schemas.microsoft.com/office/drawing/2014/main" id="{B3EBAD97-CD70-41E9-8F1E-179D26570E69}"/>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6E614AF7-4D86-4572-96EB-39C36000BFB0}"/>
              </a:ext>
            </a:extLst>
          </p:cNvPr>
          <p:cNvSpPr>
            <a:spLocks noGrp="1"/>
          </p:cNvSpPr>
          <p:nvPr>
            <p:ph type="sldNum" sz="quarter" idx="12"/>
          </p:nvPr>
        </p:nvSpPr>
        <p:spPr/>
        <p:txBody>
          <a:bodyPr/>
          <a:lstStyle/>
          <a:p>
            <a:fld id="{B2D6DF49-60FC-4C3A-84B1-9FD9ED91A3FB}" type="slidenum">
              <a:rPr lang="zh-CN" altLang="en-US" smtClean="0"/>
              <a:t>‹#›</a:t>
            </a:fld>
            <a:endParaRPr lang="zh-CN" altLang="en-US"/>
          </a:p>
        </p:txBody>
      </p:sp>
    </p:spTree>
    <p:extLst>
      <p:ext uri="{BB962C8B-B14F-4D97-AF65-F5344CB8AC3E}">
        <p14:creationId xmlns:p14="http://schemas.microsoft.com/office/powerpoint/2010/main" val="9937487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818816-BFA0-447D-847F-5969E00887DB}"/>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D6D41AA-9663-44D9-9FC0-B4BF8B9DD3EC}"/>
              </a:ext>
            </a:extLst>
          </p:cNvPr>
          <p:cNvSpPr>
            <a:spLocks noGrp="1"/>
          </p:cNvSpPr>
          <p:nvPr>
            <p:ph type="dt" sz="half" idx="10"/>
          </p:nvPr>
        </p:nvSpPr>
        <p:spPr/>
        <p:txBody>
          <a:bodyPr/>
          <a:lstStyle/>
          <a:p>
            <a:fld id="{4BAA4CD5-4A2C-483E-934D-5884BF113CC6}" type="datetimeFigureOut">
              <a:rPr lang="zh-CN" altLang="en-US" smtClean="0"/>
              <a:t>2023/10/10</a:t>
            </a:fld>
            <a:endParaRPr lang="zh-CN" altLang="en-US"/>
          </a:p>
        </p:txBody>
      </p:sp>
      <p:sp>
        <p:nvSpPr>
          <p:cNvPr id="4" name="页脚占位符 3">
            <a:extLst>
              <a:ext uri="{FF2B5EF4-FFF2-40B4-BE49-F238E27FC236}">
                <a16:creationId xmlns:a16="http://schemas.microsoft.com/office/drawing/2014/main" id="{33CBC582-E017-4883-8279-F283D8BD92B6}"/>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A5A0A01E-AD55-4B2D-852B-38634892D726}"/>
              </a:ext>
            </a:extLst>
          </p:cNvPr>
          <p:cNvSpPr>
            <a:spLocks noGrp="1"/>
          </p:cNvSpPr>
          <p:nvPr>
            <p:ph type="sldNum" sz="quarter" idx="12"/>
          </p:nvPr>
        </p:nvSpPr>
        <p:spPr/>
        <p:txBody>
          <a:bodyPr/>
          <a:lstStyle/>
          <a:p>
            <a:fld id="{B2D6DF49-60FC-4C3A-84B1-9FD9ED91A3FB}" type="slidenum">
              <a:rPr lang="zh-CN" altLang="en-US" smtClean="0"/>
              <a:t>‹#›</a:t>
            </a:fld>
            <a:endParaRPr lang="zh-CN" altLang="en-US"/>
          </a:p>
        </p:txBody>
      </p:sp>
    </p:spTree>
    <p:extLst>
      <p:ext uri="{BB962C8B-B14F-4D97-AF65-F5344CB8AC3E}">
        <p14:creationId xmlns:p14="http://schemas.microsoft.com/office/powerpoint/2010/main" val="32365131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9D8CA2F-D2EE-4D87-AFD1-D52A3EA79B8D}"/>
              </a:ext>
            </a:extLst>
          </p:cNvPr>
          <p:cNvSpPr>
            <a:spLocks noGrp="1"/>
          </p:cNvSpPr>
          <p:nvPr>
            <p:ph type="dt" sz="half" idx="10"/>
          </p:nvPr>
        </p:nvSpPr>
        <p:spPr/>
        <p:txBody>
          <a:bodyPr/>
          <a:lstStyle/>
          <a:p>
            <a:fld id="{4BAA4CD5-4A2C-483E-934D-5884BF113CC6}" type="datetimeFigureOut">
              <a:rPr lang="zh-CN" altLang="en-US" smtClean="0"/>
              <a:t>2023/10/10</a:t>
            </a:fld>
            <a:endParaRPr lang="zh-CN" altLang="en-US"/>
          </a:p>
        </p:txBody>
      </p:sp>
      <p:sp>
        <p:nvSpPr>
          <p:cNvPr id="3" name="页脚占位符 2">
            <a:extLst>
              <a:ext uri="{FF2B5EF4-FFF2-40B4-BE49-F238E27FC236}">
                <a16:creationId xmlns:a16="http://schemas.microsoft.com/office/drawing/2014/main" id="{5BAFBD07-83DD-4FCA-A480-97A22591888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CA8742E5-C07C-4444-B225-02116D9EA99D}"/>
              </a:ext>
            </a:extLst>
          </p:cNvPr>
          <p:cNvSpPr>
            <a:spLocks noGrp="1"/>
          </p:cNvSpPr>
          <p:nvPr>
            <p:ph type="sldNum" sz="quarter" idx="12"/>
          </p:nvPr>
        </p:nvSpPr>
        <p:spPr/>
        <p:txBody>
          <a:bodyPr/>
          <a:lstStyle/>
          <a:p>
            <a:fld id="{B2D6DF49-60FC-4C3A-84B1-9FD9ED91A3FB}" type="slidenum">
              <a:rPr lang="zh-CN" altLang="en-US" smtClean="0"/>
              <a:t>‹#›</a:t>
            </a:fld>
            <a:endParaRPr lang="zh-CN" altLang="en-US"/>
          </a:p>
        </p:txBody>
      </p:sp>
    </p:spTree>
    <p:extLst>
      <p:ext uri="{BB962C8B-B14F-4D97-AF65-F5344CB8AC3E}">
        <p14:creationId xmlns:p14="http://schemas.microsoft.com/office/powerpoint/2010/main" val="28115983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C3978EC-9B90-4CB4-BE2E-362577328AA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F52917AE-55A0-4BAC-9794-7B099A91ED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CADF4CF0-82FD-4CC9-A3CA-13EA9E07A7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1163B42-AD6F-49B1-8810-7C97CA62C98D}"/>
              </a:ext>
            </a:extLst>
          </p:cNvPr>
          <p:cNvSpPr>
            <a:spLocks noGrp="1"/>
          </p:cNvSpPr>
          <p:nvPr>
            <p:ph type="dt" sz="half" idx="10"/>
          </p:nvPr>
        </p:nvSpPr>
        <p:spPr/>
        <p:txBody>
          <a:bodyPr/>
          <a:lstStyle/>
          <a:p>
            <a:fld id="{4BAA4CD5-4A2C-483E-934D-5884BF113CC6}" type="datetimeFigureOut">
              <a:rPr lang="zh-CN" altLang="en-US" smtClean="0"/>
              <a:t>2023/10/10</a:t>
            </a:fld>
            <a:endParaRPr lang="zh-CN" altLang="en-US"/>
          </a:p>
        </p:txBody>
      </p:sp>
      <p:sp>
        <p:nvSpPr>
          <p:cNvPr id="6" name="页脚占位符 5">
            <a:extLst>
              <a:ext uri="{FF2B5EF4-FFF2-40B4-BE49-F238E27FC236}">
                <a16:creationId xmlns:a16="http://schemas.microsoft.com/office/drawing/2014/main" id="{56D728F6-F877-4762-8EF1-8B0B8B69E12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2C13315-E17E-4F72-9AFE-31C74FF18875}"/>
              </a:ext>
            </a:extLst>
          </p:cNvPr>
          <p:cNvSpPr>
            <a:spLocks noGrp="1"/>
          </p:cNvSpPr>
          <p:nvPr>
            <p:ph type="sldNum" sz="quarter" idx="12"/>
          </p:nvPr>
        </p:nvSpPr>
        <p:spPr/>
        <p:txBody>
          <a:bodyPr/>
          <a:lstStyle/>
          <a:p>
            <a:fld id="{B2D6DF49-60FC-4C3A-84B1-9FD9ED91A3FB}" type="slidenum">
              <a:rPr lang="zh-CN" altLang="en-US" smtClean="0"/>
              <a:t>‹#›</a:t>
            </a:fld>
            <a:endParaRPr lang="zh-CN" altLang="en-US"/>
          </a:p>
        </p:txBody>
      </p:sp>
    </p:spTree>
    <p:extLst>
      <p:ext uri="{BB962C8B-B14F-4D97-AF65-F5344CB8AC3E}">
        <p14:creationId xmlns:p14="http://schemas.microsoft.com/office/powerpoint/2010/main" val="2888461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2023/10/10</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398214377"/>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933E569-24C5-442F-8ED6-BC2E2A4CB47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67EE174-6AA9-49B9-AEAB-2439B0FE1A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D6269A7-BC65-4F13-A73F-18E530440D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EE7DC1C-57C7-4DEC-A548-138269233F55}"/>
              </a:ext>
            </a:extLst>
          </p:cNvPr>
          <p:cNvSpPr>
            <a:spLocks noGrp="1"/>
          </p:cNvSpPr>
          <p:nvPr>
            <p:ph type="dt" sz="half" idx="10"/>
          </p:nvPr>
        </p:nvSpPr>
        <p:spPr/>
        <p:txBody>
          <a:bodyPr/>
          <a:lstStyle/>
          <a:p>
            <a:fld id="{4BAA4CD5-4A2C-483E-934D-5884BF113CC6}" type="datetimeFigureOut">
              <a:rPr lang="zh-CN" altLang="en-US" smtClean="0"/>
              <a:t>2023/10/10</a:t>
            </a:fld>
            <a:endParaRPr lang="zh-CN" altLang="en-US"/>
          </a:p>
        </p:txBody>
      </p:sp>
      <p:sp>
        <p:nvSpPr>
          <p:cNvPr id="6" name="页脚占位符 5">
            <a:extLst>
              <a:ext uri="{FF2B5EF4-FFF2-40B4-BE49-F238E27FC236}">
                <a16:creationId xmlns:a16="http://schemas.microsoft.com/office/drawing/2014/main" id="{825320C6-563B-47E6-BBA9-35BAB0CE281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1311AC6-62A9-4D18-8761-AC607FA68668}"/>
              </a:ext>
            </a:extLst>
          </p:cNvPr>
          <p:cNvSpPr>
            <a:spLocks noGrp="1"/>
          </p:cNvSpPr>
          <p:nvPr>
            <p:ph type="sldNum" sz="quarter" idx="12"/>
          </p:nvPr>
        </p:nvSpPr>
        <p:spPr/>
        <p:txBody>
          <a:bodyPr/>
          <a:lstStyle/>
          <a:p>
            <a:fld id="{B2D6DF49-60FC-4C3A-84B1-9FD9ED91A3FB}" type="slidenum">
              <a:rPr lang="zh-CN" altLang="en-US" smtClean="0"/>
              <a:t>‹#›</a:t>
            </a:fld>
            <a:endParaRPr lang="zh-CN" altLang="en-US"/>
          </a:p>
        </p:txBody>
      </p:sp>
    </p:spTree>
    <p:extLst>
      <p:ext uri="{BB962C8B-B14F-4D97-AF65-F5344CB8AC3E}">
        <p14:creationId xmlns:p14="http://schemas.microsoft.com/office/powerpoint/2010/main" val="5511002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E4BFBFD-FB1B-42B6-AFE1-84E59C27D3CE}"/>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D11549C3-961C-41AC-BB41-B48FD8F26B29}"/>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A00141-ADD5-45EA-A05D-84B3AE0022D2}"/>
              </a:ext>
            </a:extLst>
          </p:cNvPr>
          <p:cNvSpPr>
            <a:spLocks noGrp="1"/>
          </p:cNvSpPr>
          <p:nvPr>
            <p:ph type="dt" sz="half" idx="10"/>
          </p:nvPr>
        </p:nvSpPr>
        <p:spPr/>
        <p:txBody>
          <a:bodyPr/>
          <a:lstStyle/>
          <a:p>
            <a:fld id="{4BAA4CD5-4A2C-483E-934D-5884BF113CC6}" type="datetimeFigureOut">
              <a:rPr lang="zh-CN" altLang="en-US" smtClean="0"/>
              <a:t>2023/10/10</a:t>
            </a:fld>
            <a:endParaRPr lang="zh-CN" altLang="en-US"/>
          </a:p>
        </p:txBody>
      </p:sp>
      <p:sp>
        <p:nvSpPr>
          <p:cNvPr id="5" name="页脚占位符 4">
            <a:extLst>
              <a:ext uri="{FF2B5EF4-FFF2-40B4-BE49-F238E27FC236}">
                <a16:creationId xmlns:a16="http://schemas.microsoft.com/office/drawing/2014/main" id="{1FA70CA6-15E6-4479-8708-46D574E94A1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B088DD7-C7BC-4059-BC5C-E8A325E9A1D5}"/>
              </a:ext>
            </a:extLst>
          </p:cNvPr>
          <p:cNvSpPr>
            <a:spLocks noGrp="1"/>
          </p:cNvSpPr>
          <p:nvPr>
            <p:ph type="sldNum" sz="quarter" idx="12"/>
          </p:nvPr>
        </p:nvSpPr>
        <p:spPr/>
        <p:txBody>
          <a:bodyPr/>
          <a:lstStyle/>
          <a:p>
            <a:fld id="{B2D6DF49-60FC-4C3A-84B1-9FD9ED91A3FB}" type="slidenum">
              <a:rPr lang="zh-CN" altLang="en-US" smtClean="0"/>
              <a:t>‹#›</a:t>
            </a:fld>
            <a:endParaRPr lang="zh-CN" altLang="en-US"/>
          </a:p>
        </p:txBody>
      </p:sp>
    </p:spTree>
    <p:extLst>
      <p:ext uri="{BB962C8B-B14F-4D97-AF65-F5344CB8AC3E}">
        <p14:creationId xmlns:p14="http://schemas.microsoft.com/office/powerpoint/2010/main" val="629630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C19695C0-2E4D-47A8-80F8-6E321AB7A41E}"/>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A7C46311-463D-48B4-A3EF-6DD7A0E71486}"/>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9E81465-BB0A-4E66-8A85-81D448BD2000}"/>
              </a:ext>
            </a:extLst>
          </p:cNvPr>
          <p:cNvSpPr>
            <a:spLocks noGrp="1"/>
          </p:cNvSpPr>
          <p:nvPr>
            <p:ph type="dt" sz="half" idx="10"/>
          </p:nvPr>
        </p:nvSpPr>
        <p:spPr/>
        <p:txBody>
          <a:bodyPr/>
          <a:lstStyle/>
          <a:p>
            <a:fld id="{4BAA4CD5-4A2C-483E-934D-5884BF113CC6}" type="datetimeFigureOut">
              <a:rPr lang="zh-CN" altLang="en-US" smtClean="0"/>
              <a:t>2023/10/10</a:t>
            </a:fld>
            <a:endParaRPr lang="zh-CN" altLang="en-US"/>
          </a:p>
        </p:txBody>
      </p:sp>
      <p:sp>
        <p:nvSpPr>
          <p:cNvPr id="5" name="页脚占位符 4">
            <a:extLst>
              <a:ext uri="{FF2B5EF4-FFF2-40B4-BE49-F238E27FC236}">
                <a16:creationId xmlns:a16="http://schemas.microsoft.com/office/drawing/2014/main" id="{9CCBABBA-F7DD-4507-882A-F8ACEAFBEEF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063F494-431A-4E2D-B445-3E49DDCED27C}"/>
              </a:ext>
            </a:extLst>
          </p:cNvPr>
          <p:cNvSpPr>
            <a:spLocks noGrp="1"/>
          </p:cNvSpPr>
          <p:nvPr>
            <p:ph type="sldNum" sz="quarter" idx="12"/>
          </p:nvPr>
        </p:nvSpPr>
        <p:spPr/>
        <p:txBody>
          <a:bodyPr/>
          <a:lstStyle/>
          <a:p>
            <a:fld id="{B2D6DF49-60FC-4C3A-84B1-9FD9ED91A3FB}" type="slidenum">
              <a:rPr lang="zh-CN" altLang="en-US" smtClean="0"/>
              <a:t>‹#›</a:t>
            </a:fld>
            <a:endParaRPr lang="zh-CN" altLang="en-US"/>
          </a:p>
        </p:txBody>
      </p:sp>
    </p:spTree>
    <p:extLst>
      <p:ext uri="{BB962C8B-B14F-4D97-AF65-F5344CB8AC3E}">
        <p14:creationId xmlns:p14="http://schemas.microsoft.com/office/powerpoint/2010/main" val="7349465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285D0-8540-4BE0-A1D4-65B736183E9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7ABE8DE-E15F-4BD1-9325-AD015082FC3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5B381B-44CE-46A8-8404-355928E87317}"/>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10/10/2023</a:t>
            </a:fld>
            <a:endParaRPr lang="en-US"/>
          </a:p>
        </p:txBody>
      </p:sp>
      <p:sp>
        <p:nvSpPr>
          <p:cNvPr id="5" name="Footer Placeholder 4">
            <a:extLst>
              <a:ext uri="{FF2B5EF4-FFF2-40B4-BE49-F238E27FC236}">
                <a16:creationId xmlns:a16="http://schemas.microsoft.com/office/drawing/2014/main" id="{749CB439-F000-4C89-A7E1-4287781AFEE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6D67C1C-8401-4029-B5E7-400D5E086C20}"/>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7114612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7D56C-07E2-472B-81BD-8B335CF6A0A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987A23E-A714-4BCD-8370-A3D07C183BE6}"/>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C577DE-DEEF-4048-9425-6CC236E32686}"/>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10/10/2023</a:t>
            </a:fld>
            <a:endParaRPr lang="en-US"/>
          </a:p>
        </p:txBody>
      </p:sp>
      <p:sp>
        <p:nvSpPr>
          <p:cNvPr id="5" name="Footer Placeholder 4">
            <a:extLst>
              <a:ext uri="{FF2B5EF4-FFF2-40B4-BE49-F238E27FC236}">
                <a16:creationId xmlns:a16="http://schemas.microsoft.com/office/drawing/2014/main" id="{3C04E330-D539-4464-9FFB-294F05B3983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1A57763-7CE7-46FF-9377-44DCBBB2310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9418978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C41AD-A8F5-4995-9357-0ABF62AA863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E5D294A-9945-427F-B07D-CE7459D13654}"/>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DD3449-1CF4-428C-A97B-72473D89E2B3}"/>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10/10/2023</a:t>
            </a:fld>
            <a:endParaRPr lang="en-US"/>
          </a:p>
        </p:txBody>
      </p:sp>
      <p:sp>
        <p:nvSpPr>
          <p:cNvPr id="5" name="Footer Placeholder 4">
            <a:extLst>
              <a:ext uri="{FF2B5EF4-FFF2-40B4-BE49-F238E27FC236}">
                <a16:creationId xmlns:a16="http://schemas.microsoft.com/office/drawing/2014/main" id="{911C6687-9C7B-4225-AFCC-F2A088CC964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A106AEB-426F-4101-A7DF-EA42B37A99E0}"/>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1275693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3E7D2-C363-4A54-9E32-BA42D0FF93C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E487057-B42A-473F-BC42-0F0C7AAFFD3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F18F3E7-CD84-40D5-9710-6CD1092B12A8}"/>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F45DBF6-8963-41D7-AD86-EBD96BDF7B16}"/>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10/10/2023</a:t>
            </a:fld>
            <a:endParaRPr lang="en-US"/>
          </a:p>
        </p:txBody>
      </p:sp>
      <p:sp>
        <p:nvSpPr>
          <p:cNvPr id="6" name="Footer Placeholder 5">
            <a:extLst>
              <a:ext uri="{FF2B5EF4-FFF2-40B4-BE49-F238E27FC236}">
                <a16:creationId xmlns:a16="http://schemas.microsoft.com/office/drawing/2014/main" id="{D24C7751-731A-45AD-9A31-6701B9CEB31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94B6811-84DA-42AC-AD7B-D34BA769233A}"/>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5108115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B5714-D688-4270-B8A7-2A4E373BFA2F}"/>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0F38EED9-C066-4EE7-A229-1E5A4AE0D96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AFE544-FBC0-48E5-B7BD-DEF58C7FD65F}"/>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1661C-6A49-4E52-995A-5EA83CC9AC1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0C35EE-59B6-446F-965C-383BCC3024C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92BB6F-950C-452E-B6DD-52AF200A4399}"/>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10/10/2023</a:t>
            </a:fld>
            <a:endParaRPr lang="en-US"/>
          </a:p>
        </p:txBody>
      </p:sp>
      <p:sp>
        <p:nvSpPr>
          <p:cNvPr id="8" name="Footer Placeholder 7">
            <a:extLst>
              <a:ext uri="{FF2B5EF4-FFF2-40B4-BE49-F238E27FC236}">
                <a16:creationId xmlns:a16="http://schemas.microsoft.com/office/drawing/2014/main" id="{A0E9ED37-DE68-4CE7-AB58-7F7C7ECD83C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76C1728-6B1C-4AC7-8F92-08D55C0B75C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0195461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C01BC-0089-4A48-819D-8A805BEBD74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707CC600-25BE-4D04-9A54-F31A69D6800F}"/>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10/10/2023</a:t>
            </a:fld>
            <a:endParaRPr lang="en-US"/>
          </a:p>
        </p:txBody>
      </p:sp>
      <p:sp>
        <p:nvSpPr>
          <p:cNvPr id="4" name="Footer Placeholder 3">
            <a:extLst>
              <a:ext uri="{FF2B5EF4-FFF2-40B4-BE49-F238E27FC236}">
                <a16:creationId xmlns:a16="http://schemas.microsoft.com/office/drawing/2014/main" id="{FFF5801A-0C98-4AFB-B42C-72C4A577A8A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6EB0C9C-3B0F-4025-AC09-3FDDD4F69EEB}"/>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5929846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C14B00-CA87-46CF-9D29-08EAC551A853}"/>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10/10/2023</a:t>
            </a:fld>
            <a:endParaRPr lang="en-US"/>
          </a:p>
        </p:txBody>
      </p:sp>
      <p:sp>
        <p:nvSpPr>
          <p:cNvPr id="3" name="Footer Placeholder 2">
            <a:extLst>
              <a:ext uri="{FF2B5EF4-FFF2-40B4-BE49-F238E27FC236}">
                <a16:creationId xmlns:a16="http://schemas.microsoft.com/office/drawing/2014/main" id="{6B3D780F-A332-45EE-BFA7-C9CB254F1A3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BC10349-15AF-452F-98DA-33CF91D4E56E}"/>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206716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2023/10/10</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1516635234"/>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D86E9-6B93-465D-BA03-FF6E2442F71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C49A753-5FB1-4639-AB41-09883A96E21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92A4F24-A300-4884-8AB2-5132A371B38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96261F-595D-4E05-9415-59AB171EF2A7}"/>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10/10/2023</a:t>
            </a:fld>
            <a:endParaRPr lang="en-US"/>
          </a:p>
        </p:txBody>
      </p:sp>
      <p:sp>
        <p:nvSpPr>
          <p:cNvPr id="6" name="Footer Placeholder 5">
            <a:extLst>
              <a:ext uri="{FF2B5EF4-FFF2-40B4-BE49-F238E27FC236}">
                <a16:creationId xmlns:a16="http://schemas.microsoft.com/office/drawing/2014/main" id="{17C8485D-222F-4380-85EC-1C90F01688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B84A4AA-09EA-4C16-B96F-60CFFACCA425}"/>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7758096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FD8CF-BAE5-47F0-B991-8EC8651E83E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497364B-DB39-4F41-A1FF-414F6B3FC2D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3F998D5-4337-4220-9031-9DDA703927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A22B02-9606-40F2-BEC9-A416362FDF28}"/>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10/10/2023</a:t>
            </a:fld>
            <a:endParaRPr lang="en-US"/>
          </a:p>
        </p:txBody>
      </p:sp>
      <p:sp>
        <p:nvSpPr>
          <p:cNvPr id="6" name="Footer Placeholder 5">
            <a:extLst>
              <a:ext uri="{FF2B5EF4-FFF2-40B4-BE49-F238E27FC236}">
                <a16:creationId xmlns:a16="http://schemas.microsoft.com/office/drawing/2014/main" id="{BDB4FEBB-C303-447B-9872-A7688E48FED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F1292A2-04A1-4201-BAD5-42EF63E50C4C}"/>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7755557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264DF-C636-491A-8550-C5B23316F2F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E069A87-5507-4A68-A2FA-D6BBBCC940B1}"/>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36DE27-BC72-40B4-8FD5-29F650DB2A34}"/>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10/10/2023</a:t>
            </a:fld>
            <a:endParaRPr lang="en-US"/>
          </a:p>
        </p:txBody>
      </p:sp>
      <p:sp>
        <p:nvSpPr>
          <p:cNvPr id="5" name="Footer Placeholder 4">
            <a:extLst>
              <a:ext uri="{FF2B5EF4-FFF2-40B4-BE49-F238E27FC236}">
                <a16:creationId xmlns:a16="http://schemas.microsoft.com/office/drawing/2014/main" id="{ECB803EA-A4CC-40B8-9A0A-F43DDA4CFE0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C00D662-EF00-471A-A568-CBE3670B8C8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4620287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492755-5521-4497-B709-A73E032468C0}"/>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556F5A4-F9DA-4164-8D5C-9ED891DD7E6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0F8F56-B08E-4B67-8F2A-31800EB7D7E0}"/>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10/10/2023</a:t>
            </a:fld>
            <a:endParaRPr lang="en-US"/>
          </a:p>
        </p:txBody>
      </p:sp>
      <p:sp>
        <p:nvSpPr>
          <p:cNvPr id="5" name="Footer Placeholder 4">
            <a:extLst>
              <a:ext uri="{FF2B5EF4-FFF2-40B4-BE49-F238E27FC236}">
                <a16:creationId xmlns:a16="http://schemas.microsoft.com/office/drawing/2014/main" id="{12D0724A-7DD8-4EFA-B54C-FA24610095D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C6E47E3-4A8E-4638-B116-8B5590C6348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9585160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4_空白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17051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lt2"/>
        </a:solidFill>
        <a:effectLst/>
      </p:bgPr>
    </p:bg>
    <p:spTree>
      <p:nvGrpSpPr>
        <p:cNvPr id="1" name="Shape 8"/>
        <p:cNvGrpSpPr/>
        <p:nvPr/>
      </p:nvGrpSpPr>
      <p:grpSpPr>
        <a:xfrm>
          <a:off x="0" y="0"/>
          <a:ext cx="0" cy="0"/>
          <a:chOff x="0" y="0"/>
          <a:chExt cx="0" cy="0"/>
        </a:xfrm>
      </p:grpSpPr>
      <p:sp>
        <p:nvSpPr>
          <p:cNvPr id="9" name="Google Shape;9;p2"/>
          <p:cNvSpPr/>
          <p:nvPr/>
        </p:nvSpPr>
        <p:spPr>
          <a:xfrm>
            <a:off x="2565967" y="591433"/>
            <a:ext cx="7074000" cy="707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txBox="1">
            <a:spLocks noGrp="1"/>
          </p:cNvSpPr>
          <p:nvPr>
            <p:ph type="subTitle" idx="1"/>
          </p:nvPr>
        </p:nvSpPr>
        <p:spPr>
          <a:xfrm>
            <a:off x="4705900" y="5190567"/>
            <a:ext cx="2780400" cy="65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None/>
              <a:defRPr>
                <a:solidFill>
                  <a:schemeClr val="dk1"/>
                </a:solidFill>
              </a:defRPr>
            </a:lvl1pPr>
            <a:lvl2pPr lvl="1" rtl="0">
              <a:lnSpc>
                <a:spcPct val="100000"/>
              </a:lnSpc>
              <a:spcBef>
                <a:spcPts val="0"/>
              </a:spcBef>
              <a:spcAft>
                <a:spcPts val="0"/>
              </a:spcAft>
              <a:buClr>
                <a:schemeClr val="dk1"/>
              </a:buClr>
              <a:buSzPts val="2800"/>
              <a:buNone/>
              <a:defRPr sz="3733">
                <a:solidFill>
                  <a:schemeClr val="dk1"/>
                </a:solidFill>
              </a:defRPr>
            </a:lvl2pPr>
            <a:lvl3pPr lvl="2" rtl="0">
              <a:lnSpc>
                <a:spcPct val="100000"/>
              </a:lnSpc>
              <a:spcBef>
                <a:spcPts val="0"/>
              </a:spcBef>
              <a:spcAft>
                <a:spcPts val="0"/>
              </a:spcAft>
              <a:buClr>
                <a:schemeClr val="dk1"/>
              </a:buClr>
              <a:buSzPts val="2800"/>
              <a:buNone/>
              <a:defRPr sz="3733">
                <a:solidFill>
                  <a:schemeClr val="dk1"/>
                </a:solidFill>
              </a:defRPr>
            </a:lvl3pPr>
            <a:lvl4pPr lvl="3" rtl="0">
              <a:lnSpc>
                <a:spcPct val="100000"/>
              </a:lnSpc>
              <a:spcBef>
                <a:spcPts val="0"/>
              </a:spcBef>
              <a:spcAft>
                <a:spcPts val="0"/>
              </a:spcAft>
              <a:buClr>
                <a:schemeClr val="dk1"/>
              </a:buClr>
              <a:buSzPts val="2800"/>
              <a:buNone/>
              <a:defRPr sz="3733">
                <a:solidFill>
                  <a:schemeClr val="dk1"/>
                </a:solidFill>
              </a:defRPr>
            </a:lvl4pPr>
            <a:lvl5pPr lvl="4" rtl="0">
              <a:lnSpc>
                <a:spcPct val="100000"/>
              </a:lnSpc>
              <a:spcBef>
                <a:spcPts val="0"/>
              </a:spcBef>
              <a:spcAft>
                <a:spcPts val="0"/>
              </a:spcAft>
              <a:buClr>
                <a:schemeClr val="dk1"/>
              </a:buClr>
              <a:buSzPts val="2800"/>
              <a:buNone/>
              <a:defRPr sz="3733">
                <a:solidFill>
                  <a:schemeClr val="dk1"/>
                </a:solidFill>
              </a:defRPr>
            </a:lvl5pPr>
            <a:lvl6pPr lvl="5" rtl="0">
              <a:lnSpc>
                <a:spcPct val="100000"/>
              </a:lnSpc>
              <a:spcBef>
                <a:spcPts val="0"/>
              </a:spcBef>
              <a:spcAft>
                <a:spcPts val="0"/>
              </a:spcAft>
              <a:buClr>
                <a:schemeClr val="dk1"/>
              </a:buClr>
              <a:buSzPts val="2800"/>
              <a:buNone/>
              <a:defRPr sz="3733">
                <a:solidFill>
                  <a:schemeClr val="dk1"/>
                </a:solidFill>
              </a:defRPr>
            </a:lvl6pPr>
            <a:lvl7pPr lvl="6" rtl="0">
              <a:lnSpc>
                <a:spcPct val="100000"/>
              </a:lnSpc>
              <a:spcBef>
                <a:spcPts val="0"/>
              </a:spcBef>
              <a:spcAft>
                <a:spcPts val="0"/>
              </a:spcAft>
              <a:buClr>
                <a:schemeClr val="dk1"/>
              </a:buClr>
              <a:buSzPts val="2800"/>
              <a:buNone/>
              <a:defRPr sz="3733">
                <a:solidFill>
                  <a:schemeClr val="dk1"/>
                </a:solidFill>
              </a:defRPr>
            </a:lvl7pPr>
            <a:lvl8pPr lvl="7" rtl="0">
              <a:lnSpc>
                <a:spcPct val="100000"/>
              </a:lnSpc>
              <a:spcBef>
                <a:spcPts val="0"/>
              </a:spcBef>
              <a:spcAft>
                <a:spcPts val="0"/>
              </a:spcAft>
              <a:buClr>
                <a:schemeClr val="dk1"/>
              </a:buClr>
              <a:buSzPts val="2800"/>
              <a:buNone/>
              <a:defRPr sz="3733">
                <a:solidFill>
                  <a:schemeClr val="dk1"/>
                </a:solidFill>
              </a:defRPr>
            </a:lvl8pPr>
            <a:lvl9pPr lvl="8" rtl="0">
              <a:lnSpc>
                <a:spcPct val="100000"/>
              </a:lnSpc>
              <a:spcBef>
                <a:spcPts val="0"/>
              </a:spcBef>
              <a:spcAft>
                <a:spcPts val="0"/>
              </a:spcAft>
              <a:buClr>
                <a:schemeClr val="dk1"/>
              </a:buClr>
              <a:buSzPts val="2800"/>
              <a:buNone/>
              <a:defRPr sz="3733">
                <a:solidFill>
                  <a:schemeClr val="dk1"/>
                </a:solidFill>
              </a:defRPr>
            </a:lvl9pPr>
          </a:lstStyle>
          <a:p>
            <a:endParaRPr/>
          </a:p>
        </p:txBody>
      </p:sp>
      <p:sp>
        <p:nvSpPr>
          <p:cNvPr id="11" name="Google Shape;11;p2"/>
          <p:cNvSpPr txBox="1">
            <a:spLocks noGrp="1"/>
          </p:cNvSpPr>
          <p:nvPr>
            <p:ph type="title"/>
          </p:nvPr>
        </p:nvSpPr>
        <p:spPr>
          <a:xfrm>
            <a:off x="4079467" y="1130563"/>
            <a:ext cx="4047600" cy="24540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3600"/>
              <a:buNone/>
              <a:defRPr sz="6667"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Tree>
    <p:extLst>
      <p:ext uri="{BB962C8B-B14F-4D97-AF65-F5344CB8AC3E}">
        <p14:creationId xmlns:p14="http://schemas.microsoft.com/office/powerpoint/2010/main" val="8892228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2"/>
        <p:cNvGrpSpPr/>
        <p:nvPr/>
      </p:nvGrpSpPr>
      <p:grpSpPr>
        <a:xfrm>
          <a:off x="0" y="0"/>
          <a:ext cx="0" cy="0"/>
          <a:chOff x="0" y="0"/>
          <a:chExt cx="0" cy="0"/>
        </a:xfrm>
      </p:grpSpPr>
      <p:sp>
        <p:nvSpPr>
          <p:cNvPr id="13" name="Google Shape;13;p3"/>
          <p:cNvSpPr/>
          <p:nvPr/>
        </p:nvSpPr>
        <p:spPr>
          <a:xfrm>
            <a:off x="-1600" y="3429000"/>
            <a:ext cx="12213200" cy="24680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 name="Google Shape;14;p3"/>
          <p:cNvGrpSpPr/>
          <p:nvPr/>
        </p:nvGrpSpPr>
        <p:grpSpPr>
          <a:xfrm>
            <a:off x="-2044" y="5896843"/>
            <a:ext cx="12200936" cy="961207"/>
            <a:chOff x="6554556" y="4623505"/>
            <a:chExt cx="7127825" cy="720905"/>
          </a:xfrm>
        </p:grpSpPr>
        <p:sp>
          <p:nvSpPr>
            <p:cNvPr id="15" name="Google Shape;15;p3"/>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3"/>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 name="Google Shape;17;p3"/>
          <p:cNvSpPr txBox="1">
            <a:spLocks noGrp="1"/>
          </p:cNvSpPr>
          <p:nvPr>
            <p:ph type="subTitle" idx="1"/>
          </p:nvPr>
        </p:nvSpPr>
        <p:spPr>
          <a:xfrm>
            <a:off x="961200" y="1727241"/>
            <a:ext cx="5134800" cy="72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3333"/>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
        <p:nvSpPr>
          <p:cNvPr id="18" name="Google Shape;18;p3"/>
          <p:cNvSpPr txBox="1">
            <a:spLocks noGrp="1"/>
          </p:cNvSpPr>
          <p:nvPr>
            <p:ph type="title"/>
          </p:nvPr>
        </p:nvSpPr>
        <p:spPr>
          <a:xfrm>
            <a:off x="961200" y="739901"/>
            <a:ext cx="5134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Tree>
    <p:extLst>
      <p:ext uri="{BB962C8B-B14F-4D97-AF65-F5344CB8AC3E}">
        <p14:creationId xmlns:p14="http://schemas.microsoft.com/office/powerpoint/2010/main" val="26873510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9"/>
        <p:cNvGrpSpPr/>
        <p:nvPr/>
      </p:nvGrpSpPr>
      <p:grpSpPr>
        <a:xfrm>
          <a:off x="0" y="0"/>
          <a:ext cx="0" cy="0"/>
          <a:chOff x="0" y="0"/>
          <a:chExt cx="0" cy="0"/>
        </a:xfrm>
      </p:grpSpPr>
      <p:grpSp>
        <p:nvGrpSpPr>
          <p:cNvPr id="20" name="Google Shape;20;p4"/>
          <p:cNvGrpSpPr/>
          <p:nvPr/>
        </p:nvGrpSpPr>
        <p:grpSpPr>
          <a:xfrm>
            <a:off x="-323257" y="417801"/>
            <a:ext cx="12726425" cy="1166151"/>
            <a:chOff x="-242443" y="237150"/>
            <a:chExt cx="9544819" cy="874613"/>
          </a:xfrm>
        </p:grpSpPr>
        <p:sp>
          <p:nvSpPr>
            <p:cNvPr id="21" name="Google Shape;21;p4"/>
            <p:cNvSpPr/>
            <p:nvPr/>
          </p:nvSpPr>
          <p:spPr>
            <a:xfrm>
              <a:off x="7625675" y="408622"/>
              <a:ext cx="808827" cy="645494"/>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4"/>
            <p:cNvSpPr/>
            <p:nvPr/>
          </p:nvSpPr>
          <p:spPr>
            <a:xfrm>
              <a:off x="855672" y="238550"/>
              <a:ext cx="599324" cy="348163"/>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4"/>
            <p:cNvSpPr/>
            <p:nvPr/>
          </p:nvSpPr>
          <p:spPr>
            <a:xfrm>
              <a:off x="8585054" y="237150"/>
              <a:ext cx="717322" cy="416604"/>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4"/>
            <p:cNvSpPr/>
            <p:nvPr/>
          </p:nvSpPr>
          <p:spPr>
            <a:xfrm>
              <a:off x="-242443" y="427082"/>
              <a:ext cx="1178906" cy="684681"/>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5" name="Google Shape;25;p4"/>
          <p:cNvSpPr txBox="1">
            <a:spLocks noGrp="1"/>
          </p:cNvSpPr>
          <p:nvPr>
            <p:ph type="body" idx="1"/>
          </p:nvPr>
        </p:nvSpPr>
        <p:spPr>
          <a:xfrm>
            <a:off x="817400" y="1765167"/>
            <a:ext cx="10572400" cy="38304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Clr>
                <a:srgbClr val="434343"/>
              </a:buClr>
              <a:buSzPts val="1200"/>
              <a:buAutoNum type="arabicPeriod"/>
              <a:defRPr sz="1600"/>
            </a:lvl1pPr>
            <a:lvl2pPr marL="1219170" lvl="1" indent="-406390" rtl="0">
              <a:spcBef>
                <a:spcPts val="2133"/>
              </a:spcBef>
              <a:spcAft>
                <a:spcPts val="0"/>
              </a:spcAft>
              <a:buClr>
                <a:srgbClr val="434343"/>
              </a:buClr>
              <a:buSzPts val="1200"/>
              <a:buFont typeface="Roboto Condensed Light"/>
              <a:buAutoNum type="alphaLcPeriod"/>
              <a:defRPr sz="1600"/>
            </a:lvl2pPr>
            <a:lvl3pPr marL="1828754" lvl="2" indent="-406390" rtl="0">
              <a:spcBef>
                <a:spcPts val="2133"/>
              </a:spcBef>
              <a:spcAft>
                <a:spcPts val="0"/>
              </a:spcAft>
              <a:buClr>
                <a:srgbClr val="434343"/>
              </a:buClr>
              <a:buSzPts val="1200"/>
              <a:buFont typeface="Roboto Condensed Light"/>
              <a:buAutoNum type="romanLcPeriod"/>
              <a:defRPr sz="1600"/>
            </a:lvl3pPr>
            <a:lvl4pPr marL="2438339" lvl="3" indent="-406390" rtl="0">
              <a:spcBef>
                <a:spcPts val="2133"/>
              </a:spcBef>
              <a:spcAft>
                <a:spcPts val="0"/>
              </a:spcAft>
              <a:buClr>
                <a:srgbClr val="434343"/>
              </a:buClr>
              <a:buSzPts val="1200"/>
              <a:buFont typeface="Roboto Condensed Light"/>
              <a:buAutoNum type="arabicPeriod"/>
              <a:defRPr sz="1600"/>
            </a:lvl4pPr>
            <a:lvl5pPr marL="3047924" lvl="4" indent="-406390" rtl="0">
              <a:spcBef>
                <a:spcPts val="2133"/>
              </a:spcBef>
              <a:spcAft>
                <a:spcPts val="0"/>
              </a:spcAft>
              <a:buClr>
                <a:srgbClr val="434343"/>
              </a:buClr>
              <a:buSzPts val="1200"/>
              <a:buFont typeface="Roboto Condensed Light"/>
              <a:buAutoNum type="alphaLcPeriod"/>
              <a:defRPr sz="1600"/>
            </a:lvl5pPr>
            <a:lvl6pPr marL="3657509" lvl="5" indent="-406390" rtl="0">
              <a:spcBef>
                <a:spcPts val="2133"/>
              </a:spcBef>
              <a:spcAft>
                <a:spcPts val="0"/>
              </a:spcAft>
              <a:buClr>
                <a:srgbClr val="434343"/>
              </a:buClr>
              <a:buSzPts val="1200"/>
              <a:buFont typeface="Roboto Condensed Light"/>
              <a:buAutoNum type="romanLcPeriod"/>
              <a:defRPr sz="1600"/>
            </a:lvl6pPr>
            <a:lvl7pPr marL="4267093" lvl="6" indent="-406390" rtl="0">
              <a:spcBef>
                <a:spcPts val="2133"/>
              </a:spcBef>
              <a:spcAft>
                <a:spcPts val="0"/>
              </a:spcAft>
              <a:buClr>
                <a:srgbClr val="434343"/>
              </a:buClr>
              <a:buSzPts val="1200"/>
              <a:buFont typeface="Roboto Condensed Light"/>
              <a:buAutoNum type="arabicPeriod"/>
              <a:defRPr sz="1600"/>
            </a:lvl7pPr>
            <a:lvl8pPr marL="4876678" lvl="7" indent="-406390" rtl="0">
              <a:spcBef>
                <a:spcPts val="2133"/>
              </a:spcBef>
              <a:spcAft>
                <a:spcPts val="0"/>
              </a:spcAft>
              <a:buClr>
                <a:srgbClr val="434343"/>
              </a:buClr>
              <a:buSzPts val="1200"/>
              <a:buFont typeface="Roboto Condensed Light"/>
              <a:buAutoNum type="alphaLcPeriod"/>
              <a:defRPr sz="1600"/>
            </a:lvl8pPr>
            <a:lvl9pPr marL="5486263" lvl="8" indent="-406390" rtl="0">
              <a:spcBef>
                <a:spcPts val="2133"/>
              </a:spcBef>
              <a:spcAft>
                <a:spcPts val="2133"/>
              </a:spcAft>
              <a:buClr>
                <a:srgbClr val="434343"/>
              </a:buClr>
              <a:buSzPts val="1200"/>
              <a:buFont typeface="Roboto Condensed Light"/>
              <a:buAutoNum type="romanLcPeriod"/>
              <a:defRPr sz="1600"/>
            </a:lvl9pPr>
          </a:lstStyle>
          <a:p>
            <a:endParaRPr/>
          </a:p>
        </p:txBody>
      </p:sp>
      <p:sp>
        <p:nvSpPr>
          <p:cNvPr id="26" name="Google Shape;26;p4"/>
          <p:cNvSpPr/>
          <p:nvPr/>
        </p:nvSpPr>
        <p:spPr>
          <a:xfrm>
            <a:off x="-2044" y="6081176"/>
            <a:ext cx="12200936" cy="776872"/>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7" name="Google Shape;27;p4"/>
          <p:cNvGrpSpPr/>
          <p:nvPr/>
        </p:nvGrpSpPr>
        <p:grpSpPr>
          <a:xfrm>
            <a:off x="-2044" y="5896843"/>
            <a:ext cx="12200936" cy="961207"/>
            <a:chOff x="6554556" y="4623505"/>
            <a:chExt cx="7127825" cy="720905"/>
          </a:xfrm>
        </p:grpSpPr>
        <p:sp>
          <p:nvSpPr>
            <p:cNvPr id="28" name="Google Shape;28;p4"/>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4"/>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 name="Google Shape;30;p4"/>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5333" b="1"/>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Tree>
    <p:extLst>
      <p:ext uri="{BB962C8B-B14F-4D97-AF65-F5344CB8AC3E}">
        <p14:creationId xmlns:p14="http://schemas.microsoft.com/office/powerpoint/2010/main" val="7940723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accent3"/>
        </a:solidFill>
        <a:effectLst/>
      </p:bgPr>
    </p:bg>
    <p:spTree>
      <p:nvGrpSpPr>
        <p:cNvPr id="1" name="Shape 31"/>
        <p:cNvGrpSpPr/>
        <p:nvPr/>
      </p:nvGrpSpPr>
      <p:grpSpPr>
        <a:xfrm>
          <a:off x="0" y="0"/>
          <a:ext cx="0" cy="0"/>
          <a:chOff x="0" y="0"/>
          <a:chExt cx="0" cy="0"/>
        </a:xfrm>
      </p:grpSpPr>
      <p:sp>
        <p:nvSpPr>
          <p:cNvPr id="32" name="Google Shape;32;p5"/>
          <p:cNvSpPr txBox="1">
            <a:spLocks noGrp="1"/>
          </p:cNvSpPr>
          <p:nvPr>
            <p:ph type="body" idx="1"/>
          </p:nvPr>
        </p:nvSpPr>
        <p:spPr>
          <a:xfrm>
            <a:off x="2309851" y="3437533"/>
            <a:ext cx="4760400" cy="2356400"/>
          </a:xfrm>
          <a:prstGeom prst="rect">
            <a:avLst/>
          </a:prstGeom>
        </p:spPr>
        <p:txBody>
          <a:bodyPr spcFirstLastPara="1" wrap="square" lIns="91425" tIns="91425" rIns="91425" bIns="91425" anchor="t" anchorCtr="0">
            <a:noAutofit/>
          </a:bodyPr>
          <a:lstStyle>
            <a:lvl1pPr marL="609585" marR="67732" lvl="0" indent="-423323">
              <a:lnSpc>
                <a:spcPct val="150000"/>
              </a:lnSpc>
              <a:spcBef>
                <a:spcPts val="0"/>
              </a:spcBef>
              <a:spcAft>
                <a:spcPts val="0"/>
              </a:spcAft>
              <a:buSzPts val="1400"/>
              <a:buChar char="●"/>
              <a:defRPr sz="1600"/>
            </a:lvl1pPr>
            <a:lvl2pPr marL="1219170" lvl="1" indent="-406390">
              <a:spcBef>
                <a:spcPts val="0"/>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3" name="Google Shape;33;p5"/>
          <p:cNvSpPr txBox="1">
            <a:spLocks noGrp="1"/>
          </p:cNvSpPr>
          <p:nvPr>
            <p:ph type="body" idx="2"/>
          </p:nvPr>
        </p:nvSpPr>
        <p:spPr>
          <a:xfrm>
            <a:off x="7070251" y="3437533"/>
            <a:ext cx="4322800" cy="2356400"/>
          </a:xfrm>
          <a:prstGeom prst="rect">
            <a:avLst/>
          </a:prstGeom>
        </p:spPr>
        <p:txBody>
          <a:bodyPr spcFirstLastPara="1" wrap="square" lIns="91425" tIns="91425" rIns="91425" bIns="91425" anchor="t" anchorCtr="0">
            <a:noAutofit/>
          </a:bodyPr>
          <a:lstStyle>
            <a:lvl1pPr marL="609585" marR="67732" lvl="0" indent="-423323">
              <a:lnSpc>
                <a:spcPct val="150000"/>
              </a:lnSpc>
              <a:spcBef>
                <a:spcPts val="0"/>
              </a:spcBef>
              <a:spcAft>
                <a:spcPts val="0"/>
              </a:spcAft>
              <a:buSzPts val="1400"/>
              <a:buChar char="●"/>
              <a:defRPr sz="1600"/>
            </a:lvl1pPr>
            <a:lvl2pPr marL="1219170" lvl="1" indent="-406390">
              <a:spcBef>
                <a:spcPts val="0"/>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4" name="Google Shape;34;p5"/>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5333" b="1"/>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35" name="Google Shape;35;p5"/>
          <p:cNvSpPr/>
          <p:nvPr/>
        </p:nvSpPr>
        <p:spPr>
          <a:xfrm>
            <a:off x="9792095" y="1085165"/>
            <a:ext cx="677300" cy="540467"/>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5"/>
          <p:cNvSpPr/>
          <p:nvPr/>
        </p:nvSpPr>
        <p:spPr>
          <a:xfrm>
            <a:off x="10557215" y="484002"/>
            <a:ext cx="2068556" cy="1201369"/>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5"/>
          <p:cNvSpPr/>
          <p:nvPr/>
        </p:nvSpPr>
        <p:spPr>
          <a:xfrm>
            <a:off x="539934" y="884267"/>
            <a:ext cx="1481884" cy="860644"/>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5"/>
          <p:cNvSpPr/>
          <p:nvPr/>
        </p:nvSpPr>
        <p:spPr>
          <a:xfrm>
            <a:off x="1835569" y="483997"/>
            <a:ext cx="638375" cy="509396"/>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5"/>
          <p:cNvSpPr/>
          <p:nvPr/>
        </p:nvSpPr>
        <p:spPr>
          <a:xfrm rot="10800000">
            <a:off x="10267367" y="1935947"/>
            <a:ext cx="1370467" cy="796055"/>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5584492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0"/>
        <p:cNvGrpSpPr/>
        <p:nvPr/>
      </p:nvGrpSpPr>
      <p:grpSpPr>
        <a:xfrm>
          <a:off x="0" y="0"/>
          <a:ext cx="0" cy="0"/>
          <a:chOff x="0" y="0"/>
          <a:chExt cx="0" cy="0"/>
        </a:xfrm>
      </p:grpSpPr>
      <p:sp>
        <p:nvSpPr>
          <p:cNvPr id="41" name="Google Shape;41;p6"/>
          <p:cNvSpPr/>
          <p:nvPr/>
        </p:nvSpPr>
        <p:spPr>
          <a:xfrm>
            <a:off x="-900" y="489200"/>
            <a:ext cx="12194000" cy="1445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6"/>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Tree>
    <p:extLst>
      <p:ext uri="{BB962C8B-B14F-4D97-AF65-F5344CB8AC3E}">
        <p14:creationId xmlns:p14="http://schemas.microsoft.com/office/powerpoint/2010/main" val="1194321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2023/10/10</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4062978557"/>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3"/>
        <p:cNvGrpSpPr/>
        <p:nvPr/>
      </p:nvGrpSpPr>
      <p:grpSpPr>
        <a:xfrm>
          <a:off x="0" y="0"/>
          <a:ext cx="0" cy="0"/>
          <a:chOff x="0" y="0"/>
          <a:chExt cx="0" cy="0"/>
        </a:xfrm>
      </p:grpSpPr>
      <p:sp>
        <p:nvSpPr>
          <p:cNvPr id="44" name="Google Shape;44;p7"/>
          <p:cNvSpPr/>
          <p:nvPr/>
        </p:nvSpPr>
        <p:spPr>
          <a:xfrm>
            <a:off x="-900" y="489200"/>
            <a:ext cx="12194000" cy="1445600"/>
          </a:xfrm>
          <a:prstGeom prst="roundRect">
            <a:avLst>
              <a:gd name="adj" fmla="val 16667"/>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7"/>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46" name="Google Shape;46;p7"/>
          <p:cNvGrpSpPr/>
          <p:nvPr/>
        </p:nvGrpSpPr>
        <p:grpSpPr>
          <a:xfrm>
            <a:off x="-1600" y="5896807"/>
            <a:ext cx="12192383" cy="961207"/>
            <a:chOff x="6554556" y="4623505"/>
            <a:chExt cx="7127825" cy="720905"/>
          </a:xfrm>
        </p:grpSpPr>
        <p:sp>
          <p:nvSpPr>
            <p:cNvPr id="47" name="Google Shape;47;p7"/>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7"/>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Google Shape;49;p7"/>
          <p:cNvSpPr txBox="1">
            <a:spLocks noGrp="1"/>
          </p:cNvSpPr>
          <p:nvPr>
            <p:ph type="title" idx="2"/>
          </p:nvPr>
        </p:nvSpPr>
        <p:spPr>
          <a:xfrm>
            <a:off x="1931967" y="2498333"/>
            <a:ext cx="8328400" cy="28320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0735632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1850800" y="1578467"/>
            <a:ext cx="8490400" cy="349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400"/>
            </a:lvl1pPr>
            <a:lvl2pPr lvl="1" algn="ctr">
              <a:spcBef>
                <a:spcPts val="0"/>
              </a:spcBef>
              <a:spcAft>
                <a:spcPts val="0"/>
              </a:spcAft>
              <a:buSzPts val="4800"/>
              <a:buNone/>
              <a:defRPr sz="6400"/>
            </a:lvl2pPr>
            <a:lvl3pPr lvl="2" algn="ctr">
              <a:spcBef>
                <a:spcPts val="0"/>
              </a:spcBef>
              <a:spcAft>
                <a:spcPts val="0"/>
              </a:spcAft>
              <a:buSzPts val="4800"/>
              <a:buNone/>
              <a:defRPr sz="6400"/>
            </a:lvl3pPr>
            <a:lvl4pPr lvl="3" algn="ctr">
              <a:spcBef>
                <a:spcPts val="0"/>
              </a:spcBef>
              <a:spcAft>
                <a:spcPts val="0"/>
              </a:spcAft>
              <a:buSzPts val="4800"/>
              <a:buNone/>
              <a:defRPr sz="6400"/>
            </a:lvl4pPr>
            <a:lvl5pPr lvl="4" algn="ctr">
              <a:spcBef>
                <a:spcPts val="0"/>
              </a:spcBef>
              <a:spcAft>
                <a:spcPts val="0"/>
              </a:spcAft>
              <a:buSzPts val="4800"/>
              <a:buNone/>
              <a:defRPr sz="6400"/>
            </a:lvl5pPr>
            <a:lvl6pPr lvl="5" algn="ctr">
              <a:spcBef>
                <a:spcPts val="0"/>
              </a:spcBef>
              <a:spcAft>
                <a:spcPts val="0"/>
              </a:spcAft>
              <a:buSzPts val="4800"/>
              <a:buNone/>
              <a:defRPr sz="6400"/>
            </a:lvl6pPr>
            <a:lvl7pPr lvl="6" algn="ctr">
              <a:spcBef>
                <a:spcPts val="0"/>
              </a:spcBef>
              <a:spcAft>
                <a:spcPts val="0"/>
              </a:spcAft>
              <a:buSzPts val="4800"/>
              <a:buNone/>
              <a:defRPr sz="6400"/>
            </a:lvl7pPr>
            <a:lvl8pPr lvl="7" algn="ctr">
              <a:spcBef>
                <a:spcPts val="0"/>
              </a:spcBef>
              <a:spcAft>
                <a:spcPts val="0"/>
              </a:spcAft>
              <a:buSzPts val="4800"/>
              <a:buNone/>
              <a:defRPr sz="6400"/>
            </a:lvl8pPr>
            <a:lvl9pPr lvl="8" algn="ctr">
              <a:spcBef>
                <a:spcPts val="0"/>
              </a:spcBef>
              <a:spcAft>
                <a:spcPts val="0"/>
              </a:spcAft>
              <a:buSzPts val="4800"/>
              <a:buNone/>
              <a:defRPr sz="6400"/>
            </a:lvl9pPr>
          </a:lstStyle>
          <a:p>
            <a:endParaRPr/>
          </a:p>
        </p:txBody>
      </p:sp>
    </p:spTree>
    <p:extLst>
      <p:ext uri="{BB962C8B-B14F-4D97-AF65-F5344CB8AC3E}">
        <p14:creationId xmlns:p14="http://schemas.microsoft.com/office/powerpoint/2010/main" val="9877827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2"/>
        <p:cNvGrpSpPr/>
        <p:nvPr/>
      </p:nvGrpSpPr>
      <p:grpSpPr>
        <a:xfrm>
          <a:off x="0" y="0"/>
          <a:ext cx="0" cy="0"/>
          <a:chOff x="0" y="0"/>
          <a:chExt cx="0" cy="0"/>
        </a:xfrm>
      </p:grpSpPr>
      <p:sp>
        <p:nvSpPr>
          <p:cNvPr id="53" name="Google Shape;53;p9"/>
          <p:cNvSpPr/>
          <p:nvPr/>
        </p:nvSpPr>
        <p:spPr>
          <a:xfrm>
            <a:off x="6096000" y="-167"/>
            <a:ext cx="6096000" cy="685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9"/>
          <p:cNvSpPr txBox="1">
            <a:spLocks noGrp="1"/>
          </p:cNvSpPr>
          <p:nvPr>
            <p:ph type="title"/>
          </p:nvPr>
        </p:nvSpPr>
        <p:spPr>
          <a:xfrm>
            <a:off x="789233" y="1644233"/>
            <a:ext cx="43704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55" name="Google Shape;55;p9"/>
          <p:cNvSpPr txBox="1">
            <a:spLocks noGrp="1"/>
          </p:cNvSpPr>
          <p:nvPr>
            <p:ph type="subTitle" idx="1"/>
          </p:nvPr>
        </p:nvSpPr>
        <p:spPr>
          <a:xfrm>
            <a:off x="789233" y="3737433"/>
            <a:ext cx="43704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56" name="Google Shape;56;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74121">
              <a:spcBef>
                <a:spcPts val="0"/>
              </a:spcBef>
              <a:spcAft>
                <a:spcPts val="0"/>
              </a:spcAft>
              <a:buSzPts val="2000"/>
              <a:buChar char="●"/>
              <a:defRPr/>
            </a:lvl1pPr>
            <a:lvl2pPr marL="1219170" lvl="1" indent="-474121">
              <a:spcBef>
                <a:spcPts val="2133"/>
              </a:spcBef>
              <a:spcAft>
                <a:spcPts val="0"/>
              </a:spcAft>
              <a:buSzPts val="2000"/>
              <a:buChar char="○"/>
              <a:defRPr/>
            </a:lvl2pPr>
            <a:lvl3pPr marL="1828754" lvl="2" indent="-474121">
              <a:spcBef>
                <a:spcPts val="2133"/>
              </a:spcBef>
              <a:spcAft>
                <a:spcPts val="0"/>
              </a:spcAft>
              <a:buSzPts val="2000"/>
              <a:buChar char="■"/>
              <a:defRPr/>
            </a:lvl3pPr>
            <a:lvl4pPr marL="2438339" lvl="3" indent="-474121">
              <a:spcBef>
                <a:spcPts val="2133"/>
              </a:spcBef>
              <a:spcAft>
                <a:spcPts val="0"/>
              </a:spcAft>
              <a:buSzPts val="2000"/>
              <a:buChar char="●"/>
              <a:defRPr/>
            </a:lvl4pPr>
            <a:lvl5pPr marL="3047924" lvl="4" indent="-474121">
              <a:spcBef>
                <a:spcPts val="2133"/>
              </a:spcBef>
              <a:spcAft>
                <a:spcPts val="0"/>
              </a:spcAft>
              <a:buSzPts val="2000"/>
              <a:buChar char="○"/>
              <a:defRPr/>
            </a:lvl5pPr>
            <a:lvl6pPr marL="3657509" lvl="5" indent="-474121">
              <a:spcBef>
                <a:spcPts val="2133"/>
              </a:spcBef>
              <a:spcAft>
                <a:spcPts val="0"/>
              </a:spcAft>
              <a:buSzPts val="2000"/>
              <a:buChar char="■"/>
              <a:defRPr/>
            </a:lvl6pPr>
            <a:lvl7pPr marL="4267093" lvl="6" indent="-474121">
              <a:spcBef>
                <a:spcPts val="2133"/>
              </a:spcBef>
              <a:spcAft>
                <a:spcPts val="0"/>
              </a:spcAft>
              <a:buSzPts val="2000"/>
              <a:buChar char="●"/>
              <a:defRPr/>
            </a:lvl7pPr>
            <a:lvl8pPr marL="4876678" lvl="7" indent="-474121">
              <a:spcBef>
                <a:spcPts val="2133"/>
              </a:spcBef>
              <a:spcAft>
                <a:spcPts val="0"/>
              </a:spcAft>
              <a:buSzPts val="2000"/>
              <a:buChar char="○"/>
              <a:defRPr/>
            </a:lvl8pPr>
            <a:lvl9pPr marL="5486263" lvl="8" indent="-474121">
              <a:spcBef>
                <a:spcPts val="2133"/>
              </a:spcBef>
              <a:spcAft>
                <a:spcPts val="2133"/>
              </a:spcAft>
              <a:buSzPts val="2000"/>
              <a:buChar char="■"/>
              <a:defRPr/>
            </a:lvl9pPr>
          </a:lstStyle>
          <a:p>
            <a:endParaRPr/>
          </a:p>
        </p:txBody>
      </p:sp>
    </p:spTree>
    <p:extLst>
      <p:ext uri="{BB962C8B-B14F-4D97-AF65-F5344CB8AC3E}">
        <p14:creationId xmlns:p14="http://schemas.microsoft.com/office/powerpoint/2010/main" val="5220757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7"/>
        <p:cNvGrpSpPr/>
        <p:nvPr/>
      </p:nvGrpSpPr>
      <p:grpSpPr>
        <a:xfrm>
          <a:off x="0" y="0"/>
          <a:ext cx="0" cy="0"/>
          <a:chOff x="0" y="0"/>
          <a:chExt cx="0" cy="0"/>
        </a:xfrm>
      </p:grpSpPr>
      <p:sp>
        <p:nvSpPr>
          <p:cNvPr id="58" name="Google Shape;58;p10"/>
          <p:cNvSpPr txBox="1">
            <a:spLocks noGrp="1"/>
          </p:cNvSpPr>
          <p:nvPr>
            <p:ph type="body" idx="1"/>
          </p:nvPr>
        </p:nvSpPr>
        <p:spPr>
          <a:xfrm>
            <a:off x="745460" y="5372719"/>
            <a:ext cx="87136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2000"/>
              <a:buNone/>
              <a:defRPr/>
            </a:lvl1pPr>
          </a:lstStyle>
          <a:p>
            <a:endParaRPr/>
          </a:p>
        </p:txBody>
      </p:sp>
    </p:spTree>
    <p:extLst>
      <p:ext uri="{BB962C8B-B14F-4D97-AF65-F5344CB8AC3E}">
        <p14:creationId xmlns:p14="http://schemas.microsoft.com/office/powerpoint/2010/main" val="13889800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9"/>
        <p:cNvGrpSpPr/>
        <p:nvPr/>
      </p:nvGrpSpPr>
      <p:grpSpPr>
        <a:xfrm>
          <a:off x="0" y="0"/>
          <a:ext cx="0" cy="0"/>
          <a:chOff x="0" y="0"/>
          <a:chExt cx="0" cy="0"/>
        </a:xfrm>
      </p:grpSpPr>
      <p:sp>
        <p:nvSpPr>
          <p:cNvPr id="60" name="Google Shape;60;p11"/>
          <p:cNvSpPr txBox="1">
            <a:spLocks noGrp="1"/>
          </p:cNvSpPr>
          <p:nvPr>
            <p:ph type="title" hasCustomPrompt="1"/>
          </p:nvPr>
        </p:nvSpPr>
        <p:spPr>
          <a:xfrm>
            <a:off x="3238367" y="2611800"/>
            <a:ext cx="57152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7333">
                <a:solidFill>
                  <a:schemeClr val="dk2"/>
                </a:solidFill>
              </a:defRPr>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61" name="Google Shape;61;p11"/>
          <p:cNvSpPr/>
          <p:nvPr/>
        </p:nvSpPr>
        <p:spPr>
          <a:xfrm>
            <a:off x="-900" y="489200"/>
            <a:ext cx="12194000" cy="1445600"/>
          </a:xfrm>
          <a:prstGeom prst="roundRect">
            <a:avLst>
              <a:gd name="adj" fmla="val 16667"/>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 name="Google Shape;62;p11"/>
          <p:cNvSpPr txBox="1">
            <a:spLocks noGrp="1"/>
          </p:cNvSpPr>
          <p:nvPr>
            <p:ph type="title" idx="2"/>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63" name="Google Shape;63;p11"/>
          <p:cNvGrpSpPr/>
          <p:nvPr/>
        </p:nvGrpSpPr>
        <p:grpSpPr>
          <a:xfrm>
            <a:off x="-1600" y="5896807"/>
            <a:ext cx="12192383" cy="961207"/>
            <a:chOff x="6554556" y="4623505"/>
            <a:chExt cx="7127825" cy="720905"/>
          </a:xfrm>
        </p:grpSpPr>
        <p:sp>
          <p:nvSpPr>
            <p:cNvPr id="64" name="Google Shape;64;p11"/>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11"/>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8614280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Tree>
    <p:extLst>
      <p:ext uri="{BB962C8B-B14F-4D97-AF65-F5344CB8AC3E}">
        <p14:creationId xmlns:p14="http://schemas.microsoft.com/office/powerpoint/2010/main" val="22653057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2"/>
        </a:solidFill>
        <a:effectLst/>
      </p:bgPr>
    </p:bg>
    <p:spTree>
      <p:nvGrpSpPr>
        <p:cNvPr id="1" name="Shape 67"/>
        <p:cNvGrpSpPr/>
        <p:nvPr/>
      </p:nvGrpSpPr>
      <p:grpSpPr>
        <a:xfrm>
          <a:off x="0" y="0"/>
          <a:ext cx="0" cy="0"/>
          <a:chOff x="0" y="0"/>
          <a:chExt cx="0" cy="0"/>
        </a:xfrm>
      </p:grpSpPr>
    </p:spTree>
    <p:extLst>
      <p:ext uri="{BB962C8B-B14F-4D97-AF65-F5344CB8AC3E}">
        <p14:creationId xmlns:p14="http://schemas.microsoft.com/office/powerpoint/2010/main" val="28903080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lt2"/>
        </a:solidFill>
        <a:effectLst/>
      </p:bgPr>
    </p:bg>
    <p:spTree>
      <p:nvGrpSpPr>
        <p:cNvPr id="1" name="Shape 68"/>
        <p:cNvGrpSpPr/>
        <p:nvPr/>
      </p:nvGrpSpPr>
      <p:grpSpPr>
        <a:xfrm>
          <a:off x="0" y="0"/>
          <a:ext cx="0" cy="0"/>
          <a:chOff x="0" y="0"/>
          <a:chExt cx="0" cy="0"/>
        </a:xfrm>
      </p:grpSpPr>
    </p:spTree>
    <p:extLst>
      <p:ext uri="{BB962C8B-B14F-4D97-AF65-F5344CB8AC3E}">
        <p14:creationId xmlns:p14="http://schemas.microsoft.com/office/powerpoint/2010/main" val="38117429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dk2"/>
        </a:solidFill>
        <a:effectLst/>
      </p:bgPr>
    </p:bg>
    <p:spTree>
      <p:nvGrpSpPr>
        <p:cNvPr id="1" name="Shape 69"/>
        <p:cNvGrpSpPr/>
        <p:nvPr/>
      </p:nvGrpSpPr>
      <p:grpSpPr>
        <a:xfrm>
          <a:off x="0" y="0"/>
          <a:ext cx="0" cy="0"/>
          <a:chOff x="0" y="0"/>
          <a:chExt cx="0" cy="0"/>
        </a:xfrm>
      </p:grpSpPr>
    </p:spTree>
    <p:extLst>
      <p:ext uri="{BB962C8B-B14F-4D97-AF65-F5344CB8AC3E}">
        <p14:creationId xmlns:p14="http://schemas.microsoft.com/office/powerpoint/2010/main" val="40313357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ackground 4">
  <p:cSld name="Background 4">
    <p:bg>
      <p:bgPr>
        <a:solidFill>
          <a:schemeClr val="accent1"/>
        </a:solidFill>
        <a:effectLst/>
      </p:bgPr>
    </p:bg>
    <p:spTree>
      <p:nvGrpSpPr>
        <p:cNvPr id="1" name="Shape 70"/>
        <p:cNvGrpSpPr/>
        <p:nvPr/>
      </p:nvGrpSpPr>
      <p:grpSpPr>
        <a:xfrm>
          <a:off x="0" y="0"/>
          <a:ext cx="0" cy="0"/>
          <a:chOff x="0" y="0"/>
          <a:chExt cx="0" cy="0"/>
        </a:xfrm>
      </p:grpSpPr>
    </p:spTree>
    <p:extLst>
      <p:ext uri="{BB962C8B-B14F-4D97-AF65-F5344CB8AC3E}">
        <p14:creationId xmlns:p14="http://schemas.microsoft.com/office/powerpoint/2010/main" val="3974154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2023/10/10</a:t>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
        <p:nvSpPr>
          <p:cNvPr id="11" name="矩形 10"/>
          <p:cNvSpPr/>
          <p:nvPr userDrawn="1"/>
        </p:nvSpPr>
        <p:spPr>
          <a:xfrm>
            <a:off x="9649572" y="6356233"/>
            <a:ext cx="775136" cy="246221"/>
          </a:xfrm>
          <a:prstGeom prst="rect">
            <a:avLst/>
          </a:prstGeom>
        </p:spPr>
        <p:txBody>
          <a:bodyPr wrap="square">
            <a:spAutoFit/>
          </a:bodyPr>
          <a:lstStyle/>
          <a:p>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素材下载：</a:t>
            </a:r>
            <a:r>
              <a:rPr lang="en-US" altLang="zh-CN" sz="100" dirty="0">
                <a:solidFill>
                  <a:prstClr val="white"/>
                </a:solidFill>
                <a:latin typeface="Calibri"/>
                <a:ea typeface="宋体"/>
              </a:rPr>
              <a:t>www.1ppt.com/sucai/</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图表下载：</a:t>
            </a:r>
            <a:r>
              <a:rPr lang="en-US" altLang="zh-CN" sz="100" dirty="0">
                <a:solidFill>
                  <a:prstClr val="white"/>
                </a:solidFill>
                <a:latin typeface="Calibri"/>
                <a:ea typeface="宋体"/>
              </a:rPr>
              <a:t>www.1ppt.com/tubiao/      </a:t>
            </a:r>
          </a:p>
          <a:p>
            <a:r>
              <a:rPr lang="zh-CN" altLang="en-US" sz="100" dirty="0">
                <a:solidFill>
                  <a:prstClr val="white"/>
                </a:solidFill>
                <a:latin typeface="Calibri"/>
                <a:ea typeface="宋体"/>
              </a:rPr>
              <a:t>优秀</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r>
              <a:rPr lang="en-US" altLang="zh-CN" sz="100" dirty="0">
                <a:solidFill>
                  <a:prstClr val="white"/>
                </a:solidFill>
                <a:latin typeface="Calibri"/>
                <a:ea typeface="宋体"/>
              </a:rPr>
              <a:t>Word</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www.1ppt.com/word/              Excel</a:t>
            </a:r>
            <a:r>
              <a:rPr lang="zh-CN" altLang="en-US" sz="100" dirty="0">
                <a:solidFill>
                  <a:prstClr val="white"/>
                </a:solidFill>
                <a:latin typeface="Calibri"/>
                <a:ea typeface="宋体"/>
              </a:rPr>
              <a:t>教程：</a:t>
            </a:r>
            <a:r>
              <a:rPr lang="en-US" altLang="zh-CN" sz="100" dirty="0">
                <a:solidFill>
                  <a:prstClr val="white"/>
                </a:solidFill>
                <a:latin typeface="Calibri"/>
                <a:ea typeface="宋体"/>
              </a:rPr>
              <a:t>www.1ppt.com/excel/  </a:t>
            </a:r>
          </a:p>
          <a:p>
            <a:r>
              <a:rPr lang="zh-CN" altLang="en-US" sz="100" dirty="0">
                <a:solidFill>
                  <a:prstClr val="white"/>
                </a:solidFill>
                <a:latin typeface="Calibri"/>
                <a:ea typeface="宋体"/>
              </a:rPr>
              <a:t>资料下载：</a:t>
            </a:r>
            <a:r>
              <a:rPr lang="en-US" altLang="zh-CN" sz="100" dirty="0">
                <a:solidFill>
                  <a:prstClr val="white"/>
                </a:solidFill>
                <a:latin typeface="Calibri"/>
                <a:ea typeface="宋体"/>
              </a:rPr>
              <a:t>www.1ppt.com/ziliao/                PPT</a:t>
            </a:r>
            <a:r>
              <a:rPr lang="zh-CN" altLang="en-US" sz="100" dirty="0">
                <a:solidFill>
                  <a:prstClr val="white"/>
                </a:solidFill>
                <a:latin typeface="Calibri"/>
                <a:ea typeface="宋体"/>
              </a:rPr>
              <a:t>课件下载：</a:t>
            </a:r>
            <a:r>
              <a:rPr lang="en-US" altLang="zh-CN" sz="100" dirty="0">
                <a:solidFill>
                  <a:prstClr val="white"/>
                </a:solidFill>
                <a:latin typeface="Calibri"/>
                <a:ea typeface="宋体"/>
              </a:rPr>
              <a:t>www.1ppt.com/kejian/ </a:t>
            </a:r>
          </a:p>
          <a:p>
            <a:r>
              <a:rPr lang="zh-CN" altLang="en-US" sz="100" dirty="0">
                <a:solidFill>
                  <a:prstClr val="white"/>
                </a:solidFill>
                <a:latin typeface="Calibri"/>
                <a:ea typeface="宋体"/>
              </a:rPr>
              <a:t>范文下载：</a:t>
            </a:r>
            <a:r>
              <a:rPr lang="en-US" altLang="zh-CN" sz="100" dirty="0">
                <a:solidFill>
                  <a:prstClr val="white"/>
                </a:solidFill>
                <a:latin typeface="Calibri"/>
                <a:ea typeface="宋体"/>
              </a:rPr>
              <a:t>www.1ppt.com/fanwen/             </a:t>
            </a:r>
            <a:r>
              <a:rPr lang="zh-CN" altLang="en-US" sz="100" dirty="0">
                <a:solidFill>
                  <a:prstClr val="white"/>
                </a:solidFill>
                <a:latin typeface="Calibri"/>
                <a:ea typeface="宋体"/>
              </a:rPr>
              <a:t>试卷下载：</a:t>
            </a:r>
            <a:r>
              <a:rPr lang="en-US" altLang="zh-CN" sz="100" dirty="0">
                <a:solidFill>
                  <a:prstClr val="white"/>
                </a:solidFill>
                <a:latin typeface="Calibri"/>
                <a:ea typeface="宋体"/>
              </a:rPr>
              <a:t>www.1ppt.com/shiti/  </a:t>
            </a:r>
          </a:p>
          <a:p>
            <a:r>
              <a:rPr lang="zh-CN" altLang="en-US" sz="100" dirty="0">
                <a:solidFill>
                  <a:prstClr val="white"/>
                </a:solidFill>
                <a:latin typeface="Calibri"/>
                <a:ea typeface="宋体"/>
              </a:rPr>
              <a:t>教案下载：</a:t>
            </a:r>
            <a:r>
              <a:rPr lang="en-US" altLang="zh-CN" sz="100" dirty="0">
                <a:solidFill>
                  <a:prstClr val="white"/>
                </a:solidFill>
                <a:latin typeface="Calibri"/>
                <a:ea typeface="宋体"/>
              </a:rPr>
              <a:t>www.1ppt.com/jiaoan/        </a:t>
            </a:r>
          </a:p>
          <a:p>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r>
              <a:rPr lang="en-US" altLang="zh-CN" sz="100" dirty="0">
                <a:solidFill>
                  <a:prstClr val="white"/>
                </a:solidFill>
                <a:latin typeface="Calibri"/>
                <a:ea typeface="宋体"/>
              </a:rPr>
              <a:t> </a:t>
            </a:r>
            <a:endParaRPr lang="zh-CN" altLang="en-US" sz="100" dirty="0">
              <a:solidFill>
                <a:prstClr val="white"/>
              </a:solidFill>
              <a:latin typeface="Calibri"/>
              <a:ea typeface="宋体"/>
            </a:endParaRPr>
          </a:p>
        </p:txBody>
      </p:sp>
    </p:spTree>
    <p:extLst>
      <p:ext uri="{BB962C8B-B14F-4D97-AF65-F5344CB8AC3E}">
        <p14:creationId xmlns:p14="http://schemas.microsoft.com/office/powerpoint/2010/main" val="3229800400"/>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ackground 5">
  <p:cSld name="Background 5">
    <p:bg>
      <p:bgPr>
        <a:solidFill>
          <a:schemeClr val="accent3"/>
        </a:solidFill>
        <a:effectLst/>
      </p:bgPr>
    </p:bg>
    <p:spTree>
      <p:nvGrpSpPr>
        <p:cNvPr id="1" name="Shape 71"/>
        <p:cNvGrpSpPr/>
        <p:nvPr/>
      </p:nvGrpSpPr>
      <p:grpSpPr>
        <a:xfrm>
          <a:off x="0" y="0"/>
          <a:ext cx="0" cy="0"/>
          <a:chOff x="0" y="0"/>
          <a:chExt cx="0" cy="0"/>
        </a:xfrm>
      </p:grpSpPr>
    </p:spTree>
    <p:extLst>
      <p:ext uri="{BB962C8B-B14F-4D97-AF65-F5344CB8AC3E}">
        <p14:creationId xmlns:p14="http://schemas.microsoft.com/office/powerpoint/2010/main" val="366393441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accent3"/>
        </a:solidFill>
        <a:effectLst/>
      </p:bgPr>
    </p:bg>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5333" b="1"/>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74" name="Google Shape;74;p18">
            <a:hlinkClick r:id="" action="ppaction://noaction"/>
          </p:cNvPr>
          <p:cNvSpPr txBox="1">
            <a:spLocks noGrp="1"/>
          </p:cNvSpPr>
          <p:nvPr>
            <p:ph type="title" idx="2"/>
          </p:nvPr>
        </p:nvSpPr>
        <p:spPr>
          <a:xfrm>
            <a:off x="961200" y="2225233"/>
            <a:ext cx="2304400" cy="57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67"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5" name="Google Shape;75;p18">
            <a:hlinkClick r:id="" action="ppaction://noaction"/>
          </p:cNvPr>
          <p:cNvSpPr txBox="1">
            <a:spLocks noGrp="1"/>
          </p:cNvSpPr>
          <p:nvPr>
            <p:ph type="title" idx="3"/>
          </p:nvPr>
        </p:nvSpPr>
        <p:spPr>
          <a:xfrm>
            <a:off x="3620233" y="2225233"/>
            <a:ext cx="2304400" cy="57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67"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6" name="Google Shape;76;p18">
            <a:hlinkClick r:id="" action="ppaction://noaction"/>
          </p:cNvPr>
          <p:cNvSpPr txBox="1">
            <a:spLocks noGrp="1"/>
          </p:cNvSpPr>
          <p:nvPr>
            <p:ph type="title" idx="4"/>
          </p:nvPr>
        </p:nvSpPr>
        <p:spPr>
          <a:xfrm>
            <a:off x="6279267" y="2225233"/>
            <a:ext cx="2304400" cy="57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67"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7" name="Google Shape;77;p18">
            <a:hlinkClick r:id="" action="ppaction://noaction"/>
          </p:cNvPr>
          <p:cNvSpPr txBox="1">
            <a:spLocks noGrp="1"/>
          </p:cNvSpPr>
          <p:nvPr>
            <p:ph type="title" idx="5"/>
          </p:nvPr>
        </p:nvSpPr>
        <p:spPr>
          <a:xfrm>
            <a:off x="8938301" y="2225233"/>
            <a:ext cx="2304400" cy="57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67"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8" name="Google Shape;78;p18">
            <a:hlinkClick r:id="" action="ppaction://noaction"/>
          </p:cNvPr>
          <p:cNvSpPr txBox="1">
            <a:spLocks noGrp="1"/>
          </p:cNvSpPr>
          <p:nvPr>
            <p:ph type="subTitle" idx="1"/>
          </p:nvPr>
        </p:nvSpPr>
        <p:spPr>
          <a:xfrm>
            <a:off x="2132267" y="5344400"/>
            <a:ext cx="7942400" cy="7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1600"/>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248529745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Body1">
  <p:cSld name="Title and Body1">
    <p:spTree>
      <p:nvGrpSpPr>
        <p:cNvPr id="1" name="Shape 79"/>
        <p:cNvGrpSpPr/>
        <p:nvPr/>
      </p:nvGrpSpPr>
      <p:grpSpPr>
        <a:xfrm>
          <a:off x="0" y="0"/>
          <a:ext cx="0" cy="0"/>
          <a:chOff x="0" y="0"/>
          <a:chExt cx="0" cy="0"/>
        </a:xfrm>
      </p:grpSpPr>
      <p:sp>
        <p:nvSpPr>
          <p:cNvPr id="80" name="Google Shape;80;p19"/>
          <p:cNvSpPr/>
          <p:nvPr/>
        </p:nvSpPr>
        <p:spPr>
          <a:xfrm>
            <a:off x="-900" y="489200"/>
            <a:ext cx="12194000" cy="1445600"/>
          </a:xfrm>
          <a:prstGeom prst="roundRect">
            <a:avLst>
              <a:gd name="adj" fmla="val 16667"/>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19"/>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82" name="Google Shape;82;p19"/>
          <p:cNvGrpSpPr/>
          <p:nvPr/>
        </p:nvGrpSpPr>
        <p:grpSpPr>
          <a:xfrm>
            <a:off x="-1600" y="5896807"/>
            <a:ext cx="12192383" cy="961207"/>
            <a:chOff x="6554556" y="4623505"/>
            <a:chExt cx="7127825" cy="720905"/>
          </a:xfrm>
        </p:grpSpPr>
        <p:sp>
          <p:nvSpPr>
            <p:cNvPr id="83" name="Google Shape;83;p19"/>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19"/>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5" name="Google Shape;85;p19"/>
          <p:cNvSpPr txBox="1">
            <a:spLocks noGrp="1"/>
          </p:cNvSpPr>
          <p:nvPr>
            <p:ph type="title" idx="2"/>
          </p:nvPr>
        </p:nvSpPr>
        <p:spPr>
          <a:xfrm>
            <a:off x="814700" y="3114333"/>
            <a:ext cx="3479200" cy="1604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667"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6" name="Google Shape;86;p19">
            <a:hlinkClick r:id="" action="ppaction://noaction"/>
          </p:cNvPr>
          <p:cNvSpPr txBox="1">
            <a:spLocks noGrp="1"/>
          </p:cNvSpPr>
          <p:nvPr>
            <p:ph type="title" idx="3"/>
          </p:nvPr>
        </p:nvSpPr>
        <p:spPr>
          <a:xfrm>
            <a:off x="6319400" y="2524367"/>
            <a:ext cx="1891200" cy="81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7" name="Google Shape;87;p19">
            <a:hlinkClick r:id="" action="ppaction://noaction"/>
          </p:cNvPr>
          <p:cNvSpPr txBox="1">
            <a:spLocks noGrp="1"/>
          </p:cNvSpPr>
          <p:nvPr>
            <p:ph type="title" idx="4"/>
          </p:nvPr>
        </p:nvSpPr>
        <p:spPr>
          <a:xfrm>
            <a:off x="6319400" y="3509933"/>
            <a:ext cx="1891200" cy="81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8" name="Google Shape;88;p19">
            <a:hlinkClick r:id="" action="ppaction://noaction"/>
          </p:cNvPr>
          <p:cNvSpPr txBox="1">
            <a:spLocks noGrp="1"/>
          </p:cNvSpPr>
          <p:nvPr>
            <p:ph type="title" idx="5"/>
          </p:nvPr>
        </p:nvSpPr>
        <p:spPr>
          <a:xfrm>
            <a:off x="6319400" y="4495500"/>
            <a:ext cx="1891200" cy="81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39284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Body2">
  <p:cSld name="Title and Body2">
    <p:spTree>
      <p:nvGrpSpPr>
        <p:cNvPr id="1" name="Shape 89"/>
        <p:cNvGrpSpPr/>
        <p:nvPr/>
      </p:nvGrpSpPr>
      <p:grpSpPr>
        <a:xfrm>
          <a:off x="0" y="0"/>
          <a:ext cx="0" cy="0"/>
          <a:chOff x="0" y="0"/>
          <a:chExt cx="0" cy="0"/>
        </a:xfrm>
      </p:grpSpPr>
      <p:sp>
        <p:nvSpPr>
          <p:cNvPr id="90" name="Google Shape;90;p20"/>
          <p:cNvSpPr txBox="1">
            <a:spLocks noGrp="1"/>
          </p:cNvSpPr>
          <p:nvPr>
            <p:ph type="body" idx="1"/>
          </p:nvPr>
        </p:nvSpPr>
        <p:spPr>
          <a:xfrm>
            <a:off x="713597" y="2801733"/>
            <a:ext cx="6130800" cy="2345600"/>
          </a:xfrm>
          <a:prstGeom prst="rect">
            <a:avLst/>
          </a:prstGeom>
        </p:spPr>
        <p:txBody>
          <a:bodyPr spcFirstLastPara="1" wrap="square" lIns="91425" tIns="91425" rIns="91425" bIns="91425" anchor="t" anchorCtr="0">
            <a:noAutofit/>
          </a:bodyPr>
          <a:lstStyle>
            <a:lvl1pPr marL="609585" lvl="0" indent="-474121" rtl="0">
              <a:lnSpc>
                <a:spcPct val="100000"/>
              </a:lnSpc>
              <a:spcBef>
                <a:spcPts val="0"/>
              </a:spcBef>
              <a:spcAft>
                <a:spcPts val="0"/>
              </a:spcAft>
              <a:buSzPts val="2000"/>
              <a:buChar char="●"/>
              <a:defRPr/>
            </a:lvl1pPr>
            <a:lvl2pPr marL="1219170" lvl="1" indent="-457189" algn="ctr" rtl="0">
              <a:spcBef>
                <a:spcPts val="0"/>
              </a:spcBef>
              <a:spcAft>
                <a:spcPts val="0"/>
              </a:spcAft>
              <a:buSzPts val="1800"/>
              <a:buChar char="○"/>
              <a:defRPr sz="2400"/>
            </a:lvl2pPr>
            <a:lvl3pPr marL="1828754" lvl="2" indent="-457189" algn="ctr" rtl="0">
              <a:spcBef>
                <a:spcPts val="2133"/>
              </a:spcBef>
              <a:spcAft>
                <a:spcPts val="0"/>
              </a:spcAft>
              <a:buSzPts val="1800"/>
              <a:buChar char="■"/>
              <a:defRPr sz="2400"/>
            </a:lvl3pPr>
            <a:lvl4pPr marL="2438339" lvl="3" indent="-457189" algn="ctr" rtl="0">
              <a:spcBef>
                <a:spcPts val="2133"/>
              </a:spcBef>
              <a:spcAft>
                <a:spcPts val="0"/>
              </a:spcAft>
              <a:buSzPts val="1800"/>
              <a:buChar char="●"/>
              <a:defRPr sz="2400"/>
            </a:lvl4pPr>
            <a:lvl5pPr marL="3047924" lvl="4" indent="-457189" algn="ctr" rtl="0">
              <a:spcBef>
                <a:spcPts val="2133"/>
              </a:spcBef>
              <a:spcAft>
                <a:spcPts val="0"/>
              </a:spcAft>
              <a:buSzPts val="1800"/>
              <a:buChar char="○"/>
              <a:defRPr sz="2400"/>
            </a:lvl5pPr>
            <a:lvl6pPr marL="3657509" lvl="5" indent="-457189" algn="ctr" rtl="0">
              <a:spcBef>
                <a:spcPts val="2133"/>
              </a:spcBef>
              <a:spcAft>
                <a:spcPts val="0"/>
              </a:spcAft>
              <a:buSzPts val="1800"/>
              <a:buChar char="■"/>
              <a:defRPr sz="2400"/>
            </a:lvl6pPr>
            <a:lvl7pPr marL="4267093" lvl="6" indent="-457189" algn="ctr" rtl="0">
              <a:spcBef>
                <a:spcPts val="2133"/>
              </a:spcBef>
              <a:spcAft>
                <a:spcPts val="0"/>
              </a:spcAft>
              <a:buSzPts val="1800"/>
              <a:buChar char="●"/>
              <a:defRPr sz="2400"/>
            </a:lvl7pPr>
            <a:lvl8pPr marL="4876678" lvl="7" indent="-457189" algn="ctr" rtl="0">
              <a:spcBef>
                <a:spcPts val="2133"/>
              </a:spcBef>
              <a:spcAft>
                <a:spcPts val="0"/>
              </a:spcAft>
              <a:buSzPts val="1800"/>
              <a:buChar char="○"/>
              <a:defRPr sz="2400"/>
            </a:lvl8pPr>
            <a:lvl9pPr marL="5486263" lvl="8" indent="-457189" algn="ctr" rtl="0">
              <a:spcBef>
                <a:spcPts val="2133"/>
              </a:spcBef>
              <a:spcAft>
                <a:spcPts val="2133"/>
              </a:spcAft>
              <a:buSzPts val="1800"/>
              <a:buChar char="■"/>
              <a:defRPr sz="2400"/>
            </a:lvl9pPr>
          </a:lstStyle>
          <a:p>
            <a:endParaRPr/>
          </a:p>
        </p:txBody>
      </p:sp>
      <p:sp>
        <p:nvSpPr>
          <p:cNvPr id="91" name="Google Shape;91;p20"/>
          <p:cNvSpPr/>
          <p:nvPr/>
        </p:nvSpPr>
        <p:spPr>
          <a:xfrm>
            <a:off x="-900" y="489200"/>
            <a:ext cx="12194000" cy="1445600"/>
          </a:xfrm>
          <a:prstGeom prst="roundRect">
            <a:avLst>
              <a:gd name="adj" fmla="val 16667"/>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20"/>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93" name="Google Shape;93;p20"/>
          <p:cNvGrpSpPr/>
          <p:nvPr/>
        </p:nvGrpSpPr>
        <p:grpSpPr>
          <a:xfrm>
            <a:off x="-1600" y="5896807"/>
            <a:ext cx="12192383" cy="961207"/>
            <a:chOff x="6554556" y="4623505"/>
            <a:chExt cx="7127825" cy="720905"/>
          </a:xfrm>
        </p:grpSpPr>
        <p:sp>
          <p:nvSpPr>
            <p:cNvPr id="94" name="Google Shape;94;p20"/>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20"/>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3279840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Body3">
  <p:cSld name="Title and Body3">
    <p:spTree>
      <p:nvGrpSpPr>
        <p:cNvPr id="1" name="Shape 96"/>
        <p:cNvGrpSpPr/>
        <p:nvPr/>
      </p:nvGrpSpPr>
      <p:grpSpPr>
        <a:xfrm>
          <a:off x="0" y="0"/>
          <a:ext cx="0" cy="0"/>
          <a:chOff x="0" y="0"/>
          <a:chExt cx="0" cy="0"/>
        </a:xfrm>
      </p:grpSpPr>
      <p:sp>
        <p:nvSpPr>
          <p:cNvPr id="97" name="Google Shape;97;p21"/>
          <p:cNvSpPr/>
          <p:nvPr/>
        </p:nvSpPr>
        <p:spPr>
          <a:xfrm>
            <a:off x="-9633" y="851033"/>
            <a:ext cx="12211200" cy="733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8" name="Google Shape;98;p21"/>
          <p:cNvGrpSpPr/>
          <p:nvPr/>
        </p:nvGrpSpPr>
        <p:grpSpPr>
          <a:xfrm>
            <a:off x="-1600" y="5896807"/>
            <a:ext cx="12192383" cy="961207"/>
            <a:chOff x="6554556" y="4623505"/>
            <a:chExt cx="7127825" cy="720905"/>
          </a:xfrm>
        </p:grpSpPr>
        <p:sp>
          <p:nvSpPr>
            <p:cNvPr id="99" name="Google Shape;99;p21"/>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21"/>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1" name="Google Shape;101;p21">
            <a:hlinkClick r:id="" action="ppaction://noaction"/>
          </p:cNvPr>
          <p:cNvSpPr txBox="1">
            <a:spLocks noGrp="1"/>
          </p:cNvSpPr>
          <p:nvPr>
            <p:ph type="title"/>
          </p:nvPr>
        </p:nvSpPr>
        <p:spPr>
          <a:xfrm>
            <a:off x="6806500" y="2957600"/>
            <a:ext cx="2886400" cy="15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4933"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2" name="Google Shape;102;p21"/>
          <p:cNvSpPr txBox="1">
            <a:spLocks noGrp="1"/>
          </p:cNvSpPr>
          <p:nvPr>
            <p:ph type="subTitle" idx="1"/>
          </p:nvPr>
        </p:nvSpPr>
        <p:spPr>
          <a:xfrm>
            <a:off x="2115800" y="853833"/>
            <a:ext cx="7960400" cy="7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75469391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Section Header1">
  <p:cSld name="Section Header1">
    <p:spTree>
      <p:nvGrpSpPr>
        <p:cNvPr id="1" name="Shape 103"/>
        <p:cNvGrpSpPr/>
        <p:nvPr/>
      </p:nvGrpSpPr>
      <p:grpSpPr>
        <a:xfrm>
          <a:off x="0" y="0"/>
          <a:ext cx="0" cy="0"/>
          <a:chOff x="0" y="0"/>
          <a:chExt cx="0" cy="0"/>
        </a:xfrm>
      </p:grpSpPr>
      <p:sp>
        <p:nvSpPr>
          <p:cNvPr id="104" name="Google Shape;104;p22"/>
          <p:cNvSpPr/>
          <p:nvPr/>
        </p:nvSpPr>
        <p:spPr>
          <a:xfrm>
            <a:off x="-1600" y="3429000"/>
            <a:ext cx="12213200" cy="246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5" name="Google Shape;105;p22"/>
          <p:cNvGrpSpPr/>
          <p:nvPr/>
        </p:nvGrpSpPr>
        <p:grpSpPr>
          <a:xfrm>
            <a:off x="-2044" y="5896843"/>
            <a:ext cx="12200936" cy="961207"/>
            <a:chOff x="6554556" y="4623505"/>
            <a:chExt cx="7127825" cy="720905"/>
          </a:xfrm>
        </p:grpSpPr>
        <p:sp>
          <p:nvSpPr>
            <p:cNvPr id="106" name="Google Shape;106;p22"/>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22"/>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8" name="Google Shape;108;p22"/>
          <p:cNvSpPr txBox="1">
            <a:spLocks noGrp="1"/>
          </p:cNvSpPr>
          <p:nvPr>
            <p:ph type="title"/>
          </p:nvPr>
        </p:nvSpPr>
        <p:spPr>
          <a:xfrm>
            <a:off x="961200" y="739901"/>
            <a:ext cx="5134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09" name="Google Shape;109;p22"/>
          <p:cNvSpPr txBox="1">
            <a:spLocks noGrp="1"/>
          </p:cNvSpPr>
          <p:nvPr>
            <p:ph type="subTitle" idx="1"/>
          </p:nvPr>
        </p:nvSpPr>
        <p:spPr>
          <a:xfrm>
            <a:off x="961200" y="1727108"/>
            <a:ext cx="5134800" cy="72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3333"/>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41151340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Only Title 1">
  <p:cSld name="Only Title 1">
    <p:spTree>
      <p:nvGrpSpPr>
        <p:cNvPr id="1" name="Shape 110"/>
        <p:cNvGrpSpPr/>
        <p:nvPr/>
      </p:nvGrpSpPr>
      <p:grpSpPr>
        <a:xfrm>
          <a:off x="0" y="0"/>
          <a:ext cx="0" cy="0"/>
          <a:chOff x="0" y="0"/>
          <a:chExt cx="0" cy="0"/>
        </a:xfrm>
      </p:grpSpPr>
      <p:sp>
        <p:nvSpPr>
          <p:cNvPr id="111" name="Google Shape;111;p23"/>
          <p:cNvSpPr/>
          <p:nvPr/>
        </p:nvSpPr>
        <p:spPr>
          <a:xfrm>
            <a:off x="-900" y="489200"/>
            <a:ext cx="12194000" cy="1445600"/>
          </a:xfrm>
          <a:prstGeom prst="roundRect">
            <a:avLst>
              <a:gd name="adj" fmla="val 16667"/>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 name="Google Shape;112;p23"/>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113" name="Google Shape;113;p23"/>
          <p:cNvGrpSpPr/>
          <p:nvPr/>
        </p:nvGrpSpPr>
        <p:grpSpPr>
          <a:xfrm>
            <a:off x="-1600" y="5896807"/>
            <a:ext cx="12192383" cy="961207"/>
            <a:chOff x="6554556" y="4623505"/>
            <a:chExt cx="7127825" cy="720905"/>
          </a:xfrm>
        </p:grpSpPr>
        <p:sp>
          <p:nvSpPr>
            <p:cNvPr id="114" name="Google Shape;114;p23"/>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3"/>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00265857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Body4">
  <p:cSld name="Title and Body4">
    <p:spTree>
      <p:nvGrpSpPr>
        <p:cNvPr id="1" name="Shape 116"/>
        <p:cNvGrpSpPr/>
        <p:nvPr/>
      </p:nvGrpSpPr>
      <p:grpSpPr>
        <a:xfrm>
          <a:off x="0" y="0"/>
          <a:ext cx="0" cy="0"/>
          <a:chOff x="0" y="0"/>
          <a:chExt cx="0" cy="0"/>
        </a:xfrm>
      </p:grpSpPr>
      <p:sp>
        <p:nvSpPr>
          <p:cNvPr id="117" name="Google Shape;117;p24"/>
          <p:cNvSpPr/>
          <p:nvPr/>
        </p:nvSpPr>
        <p:spPr>
          <a:xfrm>
            <a:off x="-900" y="489200"/>
            <a:ext cx="12194000" cy="1445600"/>
          </a:xfrm>
          <a:prstGeom prst="roundRect">
            <a:avLst>
              <a:gd name="adj" fmla="val 16667"/>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 name="Google Shape;118;p24"/>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119" name="Google Shape;119;p24"/>
          <p:cNvGrpSpPr/>
          <p:nvPr/>
        </p:nvGrpSpPr>
        <p:grpSpPr>
          <a:xfrm>
            <a:off x="-1600" y="5896807"/>
            <a:ext cx="12192383" cy="961207"/>
            <a:chOff x="6554556" y="4623505"/>
            <a:chExt cx="7127825" cy="720905"/>
          </a:xfrm>
        </p:grpSpPr>
        <p:sp>
          <p:nvSpPr>
            <p:cNvPr id="120" name="Google Shape;120;p24"/>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4"/>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2" name="Google Shape;122;p24"/>
          <p:cNvSpPr txBox="1">
            <a:spLocks noGrp="1"/>
          </p:cNvSpPr>
          <p:nvPr>
            <p:ph type="title" idx="2"/>
          </p:nvPr>
        </p:nvSpPr>
        <p:spPr>
          <a:xfrm>
            <a:off x="2120467" y="2963615"/>
            <a:ext cx="7951200" cy="930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63486119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Body5">
  <p:cSld name="Title and Body5">
    <p:spTree>
      <p:nvGrpSpPr>
        <p:cNvPr id="1" name="Shape 123"/>
        <p:cNvGrpSpPr/>
        <p:nvPr/>
      </p:nvGrpSpPr>
      <p:grpSpPr>
        <a:xfrm>
          <a:off x="0" y="0"/>
          <a:ext cx="0" cy="0"/>
          <a:chOff x="0" y="0"/>
          <a:chExt cx="0" cy="0"/>
        </a:xfrm>
      </p:grpSpPr>
      <p:sp>
        <p:nvSpPr>
          <p:cNvPr id="124" name="Google Shape;124;p25"/>
          <p:cNvSpPr/>
          <p:nvPr/>
        </p:nvSpPr>
        <p:spPr>
          <a:xfrm>
            <a:off x="-9633" y="851033"/>
            <a:ext cx="12211200" cy="733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5" name="Google Shape;125;p25"/>
          <p:cNvGrpSpPr/>
          <p:nvPr/>
        </p:nvGrpSpPr>
        <p:grpSpPr>
          <a:xfrm>
            <a:off x="-1600" y="5896807"/>
            <a:ext cx="12192383" cy="961207"/>
            <a:chOff x="6554556" y="4623505"/>
            <a:chExt cx="7127825" cy="720905"/>
          </a:xfrm>
        </p:grpSpPr>
        <p:sp>
          <p:nvSpPr>
            <p:cNvPr id="126" name="Google Shape;126;p25"/>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5"/>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8" name="Google Shape;128;p25">
            <a:hlinkClick r:id="" action="ppaction://noaction"/>
          </p:cNvPr>
          <p:cNvSpPr txBox="1">
            <a:spLocks noGrp="1"/>
          </p:cNvSpPr>
          <p:nvPr>
            <p:ph type="title"/>
          </p:nvPr>
        </p:nvSpPr>
        <p:spPr>
          <a:xfrm>
            <a:off x="6806500" y="2957600"/>
            <a:ext cx="2886400" cy="15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4933"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9" name="Google Shape;129;p25"/>
          <p:cNvSpPr txBox="1">
            <a:spLocks noGrp="1"/>
          </p:cNvSpPr>
          <p:nvPr>
            <p:ph type="subTitle" idx="1"/>
          </p:nvPr>
        </p:nvSpPr>
        <p:spPr>
          <a:xfrm>
            <a:off x="2115800" y="853833"/>
            <a:ext cx="7960400" cy="7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37307256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Section Header2">
  <p:cSld name="Section Header2">
    <p:spTree>
      <p:nvGrpSpPr>
        <p:cNvPr id="1" name="Shape 130"/>
        <p:cNvGrpSpPr/>
        <p:nvPr/>
      </p:nvGrpSpPr>
      <p:grpSpPr>
        <a:xfrm>
          <a:off x="0" y="0"/>
          <a:ext cx="0" cy="0"/>
          <a:chOff x="0" y="0"/>
          <a:chExt cx="0" cy="0"/>
        </a:xfrm>
      </p:grpSpPr>
      <p:sp>
        <p:nvSpPr>
          <p:cNvPr id="131" name="Google Shape;131;p26"/>
          <p:cNvSpPr/>
          <p:nvPr/>
        </p:nvSpPr>
        <p:spPr>
          <a:xfrm>
            <a:off x="-1600" y="3429000"/>
            <a:ext cx="12213200" cy="24680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2" name="Google Shape;132;p26"/>
          <p:cNvGrpSpPr/>
          <p:nvPr/>
        </p:nvGrpSpPr>
        <p:grpSpPr>
          <a:xfrm>
            <a:off x="-2044" y="5896843"/>
            <a:ext cx="12200936" cy="961207"/>
            <a:chOff x="6554556" y="4623505"/>
            <a:chExt cx="7127825" cy="720905"/>
          </a:xfrm>
        </p:grpSpPr>
        <p:sp>
          <p:nvSpPr>
            <p:cNvPr id="133" name="Google Shape;133;p26"/>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6"/>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5" name="Google Shape;135;p26"/>
          <p:cNvSpPr txBox="1">
            <a:spLocks noGrp="1"/>
          </p:cNvSpPr>
          <p:nvPr>
            <p:ph type="title"/>
          </p:nvPr>
        </p:nvSpPr>
        <p:spPr>
          <a:xfrm>
            <a:off x="961200" y="739901"/>
            <a:ext cx="5134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36" name="Google Shape;136;p26"/>
          <p:cNvSpPr txBox="1">
            <a:spLocks noGrp="1"/>
          </p:cNvSpPr>
          <p:nvPr>
            <p:ph type="subTitle" idx="1"/>
          </p:nvPr>
        </p:nvSpPr>
        <p:spPr>
          <a:xfrm>
            <a:off x="961200" y="1733791"/>
            <a:ext cx="5134800" cy="72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3333"/>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1838452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2023/10/10</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4227729725"/>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Body6">
  <p:cSld name="Title and Body6">
    <p:spTree>
      <p:nvGrpSpPr>
        <p:cNvPr id="1" name="Shape 137"/>
        <p:cNvGrpSpPr/>
        <p:nvPr/>
      </p:nvGrpSpPr>
      <p:grpSpPr>
        <a:xfrm>
          <a:off x="0" y="0"/>
          <a:ext cx="0" cy="0"/>
          <a:chOff x="0" y="0"/>
          <a:chExt cx="0" cy="0"/>
        </a:xfrm>
      </p:grpSpPr>
      <p:sp>
        <p:nvSpPr>
          <p:cNvPr id="138" name="Google Shape;138;p27"/>
          <p:cNvSpPr/>
          <p:nvPr/>
        </p:nvSpPr>
        <p:spPr>
          <a:xfrm>
            <a:off x="-9633" y="851033"/>
            <a:ext cx="12211200" cy="733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9" name="Google Shape;139;p27"/>
          <p:cNvGrpSpPr/>
          <p:nvPr/>
        </p:nvGrpSpPr>
        <p:grpSpPr>
          <a:xfrm>
            <a:off x="-1600" y="5896807"/>
            <a:ext cx="12192383" cy="961207"/>
            <a:chOff x="6554556" y="4623505"/>
            <a:chExt cx="7127825" cy="720905"/>
          </a:xfrm>
        </p:grpSpPr>
        <p:sp>
          <p:nvSpPr>
            <p:cNvPr id="140" name="Google Shape;140;p27"/>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7"/>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2" name="Google Shape;142;p27">
            <a:hlinkClick r:id="" action="ppaction://noaction"/>
          </p:cNvPr>
          <p:cNvSpPr txBox="1">
            <a:spLocks noGrp="1"/>
          </p:cNvSpPr>
          <p:nvPr>
            <p:ph type="title"/>
          </p:nvPr>
        </p:nvSpPr>
        <p:spPr>
          <a:xfrm>
            <a:off x="6806500" y="2957600"/>
            <a:ext cx="2886400" cy="15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4933"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3" name="Google Shape;143;p27"/>
          <p:cNvSpPr txBox="1">
            <a:spLocks noGrp="1"/>
          </p:cNvSpPr>
          <p:nvPr>
            <p:ph type="subTitle" idx="1"/>
          </p:nvPr>
        </p:nvSpPr>
        <p:spPr>
          <a:xfrm>
            <a:off x="2115800" y="853833"/>
            <a:ext cx="7960400" cy="7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240656314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Only Title 2">
  <p:cSld name="Only Title 2">
    <p:spTree>
      <p:nvGrpSpPr>
        <p:cNvPr id="1" name="Shape 144"/>
        <p:cNvGrpSpPr/>
        <p:nvPr/>
      </p:nvGrpSpPr>
      <p:grpSpPr>
        <a:xfrm>
          <a:off x="0" y="0"/>
          <a:ext cx="0" cy="0"/>
          <a:chOff x="0" y="0"/>
          <a:chExt cx="0" cy="0"/>
        </a:xfrm>
      </p:grpSpPr>
      <p:sp>
        <p:nvSpPr>
          <p:cNvPr id="145" name="Google Shape;145;p28"/>
          <p:cNvSpPr/>
          <p:nvPr/>
        </p:nvSpPr>
        <p:spPr>
          <a:xfrm>
            <a:off x="-900" y="489200"/>
            <a:ext cx="12194000" cy="1445600"/>
          </a:xfrm>
          <a:prstGeom prst="roundRect">
            <a:avLst>
              <a:gd name="adj" fmla="val 16667"/>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6" name="Google Shape;146;p28"/>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147" name="Google Shape;147;p28"/>
          <p:cNvGrpSpPr/>
          <p:nvPr/>
        </p:nvGrpSpPr>
        <p:grpSpPr>
          <a:xfrm>
            <a:off x="-1600" y="5896807"/>
            <a:ext cx="12192383" cy="961207"/>
            <a:chOff x="6554556" y="4623505"/>
            <a:chExt cx="7127825" cy="720905"/>
          </a:xfrm>
        </p:grpSpPr>
        <p:sp>
          <p:nvSpPr>
            <p:cNvPr id="148" name="Google Shape;148;p28"/>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8"/>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80186443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nd Body7">
  <p:cSld name="Title and Body7">
    <p:spTree>
      <p:nvGrpSpPr>
        <p:cNvPr id="1" name="Shape 150"/>
        <p:cNvGrpSpPr/>
        <p:nvPr/>
      </p:nvGrpSpPr>
      <p:grpSpPr>
        <a:xfrm>
          <a:off x="0" y="0"/>
          <a:ext cx="0" cy="0"/>
          <a:chOff x="0" y="0"/>
          <a:chExt cx="0" cy="0"/>
        </a:xfrm>
      </p:grpSpPr>
      <p:sp>
        <p:nvSpPr>
          <p:cNvPr id="151" name="Google Shape;151;p29"/>
          <p:cNvSpPr/>
          <p:nvPr/>
        </p:nvSpPr>
        <p:spPr>
          <a:xfrm>
            <a:off x="-900" y="489200"/>
            <a:ext cx="12194000" cy="1445600"/>
          </a:xfrm>
          <a:prstGeom prst="roundRect">
            <a:avLst>
              <a:gd name="adj" fmla="val 16667"/>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 name="Google Shape;152;p29"/>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153" name="Google Shape;153;p29"/>
          <p:cNvSpPr txBox="1">
            <a:spLocks noGrp="1"/>
          </p:cNvSpPr>
          <p:nvPr>
            <p:ph type="title" idx="2"/>
          </p:nvPr>
        </p:nvSpPr>
        <p:spPr>
          <a:xfrm>
            <a:off x="2120467" y="2498333"/>
            <a:ext cx="7951200" cy="283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54" name="Google Shape;154;p29"/>
          <p:cNvGrpSpPr/>
          <p:nvPr/>
        </p:nvGrpSpPr>
        <p:grpSpPr>
          <a:xfrm>
            <a:off x="-1600" y="5896807"/>
            <a:ext cx="12192383" cy="961207"/>
            <a:chOff x="6554556" y="4623505"/>
            <a:chExt cx="7127825" cy="720905"/>
          </a:xfrm>
        </p:grpSpPr>
        <p:sp>
          <p:nvSpPr>
            <p:cNvPr id="155" name="Google Shape;155;p29"/>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29"/>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21702645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and Body8">
  <p:cSld name="Title and Body8">
    <p:spTree>
      <p:nvGrpSpPr>
        <p:cNvPr id="1" name="Shape 157"/>
        <p:cNvGrpSpPr/>
        <p:nvPr/>
      </p:nvGrpSpPr>
      <p:grpSpPr>
        <a:xfrm>
          <a:off x="0" y="0"/>
          <a:ext cx="0" cy="0"/>
          <a:chOff x="0" y="0"/>
          <a:chExt cx="0" cy="0"/>
        </a:xfrm>
      </p:grpSpPr>
      <p:sp>
        <p:nvSpPr>
          <p:cNvPr id="158" name="Google Shape;158;p30"/>
          <p:cNvSpPr/>
          <p:nvPr/>
        </p:nvSpPr>
        <p:spPr>
          <a:xfrm>
            <a:off x="-900" y="489200"/>
            <a:ext cx="12194000" cy="1445600"/>
          </a:xfrm>
          <a:prstGeom prst="roundRect">
            <a:avLst>
              <a:gd name="adj" fmla="val 16667"/>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9" name="Google Shape;159;p30"/>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160" name="Google Shape;160;p30"/>
          <p:cNvSpPr txBox="1">
            <a:spLocks noGrp="1"/>
          </p:cNvSpPr>
          <p:nvPr>
            <p:ph type="title" idx="2"/>
          </p:nvPr>
        </p:nvSpPr>
        <p:spPr>
          <a:xfrm>
            <a:off x="2120467" y="2498333"/>
            <a:ext cx="7951200" cy="71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61" name="Google Shape;161;p30"/>
          <p:cNvGrpSpPr/>
          <p:nvPr/>
        </p:nvGrpSpPr>
        <p:grpSpPr>
          <a:xfrm>
            <a:off x="-1600" y="5896807"/>
            <a:ext cx="12192383" cy="961207"/>
            <a:chOff x="6554556" y="4623505"/>
            <a:chExt cx="7127825" cy="720905"/>
          </a:xfrm>
        </p:grpSpPr>
        <p:sp>
          <p:nvSpPr>
            <p:cNvPr id="162" name="Google Shape;162;p30"/>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30"/>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40551810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Section Header3">
  <p:cSld name="Section Header3">
    <p:spTree>
      <p:nvGrpSpPr>
        <p:cNvPr id="1" name="Shape 164"/>
        <p:cNvGrpSpPr/>
        <p:nvPr/>
      </p:nvGrpSpPr>
      <p:grpSpPr>
        <a:xfrm>
          <a:off x="0" y="0"/>
          <a:ext cx="0" cy="0"/>
          <a:chOff x="0" y="0"/>
          <a:chExt cx="0" cy="0"/>
        </a:xfrm>
      </p:grpSpPr>
      <p:sp>
        <p:nvSpPr>
          <p:cNvPr id="165" name="Google Shape;165;p31"/>
          <p:cNvSpPr/>
          <p:nvPr/>
        </p:nvSpPr>
        <p:spPr>
          <a:xfrm>
            <a:off x="-1600" y="3429000"/>
            <a:ext cx="12213200" cy="24680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6" name="Google Shape;166;p31"/>
          <p:cNvGrpSpPr/>
          <p:nvPr/>
        </p:nvGrpSpPr>
        <p:grpSpPr>
          <a:xfrm>
            <a:off x="-2044" y="5896843"/>
            <a:ext cx="12200936" cy="961207"/>
            <a:chOff x="6554556" y="4623505"/>
            <a:chExt cx="7127825" cy="720905"/>
          </a:xfrm>
        </p:grpSpPr>
        <p:sp>
          <p:nvSpPr>
            <p:cNvPr id="167" name="Google Shape;167;p31"/>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31"/>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9" name="Google Shape;169;p31"/>
          <p:cNvSpPr txBox="1">
            <a:spLocks noGrp="1"/>
          </p:cNvSpPr>
          <p:nvPr>
            <p:ph type="title"/>
          </p:nvPr>
        </p:nvSpPr>
        <p:spPr>
          <a:xfrm>
            <a:off x="961200" y="739901"/>
            <a:ext cx="5134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70" name="Google Shape;170;p31"/>
          <p:cNvSpPr txBox="1">
            <a:spLocks noGrp="1"/>
          </p:cNvSpPr>
          <p:nvPr>
            <p:ph type="subTitle" idx="1"/>
          </p:nvPr>
        </p:nvSpPr>
        <p:spPr>
          <a:xfrm>
            <a:off x="961200" y="1747375"/>
            <a:ext cx="5134800" cy="72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3333"/>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340295613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and Body9">
  <p:cSld name="Title and Body9">
    <p:spTree>
      <p:nvGrpSpPr>
        <p:cNvPr id="1" name="Shape 171"/>
        <p:cNvGrpSpPr/>
        <p:nvPr/>
      </p:nvGrpSpPr>
      <p:grpSpPr>
        <a:xfrm>
          <a:off x="0" y="0"/>
          <a:ext cx="0" cy="0"/>
          <a:chOff x="0" y="0"/>
          <a:chExt cx="0" cy="0"/>
        </a:xfrm>
      </p:grpSpPr>
      <p:sp>
        <p:nvSpPr>
          <p:cNvPr id="172" name="Google Shape;172;p32"/>
          <p:cNvSpPr/>
          <p:nvPr/>
        </p:nvSpPr>
        <p:spPr>
          <a:xfrm>
            <a:off x="-9633" y="851033"/>
            <a:ext cx="12211200" cy="733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73" name="Google Shape;173;p32"/>
          <p:cNvGrpSpPr/>
          <p:nvPr/>
        </p:nvGrpSpPr>
        <p:grpSpPr>
          <a:xfrm>
            <a:off x="-1600" y="5896807"/>
            <a:ext cx="12192383" cy="961207"/>
            <a:chOff x="6554556" y="4623505"/>
            <a:chExt cx="7127825" cy="720905"/>
          </a:xfrm>
        </p:grpSpPr>
        <p:sp>
          <p:nvSpPr>
            <p:cNvPr id="174" name="Google Shape;174;p32"/>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32"/>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6" name="Google Shape;176;p32">
            <a:hlinkClick r:id="" action="ppaction://noaction"/>
          </p:cNvPr>
          <p:cNvSpPr txBox="1">
            <a:spLocks noGrp="1"/>
          </p:cNvSpPr>
          <p:nvPr>
            <p:ph type="title"/>
          </p:nvPr>
        </p:nvSpPr>
        <p:spPr>
          <a:xfrm>
            <a:off x="6806500" y="2957600"/>
            <a:ext cx="2886400" cy="15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4933"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7" name="Google Shape;177;p32"/>
          <p:cNvSpPr txBox="1">
            <a:spLocks noGrp="1"/>
          </p:cNvSpPr>
          <p:nvPr>
            <p:ph type="subTitle" idx="1"/>
          </p:nvPr>
        </p:nvSpPr>
        <p:spPr>
          <a:xfrm>
            <a:off x="2115800" y="853833"/>
            <a:ext cx="7960400" cy="7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129236413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Body 10">
  <p:cSld name="Title and Body 10">
    <p:spTree>
      <p:nvGrpSpPr>
        <p:cNvPr id="1" name="Shape 178"/>
        <p:cNvGrpSpPr/>
        <p:nvPr/>
      </p:nvGrpSpPr>
      <p:grpSpPr>
        <a:xfrm>
          <a:off x="0" y="0"/>
          <a:ext cx="0" cy="0"/>
          <a:chOff x="0" y="0"/>
          <a:chExt cx="0" cy="0"/>
        </a:xfrm>
      </p:grpSpPr>
      <p:grpSp>
        <p:nvGrpSpPr>
          <p:cNvPr id="179" name="Google Shape;179;p33"/>
          <p:cNvGrpSpPr/>
          <p:nvPr/>
        </p:nvGrpSpPr>
        <p:grpSpPr>
          <a:xfrm>
            <a:off x="-1600" y="5896807"/>
            <a:ext cx="12192383" cy="961207"/>
            <a:chOff x="6554556" y="4623505"/>
            <a:chExt cx="7127825" cy="720905"/>
          </a:xfrm>
        </p:grpSpPr>
        <p:sp>
          <p:nvSpPr>
            <p:cNvPr id="180" name="Google Shape;180;p33"/>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33"/>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2" name="Google Shape;182;p33"/>
          <p:cNvSpPr/>
          <p:nvPr/>
        </p:nvSpPr>
        <p:spPr>
          <a:xfrm>
            <a:off x="-900" y="489200"/>
            <a:ext cx="12194000" cy="1445600"/>
          </a:xfrm>
          <a:prstGeom prst="roundRect">
            <a:avLst>
              <a:gd name="adj" fmla="val 16667"/>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3" name="Google Shape;183;p33"/>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184" name="Google Shape;184;p33"/>
          <p:cNvSpPr txBox="1">
            <a:spLocks noGrp="1"/>
          </p:cNvSpPr>
          <p:nvPr>
            <p:ph type="title" idx="2"/>
          </p:nvPr>
        </p:nvSpPr>
        <p:spPr>
          <a:xfrm>
            <a:off x="2120467" y="2498333"/>
            <a:ext cx="7951200" cy="283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0976943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Only Title 3">
  <p:cSld name="Only Title 3">
    <p:spTree>
      <p:nvGrpSpPr>
        <p:cNvPr id="1" name="Shape 185"/>
        <p:cNvGrpSpPr/>
        <p:nvPr/>
      </p:nvGrpSpPr>
      <p:grpSpPr>
        <a:xfrm>
          <a:off x="0" y="0"/>
          <a:ext cx="0" cy="0"/>
          <a:chOff x="0" y="0"/>
          <a:chExt cx="0" cy="0"/>
        </a:xfrm>
      </p:grpSpPr>
      <p:grpSp>
        <p:nvGrpSpPr>
          <p:cNvPr id="186" name="Google Shape;186;p34"/>
          <p:cNvGrpSpPr/>
          <p:nvPr/>
        </p:nvGrpSpPr>
        <p:grpSpPr>
          <a:xfrm>
            <a:off x="-1600" y="5896807"/>
            <a:ext cx="12192383" cy="961207"/>
            <a:chOff x="6554556" y="4623505"/>
            <a:chExt cx="7127825" cy="720905"/>
          </a:xfrm>
        </p:grpSpPr>
        <p:sp>
          <p:nvSpPr>
            <p:cNvPr id="187" name="Google Shape;187;p34"/>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34"/>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9" name="Google Shape;189;p34"/>
          <p:cNvSpPr/>
          <p:nvPr/>
        </p:nvSpPr>
        <p:spPr>
          <a:xfrm>
            <a:off x="-900" y="489200"/>
            <a:ext cx="12194000" cy="1445600"/>
          </a:xfrm>
          <a:prstGeom prst="roundRect">
            <a:avLst>
              <a:gd name="adj" fmla="val 16667"/>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0" name="Google Shape;190;p34"/>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Tree>
    <p:extLst>
      <p:ext uri="{BB962C8B-B14F-4D97-AF65-F5344CB8AC3E}">
        <p14:creationId xmlns:p14="http://schemas.microsoft.com/office/powerpoint/2010/main" val="200678524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Body 12">
  <p:cSld name="Title and Body 12">
    <p:spTree>
      <p:nvGrpSpPr>
        <p:cNvPr id="1" name="Shape 200"/>
        <p:cNvGrpSpPr/>
        <p:nvPr/>
      </p:nvGrpSpPr>
      <p:grpSpPr>
        <a:xfrm>
          <a:off x="0" y="0"/>
          <a:ext cx="0" cy="0"/>
          <a:chOff x="0" y="0"/>
          <a:chExt cx="0" cy="0"/>
        </a:xfrm>
      </p:grpSpPr>
      <p:grpSp>
        <p:nvGrpSpPr>
          <p:cNvPr id="201" name="Google Shape;201;p36"/>
          <p:cNvGrpSpPr/>
          <p:nvPr/>
        </p:nvGrpSpPr>
        <p:grpSpPr>
          <a:xfrm>
            <a:off x="-1600" y="5896807"/>
            <a:ext cx="12192383" cy="961207"/>
            <a:chOff x="6554556" y="4623505"/>
            <a:chExt cx="7127825" cy="720905"/>
          </a:xfrm>
        </p:grpSpPr>
        <p:sp>
          <p:nvSpPr>
            <p:cNvPr id="202" name="Google Shape;202;p36"/>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36"/>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4" name="Google Shape;204;p36"/>
          <p:cNvSpPr/>
          <p:nvPr/>
        </p:nvSpPr>
        <p:spPr>
          <a:xfrm>
            <a:off x="-900" y="489200"/>
            <a:ext cx="12194000" cy="1445600"/>
          </a:xfrm>
          <a:prstGeom prst="roundRect">
            <a:avLst>
              <a:gd name="adj" fmla="val 16667"/>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5" name="Google Shape;205;p36"/>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206" name="Google Shape;206;p36"/>
          <p:cNvSpPr txBox="1">
            <a:spLocks noGrp="1"/>
          </p:cNvSpPr>
          <p:nvPr>
            <p:ph type="title" idx="2"/>
          </p:nvPr>
        </p:nvSpPr>
        <p:spPr>
          <a:xfrm>
            <a:off x="2120467" y="2498333"/>
            <a:ext cx="7951200" cy="71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88891794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hanks + Credits">
  <p:cSld name="Thanks + Credits">
    <p:bg>
      <p:bgPr>
        <a:solidFill>
          <a:schemeClr val="lt2"/>
        </a:solidFill>
        <a:effectLst/>
      </p:bgPr>
    </p:bg>
    <p:spTree>
      <p:nvGrpSpPr>
        <p:cNvPr id="1" name="Shape 207"/>
        <p:cNvGrpSpPr/>
        <p:nvPr/>
      </p:nvGrpSpPr>
      <p:grpSpPr>
        <a:xfrm>
          <a:off x="0" y="0"/>
          <a:ext cx="0" cy="0"/>
          <a:chOff x="0" y="0"/>
          <a:chExt cx="0" cy="0"/>
        </a:xfrm>
      </p:grpSpPr>
      <p:sp>
        <p:nvSpPr>
          <p:cNvPr id="208" name="Google Shape;208;p37"/>
          <p:cNvSpPr/>
          <p:nvPr/>
        </p:nvSpPr>
        <p:spPr>
          <a:xfrm>
            <a:off x="428665" y="2159833"/>
            <a:ext cx="6640000" cy="6640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9" name="Google Shape;209;p37"/>
          <p:cNvGrpSpPr/>
          <p:nvPr/>
        </p:nvGrpSpPr>
        <p:grpSpPr>
          <a:xfrm>
            <a:off x="-2044" y="5896843"/>
            <a:ext cx="12200936" cy="961207"/>
            <a:chOff x="6554556" y="4623505"/>
            <a:chExt cx="7127825" cy="720905"/>
          </a:xfrm>
        </p:grpSpPr>
        <p:sp>
          <p:nvSpPr>
            <p:cNvPr id="210" name="Google Shape;210;p37"/>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37"/>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2" name="Google Shape;212;p37"/>
          <p:cNvSpPr txBox="1"/>
          <p:nvPr/>
        </p:nvSpPr>
        <p:spPr>
          <a:xfrm>
            <a:off x="6686133" y="4625500"/>
            <a:ext cx="3984800" cy="6420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GB" sz="1333">
                <a:solidFill>
                  <a:schemeClr val="dk1"/>
                </a:solidFill>
                <a:latin typeface="Lato" panose="020F0502020204030203"/>
                <a:ea typeface="Lato" panose="020F0502020204030203"/>
                <a:cs typeface="Lato" panose="020F0502020204030203"/>
                <a:sym typeface="Lato" panose="020F0502020204030203"/>
              </a:rPr>
              <a:t>CREDITS: This presentation template was created by Slidesgo, including icons by Flaticon, and infographics &amp; images by Freepik</a:t>
            </a:r>
            <a:endParaRPr sz="1333">
              <a:solidFill>
                <a:schemeClr val="dk1"/>
              </a:solidFill>
              <a:latin typeface="Lato" panose="020F0502020204030203"/>
              <a:ea typeface="Lato" panose="020F0502020204030203"/>
              <a:cs typeface="Lato" panose="020F0502020204030203"/>
              <a:sym typeface="Lato" panose="020F0502020204030203"/>
            </a:endParaRPr>
          </a:p>
        </p:txBody>
      </p:sp>
      <p:sp>
        <p:nvSpPr>
          <p:cNvPr id="213" name="Google Shape;213;p37"/>
          <p:cNvSpPr txBox="1">
            <a:spLocks noGrp="1"/>
          </p:cNvSpPr>
          <p:nvPr>
            <p:ph type="title"/>
          </p:nvPr>
        </p:nvSpPr>
        <p:spPr>
          <a:xfrm>
            <a:off x="3360451" y="931667"/>
            <a:ext cx="5465600" cy="74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200"/>
              <a:buNone/>
              <a:defRPr sz="80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214" name="Google Shape;214;p37"/>
          <p:cNvSpPr txBox="1">
            <a:spLocks noGrp="1"/>
          </p:cNvSpPr>
          <p:nvPr>
            <p:ph type="subTitle" idx="1"/>
          </p:nvPr>
        </p:nvSpPr>
        <p:spPr>
          <a:xfrm>
            <a:off x="6931813" y="5233533"/>
            <a:ext cx="3473600" cy="415200"/>
          </a:xfrm>
          <a:prstGeom prst="rect">
            <a:avLst/>
          </a:prstGeom>
        </p:spPr>
        <p:txBody>
          <a:bodyPr spcFirstLastPara="1" wrap="square" lIns="91425" tIns="91425" rIns="91425" bIns="91425" anchor="t" anchorCtr="0">
            <a:noAutofit/>
          </a:bodyPr>
          <a:lstStyle>
            <a:lvl1pPr lvl="0" algn="ctr" rtl="0">
              <a:lnSpc>
                <a:spcPct val="100000"/>
              </a:lnSpc>
              <a:spcBef>
                <a:spcPts val="400"/>
              </a:spcBef>
              <a:spcAft>
                <a:spcPts val="0"/>
              </a:spcAft>
              <a:buNone/>
              <a:defRPr sz="1600" b="0"/>
            </a:lvl1pPr>
            <a:lvl2pPr lvl="1" algn="ctr" rtl="0">
              <a:lnSpc>
                <a:spcPct val="100000"/>
              </a:lnSpc>
              <a:spcBef>
                <a:spcPts val="400"/>
              </a:spcBef>
              <a:spcAft>
                <a:spcPts val="0"/>
              </a:spcAft>
              <a:buNone/>
              <a:defRPr sz="1600"/>
            </a:lvl2pPr>
            <a:lvl3pPr lvl="2" algn="ctr" rtl="0">
              <a:lnSpc>
                <a:spcPct val="100000"/>
              </a:lnSpc>
              <a:spcBef>
                <a:spcPts val="400"/>
              </a:spcBef>
              <a:spcAft>
                <a:spcPts val="0"/>
              </a:spcAft>
              <a:buNone/>
              <a:defRPr sz="1600"/>
            </a:lvl3pPr>
            <a:lvl4pPr lvl="3" algn="ctr" rtl="0">
              <a:lnSpc>
                <a:spcPct val="100000"/>
              </a:lnSpc>
              <a:spcBef>
                <a:spcPts val="400"/>
              </a:spcBef>
              <a:spcAft>
                <a:spcPts val="0"/>
              </a:spcAft>
              <a:buNone/>
              <a:defRPr sz="1600"/>
            </a:lvl4pPr>
            <a:lvl5pPr lvl="4" algn="ctr" rtl="0">
              <a:lnSpc>
                <a:spcPct val="100000"/>
              </a:lnSpc>
              <a:spcBef>
                <a:spcPts val="400"/>
              </a:spcBef>
              <a:spcAft>
                <a:spcPts val="0"/>
              </a:spcAft>
              <a:buNone/>
              <a:defRPr sz="1600"/>
            </a:lvl5pPr>
            <a:lvl6pPr lvl="5" algn="ctr" rtl="0">
              <a:lnSpc>
                <a:spcPct val="100000"/>
              </a:lnSpc>
              <a:spcBef>
                <a:spcPts val="400"/>
              </a:spcBef>
              <a:spcAft>
                <a:spcPts val="0"/>
              </a:spcAft>
              <a:buNone/>
              <a:defRPr sz="1600"/>
            </a:lvl6pPr>
            <a:lvl7pPr lvl="6" algn="ctr" rtl="0">
              <a:lnSpc>
                <a:spcPct val="100000"/>
              </a:lnSpc>
              <a:spcBef>
                <a:spcPts val="400"/>
              </a:spcBef>
              <a:spcAft>
                <a:spcPts val="0"/>
              </a:spcAft>
              <a:buNone/>
              <a:defRPr sz="1600"/>
            </a:lvl7pPr>
            <a:lvl8pPr lvl="7" algn="ctr" rtl="0">
              <a:lnSpc>
                <a:spcPct val="100000"/>
              </a:lnSpc>
              <a:spcBef>
                <a:spcPts val="400"/>
              </a:spcBef>
              <a:spcAft>
                <a:spcPts val="0"/>
              </a:spcAft>
              <a:buNone/>
              <a:defRPr sz="1600"/>
            </a:lvl8pPr>
            <a:lvl9pPr lvl="8" algn="ctr" rtl="0">
              <a:lnSpc>
                <a:spcPct val="100000"/>
              </a:lnSpc>
              <a:spcBef>
                <a:spcPts val="400"/>
              </a:spcBef>
              <a:spcAft>
                <a:spcPts val="0"/>
              </a:spcAft>
              <a:buNone/>
              <a:defRPr sz="1600"/>
            </a:lvl9pPr>
          </a:lstStyle>
          <a:p>
            <a:endParaRPr/>
          </a:p>
        </p:txBody>
      </p:sp>
      <p:sp>
        <p:nvSpPr>
          <p:cNvPr id="215" name="Google Shape;215;p37"/>
          <p:cNvSpPr txBox="1">
            <a:spLocks noGrp="1"/>
          </p:cNvSpPr>
          <p:nvPr>
            <p:ph type="subTitle" idx="2"/>
          </p:nvPr>
        </p:nvSpPr>
        <p:spPr>
          <a:xfrm>
            <a:off x="3399467" y="2398029"/>
            <a:ext cx="5425600" cy="119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133" b="0"/>
            </a:lvl1pPr>
            <a:lvl2pPr lvl="1" algn="ctr" rtl="0">
              <a:lnSpc>
                <a:spcPct val="100000"/>
              </a:lnSpc>
              <a:spcBef>
                <a:spcPts val="2133"/>
              </a:spcBef>
              <a:spcAft>
                <a:spcPts val="0"/>
              </a:spcAft>
              <a:buNone/>
              <a:defRPr sz="2133"/>
            </a:lvl2pPr>
            <a:lvl3pPr lvl="2" algn="ctr" rtl="0">
              <a:lnSpc>
                <a:spcPct val="100000"/>
              </a:lnSpc>
              <a:spcBef>
                <a:spcPts val="2133"/>
              </a:spcBef>
              <a:spcAft>
                <a:spcPts val="0"/>
              </a:spcAft>
              <a:buNone/>
              <a:defRPr sz="2133"/>
            </a:lvl3pPr>
            <a:lvl4pPr lvl="3" algn="ctr" rtl="0">
              <a:lnSpc>
                <a:spcPct val="100000"/>
              </a:lnSpc>
              <a:spcBef>
                <a:spcPts val="2133"/>
              </a:spcBef>
              <a:spcAft>
                <a:spcPts val="0"/>
              </a:spcAft>
              <a:buNone/>
              <a:defRPr sz="2133"/>
            </a:lvl4pPr>
            <a:lvl5pPr lvl="4" algn="ctr" rtl="0">
              <a:lnSpc>
                <a:spcPct val="100000"/>
              </a:lnSpc>
              <a:spcBef>
                <a:spcPts val="2133"/>
              </a:spcBef>
              <a:spcAft>
                <a:spcPts val="0"/>
              </a:spcAft>
              <a:buNone/>
              <a:defRPr sz="2133"/>
            </a:lvl5pPr>
            <a:lvl6pPr lvl="5" algn="ctr" rtl="0">
              <a:lnSpc>
                <a:spcPct val="100000"/>
              </a:lnSpc>
              <a:spcBef>
                <a:spcPts val="2133"/>
              </a:spcBef>
              <a:spcAft>
                <a:spcPts val="0"/>
              </a:spcAft>
              <a:buNone/>
              <a:defRPr sz="2133"/>
            </a:lvl6pPr>
            <a:lvl7pPr lvl="6" algn="ctr" rtl="0">
              <a:lnSpc>
                <a:spcPct val="100000"/>
              </a:lnSpc>
              <a:spcBef>
                <a:spcPts val="2133"/>
              </a:spcBef>
              <a:spcAft>
                <a:spcPts val="0"/>
              </a:spcAft>
              <a:buNone/>
              <a:defRPr sz="2133"/>
            </a:lvl7pPr>
            <a:lvl8pPr lvl="7" algn="ctr" rtl="0">
              <a:lnSpc>
                <a:spcPct val="100000"/>
              </a:lnSpc>
              <a:spcBef>
                <a:spcPts val="2133"/>
              </a:spcBef>
              <a:spcAft>
                <a:spcPts val="0"/>
              </a:spcAft>
              <a:buNone/>
              <a:defRPr sz="2133"/>
            </a:lvl8pPr>
            <a:lvl9pPr lvl="8" algn="ctr" rtl="0">
              <a:lnSpc>
                <a:spcPct val="100000"/>
              </a:lnSpc>
              <a:spcBef>
                <a:spcPts val="2133"/>
              </a:spcBef>
              <a:spcAft>
                <a:spcPts val="2133"/>
              </a:spcAft>
              <a:buNone/>
              <a:defRPr sz="2133"/>
            </a:lvl9pPr>
          </a:lstStyle>
          <a:p>
            <a:endParaRPr/>
          </a:p>
        </p:txBody>
      </p:sp>
      <p:sp>
        <p:nvSpPr>
          <p:cNvPr id="216" name="Google Shape;216;p37"/>
          <p:cNvSpPr/>
          <p:nvPr/>
        </p:nvSpPr>
        <p:spPr>
          <a:xfrm>
            <a:off x="3742402" y="1223367"/>
            <a:ext cx="753717" cy="601627"/>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7" name="Google Shape;217;p37"/>
          <p:cNvSpPr/>
          <p:nvPr/>
        </p:nvSpPr>
        <p:spPr>
          <a:xfrm>
            <a:off x="630067" y="719334"/>
            <a:ext cx="1755936" cy="1019807"/>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655350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2023/10/10</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884030017"/>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2023/10/10</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1028917648"/>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2023/10/10</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565867502"/>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26" Type="http://schemas.openxmlformats.org/officeDocument/2006/relationships/slideLayout" Target="../slideLayouts/slideLayout60.xml"/><Relationship Id="rId3" Type="http://schemas.openxmlformats.org/officeDocument/2006/relationships/slideLayout" Target="../slideLayouts/slideLayout37.xml"/><Relationship Id="rId21" Type="http://schemas.openxmlformats.org/officeDocument/2006/relationships/slideLayout" Target="../slideLayouts/slideLayout55.xml"/><Relationship Id="rId34" Type="http://schemas.openxmlformats.org/officeDocument/2006/relationships/slideLayout" Target="../slideLayouts/slideLayout68.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5" Type="http://schemas.openxmlformats.org/officeDocument/2006/relationships/slideLayout" Target="../slideLayouts/slideLayout59.xml"/><Relationship Id="rId33" Type="http://schemas.openxmlformats.org/officeDocument/2006/relationships/slideLayout" Target="../slideLayouts/slideLayout67.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29" Type="http://schemas.openxmlformats.org/officeDocument/2006/relationships/slideLayout" Target="../slideLayouts/slideLayout6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24" Type="http://schemas.openxmlformats.org/officeDocument/2006/relationships/slideLayout" Target="../slideLayouts/slideLayout58.xml"/><Relationship Id="rId32" Type="http://schemas.openxmlformats.org/officeDocument/2006/relationships/slideLayout" Target="../slideLayouts/slideLayout66.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slideLayout" Target="../slideLayouts/slideLayout57.xml"/><Relationship Id="rId28" Type="http://schemas.openxmlformats.org/officeDocument/2006/relationships/slideLayout" Target="../slideLayouts/slideLayout62.xml"/><Relationship Id="rId36" Type="http://schemas.openxmlformats.org/officeDocument/2006/relationships/theme" Target="../theme/theme4.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31" Type="http://schemas.openxmlformats.org/officeDocument/2006/relationships/slideLayout" Target="../slideLayouts/slideLayout65.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slideLayout" Target="../slideLayouts/slideLayout56.xml"/><Relationship Id="rId27" Type="http://schemas.openxmlformats.org/officeDocument/2006/relationships/slideLayout" Target="../slideLayouts/slideLayout61.xml"/><Relationship Id="rId30" Type="http://schemas.openxmlformats.org/officeDocument/2006/relationships/slideLayout" Target="../slideLayouts/slideLayout64.xml"/><Relationship Id="rId35"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D30FC188-FA43-E34F-102B-617ED0C3A5DB}"/>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2458699" y="0"/>
            <a:ext cx="1381125" cy="1381125"/>
          </a:xfrm>
          <a:prstGeom prst="rect">
            <a:avLst/>
          </a:prstGeom>
        </p:spPr>
      </p:pic>
    </p:spTree>
    <p:extLst>
      <p:ext uri="{BB962C8B-B14F-4D97-AF65-F5344CB8AC3E}">
        <p14:creationId xmlns:p14="http://schemas.microsoft.com/office/powerpoint/2010/main" val="27914516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377307B7-6DCA-49DA-B0F7-BEEAF8CF2E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74D708ED-BB28-4E01-901F-20C5D234F4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AB604CF-AE26-40B7-A40A-88DF8D1F6C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AA4CD5-4A2C-483E-934D-5884BF113CC6}" type="datetimeFigureOut">
              <a:rPr lang="zh-CN" altLang="en-US" smtClean="0"/>
              <a:t>2023/10/10</a:t>
            </a:fld>
            <a:endParaRPr lang="zh-CN" altLang="en-US"/>
          </a:p>
        </p:txBody>
      </p:sp>
      <p:sp>
        <p:nvSpPr>
          <p:cNvPr id="5" name="页脚占位符 4">
            <a:extLst>
              <a:ext uri="{FF2B5EF4-FFF2-40B4-BE49-F238E27FC236}">
                <a16:creationId xmlns:a16="http://schemas.microsoft.com/office/drawing/2014/main" id="{69B3C497-A4C5-4AB8-96E7-21144E1A58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C2E9D77F-233D-4C89-9FFC-7A29A0265A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6DF49-60FC-4C3A-84B1-9FD9ED91A3FB}" type="slidenum">
              <a:rPr lang="zh-CN" altLang="en-US" smtClean="0"/>
              <a:t>‹#›</a:t>
            </a:fld>
            <a:endParaRPr lang="zh-CN" altLang="en-US"/>
          </a:p>
        </p:txBody>
      </p:sp>
    </p:spTree>
    <p:extLst>
      <p:ext uri="{BB962C8B-B14F-4D97-AF65-F5344CB8AC3E}">
        <p14:creationId xmlns:p14="http://schemas.microsoft.com/office/powerpoint/2010/main" val="7438118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61103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2172449452"/>
      </p:ext>
    </p:extLst>
  </p:cSld>
  <p:clrMap bg1="lt1" tx1="dk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 id="2147483715" r:id="rId18"/>
    <p:sldLayoutId id="2147483716" r:id="rId19"/>
    <p:sldLayoutId id="2147483717" r:id="rId20"/>
    <p:sldLayoutId id="2147483718" r:id="rId21"/>
    <p:sldLayoutId id="2147483719" r:id="rId22"/>
    <p:sldLayoutId id="2147483720" r:id="rId23"/>
    <p:sldLayoutId id="2147483721" r:id="rId24"/>
    <p:sldLayoutId id="2147483722" r:id="rId25"/>
    <p:sldLayoutId id="2147483723" r:id="rId26"/>
    <p:sldLayoutId id="2147483724" r:id="rId27"/>
    <p:sldLayoutId id="2147483725" r:id="rId28"/>
    <p:sldLayoutId id="2147483726" r:id="rId29"/>
    <p:sldLayoutId id="2147483727" r:id="rId30"/>
    <p:sldLayoutId id="2147483728" r:id="rId31"/>
    <p:sldLayoutId id="2147483729" r:id="rId32"/>
    <p:sldLayoutId id="2147483730" r:id="rId33"/>
    <p:sldLayoutId id="2147483731" r:id="rId34"/>
    <p:sldLayoutId id="2147483732"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microsoft.com/office/2007/relationships/hdphoto" Target="../media/hdphoto1.wdp"/><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9.jpg"/><Relationship Id="rId7" Type="http://schemas.microsoft.com/office/2007/relationships/hdphoto" Target="../media/hdphoto3.wdp"/><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png"/><Relationship Id="rId5" Type="http://schemas.microsoft.com/office/2007/relationships/hdphoto" Target="../media/hdphoto2.wdp"/><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7.xml"/><Relationship Id="rId5" Type="http://schemas.openxmlformats.org/officeDocument/2006/relationships/image" Target="../media/image24.png"/><Relationship Id="rId4" Type="http://schemas.microsoft.com/office/2007/relationships/hdphoto" Target="../media/hdphoto4.wdp"/></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9.jpg"/><Relationship Id="rId7" Type="http://schemas.microsoft.com/office/2007/relationships/hdphoto" Target="../media/hdphoto3.wdp"/><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1.png"/><Relationship Id="rId5" Type="http://schemas.microsoft.com/office/2007/relationships/hdphoto" Target="../media/hdphoto2.wdp"/><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13" Type="http://schemas.openxmlformats.org/officeDocument/2006/relationships/customXml" Target="../ink/ink3.xml"/><Relationship Id="rId18" Type="http://schemas.openxmlformats.org/officeDocument/2006/relationships/image" Target="NULL"/><Relationship Id="rId3" Type="http://schemas.openxmlformats.org/officeDocument/2006/relationships/image" Target="../media/image22.jpg"/><Relationship Id="rId21" Type="http://schemas.openxmlformats.org/officeDocument/2006/relationships/customXml" Target="../ink/ink7.xml"/><Relationship Id="rId12" Type="http://schemas.openxmlformats.org/officeDocument/2006/relationships/image" Target="NULL"/><Relationship Id="rId17" Type="http://schemas.openxmlformats.org/officeDocument/2006/relationships/customXml" Target="../ink/ink5.xml"/><Relationship Id="rId25" Type="http://schemas.openxmlformats.org/officeDocument/2006/relationships/image" Target="../media/image35.png"/><Relationship Id="rId2" Type="http://schemas.openxmlformats.org/officeDocument/2006/relationships/notesSlide" Target="../notesSlides/notesSlide10.xml"/><Relationship Id="rId16" Type="http://schemas.openxmlformats.org/officeDocument/2006/relationships/image" Target="NULL"/><Relationship Id="rId20" Type="http://schemas.openxmlformats.org/officeDocument/2006/relationships/image" Target="NULL"/><Relationship Id="rId1" Type="http://schemas.openxmlformats.org/officeDocument/2006/relationships/slideLayout" Target="../slideLayouts/slideLayout7.xml"/><Relationship Id="rId6" Type="http://schemas.openxmlformats.org/officeDocument/2006/relationships/customXml" Target="../ink/ink1.xml"/><Relationship Id="rId11" Type="http://schemas.openxmlformats.org/officeDocument/2006/relationships/customXml" Target="../ink/ink2.xml"/><Relationship Id="rId24" Type="http://schemas.microsoft.com/office/2007/relationships/hdphoto" Target="../media/hdphoto6.wdp"/><Relationship Id="rId5" Type="http://schemas.microsoft.com/office/2007/relationships/hdphoto" Target="../media/hdphoto5.wdp"/><Relationship Id="rId15" Type="http://schemas.openxmlformats.org/officeDocument/2006/relationships/customXml" Target="../ink/ink4.xml"/><Relationship Id="rId23" Type="http://schemas.openxmlformats.org/officeDocument/2006/relationships/image" Target="../media/image34.png"/><Relationship Id="rId10" Type="http://schemas.openxmlformats.org/officeDocument/2006/relationships/image" Target="../media/image33.png"/><Relationship Id="rId19" Type="http://schemas.openxmlformats.org/officeDocument/2006/relationships/customXml" Target="../ink/ink6.xml"/><Relationship Id="rId4" Type="http://schemas.openxmlformats.org/officeDocument/2006/relationships/image" Target="../media/image32.png"/><Relationship Id="rId9" Type="http://schemas.openxmlformats.org/officeDocument/2006/relationships/image" Target="NULL"/><Relationship Id="rId14" Type="http://schemas.openxmlformats.org/officeDocument/2006/relationships/image" Target="NULL"/><Relationship Id="rId22" Type="http://schemas.openxmlformats.org/officeDocument/2006/relationships/image" Target="NULL"/></Relationships>
</file>

<file path=ppt/slides/_rels/slide1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6.jpg"/><Relationship Id="rId7" Type="http://schemas.microsoft.com/office/2007/relationships/hdphoto" Target="../media/hdphoto8.wdp"/><Relationship Id="rId2"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image" Target="../media/image38.png"/><Relationship Id="rId5" Type="http://schemas.microsoft.com/office/2007/relationships/hdphoto" Target="../media/hdphoto7.wdp"/><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4.png"/><Relationship Id="rId7" Type="http://schemas.openxmlformats.org/officeDocument/2006/relationships/image" Target="../media/image42.png"/><Relationship Id="rId2"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image" Target="../media/image41.svg"/><Relationship Id="rId5" Type="http://schemas.openxmlformats.org/officeDocument/2006/relationships/image" Target="../media/image40.png"/><Relationship Id="rId10" Type="http://schemas.microsoft.com/office/2007/relationships/hdphoto" Target="../media/hdphoto9.wdp"/><Relationship Id="rId4" Type="http://schemas.openxmlformats.org/officeDocument/2006/relationships/image" Target="../media/image5.svg"/><Relationship Id="rId9" Type="http://schemas.openxmlformats.org/officeDocument/2006/relationships/image" Target="../media/image44.png"/></Relationships>
</file>

<file path=ppt/slides/_rels/slide1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6.jpg"/><Relationship Id="rId7" Type="http://schemas.microsoft.com/office/2007/relationships/hdphoto" Target="../media/hdphoto8.wdp"/><Relationship Id="rId2"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image" Target="../media/image38.png"/><Relationship Id="rId5" Type="http://schemas.microsoft.com/office/2007/relationships/hdphoto" Target="../media/hdphoto7.wdp"/><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jpg"/><Relationship Id="rId7" Type="http://schemas.microsoft.com/office/2007/relationships/hdphoto" Target="../media/hdphoto3.wdp"/><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png"/><Relationship Id="rId5" Type="http://schemas.microsoft.com/office/2007/relationships/hdphoto" Target="../media/hdphoto2.wdp"/><Relationship Id="rId10" Type="http://schemas.openxmlformats.org/officeDocument/2006/relationships/image" Target="../media/image14.png"/><Relationship Id="rId4" Type="http://schemas.openxmlformats.org/officeDocument/2006/relationships/image" Target="../media/image10.png"/><Relationship Id="rId9" Type="http://schemas.openxmlformats.org/officeDocument/2006/relationships/image" Target="../media/image13.svg"/></Relationships>
</file>

<file path=ppt/slides/_rels/slide2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6.jpg"/><Relationship Id="rId7" Type="http://schemas.microsoft.com/office/2007/relationships/hdphoto" Target="../media/hdphoto8.wdp"/><Relationship Id="rId2"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image" Target="../media/image38.png"/><Relationship Id="rId5" Type="http://schemas.microsoft.com/office/2007/relationships/hdphoto" Target="../media/hdphoto7.wdp"/><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4.png"/><Relationship Id="rId7"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5.svg"/></Relationships>
</file>

<file path=ppt/slides/_rels/slide22.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47.png"/><Relationship Id="rId7" Type="http://schemas.openxmlformats.org/officeDocument/2006/relationships/image" Target="../media/image49.png"/><Relationship Id="rId2" Type="http://schemas.openxmlformats.org/officeDocument/2006/relationships/image" Target="../media/image46.jpg"/><Relationship Id="rId1" Type="http://schemas.openxmlformats.org/officeDocument/2006/relationships/slideLayout" Target="../slideLayouts/slideLayout18.xml"/><Relationship Id="rId6" Type="http://schemas.microsoft.com/office/2007/relationships/hdphoto" Target="../media/hdphoto11.wdp"/><Relationship Id="rId5" Type="http://schemas.openxmlformats.org/officeDocument/2006/relationships/image" Target="../media/image48.png"/><Relationship Id="rId10" Type="http://schemas.microsoft.com/office/2007/relationships/hdphoto" Target="../media/hdphoto13.wdp"/><Relationship Id="rId4" Type="http://schemas.microsoft.com/office/2007/relationships/hdphoto" Target="../media/hdphoto10.wdp"/><Relationship Id="rId9"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34.xml"/><Relationship Id="rId5" Type="http://schemas.openxmlformats.org/officeDocument/2006/relationships/image" Target="../media/image58.png"/><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1.xml"/><Relationship Id="rId1" Type="http://schemas.openxmlformats.org/officeDocument/2006/relationships/slideLayout" Target="../slideLayouts/slideLayout59.xml"/><Relationship Id="rId4" Type="http://schemas.openxmlformats.org/officeDocument/2006/relationships/image" Target="../media/image60.png"/></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6.jpg"/><Relationship Id="rId1" Type="http://schemas.openxmlformats.org/officeDocument/2006/relationships/slideLayout" Target="../slideLayouts/slideLayout2.xml"/><Relationship Id="rId5" Type="http://schemas.openxmlformats.org/officeDocument/2006/relationships/image" Target="../media/image62.png"/><Relationship Id="rId4" Type="http://schemas.microsoft.com/office/2007/relationships/hdphoto" Target="../media/hdphoto14.wdp"/></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9.jpg"/><Relationship Id="rId7" Type="http://schemas.microsoft.com/office/2007/relationships/hdphoto" Target="../media/hdphoto3.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microsoft.com/office/2007/relationships/hdphoto" Target="../media/hdphoto2.wdp"/><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jpg"/></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9.jpg"/><Relationship Id="rId7" Type="http://schemas.microsoft.com/office/2007/relationships/hdphoto" Target="../media/hdphoto3.wdp"/><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microsoft.com/office/2007/relationships/hdphoto" Target="../media/hdphoto2.wdp"/><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2.xml"/><Relationship Id="rId5" Type="http://schemas.openxmlformats.org/officeDocument/2006/relationships/image" Target="../media/image24.png"/><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12" name="Picture 4">
            <a:extLst>
              <a:ext uri="{FF2B5EF4-FFF2-40B4-BE49-F238E27FC236}">
                <a16:creationId xmlns:a16="http://schemas.microsoft.com/office/drawing/2014/main" id="{1E7901AC-03B5-3AAD-8092-D80758BA796D}"/>
              </a:ext>
            </a:extLst>
          </p:cNvPr>
          <p:cNvPicPr>
            <a:picLocks noChangeAspect="1"/>
          </p:cNvPicPr>
          <p:nvPr/>
        </p:nvPicPr>
        <p:blipFill>
          <a:blip r:embed="rId3"/>
          <a:srcRect/>
          <a:stretch>
            <a:fillRect/>
          </a:stretch>
        </p:blipFill>
        <p:spPr>
          <a:xfrm>
            <a:off x="0" y="4892289"/>
            <a:ext cx="12196057" cy="2317251"/>
          </a:xfrm>
          <a:prstGeom prst="rect">
            <a:avLst/>
          </a:prstGeom>
        </p:spPr>
      </p:pic>
      <p:sp>
        <p:nvSpPr>
          <p:cNvPr id="6" name="Rectangle: Rounded Corners 5">
            <a:extLst>
              <a:ext uri="{FF2B5EF4-FFF2-40B4-BE49-F238E27FC236}">
                <a16:creationId xmlns:a16="http://schemas.microsoft.com/office/drawing/2014/main" id="{D4F0BA98-37C9-61FA-0D95-25BDFECCC33A}"/>
              </a:ext>
            </a:extLst>
          </p:cNvPr>
          <p:cNvSpPr/>
          <p:nvPr/>
        </p:nvSpPr>
        <p:spPr>
          <a:xfrm>
            <a:off x="4855029" y="2394857"/>
            <a:ext cx="3810001" cy="181791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ea typeface="字魂59号-创粗黑"/>
              <a:cs typeface="+mn-cs"/>
            </a:endParaRPr>
          </a:p>
        </p:txBody>
      </p:sp>
      <p:pic>
        <p:nvPicPr>
          <p:cNvPr id="14" name="Picture 10">
            <a:extLst>
              <a:ext uri="{FF2B5EF4-FFF2-40B4-BE49-F238E27FC236}">
                <a16:creationId xmlns:a16="http://schemas.microsoft.com/office/drawing/2014/main" id="{9C456C9A-C6B1-6AEE-78AA-F53E467ADA5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936096" y="197625"/>
            <a:ext cx="3507280" cy="5941273"/>
          </a:xfrm>
          <a:prstGeom prst="rect">
            <a:avLst/>
          </a:prstGeom>
        </p:spPr>
      </p:pic>
      <p:pic>
        <p:nvPicPr>
          <p:cNvPr id="1030" name="Picture 6" descr="Student Cartoon Learning Education, Pupils discuss learning, child,  reading, people png | PNGWing">
            <a:extLst>
              <a:ext uri="{FF2B5EF4-FFF2-40B4-BE49-F238E27FC236}">
                <a16:creationId xmlns:a16="http://schemas.microsoft.com/office/drawing/2014/main" id="{66DB4FAA-47FF-2FB5-AA27-581325E2592D}"/>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870" b="90000" l="7283" r="96196">
                        <a14:foregroundMark x1="45217" y1="7283" x2="45217" y2="7283"/>
                        <a14:foregroundMark x1="38587" y1="5978" x2="38587" y2="5978"/>
                        <a14:foregroundMark x1="42065" y1="6196" x2="42065" y2="6196"/>
                        <a14:foregroundMark x1="84348" y1="13587" x2="84348" y2="13587"/>
                        <a14:foregroundMark x1="92283" y1="20326" x2="92283" y2="20326"/>
                        <a14:foregroundMark x1="94348" y1="23043" x2="94348" y2="23043"/>
                        <a14:foregroundMark x1="96196" y1="26848" x2="96196" y2="26848"/>
                        <a14:foregroundMark x1="79457" y1="32935" x2="79457" y2="32935"/>
                        <a14:foregroundMark x1="78913" y1="24783" x2="78913" y2="24783"/>
                        <a14:foregroundMark x1="70000" y1="26304" x2="70000" y2="26304"/>
                        <a14:foregroundMark x1="68043" y1="26196" x2="68043" y2="26196"/>
                        <a14:foregroundMark x1="60109" y1="41630" x2="60109" y2="41630"/>
                        <a14:foregroundMark x1="78043" y1="28261" x2="78043" y2="28261"/>
                        <a14:foregroundMark x1="72826" y1="58913" x2="73152" y2="64891"/>
                        <a14:foregroundMark x1="80435" y1="21304" x2="78696" y2="31304"/>
                        <a14:foregroundMark x1="84239" y1="14674" x2="92717" y2="24130"/>
                        <a14:foregroundMark x1="61304" y1="41304" x2="63043" y2="44891"/>
                        <a14:foregroundMark x1="59565" y1="35217" x2="59565" y2="35217"/>
                        <a14:foregroundMark x1="58804" y1="34457" x2="58804" y2="34457"/>
                        <a14:foregroundMark x1="56957" y1="35543" x2="56957" y2="35543"/>
                        <a14:foregroundMark x1="55978" y1="37609" x2="55978" y2="37609"/>
                        <a14:foregroundMark x1="74022" y1="40109" x2="66087" y2="48261"/>
                        <a14:foregroundMark x1="74457" y1="76304" x2="68696" y2="86630"/>
                        <a14:foregroundMark x1="68696" y1="86630" x2="68696" y2="86848"/>
                        <a14:foregroundMark x1="74783" y1="84891" x2="76739" y2="87935"/>
                        <a14:foregroundMark x1="65000" y1="58696" x2="48696" y2="78043"/>
                        <a14:foregroundMark x1="37500" y1="75870" x2="44457" y2="79348"/>
                        <a14:foregroundMark x1="63478" y1="65870" x2="66413" y2="58370"/>
                        <a14:foregroundMark x1="66413" y1="58370" x2="66413" y2="58370"/>
                        <a14:foregroundMark x1="81413" y1="64022" x2="82717" y2="69565"/>
                        <a14:foregroundMark x1="53913" y1="51848" x2="66957" y2="56739"/>
                        <a14:foregroundMark x1="66957" y1="56739" x2="66848" y2="57391"/>
                        <a14:foregroundMark x1="65652" y1="55435" x2="67283" y2="56087"/>
                        <a14:foregroundMark x1="65761" y1="54348" x2="66957" y2="55326"/>
                        <a14:foregroundMark x1="47826" y1="40109" x2="52500" y2="50761"/>
                        <a14:foregroundMark x1="12935" y1="58696" x2="20217" y2="57174"/>
                        <a14:foregroundMark x1="20217" y1="57174" x2="20978" y2="56848"/>
                        <a14:foregroundMark x1="14348" y1="53587" x2="14348" y2="53587"/>
                        <a14:foregroundMark x1="7283" y1="90000" x2="10000" y2="86196"/>
                        <a14:foregroundMark x1="45652" y1="46522" x2="44348" y2="50543"/>
                        <a14:foregroundMark x1="58370" y1="33913" x2="58370" y2="33913"/>
                        <a14:foregroundMark x1="57660" y1="36196" x2="57975" y2="36494"/>
                        <a14:foregroundMark x1="56739" y1="35326" x2="57660" y2="36196"/>
                        <a14:foregroundMark x1="55761" y1="39348" x2="55761" y2="39348"/>
                        <a14:foregroundMark x1="57935" y1="38261" x2="57935" y2="38261"/>
                        <a14:foregroundMark x1="57283" y1="37935" x2="57283" y2="37935"/>
                        <a14:foregroundMark x1="56196" y1="37717" x2="56196" y2="37717"/>
                        <a14:foregroundMark x1="56739" y1="37826" x2="56739" y2="37826"/>
                        <a14:foregroundMark x1="9565" y1="56630" x2="11522" y2="55978"/>
                        <a14:backgroundMark x1="35870" y1="29022" x2="35870" y2="29022"/>
                        <a14:backgroundMark x1="56196" y1="38587" x2="56196" y2="38587"/>
                        <a14:backgroundMark x1="58261" y1="35435" x2="58261" y2="35435"/>
                        <a14:backgroundMark x1="59022" y1="36196" x2="59022" y2="36196"/>
                        <a14:backgroundMark x1="57174" y1="37065" x2="57174" y2="37065"/>
                        <a14:backgroundMark x1="57391" y1="39022" x2="57391" y2="39022"/>
                        <a14:backgroundMark x1="57391" y1="37174" x2="58152" y2="37500"/>
                        <a14:backgroundMark x1="84783" y1="45109" x2="84783" y2="45543"/>
                        <a14:backgroundMark x1="84565" y1="44674" x2="84565" y2="44674"/>
                        <a14:backgroundMark x1="84783" y1="44674" x2="84783" y2="45217"/>
                        <a14:backgroundMark x1="21087" y1="55000" x2="20978" y2="54457"/>
                        <a14:backgroundMark x1="17500" y1="49783" x2="17500" y2="49783"/>
                      </a14:backgroundRemoval>
                    </a14:imgEffect>
                  </a14:imgLayer>
                </a14:imgProps>
              </a:ext>
              <a:ext uri="{28A0092B-C50C-407E-A947-70E740481C1C}">
                <a14:useLocalDpi xmlns:a14="http://schemas.microsoft.com/office/drawing/2010/main" val="0"/>
              </a:ext>
            </a:extLst>
          </a:blip>
          <a:srcRect/>
          <a:stretch>
            <a:fillRect/>
          </a:stretch>
        </p:blipFill>
        <p:spPr bwMode="auto">
          <a:xfrm>
            <a:off x="5775956" y="3557110"/>
            <a:ext cx="3913780" cy="391378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C805402-35C2-06FF-1AA2-993405B3065C}"/>
              </a:ext>
            </a:extLst>
          </p:cNvPr>
          <p:cNvSpPr txBox="1"/>
          <p:nvPr/>
        </p:nvSpPr>
        <p:spPr>
          <a:xfrm>
            <a:off x="710353" y="33974"/>
            <a:ext cx="654936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Thứ</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ngày</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tháng</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năm</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p>
        </p:txBody>
      </p:sp>
      <p:pic>
        <p:nvPicPr>
          <p:cNvPr id="4" name="Picture 3">
            <a:extLst>
              <a:ext uri="{FF2B5EF4-FFF2-40B4-BE49-F238E27FC236}">
                <a16:creationId xmlns:a16="http://schemas.microsoft.com/office/drawing/2014/main" id="{2AAE1B66-96D3-B408-F2ED-9F982C45899E}"/>
              </a:ext>
            </a:extLst>
          </p:cNvPr>
          <p:cNvPicPr>
            <a:picLocks noChangeAspect="1"/>
          </p:cNvPicPr>
          <p:nvPr/>
        </p:nvPicPr>
        <p:blipFill>
          <a:blip r:embed="rId8"/>
          <a:stretch>
            <a:fillRect/>
          </a:stretch>
        </p:blipFill>
        <p:spPr>
          <a:xfrm>
            <a:off x="1209437" y="1360888"/>
            <a:ext cx="5486876" cy="1012024"/>
          </a:xfrm>
          <a:prstGeom prst="rect">
            <a:avLst/>
          </a:prstGeom>
        </p:spPr>
      </p:pic>
      <p:pic>
        <p:nvPicPr>
          <p:cNvPr id="5" name="Picture 4">
            <a:extLst>
              <a:ext uri="{FF2B5EF4-FFF2-40B4-BE49-F238E27FC236}">
                <a16:creationId xmlns:a16="http://schemas.microsoft.com/office/drawing/2014/main" id="{8DD53227-80FA-CDF7-CAE2-169A9848A68D}"/>
              </a:ext>
            </a:extLst>
          </p:cNvPr>
          <p:cNvPicPr>
            <a:picLocks noChangeAspect="1"/>
          </p:cNvPicPr>
          <p:nvPr/>
        </p:nvPicPr>
        <p:blipFill>
          <a:blip r:embed="rId9"/>
          <a:stretch>
            <a:fillRect/>
          </a:stretch>
        </p:blipFill>
        <p:spPr>
          <a:xfrm>
            <a:off x="710275" y="2103392"/>
            <a:ext cx="6675699" cy="2517866"/>
          </a:xfrm>
          <a:prstGeom prst="rect">
            <a:avLst/>
          </a:prstGeom>
        </p:spPr>
      </p:pic>
    </p:spTree>
    <p:extLst>
      <p:ext uri="{BB962C8B-B14F-4D97-AF65-F5344CB8AC3E}">
        <p14:creationId xmlns:p14="http://schemas.microsoft.com/office/powerpoint/2010/main" val="34354179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7" name="Rounded Rectangle 695">
            <a:extLst>
              <a:ext uri="{FF2B5EF4-FFF2-40B4-BE49-F238E27FC236}">
                <a16:creationId xmlns:a16="http://schemas.microsoft.com/office/drawing/2014/main" id="{C3D7304D-C3C7-4698-B38E-39423FA0F3CB}"/>
              </a:ext>
            </a:extLst>
          </p:cNvPr>
          <p:cNvSpPr/>
          <p:nvPr/>
        </p:nvSpPr>
        <p:spPr>
          <a:xfrm>
            <a:off x="415689" y="470330"/>
            <a:ext cx="11360621" cy="6118632"/>
          </a:xfrm>
          <a:prstGeom prst="roundRect">
            <a:avLst/>
          </a:prstGeom>
          <a:solidFill>
            <a:srgbClr val="FFFFFF">
              <a:alpha val="85000"/>
            </a:srgbClr>
          </a:solidFill>
          <a:ln w="12700" cap="flat" cmpd="sng" algn="ctr">
            <a:solidFill>
              <a:srgbClr val="FCF1F9"/>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dirty="0">
              <a:ln>
                <a:noFill/>
              </a:ln>
              <a:solidFill>
                <a:srgbClr val="000000"/>
              </a:solidFill>
              <a:effectLst/>
              <a:uLnTx/>
              <a:uFillTx/>
              <a:latin typeface="Calibri"/>
              <a:ea typeface="宋体" panose="02010600030101010101" pitchFamily="2" charset="-122"/>
              <a:cs typeface="+mn-cs"/>
            </a:endParaRPr>
          </a:p>
        </p:txBody>
      </p:sp>
      <p:sp>
        <p:nvSpPr>
          <p:cNvPr id="8" name="Rectangle: Rounded Corners 7">
            <a:extLst>
              <a:ext uri="{FF2B5EF4-FFF2-40B4-BE49-F238E27FC236}">
                <a16:creationId xmlns:a16="http://schemas.microsoft.com/office/drawing/2014/main" id="{5321623A-18D0-454A-9B41-5B83934C3DAF}"/>
              </a:ext>
            </a:extLst>
          </p:cNvPr>
          <p:cNvSpPr/>
          <p:nvPr/>
        </p:nvSpPr>
        <p:spPr>
          <a:xfrm>
            <a:off x="3817865" y="75868"/>
            <a:ext cx="3919270" cy="931000"/>
          </a:xfrm>
          <a:prstGeom prst="roundRect">
            <a:avLst/>
          </a:prstGeom>
          <a:solidFill>
            <a:schemeClr val="accent4">
              <a:lumMod val="20000"/>
              <a:lumOff val="80000"/>
            </a:schemeClr>
          </a:solidFill>
          <a:ln w="38100" cap="flat" cmpd="sng" algn="ctr">
            <a:solidFill>
              <a:srgbClr val="F26B43">
                <a:shade val="50000"/>
              </a:srgbClr>
            </a:solidFill>
            <a:prstDash val="solid"/>
            <a:miter lim="800000"/>
          </a:ln>
          <a:effectLst/>
        </p:spPr>
        <p:txBody>
          <a:bodyPr rtlCol="0" anchor="ctr"/>
          <a:lstStyle/>
          <a:p>
            <a:pPr marL="0" marR="0" lvl="0" indent="0" algn="ctr" defTabSz="914411" rtl="0"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a:ln w="0"/>
              <a:solidFill>
                <a:srgbClr val="002060"/>
              </a:solidFill>
              <a:effectLst>
                <a:outerShdw blurRad="38100" dist="25400" dir="5400000" algn="ctr" rotWithShape="0">
                  <a:srgbClr val="6E747A">
                    <a:alpha val="43000"/>
                  </a:srgbClr>
                </a:outerShdw>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US" sz="5600" b="1" i="0" u="none" strike="noStrike" kern="0" cap="none" spc="0" normalizeH="0" baseline="0" noProof="0" dirty="0" err="1">
                <a:ln w="0"/>
                <a:solidFill>
                  <a:srgbClr val="04D249"/>
                </a:solidFill>
                <a:effectLst>
                  <a:outerShdw blurRad="38100" dist="25400" dir="5400000" algn="ctr" rotWithShape="0">
                    <a:srgbClr val="6E747A">
                      <a:alpha val="43000"/>
                    </a:srgbClr>
                  </a:outerShdw>
                </a:effectLst>
                <a:uLnTx/>
                <a:uFillTx/>
                <a:latin typeface="Tahoma" panose="020B0604030504040204" pitchFamily="34" charset="0"/>
                <a:ea typeface="Tahoma" panose="020B0604030504040204" pitchFamily="34" charset="0"/>
                <a:cs typeface="Tahoma" panose="020B0604030504040204" pitchFamily="34" charset="0"/>
              </a:rPr>
              <a:t>Kết</a:t>
            </a:r>
            <a:r>
              <a:rPr kumimoji="0" lang="en-US" sz="5600" b="1" i="0" u="none" strike="noStrike" kern="0" cap="none" spc="0" normalizeH="0" baseline="0" noProof="0" dirty="0">
                <a:ln w="0"/>
                <a:solidFill>
                  <a:srgbClr val="04D249"/>
                </a:solidFill>
                <a:effectLst>
                  <a:outerShdw blurRad="38100" dist="25400" dir="5400000" algn="ctr" rotWithShape="0">
                    <a:srgbClr val="6E747A">
                      <a:alpha val="43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600" b="1" i="0" u="none" strike="noStrike" kern="0" cap="none" spc="0" normalizeH="0" baseline="0" noProof="0" dirty="0" err="1">
                <a:ln w="0"/>
                <a:solidFill>
                  <a:srgbClr val="04D249"/>
                </a:solidFill>
                <a:effectLst>
                  <a:outerShdw blurRad="38100" dist="25400" dir="5400000" algn="ctr" rotWithShape="0">
                    <a:srgbClr val="6E747A">
                      <a:alpha val="43000"/>
                    </a:srgbClr>
                  </a:outerShdw>
                </a:effectLst>
                <a:uLnTx/>
                <a:uFillTx/>
                <a:latin typeface="Tahoma" panose="020B0604030504040204" pitchFamily="34" charset="0"/>
                <a:ea typeface="Tahoma" panose="020B0604030504040204" pitchFamily="34" charset="0"/>
                <a:cs typeface="Tahoma" panose="020B0604030504040204" pitchFamily="34" charset="0"/>
              </a:rPr>
              <a:t>luận</a:t>
            </a:r>
            <a:r>
              <a:rPr kumimoji="0" lang="en-US" sz="5600" b="1" i="0" u="none" strike="noStrike" kern="0" cap="none" spc="0" normalizeH="0" baseline="0" noProof="0" dirty="0">
                <a:ln w="0"/>
                <a:solidFill>
                  <a:srgbClr val="002060"/>
                </a:solidFill>
                <a:effectLst>
                  <a:outerShdw blurRad="38100" dist="25400" dir="5400000" algn="ctr" rotWithShape="0">
                    <a:srgbClr val="6E747A">
                      <a:alpha val="43000"/>
                    </a:srgbClr>
                  </a:outerShdw>
                </a:effectLst>
                <a:uLnTx/>
                <a:uFillTx/>
                <a:latin typeface="Tahoma" panose="020B0604030504040204" pitchFamily="34" charset="0"/>
                <a:ea typeface="Tahoma" panose="020B0604030504040204" pitchFamily="34" charset="0"/>
                <a:cs typeface="Tahoma" panose="020B0604030504040204" pitchFamily="34" charset="0"/>
              </a:rPr>
              <a:t> </a:t>
            </a:r>
          </a:p>
        </p:txBody>
      </p:sp>
      <p:sp>
        <p:nvSpPr>
          <p:cNvPr id="10" name="Hộp Văn bản 5">
            <a:extLst>
              <a:ext uri="{FF2B5EF4-FFF2-40B4-BE49-F238E27FC236}">
                <a16:creationId xmlns:a16="http://schemas.microsoft.com/office/drawing/2014/main" id="{5373B282-AA81-4BEA-B90A-BFD89EBD3A90}"/>
              </a:ext>
            </a:extLst>
          </p:cNvPr>
          <p:cNvSpPr txBox="1"/>
          <p:nvPr/>
        </p:nvSpPr>
        <p:spPr>
          <a:xfrm>
            <a:off x="972042" y="1747831"/>
            <a:ext cx="10186270" cy="3170099"/>
          </a:xfrm>
          <a:prstGeom prst="rect">
            <a:avLst/>
          </a:prstGeom>
          <a:ln w="38100"/>
        </p:spPr>
        <p:style>
          <a:lnRef idx="2">
            <a:schemeClr val="dk1"/>
          </a:lnRef>
          <a:fillRef idx="1">
            <a:schemeClr val="lt1"/>
          </a:fillRef>
          <a:effectRef idx="0">
            <a:schemeClr val="dk1"/>
          </a:effectRef>
          <a:fontRef idx="minor">
            <a:schemeClr val="dk1"/>
          </a:fontRef>
        </p:style>
        <p:txBody>
          <a:bodyPr wrap="square" rtlCol="0">
            <a:spAutoFit/>
          </a:bodyPr>
          <a:lstStyle/>
          <a:p>
            <a:pPr lvl="0" algn="just" defTabSz="911744"/>
            <a:r>
              <a:rPr lang="vi-VN" sz="4000" b="1" dirty="0">
                <a:solidFill>
                  <a:srgbClr val="0070C0"/>
                </a:solidFill>
                <a:latin typeface="Arial" panose="020B0604020202020204" pitchFamily="34" charset="0"/>
                <a:cs typeface="Arial" panose="020B0604020202020204" pitchFamily="34" charset="0"/>
              </a:rPr>
              <a:t>Trong quá trình thực hiện nhiệm vụ, mỗi nhóm và mỗi cá nhân có thể gặp phải những khó khăn. Chúng ta nên chia sẻ những vấn đề mình gặp phải để tìm kiếm sự hỗ trợ từ những người xung quanh.</a:t>
            </a:r>
            <a:endParaRPr kumimoji="0" lang="vi-VN" sz="40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25375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21000"/>
          </a:stretch>
        </a:blipFill>
        <a:effectLst/>
      </p:bgPr>
    </p:bg>
    <p:spTree>
      <p:nvGrpSpPr>
        <p:cNvPr id="1" name=""/>
        <p:cNvGrpSpPr/>
        <p:nvPr/>
      </p:nvGrpSpPr>
      <p:grpSpPr>
        <a:xfrm>
          <a:off x="0" y="0"/>
          <a:ext cx="0" cy="0"/>
          <a:chOff x="0" y="0"/>
          <a:chExt cx="0" cy="0"/>
        </a:xfrm>
      </p:grpSpPr>
      <p:pic>
        <p:nvPicPr>
          <p:cNvPr id="2056" name="Picture 8">
            <a:extLst>
              <a:ext uri="{FF2B5EF4-FFF2-40B4-BE49-F238E27FC236}">
                <a16:creationId xmlns:a16="http://schemas.microsoft.com/office/drawing/2014/main" id="{021CB6D5-F1B0-0B05-91DF-E724436AF16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869" b="91292" l="9904" r="89936">
                        <a14:foregroundMark x1="34984" y1="27721" x2="40415" y2="36430"/>
                        <a14:foregroundMark x1="40415" y1="36430" x2="40415" y2="36430"/>
                        <a14:foregroundMark x1="49681" y1="28302" x2="53994" y2="35269"/>
                        <a14:foregroundMark x1="42971" y1="46880" x2="41054" y2="56604"/>
                        <a14:foregroundMark x1="41054" y1="56604" x2="41693" y2="56749"/>
                        <a14:foregroundMark x1="27157" y1="49347" x2="27157" y2="49347"/>
                        <a14:foregroundMark x1="23163" y1="47750" x2="29553" y2="52975"/>
                        <a14:foregroundMark x1="27476" y1="50218" x2="30351" y2="53266"/>
                        <a14:foregroundMark x1="20767" y1="49927" x2="20767" y2="49927"/>
                        <a14:foregroundMark x1="20767" y1="49927" x2="22364" y2="50363"/>
                        <a14:foregroundMark x1="29712" y1="50798" x2="31629" y2="51959"/>
                        <a14:foregroundMark x1="37859" y1="46299" x2="36741" y2="50363"/>
                        <a14:foregroundMark x1="48722" y1="46734" x2="53355" y2="52395"/>
                        <a14:foregroundMark x1="35304" y1="87663" x2="29872" y2="91292"/>
                        <a14:foregroundMark x1="48562" y1="87954" x2="51438" y2="90566"/>
                      </a14:backgroundRemoval>
                    </a14:imgEffect>
                  </a14:imgLayer>
                </a14:imgProps>
              </a:ext>
              <a:ext uri="{28A0092B-C50C-407E-A947-70E740481C1C}">
                <a14:useLocalDpi xmlns:a14="http://schemas.microsoft.com/office/drawing/2010/main" val="0"/>
              </a:ext>
            </a:extLst>
          </a:blip>
          <a:srcRect/>
          <a:stretch>
            <a:fillRect/>
          </a:stretch>
        </p:blipFill>
        <p:spPr bwMode="auto">
          <a:xfrm>
            <a:off x="9215781" y="2630763"/>
            <a:ext cx="3953071" cy="435090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remium Vector | Happy cute kid girl ready to go to school | Cute kids, Kids  cartoon characters, Cute bear drawings">
            <a:extLst>
              <a:ext uri="{FF2B5EF4-FFF2-40B4-BE49-F238E27FC236}">
                <a16:creationId xmlns:a16="http://schemas.microsoft.com/office/drawing/2014/main" id="{233EEDF7-B4EA-F6F2-4C21-22B6F4B755CA}"/>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42812" y1="25399" x2="45048" y2="33546"/>
                        <a14:foregroundMark x1="54153" y1="24920" x2="57508" y2="33546"/>
                        <a14:foregroundMark x1="58786" y1="23003" x2="55751" y2="29712"/>
                        <a14:foregroundMark x1="38658" y1="88818" x2="38658" y2="88818"/>
                        <a14:foregroundMark x1="57987" y1="89936" x2="57987" y2="89936"/>
                      </a14:backgroundRemoval>
                    </a14:imgEffect>
                  </a14:imgLayer>
                </a14:imgProps>
              </a:ext>
              <a:ext uri="{28A0092B-C50C-407E-A947-70E740481C1C}">
                <a14:useLocalDpi xmlns:a14="http://schemas.microsoft.com/office/drawing/2010/main" val="0"/>
              </a:ext>
            </a:extLst>
          </a:blip>
          <a:srcRect/>
          <a:stretch>
            <a:fillRect/>
          </a:stretch>
        </p:blipFill>
        <p:spPr bwMode="auto">
          <a:xfrm>
            <a:off x="-943770" y="2839268"/>
            <a:ext cx="4117612" cy="411761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5B12A89-BEF5-DC26-F637-1A4766A5E1BB}"/>
              </a:ext>
            </a:extLst>
          </p:cNvPr>
          <p:cNvPicPr>
            <a:picLocks noChangeAspect="1"/>
          </p:cNvPicPr>
          <p:nvPr/>
        </p:nvPicPr>
        <p:blipFill>
          <a:blip r:embed="rId8"/>
          <a:stretch>
            <a:fillRect/>
          </a:stretch>
        </p:blipFill>
        <p:spPr>
          <a:xfrm>
            <a:off x="1906985" y="861411"/>
            <a:ext cx="7145131" cy="2566638"/>
          </a:xfrm>
          <a:prstGeom prst="rect">
            <a:avLst/>
          </a:prstGeom>
        </p:spPr>
      </p:pic>
    </p:spTree>
    <p:extLst>
      <p:ext uri="{BB962C8B-B14F-4D97-AF65-F5344CB8AC3E}">
        <p14:creationId xmlns:p14="http://schemas.microsoft.com/office/powerpoint/2010/main" val="709519364"/>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croll: Horizontal 3">
            <a:extLst>
              <a:ext uri="{FF2B5EF4-FFF2-40B4-BE49-F238E27FC236}">
                <a16:creationId xmlns:a16="http://schemas.microsoft.com/office/drawing/2014/main" id="{7C78652B-29BD-C68B-CF63-BE9F32555848}"/>
              </a:ext>
            </a:extLst>
          </p:cNvPr>
          <p:cNvSpPr/>
          <p:nvPr/>
        </p:nvSpPr>
        <p:spPr>
          <a:xfrm>
            <a:off x="1349829" y="190110"/>
            <a:ext cx="9492342" cy="3281251"/>
          </a:xfrm>
          <a:prstGeom prst="horizontalScroll">
            <a:avLst/>
          </a:prstGeom>
          <a:solidFill>
            <a:srgbClr val="F0DCD4"/>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5400" b="1" dirty="0" err="1">
                <a:solidFill>
                  <a:srgbClr val="FC1839"/>
                </a:solidFill>
                <a:latin typeface="Calibri" panose="020F0502020204030204" pitchFamily="34" charset="0"/>
                <a:cs typeface="Calibri" panose="020F0502020204030204" pitchFamily="34" charset="0"/>
              </a:rPr>
              <a:t>Hoạt</a:t>
            </a:r>
            <a:r>
              <a:rPr lang="en-US" sz="5400" b="1" dirty="0">
                <a:solidFill>
                  <a:srgbClr val="FC1839"/>
                </a:solidFill>
                <a:latin typeface="Calibri" panose="020F0502020204030204" pitchFamily="34" charset="0"/>
                <a:cs typeface="Calibri" panose="020F0502020204030204" pitchFamily="34" charset="0"/>
              </a:rPr>
              <a:t> </a:t>
            </a:r>
            <a:r>
              <a:rPr lang="en-US" sz="5400" b="1" dirty="0" err="1">
                <a:solidFill>
                  <a:srgbClr val="FC1839"/>
                </a:solidFill>
                <a:latin typeface="Calibri" panose="020F0502020204030204" pitchFamily="34" charset="0"/>
                <a:cs typeface="Calibri" panose="020F0502020204030204" pitchFamily="34" charset="0"/>
              </a:rPr>
              <a:t>động</a:t>
            </a:r>
            <a:r>
              <a:rPr lang="en-US" sz="5400" b="1" dirty="0">
                <a:solidFill>
                  <a:srgbClr val="FC1839"/>
                </a:solidFill>
                <a:latin typeface="Calibri" panose="020F0502020204030204" pitchFamily="34" charset="0"/>
                <a:cs typeface="Calibri" panose="020F0502020204030204" pitchFamily="34" charset="0"/>
              </a:rPr>
              <a:t> 2: </a:t>
            </a:r>
            <a:r>
              <a:rPr lang="en-US" sz="5400" b="1" dirty="0" err="1">
                <a:solidFill>
                  <a:srgbClr val="FC1839"/>
                </a:solidFill>
                <a:latin typeface="Calibri" panose="020F0502020204030204" pitchFamily="34" charset="0"/>
                <a:cs typeface="Calibri" panose="020F0502020204030204" pitchFamily="34" charset="0"/>
              </a:rPr>
              <a:t>Luyện</a:t>
            </a:r>
            <a:r>
              <a:rPr lang="en-US" sz="5400" b="1" dirty="0">
                <a:solidFill>
                  <a:srgbClr val="FC1839"/>
                </a:solidFill>
                <a:latin typeface="Calibri" panose="020F0502020204030204" pitchFamily="34" charset="0"/>
                <a:cs typeface="Calibri" panose="020F0502020204030204" pitchFamily="34" charset="0"/>
              </a:rPr>
              <a:t> </a:t>
            </a:r>
            <a:r>
              <a:rPr lang="en-US" sz="5400" b="1" dirty="0" err="1">
                <a:solidFill>
                  <a:srgbClr val="FC1839"/>
                </a:solidFill>
                <a:latin typeface="Calibri" panose="020F0502020204030204" pitchFamily="34" charset="0"/>
                <a:cs typeface="Calibri" panose="020F0502020204030204" pitchFamily="34" charset="0"/>
              </a:rPr>
              <a:t>tập</a:t>
            </a:r>
            <a:r>
              <a:rPr lang="en-US" sz="5400" b="1" dirty="0">
                <a:solidFill>
                  <a:srgbClr val="FC1839"/>
                </a:solidFill>
                <a:latin typeface="Calibri" panose="020F0502020204030204" pitchFamily="34" charset="0"/>
                <a:cs typeface="Calibri" panose="020F0502020204030204" pitchFamily="34" charset="0"/>
              </a:rPr>
              <a:t> </a:t>
            </a:r>
            <a:r>
              <a:rPr lang="en-US" sz="5400" b="1" dirty="0" err="1">
                <a:solidFill>
                  <a:srgbClr val="FC1839"/>
                </a:solidFill>
                <a:latin typeface="Calibri" panose="020F0502020204030204" pitchFamily="34" charset="0"/>
                <a:cs typeface="Calibri" panose="020F0502020204030204" pitchFamily="34" charset="0"/>
              </a:rPr>
              <a:t>giới</a:t>
            </a:r>
            <a:r>
              <a:rPr lang="en-US" sz="5400" b="1" dirty="0">
                <a:solidFill>
                  <a:srgbClr val="FC1839"/>
                </a:solidFill>
                <a:latin typeface="Calibri" panose="020F0502020204030204" pitchFamily="34" charset="0"/>
                <a:cs typeface="Calibri" panose="020F0502020204030204" pitchFamily="34" charset="0"/>
              </a:rPr>
              <a:t> </a:t>
            </a:r>
            <a:r>
              <a:rPr lang="en-US" sz="5400" b="1" dirty="0" err="1">
                <a:solidFill>
                  <a:srgbClr val="FC1839"/>
                </a:solidFill>
                <a:latin typeface="Calibri" panose="020F0502020204030204" pitchFamily="34" charset="0"/>
                <a:cs typeface="Calibri" panose="020F0502020204030204" pitchFamily="34" charset="0"/>
              </a:rPr>
              <a:t>thiệu</a:t>
            </a:r>
            <a:r>
              <a:rPr lang="en-US" sz="5400" b="1" dirty="0">
                <a:solidFill>
                  <a:srgbClr val="FC1839"/>
                </a:solidFill>
                <a:latin typeface="Calibri" panose="020F0502020204030204" pitchFamily="34" charset="0"/>
                <a:cs typeface="Calibri" panose="020F0502020204030204" pitchFamily="34" charset="0"/>
              </a:rPr>
              <a:t> </a:t>
            </a:r>
            <a:r>
              <a:rPr lang="en-US" sz="5400" b="1" dirty="0" err="1">
                <a:solidFill>
                  <a:srgbClr val="FC1839"/>
                </a:solidFill>
                <a:latin typeface="Calibri" panose="020F0502020204030204" pitchFamily="34" charset="0"/>
                <a:cs typeface="Calibri" panose="020F0502020204030204" pitchFamily="34" charset="0"/>
              </a:rPr>
              <a:t>sách</a:t>
            </a:r>
            <a:r>
              <a:rPr lang="en-US" sz="5400" b="1" dirty="0">
                <a:solidFill>
                  <a:srgbClr val="FC1839"/>
                </a:solidFill>
                <a:latin typeface="Calibri" panose="020F0502020204030204" pitchFamily="34" charset="0"/>
                <a:cs typeface="Calibri" panose="020F0502020204030204" pitchFamily="34" charset="0"/>
              </a:rPr>
              <a:t> </a:t>
            </a:r>
            <a:r>
              <a:rPr lang="en-US" sz="5400" b="1" dirty="0" err="1">
                <a:solidFill>
                  <a:srgbClr val="FC1839"/>
                </a:solidFill>
                <a:latin typeface="Calibri" panose="020F0502020204030204" pitchFamily="34" charset="0"/>
                <a:cs typeface="Calibri" panose="020F0502020204030204" pitchFamily="34" charset="0"/>
              </a:rPr>
              <a:t>theo</a:t>
            </a:r>
            <a:r>
              <a:rPr lang="en-US" sz="5400" b="1" dirty="0">
                <a:solidFill>
                  <a:srgbClr val="FC1839"/>
                </a:solidFill>
                <a:latin typeface="Calibri" panose="020F0502020204030204" pitchFamily="34" charset="0"/>
                <a:cs typeface="Calibri" panose="020F0502020204030204" pitchFamily="34" charset="0"/>
              </a:rPr>
              <a:t> </a:t>
            </a:r>
            <a:r>
              <a:rPr lang="en-US" sz="5400" b="1" dirty="0" err="1">
                <a:solidFill>
                  <a:srgbClr val="FC1839"/>
                </a:solidFill>
                <a:latin typeface="Calibri" panose="020F0502020204030204" pitchFamily="34" charset="0"/>
                <a:cs typeface="Calibri" panose="020F0502020204030204" pitchFamily="34" charset="0"/>
              </a:rPr>
              <a:t>kế</a:t>
            </a:r>
            <a:r>
              <a:rPr lang="en-US" sz="5400" b="1" dirty="0">
                <a:solidFill>
                  <a:srgbClr val="FC1839"/>
                </a:solidFill>
                <a:latin typeface="Calibri" panose="020F0502020204030204" pitchFamily="34" charset="0"/>
                <a:cs typeface="Calibri" panose="020F0502020204030204" pitchFamily="34" charset="0"/>
              </a:rPr>
              <a:t> </a:t>
            </a:r>
            <a:r>
              <a:rPr lang="en-US" sz="5400" b="1" dirty="0" err="1">
                <a:solidFill>
                  <a:srgbClr val="FC1839"/>
                </a:solidFill>
                <a:latin typeface="Calibri" panose="020F0502020204030204" pitchFamily="34" charset="0"/>
                <a:cs typeface="Calibri" panose="020F0502020204030204" pitchFamily="34" charset="0"/>
              </a:rPr>
              <a:t>hoạch</a:t>
            </a:r>
            <a:r>
              <a:rPr lang="en-US" sz="5400" b="1" dirty="0">
                <a:solidFill>
                  <a:srgbClr val="FC1839"/>
                </a:solidFill>
                <a:latin typeface="Calibri" panose="020F0502020204030204" pitchFamily="34" charset="0"/>
                <a:cs typeface="Calibri" panose="020F0502020204030204" pitchFamily="34" charset="0"/>
              </a:rPr>
              <a:t> </a:t>
            </a:r>
            <a:endParaRPr kumimoji="0" lang="en-US" sz="5400" b="1" i="0" u="none" strike="noStrike" kern="1200" cap="none" spc="0" normalizeH="0" baseline="0" noProof="0" dirty="0">
              <a:ln>
                <a:noFill/>
              </a:ln>
              <a:solidFill>
                <a:srgbClr val="FC1839"/>
              </a:solidFill>
              <a:effectLst/>
              <a:uLnTx/>
              <a:uFillTx/>
              <a:latin typeface="Calibri" panose="020F0502020204030204" pitchFamily="34" charset="0"/>
              <a:cs typeface="Calibri" panose="020F0502020204030204" pitchFamily="34" charset="0"/>
            </a:endParaRPr>
          </a:p>
        </p:txBody>
      </p:sp>
      <p:pic>
        <p:nvPicPr>
          <p:cNvPr id="5" name="Picture 2" descr="Cute cartoon thai student namaste greeting in the school uniform. Free Vector">
            <a:extLst>
              <a:ext uri="{FF2B5EF4-FFF2-40B4-BE49-F238E27FC236}">
                <a16:creationId xmlns:a16="http://schemas.microsoft.com/office/drawing/2014/main" id="{3E5BB327-2CB8-9DBD-9928-3AEE3CD41C8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104167" y="1106836"/>
            <a:ext cx="3283357" cy="502726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te cartoon thai student namaste greeting in the school uniform. Free Vector">
            <a:extLst>
              <a:ext uri="{FF2B5EF4-FFF2-40B4-BE49-F238E27FC236}">
                <a16:creationId xmlns:a16="http://schemas.microsoft.com/office/drawing/2014/main" id="{1A4E4B02-8431-760D-31BA-5DEC44A72F2C}"/>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8888986" y="1150986"/>
            <a:ext cx="3179189" cy="4983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39896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F7D8BD29-647C-87AE-B3B8-199139F3F6DA}"/>
              </a:ext>
            </a:extLst>
          </p:cNvPr>
          <p:cNvSpPr/>
          <p:nvPr/>
        </p:nvSpPr>
        <p:spPr>
          <a:xfrm>
            <a:off x="720069" y="664976"/>
            <a:ext cx="11109074" cy="5634224"/>
          </a:xfrm>
          <a:prstGeom prst="roundRect">
            <a:avLst/>
          </a:prstGeom>
          <a:solidFill>
            <a:schemeClr val="lt1">
              <a:alpha val="80000"/>
            </a:schemeClr>
          </a:solidFill>
          <a:ln w="38100">
            <a:solidFill>
              <a:srgbClr val="F76B6C"/>
            </a:solidFill>
            <a:prstDash val="dashDo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59号-创粗黑"/>
              <a:ea typeface="字魂59号-创粗黑"/>
              <a:cs typeface="+mn-cs"/>
            </a:endParaRPr>
          </a:p>
        </p:txBody>
      </p:sp>
      <p:pic>
        <p:nvPicPr>
          <p:cNvPr id="4" name="Picture 3">
            <a:extLst>
              <a:ext uri="{FF2B5EF4-FFF2-40B4-BE49-F238E27FC236}">
                <a16:creationId xmlns:a16="http://schemas.microsoft.com/office/drawing/2014/main" id="{DB96FF8E-4BD1-BE61-3EC5-97F0645254C1}"/>
              </a:ext>
            </a:extLst>
          </p:cNvPr>
          <p:cNvPicPr>
            <a:picLocks noChangeAspect="1"/>
          </p:cNvPicPr>
          <p:nvPr/>
        </p:nvPicPr>
        <p:blipFill>
          <a:blip r:embed="rId3"/>
          <a:stretch>
            <a:fillRect/>
          </a:stretch>
        </p:blipFill>
        <p:spPr>
          <a:xfrm>
            <a:off x="2022350" y="2777715"/>
            <a:ext cx="8698536" cy="2688137"/>
          </a:xfrm>
          <a:prstGeom prst="rect">
            <a:avLst/>
          </a:prstGeom>
        </p:spPr>
      </p:pic>
      <p:sp>
        <p:nvSpPr>
          <p:cNvPr id="5" name="TextBox 4">
            <a:extLst>
              <a:ext uri="{FF2B5EF4-FFF2-40B4-BE49-F238E27FC236}">
                <a16:creationId xmlns:a16="http://schemas.microsoft.com/office/drawing/2014/main" id="{0631FF77-5F52-6F38-3B63-0C791B8E809D}"/>
              </a:ext>
            </a:extLst>
          </p:cNvPr>
          <p:cNvSpPr txBox="1"/>
          <p:nvPr/>
        </p:nvSpPr>
        <p:spPr>
          <a:xfrm>
            <a:off x="2044558" y="1150706"/>
            <a:ext cx="8959064" cy="707886"/>
          </a:xfrm>
          <a:prstGeom prst="rect">
            <a:avLst/>
          </a:prstGeom>
          <a:noFill/>
        </p:spPr>
        <p:txBody>
          <a:bodyPr wrap="square" rtlCol="0">
            <a:spAutoFit/>
          </a:bodyPr>
          <a:lstStyle/>
          <a:p>
            <a:pPr marL="571500" indent="-571500">
              <a:buFont typeface="Arial" panose="020B0604020202020204" pitchFamily="34" charset="0"/>
              <a:buChar char="•"/>
            </a:pPr>
            <a:r>
              <a:rPr lang="en-US" sz="4000" b="1" dirty="0" err="1">
                <a:latin typeface="Calibri" panose="020F0502020204030204" pitchFamily="34" charset="0"/>
                <a:cs typeface="Calibri" panose="020F0502020204030204" pitchFamily="34" charset="0"/>
              </a:rPr>
              <a:t>Thực</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hiện</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giới</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thiệu</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sách</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trong</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nhóm</a:t>
            </a:r>
            <a:endParaRPr lang="en-US" sz="4000" b="1"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4654D4E3-B3B5-2DB1-632D-04E1D1FA15D5}"/>
              </a:ext>
            </a:extLst>
          </p:cNvPr>
          <p:cNvSpPr txBox="1"/>
          <p:nvPr/>
        </p:nvSpPr>
        <p:spPr>
          <a:xfrm>
            <a:off x="2024010" y="1952091"/>
            <a:ext cx="8959064" cy="707886"/>
          </a:xfrm>
          <a:prstGeom prst="rect">
            <a:avLst/>
          </a:prstGeom>
          <a:noFill/>
        </p:spPr>
        <p:txBody>
          <a:bodyPr wrap="square" rtlCol="0">
            <a:spAutoFit/>
          </a:bodyPr>
          <a:lstStyle/>
          <a:p>
            <a:pPr marL="571500" indent="-571500">
              <a:buFont typeface="Arial" panose="020B0604020202020204" pitchFamily="34" charset="0"/>
              <a:buChar char="•"/>
            </a:pPr>
            <a:r>
              <a:rPr lang="en-US" sz="4000" b="1" dirty="0" err="1">
                <a:latin typeface="Calibri" panose="020F0502020204030204" pitchFamily="34" charset="0"/>
                <a:cs typeface="Calibri" panose="020F0502020204030204" pitchFamily="34" charset="0"/>
              </a:rPr>
              <a:t>Góp</a:t>
            </a:r>
            <a:r>
              <a:rPr lang="en-US" sz="4000" b="1" dirty="0">
                <a:latin typeface="Calibri" panose="020F0502020204030204" pitchFamily="34" charset="0"/>
                <a:cs typeface="Calibri" panose="020F0502020204030204" pitchFamily="34" charset="0"/>
              </a:rPr>
              <a:t> ý </a:t>
            </a:r>
            <a:r>
              <a:rPr lang="en-US" sz="4000" b="1" dirty="0" err="1">
                <a:latin typeface="Calibri" panose="020F0502020204030204" pitchFamily="34" charset="0"/>
                <a:cs typeface="Calibri" panose="020F0502020204030204" pitchFamily="34" charset="0"/>
              </a:rPr>
              <a:t>để</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hoàn</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thiện</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các</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tiết</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mục</a:t>
            </a:r>
            <a:endParaRPr lang="en-US" sz="4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5818471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down)">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21000"/>
          </a:stretch>
        </a:blipFill>
        <a:effectLst/>
      </p:bgPr>
    </p:bg>
    <p:spTree>
      <p:nvGrpSpPr>
        <p:cNvPr id="1" name=""/>
        <p:cNvGrpSpPr/>
        <p:nvPr/>
      </p:nvGrpSpPr>
      <p:grpSpPr>
        <a:xfrm>
          <a:off x="0" y="0"/>
          <a:ext cx="0" cy="0"/>
          <a:chOff x="0" y="0"/>
          <a:chExt cx="0" cy="0"/>
        </a:xfrm>
      </p:grpSpPr>
      <p:pic>
        <p:nvPicPr>
          <p:cNvPr id="2056" name="Picture 8">
            <a:extLst>
              <a:ext uri="{FF2B5EF4-FFF2-40B4-BE49-F238E27FC236}">
                <a16:creationId xmlns:a16="http://schemas.microsoft.com/office/drawing/2014/main" id="{021CB6D5-F1B0-0B05-91DF-E724436AF16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869" b="91292" l="9904" r="89936">
                        <a14:foregroundMark x1="34984" y1="27721" x2="40415" y2="36430"/>
                        <a14:foregroundMark x1="40415" y1="36430" x2="40415" y2="36430"/>
                        <a14:foregroundMark x1="49681" y1="28302" x2="53994" y2="35269"/>
                        <a14:foregroundMark x1="42971" y1="46880" x2="41054" y2="56604"/>
                        <a14:foregroundMark x1="41054" y1="56604" x2="41693" y2="56749"/>
                        <a14:foregroundMark x1="27157" y1="49347" x2="27157" y2="49347"/>
                        <a14:foregroundMark x1="23163" y1="47750" x2="29553" y2="52975"/>
                        <a14:foregroundMark x1="27476" y1="50218" x2="30351" y2="53266"/>
                        <a14:foregroundMark x1="20767" y1="49927" x2="20767" y2="49927"/>
                        <a14:foregroundMark x1="20767" y1="49927" x2="22364" y2="50363"/>
                        <a14:foregroundMark x1="29712" y1="50798" x2="31629" y2="51959"/>
                        <a14:foregroundMark x1="37859" y1="46299" x2="36741" y2="50363"/>
                        <a14:foregroundMark x1="48722" y1="46734" x2="53355" y2="52395"/>
                        <a14:foregroundMark x1="35304" y1="87663" x2="29872" y2="91292"/>
                        <a14:foregroundMark x1="48562" y1="87954" x2="51438" y2="90566"/>
                      </a14:backgroundRemoval>
                    </a14:imgEffect>
                  </a14:imgLayer>
                </a14:imgProps>
              </a:ext>
              <a:ext uri="{28A0092B-C50C-407E-A947-70E740481C1C}">
                <a14:useLocalDpi xmlns:a14="http://schemas.microsoft.com/office/drawing/2010/main" val="0"/>
              </a:ext>
            </a:extLst>
          </a:blip>
          <a:srcRect/>
          <a:stretch>
            <a:fillRect/>
          </a:stretch>
        </p:blipFill>
        <p:spPr bwMode="auto">
          <a:xfrm>
            <a:off x="9215781" y="2630763"/>
            <a:ext cx="3953071" cy="435090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remium Vector | Happy cute kid girl ready to go to school | Cute kids, Kids  cartoon characters, Cute bear drawings">
            <a:extLst>
              <a:ext uri="{FF2B5EF4-FFF2-40B4-BE49-F238E27FC236}">
                <a16:creationId xmlns:a16="http://schemas.microsoft.com/office/drawing/2014/main" id="{233EEDF7-B4EA-F6F2-4C21-22B6F4B755CA}"/>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42812" y1="25399" x2="45048" y2="33546"/>
                        <a14:foregroundMark x1="54153" y1="24920" x2="57508" y2="33546"/>
                        <a14:foregroundMark x1="58786" y1="23003" x2="55751" y2="29712"/>
                        <a14:foregroundMark x1="38658" y1="88818" x2="38658" y2="88818"/>
                        <a14:foregroundMark x1="57987" y1="89936" x2="57987" y2="89936"/>
                      </a14:backgroundRemoval>
                    </a14:imgEffect>
                  </a14:imgLayer>
                </a14:imgProps>
              </a:ext>
              <a:ext uri="{28A0092B-C50C-407E-A947-70E740481C1C}">
                <a14:useLocalDpi xmlns:a14="http://schemas.microsoft.com/office/drawing/2010/main" val="0"/>
              </a:ext>
            </a:extLst>
          </a:blip>
          <a:srcRect/>
          <a:stretch>
            <a:fillRect/>
          </a:stretch>
        </p:blipFill>
        <p:spPr bwMode="auto">
          <a:xfrm>
            <a:off x="-943770" y="2839268"/>
            <a:ext cx="4117612" cy="411761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CC50F9A4-991C-C551-F724-2D3E4E7D2E46}"/>
              </a:ext>
            </a:extLst>
          </p:cNvPr>
          <p:cNvPicPr>
            <a:picLocks noChangeAspect="1"/>
          </p:cNvPicPr>
          <p:nvPr/>
        </p:nvPicPr>
        <p:blipFill>
          <a:blip r:embed="rId8"/>
          <a:stretch>
            <a:fillRect/>
          </a:stretch>
        </p:blipFill>
        <p:spPr>
          <a:xfrm>
            <a:off x="1740569" y="881959"/>
            <a:ext cx="7334124" cy="2566638"/>
          </a:xfrm>
          <a:prstGeom prst="rect">
            <a:avLst/>
          </a:prstGeom>
        </p:spPr>
      </p:pic>
    </p:spTree>
    <p:extLst>
      <p:ext uri="{BB962C8B-B14F-4D97-AF65-F5344CB8AC3E}">
        <p14:creationId xmlns:p14="http://schemas.microsoft.com/office/powerpoint/2010/main" val="1486518514"/>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1000" b="-11000"/>
          </a:stretch>
        </a:blipFill>
        <a:effectLst/>
      </p:bgPr>
    </p:bg>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989544EA-1CCF-4A0B-890A-2C52CC9D98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831" y="2229572"/>
            <a:ext cx="2830220" cy="4774053"/>
          </a:xfrm>
          <a:prstGeom prst="rect">
            <a:avLst/>
          </a:prstGeom>
        </p:spPr>
      </p:pic>
      <p:pic>
        <p:nvPicPr>
          <p:cNvPr id="11" name="Picture 3">
            <a:extLst>
              <a:ext uri="{FF2B5EF4-FFF2-40B4-BE49-F238E27FC236}">
                <a16:creationId xmlns:a16="http://schemas.microsoft.com/office/drawing/2014/main" id="{73986F70-04F6-493C-BF5C-A51EC5ACBD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25733" y="2427094"/>
            <a:ext cx="2785077" cy="4430906"/>
          </a:xfrm>
          <a:prstGeom prst="rect">
            <a:avLst/>
          </a:prstGeom>
        </p:spPr>
      </p:pic>
      <p:sp>
        <p:nvSpPr>
          <p:cNvPr id="12" name="Rectangle: Rounded Corners 11">
            <a:extLst>
              <a:ext uri="{FF2B5EF4-FFF2-40B4-BE49-F238E27FC236}">
                <a16:creationId xmlns:a16="http://schemas.microsoft.com/office/drawing/2014/main" id="{37A8ED81-604E-4EFA-8CF9-0E310E4BCE7C}"/>
              </a:ext>
            </a:extLst>
          </p:cNvPr>
          <p:cNvSpPr/>
          <p:nvPr/>
        </p:nvSpPr>
        <p:spPr>
          <a:xfrm>
            <a:off x="1529993" y="720988"/>
            <a:ext cx="9329792" cy="1790054"/>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Về</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nhà</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T</a:t>
            </a: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iếp tục luyện tập tiết mục hoàn thiện sản phẩm giới thiệu sách.</a:t>
            </a:r>
          </a:p>
        </p:txBody>
      </p:sp>
    </p:spTree>
    <p:extLst>
      <p:ext uri="{BB962C8B-B14F-4D97-AF65-F5344CB8AC3E}">
        <p14:creationId xmlns:p14="http://schemas.microsoft.com/office/powerpoint/2010/main" val="278348004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F6FF9CA-69F9-6326-B8BC-B331C20347F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722" b="90000" l="10000" r="90000">
                        <a14:foregroundMark x1="53889" y1="9722" x2="53889" y2="9722"/>
                        <a14:foregroundMark x1="30000" y1="54167" x2="33889" y2="61667"/>
                        <a14:foregroundMark x1="28611" y1="56944" x2="28889" y2="61667"/>
                        <a14:foregroundMark x1="34722" y1="57222" x2="35278" y2="59722"/>
                      </a14:backgroundRemoval>
                    </a14:imgEffect>
                  </a14:imgLayer>
                </a14:imgProps>
              </a:ext>
              <a:ext uri="{28A0092B-C50C-407E-A947-70E740481C1C}">
                <a14:useLocalDpi xmlns:a14="http://schemas.microsoft.com/office/drawing/2010/main" val="0"/>
              </a:ext>
            </a:extLst>
          </a:blip>
          <a:stretch>
            <a:fillRect/>
          </a:stretch>
        </p:blipFill>
        <p:spPr>
          <a:xfrm>
            <a:off x="37300" y="2304900"/>
            <a:ext cx="3429000" cy="3429000"/>
          </a:xfrm>
          <a:prstGeom prst="rect">
            <a:avLst/>
          </a:prstGeom>
        </p:spPr>
      </p:pic>
      <mc:AlternateContent xmlns:mc="http://schemas.openxmlformats.org/markup-compatibility/2006" xmlns:p14="http://schemas.microsoft.com/office/powerpoint/2010/main">
        <mc:Choice Requires="p14">
          <p:contentPart p14:bwMode="auto" r:id="rId6">
            <p14:nvContentPartPr>
              <p14:cNvPr id="53" name="Ink 52">
                <a:extLst>
                  <a:ext uri="{FF2B5EF4-FFF2-40B4-BE49-F238E27FC236}">
                    <a16:creationId xmlns:a16="http://schemas.microsoft.com/office/drawing/2014/main" id="{C232E1E7-C2CC-B6C5-8AB0-F6323F8A629B}"/>
                  </a:ext>
                </a:extLst>
              </p14:cNvPr>
              <p14:cNvContentPartPr/>
              <p14:nvPr/>
            </p14:nvContentPartPr>
            <p14:xfrm>
              <a:off x="-200430" y="723420"/>
              <a:ext cx="360" cy="360"/>
            </p14:xfrm>
          </p:contentPart>
        </mc:Choice>
        <mc:Fallback xmlns="">
          <p:pic>
            <p:nvPicPr>
              <p:cNvPr id="53" name="Ink 52">
                <a:extLst>
                  <a:ext uri="{FF2B5EF4-FFF2-40B4-BE49-F238E27FC236}">
                    <a16:creationId xmlns:a16="http://schemas.microsoft.com/office/drawing/2014/main" id="{C232E1E7-C2CC-B6C5-8AB0-F6323F8A629B}"/>
                  </a:ext>
                </a:extLst>
              </p:cNvPr>
              <p:cNvPicPr/>
              <p:nvPr/>
            </p:nvPicPr>
            <p:blipFill>
              <a:blip r:embed="rId9"/>
              <a:stretch>
                <a:fillRect/>
              </a:stretch>
            </p:blipFill>
            <p:spPr>
              <a:xfrm>
                <a:off x="-209070" y="714780"/>
                <a:ext cx="18000" cy="18000"/>
              </a:xfrm>
              <a:prstGeom prst="rect">
                <a:avLst/>
              </a:prstGeom>
            </p:spPr>
          </p:pic>
        </mc:Fallback>
      </mc:AlternateContent>
      <p:pic>
        <p:nvPicPr>
          <p:cNvPr id="2052" name="Picture 4" descr="Cách vẽ nơ - Hướng dẫn vẽ thực sự đơn giản mới nhất 2022 - Vẽ.vn">
            <a:extLst>
              <a:ext uri="{FF2B5EF4-FFF2-40B4-BE49-F238E27FC236}">
                <a16:creationId xmlns:a16="http://schemas.microsoft.com/office/drawing/2014/main" id="{5DDEFE3C-2BA7-684D-962E-9ED04BEDEA57}"/>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08992" y="4319569"/>
            <a:ext cx="1933575" cy="1927888"/>
          </a:xfrm>
          <a:prstGeom prst="rect">
            <a:avLst/>
          </a:prstGeom>
          <a:noFill/>
          <a:extLst>
            <a:ext uri="{909E8E84-426E-40DD-AFC4-6F175D3DCCD1}">
              <a14:hiddenFill xmlns:a14="http://schemas.microsoft.com/office/drawing/2010/main">
                <a:solidFill>
                  <a:srgbClr val="FFFFFF"/>
                </a:solidFill>
              </a14:hiddenFill>
            </a:ext>
          </a:extLst>
        </p:spPr>
      </p:pic>
      <p:grpSp>
        <p:nvGrpSpPr>
          <p:cNvPr id="79" name="Group 78">
            <a:extLst>
              <a:ext uri="{FF2B5EF4-FFF2-40B4-BE49-F238E27FC236}">
                <a16:creationId xmlns:a16="http://schemas.microsoft.com/office/drawing/2014/main" id="{A8A1D145-6790-053F-AF30-F355C3CB1BFE}"/>
              </a:ext>
            </a:extLst>
          </p:cNvPr>
          <p:cNvGrpSpPr/>
          <p:nvPr/>
        </p:nvGrpSpPr>
        <p:grpSpPr>
          <a:xfrm>
            <a:off x="1751800" y="5261760"/>
            <a:ext cx="294120" cy="944280"/>
            <a:chOff x="1875780" y="6067260"/>
            <a:chExt cx="294120" cy="944280"/>
          </a:xfrm>
        </p:grpSpPr>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75" name="Ink 74">
                  <a:extLst>
                    <a:ext uri="{FF2B5EF4-FFF2-40B4-BE49-F238E27FC236}">
                      <a16:creationId xmlns:a16="http://schemas.microsoft.com/office/drawing/2014/main" id="{F95A9CAC-514B-89BF-07F4-07A7886C706F}"/>
                    </a:ext>
                  </a:extLst>
                </p14:cNvPr>
                <p14:cNvContentPartPr/>
                <p14:nvPr/>
              </p14:nvContentPartPr>
              <p14:xfrm>
                <a:off x="1875780" y="6086340"/>
                <a:ext cx="134640" cy="912960"/>
              </p14:xfrm>
            </p:contentPart>
          </mc:Choice>
          <mc:Fallback xmlns="">
            <p:pic>
              <p:nvPicPr>
                <p:cNvPr id="75" name="Ink 74">
                  <a:extLst>
                    <a:ext uri="{FF2B5EF4-FFF2-40B4-BE49-F238E27FC236}">
                      <a16:creationId xmlns:a16="http://schemas.microsoft.com/office/drawing/2014/main" id="{F95A9CAC-514B-89BF-07F4-07A7886C706F}"/>
                    </a:ext>
                  </a:extLst>
                </p:cNvPr>
                <p:cNvPicPr/>
                <p:nvPr/>
              </p:nvPicPr>
              <p:blipFill>
                <a:blip r:embed="rId12"/>
                <a:stretch>
                  <a:fillRect/>
                </a:stretch>
              </p:blipFill>
              <p:spPr>
                <a:xfrm>
                  <a:off x="1867140" y="6077340"/>
                  <a:ext cx="152280" cy="930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
              <p14:nvContentPartPr>
                <p14:cNvPr id="76" name="Ink 75">
                  <a:extLst>
                    <a:ext uri="{FF2B5EF4-FFF2-40B4-BE49-F238E27FC236}">
                      <a16:creationId xmlns:a16="http://schemas.microsoft.com/office/drawing/2014/main" id="{7C96917A-5A3F-90B9-3901-1EF1C285B1E3}"/>
                    </a:ext>
                  </a:extLst>
                </p14:cNvPr>
                <p14:cNvContentPartPr/>
                <p14:nvPr/>
              </p14:nvContentPartPr>
              <p14:xfrm>
                <a:off x="1990620" y="6076620"/>
                <a:ext cx="67320" cy="285120"/>
              </p14:xfrm>
            </p:contentPart>
          </mc:Choice>
          <mc:Fallback xmlns="">
            <p:pic>
              <p:nvPicPr>
                <p:cNvPr id="76" name="Ink 75">
                  <a:extLst>
                    <a:ext uri="{FF2B5EF4-FFF2-40B4-BE49-F238E27FC236}">
                      <a16:creationId xmlns:a16="http://schemas.microsoft.com/office/drawing/2014/main" id="{7C96917A-5A3F-90B9-3901-1EF1C285B1E3}"/>
                    </a:ext>
                  </a:extLst>
                </p:cNvPr>
                <p:cNvPicPr/>
                <p:nvPr/>
              </p:nvPicPr>
              <p:blipFill>
                <a:blip r:embed="rId14"/>
                <a:stretch>
                  <a:fillRect/>
                </a:stretch>
              </p:blipFill>
              <p:spPr>
                <a:xfrm>
                  <a:off x="1981980" y="6067980"/>
                  <a:ext cx="84960" cy="302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
              <p14:nvContentPartPr>
                <p14:cNvPr id="78" name="Ink 77">
                  <a:extLst>
                    <a:ext uri="{FF2B5EF4-FFF2-40B4-BE49-F238E27FC236}">
                      <a16:creationId xmlns:a16="http://schemas.microsoft.com/office/drawing/2014/main" id="{8F36EE14-D81D-6010-30EF-93FCB30681D9}"/>
                    </a:ext>
                  </a:extLst>
                </p14:cNvPr>
                <p14:cNvContentPartPr/>
                <p14:nvPr/>
              </p14:nvContentPartPr>
              <p14:xfrm>
                <a:off x="1961820" y="6067260"/>
                <a:ext cx="208080" cy="944280"/>
              </p14:xfrm>
            </p:contentPart>
          </mc:Choice>
          <mc:Fallback xmlns="">
            <p:pic>
              <p:nvPicPr>
                <p:cNvPr id="78" name="Ink 77">
                  <a:extLst>
                    <a:ext uri="{FF2B5EF4-FFF2-40B4-BE49-F238E27FC236}">
                      <a16:creationId xmlns:a16="http://schemas.microsoft.com/office/drawing/2014/main" id="{8F36EE14-D81D-6010-30EF-93FCB30681D9}"/>
                    </a:ext>
                  </a:extLst>
                </p:cNvPr>
                <p:cNvPicPr/>
                <p:nvPr/>
              </p:nvPicPr>
              <p:blipFill>
                <a:blip r:embed="rId16"/>
                <a:stretch>
                  <a:fillRect/>
                </a:stretch>
              </p:blipFill>
              <p:spPr>
                <a:xfrm>
                  <a:off x="1953180" y="6058620"/>
                  <a:ext cx="225720" cy="96192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84" name="Ink 83">
                <a:extLst>
                  <a:ext uri="{FF2B5EF4-FFF2-40B4-BE49-F238E27FC236}">
                    <a16:creationId xmlns:a16="http://schemas.microsoft.com/office/drawing/2014/main" id="{2942BA1C-09A4-C735-489D-41848F0B36B4}"/>
                  </a:ext>
                </a:extLst>
              </p14:cNvPr>
              <p14:cNvContentPartPr/>
              <p14:nvPr/>
            </p14:nvContentPartPr>
            <p14:xfrm>
              <a:off x="2447820" y="5733900"/>
              <a:ext cx="360" cy="360"/>
            </p14:xfrm>
          </p:contentPart>
        </mc:Choice>
        <mc:Fallback xmlns="">
          <p:pic>
            <p:nvPicPr>
              <p:cNvPr id="84" name="Ink 83">
                <a:extLst>
                  <a:ext uri="{FF2B5EF4-FFF2-40B4-BE49-F238E27FC236}">
                    <a16:creationId xmlns:a16="http://schemas.microsoft.com/office/drawing/2014/main" id="{2942BA1C-09A4-C735-489D-41848F0B36B4}"/>
                  </a:ext>
                </a:extLst>
              </p:cNvPr>
              <p:cNvPicPr/>
              <p:nvPr/>
            </p:nvPicPr>
            <p:blipFill>
              <a:blip r:embed="rId18"/>
              <a:stretch>
                <a:fillRect/>
              </a:stretch>
            </p:blipFill>
            <p:spPr>
              <a:xfrm>
                <a:off x="2439180" y="5724900"/>
                <a:ext cx="18000" cy="18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
            <p14:nvContentPartPr>
              <p14:cNvPr id="85" name="Ink 84">
                <a:extLst>
                  <a:ext uri="{FF2B5EF4-FFF2-40B4-BE49-F238E27FC236}">
                    <a16:creationId xmlns:a16="http://schemas.microsoft.com/office/drawing/2014/main" id="{12EE68B6-5214-8731-BF5B-8050EA55E166}"/>
                  </a:ext>
                </a:extLst>
              </p14:cNvPr>
              <p14:cNvContentPartPr/>
              <p14:nvPr/>
            </p14:nvContentPartPr>
            <p14:xfrm>
              <a:off x="2390670" y="5675220"/>
              <a:ext cx="16560" cy="125280"/>
            </p14:xfrm>
          </p:contentPart>
        </mc:Choice>
        <mc:Fallback xmlns="">
          <p:pic>
            <p:nvPicPr>
              <p:cNvPr id="85" name="Ink 84">
                <a:extLst>
                  <a:ext uri="{FF2B5EF4-FFF2-40B4-BE49-F238E27FC236}">
                    <a16:creationId xmlns:a16="http://schemas.microsoft.com/office/drawing/2014/main" id="{12EE68B6-5214-8731-BF5B-8050EA55E166}"/>
                  </a:ext>
                </a:extLst>
              </p:cNvPr>
              <p:cNvPicPr/>
              <p:nvPr/>
            </p:nvPicPr>
            <p:blipFill>
              <a:blip r:embed="rId20"/>
              <a:stretch>
                <a:fillRect/>
              </a:stretch>
            </p:blipFill>
            <p:spPr>
              <a:xfrm>
                <a:off x="2381670" y="5666580"/>
                <a:ext cx="34200" cy="1429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86" name="Ink 85">
                <a:extLst>
                  <a:ext uri="{FF2B5EF4-FFF2-40B4-BE49-F238E27FC236}">
                    <a16:creationId xmlns:a16="http://schemas.microsoft.com/office/drawing/2014/main" id="{DD44B9F9-2AFF-5F08-1975-90FA463DEC5A}"/>
                  </a:ext>
                </a:extLst>
              </p14:cNvPr>
              <p14:cNvContentPartPr/>
              <p14:nvPr/>
            </p14:nvContentPartPr>
            <p14:xfrm>
              <a:off x="-629010" y="1733220"/>
              <a:ext cx="360" cy="360"/>
            </p14:xfrm>
          </p:contentPart>
        </mc:Choice>
        <mc:Fallback xmlns="">
          <p:pic>
            <p:nvPicPr>
              <p:cNvPr id="86" name="Ink 85">
                <a:extLst>
                  <a:ext uri="{FF2B5EF4-FFF2-40B4-BE49-F238E27FC236}">
                    <a16:creationId xmlns:a16="http://schemas.microsoft.com/office/drawing/2014/main" id="{DD44B9F9-2AFF-5F08-1975-90FA463DEC5A}"/>
                  </a:ext>
                </a:extLst>
              </p:cNvPr>
              <p:cNvPicPr/>
              <p:nvPr/>
            </p:nvPicPr>
            <p:blipFill>
              <a:blip r:embed="rId22"/>
              <a:stretch>
                <a:fillRect/>
              </a:stretch>
            </p:blipFill>
            <p:spPr>
              <a:xfrm>
                <a:off x="-637650" y="1724580"/>
                <a:ext cx="18000" cy="18000"/>
              </a:xfrm>
              <a:prstGeom prst="rect">
                <a:avLst/>
              </a:prstGeom>
            </p:spPr>
          </p:pic>
        </mc:Fallback>
      </mc:AlternateContent>
      <p:pic>
        <p:nvPicPr>
          <p:cNvPr id="17" name="Picture 12" descr="Student Who Gives Teacher Gifts To Teachers Day PNG Image and PSD File For  Free Download - Lovepik | 401616674">
            <a:extLst>
              <a:ext uri="{FF2B5EF4-FFF2-40B4-BE49-F238E27FC236}">
                <a16:creationId xmlns:a16="http://schemas.microsoft.com/office/drawing/2014/main" id="{8DEF9ADA-40C8-539D-FF63-511C1651D1DA}"/>
              </a:ext>
            </a:extLst>
          </p:cNvPr>
          <p:cNvPicPr>
            <a:picLocks noChangeAspect="1" noChangeArrowheads="1"/>
          </p:cNvPicPr>
          <p:nvPr/>
        </p:nvPicPr>
        <p:blipFill>
          <a:blip r:embed="rId23">
            <a:extLst>
              <a:ext uri="{BEBA8EAE-BF5A-486C-A8C5-ECC9F3942E4B}">
                <a14:imgProps xmlns:a14="http://schemas.microsoft.com/office/drawing/2010/main">
                  <a14:imgLayer r:embed="rId24">
                    <a14:imgEffect>
                      <a14:backgroundRemoval t="10000" b="99500" l="6167" r="97333">
                        <a14:foregroundMark x1="12333" y1="45500" x2="14583" y2="69125"/>
                        <a14:foregroundMark x1="14583" y1="69125" x2="15000" y2="70500"/>
                        <a14:foregroundMark x1="9083" y1="47250" x2="11083" y2="57750"/>
                        <a14:foregroundMark x1="18333" y1="57000" x2="18333" y2="57000"/>
                        <a14:foregroundMark x1="9750" y1="63125" x2="6167" y2="80375"/>
                        <a14:foregroundMark x1="6167" y1="80375" x2="6167" y2="80375"/>
                        <a14:foregroundMark x1="10750" y1="87750" x2="10667" y2="97625"/>
                        <a14:foregroundMark x1="31833" y1="52875" x2="29583" y2="73625"/>
                        <a14:foregroundMark x1="54339" y1="68617" x2="55583" y2="76000"/>
                        <a14:foregroundMark x1="51833" y1="53750" x2="53712" y2="64895"/>
                        <a14:foregroundMark x1="55583" y1="76000" x2="55583" y2="76000"/>
                        <a14:foregroundMark x1="64167" y1="51625" x2="64167" y2="51625"/>
                        <a14:foregroundMark x1="80167" y1="51625" x2="80167" y2="51625"/>
                        <a14:foregroundMark x1="79000" y1="47875" x2="82083" y2="58875"/>
                        <a14:foregroundMark x1="89750" y1="20125" x2="91667" y2="27875"/>
                        <a14:foregroundMark x1="86417" y1="40750" x2="86583" y2="49875"/>
                        <a14:foregroundMark x1="77917" y1="43625" x2="81333" y2="53750"/>
                        <a14:foregroundMark x1="75583" y1="52500" x2="78500" y2="58625"/>
                        <a14:foregroundMark x1="80167" y1="58250" x2="82500" y2="66625"/>
                        <a14:foregroundMark x1="73917" y1="53125" x2="73917" y2="53125"/>
                        <a14:foregroundMark x1="76417" y1="46375" x2="76417" y2="46375"/>
                        <a14:foregroundMark x1="92333" y1="74875" x2="88833" y2="93500"/>
                        <a14:foregroundMark x1="80833" y1="80125" x2="83750" y2="99250"/>
                        <a14:foregroundMark x1="83750" y1="99250" x2="83750" y2="99000"/>
                        <a14:foregroundMark x1="89750" y1="91125" x2="93917" y2="98625"/>
                        <a14:foregroundMark x1="97333" y1="99500" x2="97333" y2="99500"/>
                        <a14:foregroundMark x1="49750" y1="72125" x2="50500" y2="87750"/>
                        <a14:foregroundMark x1="34833" y1="73125" x2="34833" y2="73125"/>
                        <a14:foregroundMark x1="28833" y1="66625" x2="28833" y2="66625"/>
                        <a14:foregroundMark x1="26167" y1="90000" x2="28333" y2="98875"/>
                        <a14:backgroundMark x1="53500" y1="66375" x2="53500" y2="66375"/>
                        <a14:backgroundMark x1="53083" y1="66375" x2="53667" y2="66375"/>
                        <a14:backgroundMark x1="53667" y1="66375" x2="55833" y2="66375"/>
                        <a14:backgroundMark x1="89583" y1="36500" x2="89583" y2="36500"/>
                        <a14:backgroundMark x1="91167" y1="44250" x2="91167" y2="44250"/>
                        <a14:backgroundMark x1="90417" y1="42500" x2="90417" y2="42500"/>
                      </a14:backgroundRemoval>
                    </a14:imgEffect>
                  </a14:imgLayer>
                </a14:imgProps>
              </a:ext>
              <a:ext uri="{28A0092B-C50C-407E-A947-70E740481C1C}">
                <a14:useLocalDpi xmlns:a14="http://schemas.microsoft.com/office/drawing/2010/main" val="0"/>
              </a:ext>
            </a:extLst>
          </a:blip>
          <a:srcRect/>
          <a:stretch>
            <a:fillRect/>
          </a:stretch>
        </p:blipFill>
        <p:spPr bwMode="auto">
          <a:xfrm>
            <a:off x="4923067" y="1905000"/>
            <a:ext cx="7429500" cy="4953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9D77883-2B3B-61D0-F0CC-8DB4D73BACDC}"/>
              </a:ext>
            </a:extLst>
          </p:cNvPr>
          <p:cNvPicPr>
            <a:picLocks noChangeAspect="1"/>
          </p:cNvPicPr>
          <p:nvPr/>
        </p:nvPicPr>
        <p:blipFill>
          <a:blip r:embed="rId25"/>
          <a:stretch>
            <a:fillRect/>
          </a:stretch>
        </p:blipFill>
        <p:spPr>
          <a:xfrm>
            <a:off x="2467446" y="1442160"/>
            <a:ext cx="7791363" cy="1322947"/>
          </a:xfrm>
          <a:prstGeom prst="rect">
            <a:avLst/>
          </a:prstGeom>
        </p:spPr>
      </p:pic>
    </p:spTree>
    <p:extLst>
      <p:ext uri="{BB962C8B-B14F-4D97-AF65-F5344CB8AC3E}">
        <p14:creationId xmlns:p14="http://schemas.microsoft.com/office/powerpoint/2010/main" val="28665500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B0BB"/>
        </a:solidFill>
        <a:effectLst/>
      </p:bgPr>
    </p:bg>
    <p:spTree>
      <p:nvGrpSpPr>
        <p:cNvPr id="1" name=""/>
        <p:cNvGrpSpPr/>
        <p:nvPr/>
      </p:nvGrpSpPr>
      <p:grpSpPr>
        <a:xfrm>
          <a:off x="0" y="0"/>
          <a:ext cx="0" cy="0"/>
          <a:chOff x="0" y="0"/>
          <a:chExt cx="0" cy="0"/>
        </a:xfrm>
      </p:grpSpPr>
      <p:sp>
        <p:nvSpPr>
          <p:cNvPr id="2" name="文本框 43">
            <a:extLst>
              <a:ext uri="{FF2B5EF4-FFF2-40B4-BE49-F238E27FC236}">
                <a16:creationId xmlns:a16="http://schemas.microsoft.com/office/drawing/2014/main" id="{3D4A17D6-85EC-FD8E-85A1-DEADA6959276}"/>
              </a:ext>
            </a:extLst>
          </p:cNvPr>
          <p:cNvSpPr txBox="1"/>
          <p:nvPr/>
        </p:nvSpPr>
        <p:spPr>
          <a:xfrm>
            <a:off x="6321544" y="3690347"/>
            <a:ext cx="4602609" cy="3987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90"/>
              </a:spcBef>
              <a:spcAft>
                <a:spcPts val="0"/>
              </a:spcAft>
              <a:buClrTx/>
              <a:buSzTx/>
              <a:buFontTx/>
              <a:buNone/>
              <a:tabLst/>
              <a:defRPr/>
            </a:pPr>
            <a:r>
              <a:rPr kumimoji="0" lang="zh-CN" altLang="en-US" sz="20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rPr>
              <a:t>输入替换内容</a:t>
            </a:r>
          </a:p>
        </p:txBody>
      </p:sp>
      <p:pic>
        <p:nvPicPr>
          <p:cNvPr id="3" name="Picture 4">
            <a:extLst>
              <a:ext uri="{FF2B5EF4-FFF2-40B4-BE49-F238E27FC236}">
                <a16:creationId xmlns:a16="http://schemas.microsoft.com/office/drawing/2014/main" id="{43884A4C-66FB-31DD-3362-9E7B63267EB8}"/>
              </a:ext>
            </a:extLst>
          </p:cNvPr>
          <p:cNvPicPr>
            <a:picLocks noChangeAspect="1"/>
          </p:cNvPicPr>
          <p:nvPr/>
        </p:nvPicPr>
        <p:blipFill>
          <a:blip r:embed="rId2"/>
          <a:srcRect/>
          <a:stretch>
            <a:fillRect/>
          </a:stretch>
        </p:blipFill>
        <p:spPr>
          <a:xfrm>
            <a:off x="-16047" y="4595477"/>
            <a:ext cx="12196057" cy="2317251"/>
          </a:xfrm>
          <a:prstGeom prst="rect">
            <a:avLst/>
          </a:prstGeom>
        </p:spPr>
      </p:pic>
      <p:pic>
        <p:nvPicPr>
          <p:cNvPr id="4" name="Picture 3">
            <a:extLst>
              <a:ext uri="{FF2B5EF4-FFF2-40B4-BE49-F238E27FC236}">
                <a16:creationId xmlns:a16="http://schemas.microsoft.com/office/drawing/2014/main" id="{936ADBF9-5AF9-095C-945D-B352561F91BC}"/>
              </a:ext>
            </a:extLst>
          </p:cNvPr>
          <p:cNvPicPr>
            <a:picLocks noChangeAspect="1"/>
          </p:cNvPicPr>
          <p:nvPr/>
        </p:nvPicPr>
        <p:blipFill rotWithShape="1">
          <a:blip r:embed="rId3">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pic>
        <p:nvPicPr>
          <p:cNvPr id="6" name="Picture 14" descr="Cute cactus illustration - seamless pattern">
            <a:extLst>
              <a:ext uri="{FF2B5EF4-FFF2-40B4-BE49-F238E27FC236}">
                <a16:creationId xmlns:a16="http://schemas.microsoft.com/office/drawing/2014/main" id="{12984EB3-3CA9-2A54-ACCC-E8105579A2D0}"/>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7964410" y="2795066"/>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FC733BD4-FD48-8497-2C2E-01C7F42E7A26}"/>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528182" y="1031607"/>
            <a:ext cx="3213700" cy="5474491"/>
          </a:xfrm>
          <a:prstGeom prst="rect">
            <a:avLst/>
          </a:prstGeom>
        </p:spPr>
      </p:pic>
      <p:pic>
        <p:nvPicPr>
          <p:cNvPr id="8" name="Picture 7">
            <a:extLst>
              <a:ext uri="{FF2B5EF4-FFF2-40B4-BE49-F238E27FC236}">
                <a16:creationId xmlns:a16="http://schemas.microsoft.com/office/drawing/2014/main" id="{032BB521-565F-360C-0FAB-EBC828CAA258}"/>
              </a:ext>
            </a:extLst>
          </p:cNvPr>
          <p:cNvPicPr>
            <a:picLocks noChangeAspect="1"/>
          </p:cNvPicPr>
          <p:nvPr/>
        </p:nvPicPr>
        <p:blipFill>
          <a:blip r:embed="rId8"/>
          <a:stretch>
            <a:fillRect/>
          </a:stretch>
        </p:blipFill>
        <p:spPr>
          <a:xfrm>
            <a:off x="3031815" y="406398"/>
            <a:ext cx="6005080" cy="1853345"/>
          </a:xfrm>
          <a:prstGeom prst="rect">
            <a:avLst/>
          </a:prstGeom>
        </p:spPr>
      </p:pic>
    </p:spTree>
    <p:extLst>
      <p:ext uri="{BB962C8B-B14F-4D97-AF65-F5344CB8AC3E}">
        <p14:creationId xmlns:p14="http://schemas.microsoft.com/office/powerpoint/2010/main" val="355334526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B0BB"/>
        </a:solidFill>
        <a:effectLst/>
      </p:bgPr>
    </p:bg>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C0AF3AB2-B4F0-6AC2-4F67-23818E1EEFD0}"/>
              </a:ext>
            </a:extLst>
          </p:cNvPr>
          <p:cNvPicPr>
            <a:picLocks noChangeAspect="1"/>
          </p:cNvPicPr>
          <p:nvPr/>
        </p:nvPicPr>
        <p:blipFill>
          <a:blip r:embed="rId2"/>
          <a:srcRect/>
          <a:stretch>
            <a:fillRect/>
          </a:stretch>
        </p:blipFill>
        <p:spPr>
          <a:xfrm>
            <a:off x="-4057" y="4736035"/>
            <a:ext cx="12196057" cy="2317251"/>
          </a:xfrm>
          <a:prstGeom prst="rect">
            <a:avLst/>
          </a:prstGeom>
        </p:spPr>
      </p:pic>
      <p:grpSp>
        <p:nvGrpSpPr>
          <p:cNvPr id="3" name="Group 2">
            <a:extLst>
              <a:ext uri="{FF2B5EF4-FFF2-40B4-BE49-F238E27FC236}">
                <a16:creationId xmlns:a16="http://schemas.microsoft.com/office/drawing/2014/main" id="{C75EABE1-56D0-99AB-AFFC-1216FD9336C7}"/>
              </a:ext>
            </a:extLst>
          </p:cNvPr>
          <p:cNvGrpSpPr/>
          <p:nvPr/>
        </p:nvGrpSpPr>
        <p:grpSpPr>
          <a:xfrm>
            <a:off x="0" y="4392607"/>
            <a:ext cx="12192000" cy="365587"/>
            <a:chOff x="0" y="0"/>
            <a:chExt cx="6186311" cy="185501"/>
          </a:xfrm>
        </p:grpSpPr>
        <p:sp>
          <p:nvSpPr>
            <p:cNvPr id="4" name="Freeform 5">
              <a:extLst>
                <a:ext uri="{FF2B5EF4-FFF2-40B4-BE49-F238E27FC236}">
                  <a16:creationId xmlns:a16="http://schemas.microsoft.com/office/drawing/2014/main" id="{061E8347-44D5-F9BE-E990-A125A9C8357A}"/>
                </a:ext>
              </a:extLst>
            </p:cNvPr>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sp>
      </p:grpSp>
      <p:pic>
        <p:nvPicPr>
          <p:cNvPr id="6" name="Picture 10">
            <a:extLst>
              <a:ext uri="{FF2B5EF4-FFF2-40B4-BE49-F238E27FC236}">
                <a16:creationId xmlns:a16="http://schemas.microsoft.com/office/drawing/2014/main" id="{3AA44843-7E71-858B-9B56-EFDA8ACFE40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265077" y="308123"/>
            <a:ext cx="2624543" cy="4534847"/>
          </a:xfrm>
          <a:prstGeom prst="rect">
            <a:avLst/>
          </a:prstGeom>
        </p:spPr>
      </p:pic>
      <p:pic>
        <p:nvPicPr>
          <p:cNvPr id="7" name="Picture 11">
            <a:extLst>
              <a:ext uri="{FF2B5EF4-FFF2-40B4-BE49-F238E27FC236}">
                <a16:creationId xmlns:a16="http://schemas.microsoft.com/office/drawing/2014/main" id="{6C27903E-040B-4E52-E492-43507ACFF9D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98055" y="642243"/>
            <a:ext cx="2152772" cy="2152772"/>
          </a:xfrm>
          <a:prstGeom prst="rect">
            <a:avLst/>
          </a:prstGeom>
        </p:spPr>
      </p:pic>
      <p:grpSp>
        <p:nvGrpSpPr>
          <p:cNvPr id="8" name="Group 12">
            <a:extLst>
              <a:ext uri="{FF2B5EF4-FFF2-40B4-BE49-F238E27FC236}">
                <a16:creationId xmlns:a16="http://schemas.microsoft.com/office/drawing/2014/main" id="{F35C9237-F046-8A47-9A39-5D2F845BAC34}"/>
              </a:ext>
            </a:extLst>
          </p:cNvPr>
          <p:cNvGrpSpPr/>
          <p:nvPr/>
        </p:nvGrpSpPr>
        <p:grpSpPr>
          <a:xfrm>
            <a:off x="0" y="1"/>
            <a:ext cx="12192000" cy="300351"/>
            <a:chOff x="0" y="0"/>
            <a:chExt cx="6186311" cy="152400"/>
          </a:xfrm>
          <a:solidFill>
            <a:schemeClr val="bg1"/>
          </a:solidFill>
        </p:grpSpPr>
        <p:sp>
          <p:nvSpPr>
            <p:cNvPr id="9" name="Freeform 13">
              <a:extLst>
                <a:ext uri="{FF2B5EF4-FFF2-40B4-BE49-F238E27FC236}">
                  <a16:creationId xmlns:a16="http://schemas.microsoft.com/office/drawing/2014/main" id="{249FD8AF-C3D5-52FD-18FF-159785CCDC3B}"/>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sp>
      </p:grpSp>
      <p:grpSp>
        <p:nvGrpSpPr>
          <p:cNvPr id="10" name="Group 14">
            <a:extLst>
              <a:ext uri="{FF2B5EF4-FFF2-40B4-BE49-F238E27FC236}">
                <a16:creationId xmlns:a16="http://schemas.microsoft.com/office/drawing/2014/main" id="{FA433F8D-CE67-8258-5DFC-003A8ADFE688}"/>
              </a:ext>
            </a:extLst>
          </p:cNvPr>
          <p:cNvGrpSpPr/>
          <p:nvPr/>
        </p:nvGrpSpPr>
        <p:grpSpPr>
          <a:xfrm rot="-5400000">
            <a:off x="-2038357" y="2053899"/>
            <a:ext cx="4377064" cy="300351"/>
            <a:chOff x="0" y="0"/>
            <a:chExt cx="2220955" cy="152400"/>
          </a:xfrm>
          <a:solidFill>
            <a:schemeClr val="bg1"/>
          </a:solidFill>
        </p:grpSpPr>
        <p:sp>
          <p:nvSpPr>
            <p:cNvPr id="11" name="Freeform 15">
              <a:extLst>
                <a:ext uri="{FF2B5EF4-FFF2-40B4-BE49-F238E27FC236}">
                  <a16:creationId xmlns:a16="http://schemas.microsoft.com/office/drawing/2014/main" id="{D15C78FC-4B20-3D16-E415-291BB17FF83C}"/>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sp>
      </p:grpSp>
      <p:grpSp>
        <p:nvGrpSpPr>
          <p:cNvPr id="12" name="Group 16">
            <a:extLst>
              <a:ext uri="{FF2B5EF4-FFF2-40B4-BE49-F238E27FC236}">
                <a16:creationId xmlns:a16="http://schemas.microsoft.com/office/drawing/2014/main" id="{E803BD2A-1E14-6D4D-36BF-345F8167E470}"/>
              </a:ext>
            </a:extLst>
          </p:cNvPr>
          <p:cNvGrpSpPr/>
          <p:nvPr/>
        </p:nvGrpSpPr>
        <p:grpSpPr>
          <a:xfrm rot="-5400000">
            <a:off x="9853293" y="2046129"/>
            <a:ext cx="4377064" cy="300351"/>
            <a:chOff x="0" y="0"/>
            <a:chExt cx="2220955" cy="152400"/>
          </a:xfrm>
          <a:solidFill>
            <a:schemeClr val="bg1"/>
          </a:solidFill>
        </p:grpSpPr>
        <p:sp>
          <p:nvSpPr>
            <p:cNvPr id="13" name="Freeform 17">
              <a:extLst>
                <a:ext uri="{FF2B5EF4-FFF2-40B4-BE49-F238E27FC236}">
                  <a16:creationId xmlns:a16="http://schemas.microsoft.com/office/drawing/2014/main" id="{F60E87CC-D4D8-0AAC-5A53-13B8ED29CF5B}"/>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sp>
      </p:grpSp>
      <p:pic>
        <p:nvPicPr>
          <p:cNvPr id="14" name="Picture 18">
            <a:extLst>
              <a:ext uri="{FF2B5EF4-FFF2-40B4-BE49-F238E27FC236}">
                <a16:creationId xmlns:a16="http://schemas.microsoft.com/office/drawing/2014/main" id="{F8AD426B-E9B0-16CB-B673-5239FE9D3E73}"/>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87691" y="2257291"/>
            <a:ext cx="1423035" cy="2743200"/>
          </a:xfrm>
          <a:prstGeom prst="rect">
            <a:avLst/>
          </a:prstGeom>
        </p:spPr>
      </p:pic>
      <p:sp>
        <p:nvSpPr>
          <p:cNvPr id="16" name="Speech Bubble: Oval 15">
            <a:extLst>
              <a:ext uri="{FF2B5EF4-FFF2-40B4-BE49-F238E27FC236}">
                <a16:creationId xmlns:a16="http://schemas.microsoft.com/office/drawing/2014/main" id="{93CF9E5C-26AF-98D0-B56E-A169EA1B4D23}"/>
              </a:ext>
            </a:extLst>
          </p:cNvPr>
          <p:cNvSpPr/>
          <p:nvPr/>
        </p:nvSpPr>
        <p:spPr>
          <a:xfrm>
            <a:off x="110252" y="158414"/>
            <a:ext cx="3949653" cy="2037645"/>
          </a:xfrm>
          <a:prstGeom prst="wedgeEllipseCallout">
            <a:avLst>
              <a:gd name="adj1" fmla="val 25608"/>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等线" panose="020F0502020204030204"/>
              <a:ea typeface="+mn-ea"/>
              <a:cs typeface="+mn-cs"/>
            </a:endParaRPr>
          </a:p>
        </p:txBody>
      </p:sp>
      <p:sp>
        <p:nvSpPr>
          <p:cNvPr id="17" name="TextBox 16">
            <a:extLst>
              <a:ext uri="{FF2B5EF4-FFF2-40B4-BE49-F238E27FC236}">
                <a16:creationId xmlns:a16="http://schemas.microsoft.com/office/drawing/2014/main" id="{AE6E0F3A-05E6-D3DE-A469-A56922A37C02}"/>
              </a:ext>
            </a:extLst>
          </p:cNvPr>
          <p:cNvSpPr txBox="1"/>
          <p:nvPr/>
        </p:nvSpPr>
        <p:spPr>
          <a:xfrm>
            <a:off x="207170" y="517232"/>
            <a:ext cx="3643164"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trưởng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kết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hoạt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động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tuần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8" name="Speech Bubble: Oval 17">
            <a:extLst>
              <a:ext uri="{FF2B5EF4-FFF2-40B4-BE49-F238E27FC236}">
                <a16:creationId xmlns:a16="http://schemas.microsoft.com/office/drawing/2014/main" id="{FEF23F96-6AE0-33F2-DEE6-3C421F2BE4B9}"/>
              </a:ext>
            </a:extLst>
          </p:cNvPr>
          <p:cNvSpPr/>
          <p:nvPr/>
        </p:nvSpPr>
        <p:spPr>
          <a:xfrm>
            <a:off x="8467231" y="372315"/>
            <a:ext cx="3717851" cy="2037645"/>
          </a:xfrm>
          <a:prstGeom prst="wedgeEllipseCallout">
            <a:avLst>
              <a:gd name="adj1" fmla="val -15107"/>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trưởng</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kết</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học</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tập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trong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tuần</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1" name="Picture 2" descr="Premium Vector | Happy cute kid boy learning in school">
            <a:extLst>
              <a:ext uri="{FF2B5EF4-FFF2-40B4-BE49-F238E27FC236}">
                <a16:creationId xmlns:a16="http://schemas.microsoft.com/office/drawing/2014/main" id="{F009E167-1AD6-93DE-32D8-979F8E389E51}"/>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9688" b="90097" l="3700" r="94200">
                        <a14:foregroundMark x1="16700" y1="29064" x2="16700" y2="29064"/>
                        <a14:foregroundMark x1="6700" y1="63402" x2="7200" y2="80732"/>
                        <a14:foregroundMark x1="3700" y1="85468" x2="3700" y2="85468"/>
                        <a14:foregroundMark x1="19300" y1="87191" x2="19300" y2="87191"/>
                        <a14:foregroundMark x1="32550" y1="26588" x2="64200" y2="57696"/>
                        <a14:foregroundMark x1="64200" y1="57696" x2="71200" y2="39720"/>
                        <a14:foregroundMark x1="71200" y1="39720" x2="66100" y2="22928"/>
                        <a14:foregroundMark x1="66100" y1="22928" x2="53100" y2="29386"/>
                        <a14:foregroundMark x1="53100" y1="29386" x2="36500" y2="72766"/>
                        <a14:foregroundMark x1="77750" y1="56082" x2="78900" y2="68461"/>
                        <a14:foregroundMark x1="81600" y1="53821" x2="81600" y2="53821"/>
                        <a14:foregroundMark x1="91200" y1="59203" x2="92250" y2="80086"/>
                        <a14:foregroundMark x1="92250" y1="80086" x2="92250" y2="80086"/>
                        <a14:foregroundMark x1="91850" y1="85468" x2="91850" y2="85468"/>
                        <a14:foregroundMark x1="94200" y1="82131" x2="91400" y2="88375"/>
                        <a14:foregroundMark x1="84300" y1="90097" x2="84300" y2="90097"/>
                        <a14:foregroundMark x1="73400" y1="89236" x2="73400" y2="89236"/>
                        <a14:foregroundMark x1="21900" y1="25296" x2="21900" y2="25296"/>
                        <a14:foregroundMark x1="19000" y1="56512" x2="20450" y2="58881"/>
                        <a14:foregroundMark x1="19545" y1="60280" x2="19700" y2="62002"/>
                        <a14:foregroundMark x1="19487" y1="59634" x2="19545" y2="60280"/>
                        <a14:foregroundMark x1="19400" y1="58665" x2="19487" y2="59634"/>
                        <a14:foregroundMark x1="88950" y1="50700" x2="88950" y2="50700"/>
                        <a14:backgroundMark x1="18250" y1="65339" x2="18050" y2="73197"/>
                        <a14:backgroundMark x1="75700" y1="47578" x2="75700" y2="47578"/>
                        <a14:backgroundMark x1="76000" y1="48009" x2="76000" y2="48009"/>
                        <a14:backgroundMark x1="82100" y1="78364" x2="82100" y2="78364"/>
                        <a14:backgroundMark x1="19300" y1="60280" x2="19300" y2="60280"/>
                        <a14:backgroundMark x1="19500" y1="59634" x2="19500" y2="59634"/>
                      </a14:backgroundRemoval>
                    </a14:imgEffect>
                  </a14:imgLayer>
                </a14:imgProps>
              </a:ext>
              <a:ext uri="{28A0092B-C50C-407E-A947-70E740481C1C}">
                <a14:useLocalDpi xmlns:a14="http://schemas.microsoft.com/office/drawing/2010/main" val="0"/>
              </a:ext>
            </a:extLst>
          </a:blip>
          <a:srcRect/>
          <a:stretch>
            <a:fillRect/>
          </a:stretch>
        </p:blipFill>
        <p:spPr bwMode="auto">
          <a:xfrm>
            <a:off x="540667" y="1541087"/>
            <a:ext cx="11106607" cy="5158499"/>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3E94AF18-04C1-1DD1-C884-CD7D7EE7CE63}"/>
              </a:ext>
            </a:extLst>
          </p:cNvPr>
          <p:cNvSpPr txBox="1"/>
          <p:nvPr/>
        </p:nvSpPr>
        <p:spPr>
          <a:xfrm>
            <a:off x="3828448" y="2450889"/>
            <a:ext cx="2251737" cy="34163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Phần</a:t>
            </a: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việc</a:t>
            </a: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ban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sự</a:t>
            </a:r>
            <a:endPar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3" name="TextBox 22">
            <a:extLst>
              <a:ext uri="{FF2B5EF4-FFF2-40B4-BE49-F238E27FC236}">
                <a16:creationId xmlns:a16="http://schemas.microsoft.com/office/drawing/2014/main" id="{9BE62AC3-7E9F-EFA6-1189-D209C4695762}"/>
              </a:ext>
            </a:extLst>
          </p:cNvPr>
          <p:cNvSpPr txBox="1"/>
          <p:nvPr/>
        </p:nvSpPr>
        <p:spPr>
          <a:xfrm>
            <a:off x="6215494" y="2474152"/>
            <a:ext cx="2251737" cy="34163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làm</a:t>
            </a: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cán</a:t>
            </a: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lớp</a:t>
            </a:r>
            <a:endPar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93312558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2" presetClass="entr" presetSubtype="4"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fill="hold"/>
                                        <p:tgtEl>
                                          <p:spTgt spid="17"/>
                                        </p:tgtEl>
                                        <p:attrNameLst>
                                          <p:attrName>ppt_x</p:attrName>
                                        </p:attrNameLst>
                                      </p:cBhvr>
                                      <p:tavLst>
                                        <p:tav tm="0">
                                          <p:val>
                                            <p:strVal val="#ppt_x"/>
                                          </p:val>
                                        </p:tav>
                                        <p:tav tm="100000">
                                          <p:val>
                                            <p:strVal val="#ppt_x"/>
                                          </p:val>
                                        </p:tav>
                                      </p:tavLst>
                                    </p:anim>
                                    <p:anim calcmode="lin" valueType="num">
                                      <p:cBhvr additive="base">
                                        <p:cTn id="11" dur="500" fill="hold"/>
                                        <p:tgtEl>
                                          <p:spTgt spid="17"/>
                                        </p:tgtEl>
                                        <p:attrNameLst>
                                          <p:attrName>ppt_y</p:attrName>
                                        </p:attrNameLst>
                                      </p:cBhvr>
                                      <p:tavLst>
                                        <p:tav tm="0">
                                          <p:val>
                                            <p:strVal val="1+#ppt_h/2"/>
                                          </p:val>
                                        </p:tav>
                                        <p:tav tm="100000">
                                          <p:val>
                                            <p:strVal val="#ppt_y"/>
                                          </p:val>
                                        </p:tav>
                                      </p:tavLst>
                                    </p:anim>
                                  </p:childTnLst>
                                </p:cTn>
                              </p:par>
                              <p:par>
                                <p:cTn id="12" presetID="2" presetClass="entr" presetSubtype="4"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additive="base">
                                        <p:cTn id="14" dur="500" fill="hold"/>
                                        <p:tgtEl>
                                          <p:spTgt spid="16"/>
                                        </p:tgtEl>
                                        <p:attrNameLst>
                                          <p:attrName>ppt_x</p:attrName>
                                        </p:attrNameLst>
                                      </p:cBhvr>
                                      <p:tavLst>
                                        <p:tav tm="0">
                                          <p:val>
                                            <p:strVal val="#ppt_x"/>
                                          </p:val>
                                        </p:tav>
                                        <p:tav tm="100000">
                                          <p:val>
                                            <p:strVal val="#ppt_x"/>
                                          </p:val>
                                        </p:tav>
                                      </p:tavLst>
                                    </p:anim>
                                    <p:anim calcmode="lin" valueType="num">
                                      <p:cBhvr additive="base">
                                        <p:cTn id="1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down)">
                                      <p:cBhvr>
                                        <p:cTn id="20" dur="580">
                                          <p:stCondLst>
                                            <p:cond delay="0"/>
                                          </p:stCondLst>
                                        </p:cTn>
                                        <p:tgtEl>
                                          <p:spTgt spid="22"/>
                                        </p:tgtEl>
                                      </p:cBhvr>
                                    </p:animEffect>
                                    <p:anim calcmode="lin" valueType="num">
                                      <p:cBhvr>
                                        <p:cTn id="21"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26" dur="26">
                                          <p:stCondLst>
                                            <p:cond delay="650"/>
                                          </p:stCondLst>
                                        </p:cTn>
                                        <p:tgtEl>
                                          <p:spTgt spid="22"/>
                                        </p:tgtEl>
                                      </p:cBhvr>
                                      <p:to x="100000" y="60000"/>
                                    </p:animScale>
                                    <p:animScale>
                                      <p:cBhvr>
                                        <p:cTn id="27" dur="166" decel="50000">
                                          <p:stCondLst>
                                            <p:cond delay="676"/>
                                          </p:stCondLst>
                                        </p:cTn>
                                        <p:tgtEl>
                                          <p:spTgt spid="22"/>
                                        </p:tgtEl>
                                      </p:cBhvr>
                                      <p:to x="100000" y="100000"/>
                                    </p:animScale>
                                    <p:animScale>
                                      <p:cBhvr>
                                        <p:cTn id="28" dur="26">
                                          <p:stCondLst>
                                            <p:cond delay="1312"/>
                                          </p:stCondLst>
                                        </p:cTn>
                                        <p:tgtEl>
                                          <p:spTgt spid="22"/>
                                        </p:tgtEl>
                                      </p:cBhvr>
                                      <p:to x="100000" y="80000"/>
                                    </p:animScale>
                                    <p:animScale>
                                      <p:cBhvr>
                                        <p:cTn id="29" dur="166" decel="50000">
                                          <p:stCondLst>
                                            <p:cond delay="1338"/>
                                          </p:stCondLst>
                                        </p:cTn>
                                        <p:tgtEl>
                                          <p:spTgt spid="22"/>
                                        </p:tgtEl>
                                      </p:cBhvr>
                                      <p:to x="100000" y="100000"/>
                                    </p:animScale>
                                    <p:animScale>
                                      <p:cBhvr>
                                        <p:cTn id="30" dur="26">
                                          <p:stCondLst>
                                            <p:cond delay="1642"/>
                                          </p:stCondLst>
                                        </p:cTn>
                                        <p:tgtEl>
                                          <p:spTgt spid="22"/>
                                        </p:tgtEl>
                                      </p:cBhvr>
                                      <p:to x="100000" y="90000"/>
                                    </p:animScale>
                                    <p:animScale>
                                      <p:cBhvr>
                                        <p:cTn id="31" dur="166" decel="50000">
                                          <p:stCondLst>
                                            <p:cond delay="1668"/>
                                          </p:stCondLst>
                                        </p:cTn>
                                        <p:tgtEl>
                                          <p:spTgt spid="22"/>
                                        </p:tgtEl>
                                      </p:cBhvr>
                                      <p:to x="100000" y="100000"/>
                                    </p:animScale>
                                    <p:animScale>
                                      <p:cBhvr>
                                        <p:cTn id="32" dur="26">
                                          <p:stCondLst>
                                            <p:cond delay="1808"/>
                                          </p:stCondLst>
                                        </p:cTn>
                                        <p:tgtEl>
                                          <p:spTgt spid="22"/>
                                        </p:tgtEl>
                                      </p:cBhvr>
                                      <p:to x="100000" y="95000"/>
                                    </p:animScale>
                                    <p:animScale>
                                      <p:cBhvr>
                                        <p:cTn id="33" dur="166" decel="50000">
                                          <p:stCondLst>
                                            <p:cond delay="1834"/>
                                          </p:stCondLst>
                                        </p:cTn>
                                        <p:tgtEl>
                                          <p:spTgt spid="22"/>
                                        </p:tgtEl>
                                      </p:cBhvr>
                                      <p:to x="100000" y="100000"/>
                                    </p:animScale>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ipe(down)">
                                      <p:cBhvr>
                                        <p:cTn id="38" dur="580">
                                          <p:stCondLst>
                                            <p:cond delay="0"/>
                                          </p:stCondLst>
                                        </p:cTn>
                                        <p:tgtEl>
                                          <p:spTgt spid="23"/>
                                        </p:tgtEl>
                                      </p:cBhvr>
                                    </p:animEffect>
                                    <p:anim calcmode="lin" valueType="num">
                                      <p:cBhvr>
                                        <p:cTn id="39"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44" dur="26">
                                          <p:stCondLst>
                                            <p:cond delay="650"/>
                                          </p:stCondLst>
                                        </p:cTn>
                                        <p:tgtEl>
                                          <p:spTgt spid="23"/>
                                        </p:tgtEl>
                                      </p:cBhvr>
                                      <p:to x="100000" y="60000"/>
                                    </p:animScale>
                                    <p:animScale>
                                      <p:cBhvr>
                                        <p:cTn id="45" dur="166" decel="50000">
                                          <p:stCondLst>
                                            <p:cond delay="676"/>
                                          </p:stCondLst>
                                        </p:cTn>
                                        <p:tgtEl>
                                          <p:spTgt spid="23"/>
                                        </p:tgtEl>
                                      </p:cBhvr>
                                      <p:to x="100000" y="100000"/>
                                    </p:animScale>
                                    <p:animScale>
                                      <p:cBhvr>
                                        <p:cTn id="46" dur="26">
                                          <p:stCondLst>
                                            <p:cond delay="1312"/>
                                          </p:stCondLst>
                                        </p:cTn>
                                        <p:tgtEl>
                                          <p:spTgt spid="23"/>
                                        </p:tgtEl>
                                      </p:cBhvr>
                                      <p:to x="100000" y="80000"/>
                                    </p:animScale>
                                    <p:animScale>
                                      <p:cBhvr>
                                        <p:cTn id="47" dur="166" decel="50000">
                                          <p:stCondLst>
                                            <p:cond delay="1338"/>
                                          </p:stCondLst>
                                        </p:cTn>
                                        <p:tgtEl>
                                          <p:spTgt spid="23"/>
                                        </p:tgtEl>
                                      </p:cBhvr>
                                      <p:to x="100000" y="100000"/>
                                    </p:animScale>
                                    <p:animScale>
                                      <p:cBhvr>
                                        <p:cTn id="48" dur="26">
                                          <p:stCondLst>
                                            <p:cond delay="1642"/>
                                          </p:stCondLst>
                                        </p:cTn>
                                        <p:tgtEl>
                                          <p:spTgt spid="23"/>
                                        </p:tgtEl>
                                      </p:cBhvr>
                                      <p:to x="100000" y="90000"/>
                                    </p:animScale>
                                    <p:animScale>
                                      <p:cBhvr>
                                        <p:cTn id="49" dur="166" decel="50000">
                                          <p:stCondLst>
                                            <p:cond delay="1668"/>
                                          </p:stCondLst>
                                        </p:cTn>
                                        <p:tgtEl>
                                          <p:spTgt spid="23"/>
                                        </p:tgtEl>
                                      </p:cBhvr>
                                      <p:to x="100000" y="100000"/>
                                    </p:animScale>
                                    <p:animScale>
                                      <p:cBhvr>
                                        <p:cTn id="50" dur="26">
                                          <p:stCondLst>
                                            <p:cond delay="1808"/>
                                          </p:stCondLst>
                                        </p:cTn>
                                        <p:tgtEl>
                                          <p:spTgt spid="23"/>
                                        </p:tgtEl>
                                      </p:cBhvr>
                                      <p:to x="100000" y="95000"/>
                                    </p:animScale>
                                    <p:animScale>
                                      <p:cBhvr>
                                        <p:cTn id="51" dur="166" decel="50000">
                                          <p:stCondLst>
                                            <p:cond delay="1834"/>
                                          </p:stCondLst>
                                        </p:cTn>
                                        <p:tgtEl>
                                          <p:spTgt spid="2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8" grpId="0" animBg="1"/>
      <p:bldP spid="22" grpId="0"/>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B0BB"/>
        </a:solidFill>
        <a:effectLst/>
      </p:bgPr>
    </p:bg>
    <p:spTree>
      <p:nvGrpSpPr>
        <p:cNvPr id="1" name=""/>
        <p:cNvGrpSpPr/>
        <p:nvPr/>
      </p:nvGrpSpPr>
      <p:grpSpPr>
        <a:xfrm>
          <a:off x="0" y="0"/>
          <a:ext cx="0" cy="0"/>
          <a:chOff x="0" y="0"/>
          <a:chExt cx="0" cy="0"/>
        </a:xfrm>
      </p:grpSpPr>
      <p:sp>
        <p:nvSpPr>
          <p:cNvPr id="2" name="文本框 43">
            <a:extLst>
              <a:ext uri="{FF2B5EF4-FFF2-40B4-BE49-F238E27FC236}">
                <a16:creationId xmlns:a16="http://schemas.microsoft.com/office/drawing/2014/main" id="{25191D4B-13AF-6D46-05B2-7F7A2E13A730}"/>
              </a:ext>
            </a:extLst>
          </p:cNvPr>
          <p:cNvSpPr txBox="1"/>
          <p:nvPr/>
        </p:nvSpPr>
        <p:spPr>
          <a:xfrm>
            <a:off x="6321544" y="3690347"/>
            <a:ext cx="4602609" cy="3987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90"/>
              </a:spcBef>
              <a:spcAft>
                <a:spcPts val="0"/>
              </a:spcAft>
              <a:buClrTx/>
              <a:buSzTx/>
              <a:buFontTx/>
              <a:buNone/>
              <a:tabLst/>
              <a:defRPr/>
            </a:pPr>
            <a:r>
              <a:rPr kumimoji="0" lang="zh-CN" altLang="en-US" sz="20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rPr>
              <a:t>输入替换内容</a:t>
            </a:r>
          </a:p>
        </p:txBody>
      </p:sp>
      <p:pic>
        <p:nvPicPr>
          <p:cNvPr id="3" name="Picture 4">
            <a:extLst>
              <a:ext uri="{FF2B5EF4-FFF2-40B4-BE49-F238E27FC236}">
                <a16:creationId xmlns:a16="http://schemas.microsoft.com/office/drawing/2014/main" id="{FA854863-9114-9821-FF1E-D375D1C5F470}"/>
              </a:ext>
            </a:extLst>
          </p:cNvPr>
          <p:cNvPicPr>
            <a:picLocks noChangeAspect="1"/>
          </p:cNvPicPr>
          <p:nvPr/>
        </p:nvPicPr>
        <p:blipFill>
          <a:blip r:embed="rId2"/>
          <a:srcRect/>
          <a:stretch>
            <a:fillRect/>
          </a:stretch>
        </p:blipFill>
        <p:spPr>
          <a:xfrm>
            <a:off x="-16047" y="4595477"/>
            <a:ext cx="12196057" cy="2317251"/>
          </a:xfrm>
          <a:prstGeom prst="rect">
            <a:avLst/>
          </a:prstGeom>
        </p:spPr>
      </p:pic>
      <p:pic>
        <p:nvPicPr>
          <p:cNvPr id="4" name="Picture 3">
            <a:extLst>
              <a:ext uri="{FF2B5EF4-FFF2-40B4-BE49-F238E27FC236}">
                <a16:creationId xmlns:a16="http://schemas.microsoft.com/office/drawing/2014/main" id="{32992D6B-B1BE-5B48-8CFF-3EEAE4EB3571}"/>
              </a:ext>
            </a:extLst>
          </p:cNvPr>
          <p:cNvPicPr>
            <a:picLocks noChangeAspect="1"/>
          </p:cNvPicPr>
          <p:nvPr/>
        </p:nvPicPr>
        <p:blipFill rotWithShape="1">
          <a:blip r:embed="rId3">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pic>
        <p:nvPicPr>
          <p:cNvPr id="6" name="Picture 14" descr="Cute cactus illustration - seamless pattern">
            <a:extLst>
              <a:ext uri="{FF2B5EF4-FFF2-40B4-BE49-F238E27FC236}">
                <a16:creationId xmlns:a16="http://schemas.microsoft.com/office/drawing/2014/main" id="{C50B1956-7CD7-1E1A-6305-9DA39CF3A00B}"/>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7964410" y="2795066"/>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58806E11-4EF1-01F6-55FE-6F765DA1C164}"/>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528182" y="1031607"/>
            <a:ext cx="3213700" cy="5474491"/>
          </a:xfrm>
          <a:prstGeom prst="rect">
            <a:avLst/>
          </a:prstGeom>
        </p:spPr>
      </p:pic>
      <p:sp>
        <p:nvSpPr>
          <p:cNvPr id="8" name="TextBox 7">
            <a:extLst>
              <a:ext uri="{FF2B5EF4-FFF2-40B4-BE49-F238E27FC236}">
                <a16:creationId xmlns:a16="http://schemas.microsoft.com/office/drawing/2014/main" id="{1FB8A3E7-C197-59AD-1CC6-AE7EF41DB023}"/>
              </a:ext>
            </a:extLst>
          </p:cNvPr>
          <p:cNvSpPr txBox="1"/>
          <p:nvPr/>
        </p:nvSpPr>
        <p:spPr>
          <a:xfrm>
            <a:off x="3741881" y="2262522"/>
            <a:ext cx="177717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Ưu điểm:</a:t>
            </a:r>
          </a:p>
        </p:txBody>
      </p:sp>
      <p:pic>
        <p:nvPicPr>
          <p:cNvPr id="9" name="Picture 8">
            <a:extLst>
              <a:ext uri="{FF2B5EF4-FFF2-40B4-BE49-F238E27FC236}">
                <a16:creationId xmlns:a16="http://schemas.microsoft.com/office/drawing/2014/main" id="{D0CE82BC-B031-83E6-304D-BC8F1763626D}"/>
              </a:ext>
            </a:extLst>
          </p:cNvPr>
          <p:cNvPicPr>
            <a:picLocks noChangeAspect="1"/>
          </p:cNvPicPr>
          <p:nvPr/>
        </p:nvPicPr>
        <p:blipFill>
          <a:blip r:embed="rId8"/>
          <a:stretch>
            <a:fillRect/>
          </a:stretch>
        </p:blipFill>
        <p:spPr>
          <a:xfrm>
            <a:off x="3370862" y="437222"/>
            <a:ext cx="6005080" cy="1853345"/>
          </a:xfrm>
          <a:prstGeom prst="rect">
            <a:avLst/>
          </a:prstGeom>
        </p:spPr>
      </p:pic>
    </p:spTree>
    <p:extLst>
      <p:ext uri="{BB962C8B-B14F-4D97-AF65-F5344CB8AC3E}">
        <p14:creationId xmlns:p14="http://schemas.microsoft.com/office/powerpoint/2010/main" val="212274756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21000"/>
          </a:stretch>
        </a:blipFill>
        <a:effectLst/>
      </p:bgPr>
    </p:bg>
    <p:spTree>
      <p:nvGrpSpPr>
        <p:cNvPr id="1" name=""/>
        <p:cNvGrpSpPr/>
        <p:nvPr/>
      </p:nvGrpSpPr>
      <p:grpSpPr>
        <a:xfrm>
          <a:off x="0" y="0"/>
          <a:ext cx="0" cy="0"/>
          <a:chOff x="0" y="0"/>
          <a:chExt cx="0" cy="0"/>
        </a:xfrm>
      </p:grpSpPr>
      <p:pic>
        <p:nvPicPr>
          <p:cNvPr id="2056" name="Picture 8">
            <a:extLst>
              <a:ext uri="{FF2B5EF4-FFF2-40B4-BE49-F238E27FC236}">
                <a16:creationId xmlns:a16="http://schemas.microsoft.com/office/drawing/2014/main" id="{021CB6D5-F1B0-0B05-91DF-E724436AF16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869" b="91292" l="9904" r="89936">
                        <a14:foregroundMark x1="34984" y1="27721" x2="40415" y2="36430"/>
                        <a14:foregroundMark x1="40415" y1="36430" x2="40415" y2="36430"/>
                        <a14:foregroundMark x1="49681" y1="28302" x2="53994" y2="35269"/>
                        <a14:foregroundMark x1="42971" y1="46880" x2="41054" y2="56604"/>
                        <a14:foregroundMark x1="41054" y1="56604" x2="41693" y2="56749"/>
                        <a14:foregroundMark x1="27157" y1="49347" x2="27157" y2="49347"/>
                        <a14:foregroundMark x1="23163" y1="47750" x2="29553" y2="52975"/>
                        <a14:foregroundMark x1="27476" y1="50218" x2="30351" y2="53266"/>
                        <a14:foregroundMark x1="20767" y1="49927" x2="20767" y2="49927"/>
                        <a14:foregroundMark x1="20767" y1="49927" x2="22364" y2="50363"/>
                        <a14:foregroundMark x1="29712" y1="50798" x2="31629" y2="51959"/>
                        <a14:foregroundMark x1="37859" y1="46299" x2="36741" y2="50363"/>
                        <a14:foregroundMark x1="48722" y1="46734" x2="53355" y2="52395"/>
                        <a14:foregroundMark x1="35304" y1="87663" x2="29872" y2="91292"/>
                        <a14:foregroundMark x1="48562" y1="87954" x2="51438" y2="90566"/>
                      </a14:backgroundRemoval>
                    </a14:imgEffect>
                  </a14:imgLayer>
                </a14:imgProps>
              </a:ext>
              <a:ext uri="{28A0092B-C50C-407E-A947-70E740481C1C}">
                <a14:useLocalDpi xmlns:a14="http://schemas.microsoft.com/office/drawing/2010/main" val="0"/>
              </a:ext>
            </a:extLst>
          </a:blip>
          <a:srcRect/>
          <a:stretch>
            <a:fillRect/>
          </a:stretch>
        </p:blipFill>
        <p:spPr bwMode="auto">
          <a:xfrm>
            <a:off x="9215781" y="2630763"/>
            <a:ext cx="3953071" cy="435090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remium Vector | Happy cute kid girl ready to go to school | Cute kids, Kids  cartoon characters, Cute bear drawings">
            <a:extLst>
              <a:ext uri="{FF2B5EF4-FFF2-40B4-BE49-F238E27FC236}">
                <a16:creationId xmlns:a16="http://schemas.microsoft.com/office/drawing/2014/main" id="{233EEDF7-B4EA-F6F2-4C21-22B6F4B755CA}"/>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42812" y1="25399" x2="45048" y2="33546"/>
                        <a14:foregroundMark x1="54153" y1="24920" x2="57508" y2="33546"/>
                        <a14:foregroundMark x1="58786" y1="23003" x2="55751" y2="29712"/>
                        <a14:foregroundMark x1="38658" y1="88818" x2="38658" y2="88818"/>
                        <a14:foregroundMark x1="57987" y1="89936" x2="57987" y2="89936"/>
                      </a14:backgroundRemoval>
                    </a14:imgEffect>
                  </a14:imgLayer>
                </a14:imgProps>
              </a:ext>
              <a:ext uri="{28A0092B-C50C-407E-A947-70E740481C1C}">
                <a14:useLocalDpi xmlns:a14="http://schemas.microsoft.com/office/drawing/2010/main" val="0"/>
              </a:ext>
            </a:extLst>
          </a:blip>
          <a:srcRect/>
          <a:stretch>
            <a:fillRect/>
          </a:stretch>
        </p:blipFill>
        <p:spPr bwMode="auto">
          <a:xfrm>
            <a:off x="-943770" y="2839268"/>
            <a:ext cx="4117612" cy="411761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8E3461B-CB04-F0E8-701F-6145075C13B3}"/>
              </a:ext>
            </a:extLst>
          </p:cNvPr>
          <p:cNvSpPr txBox="1"/>
          <p:nvPr/>
        </p:nvSpPr>
        <p:spPr>
          <a:xfrm>
            <a:off x="2200275" y="1460808"/>
            <a:ext cx="6943725" cy="1200329"/>
          </a:xfrm>
          <a:prstGeom prst="rect">
            <a:avLst/>
          </a:prstGeom>
          <a:noFill/>
        </p:spPr>
        <p:txBody>
          <a:bodyPr wrap="square" rtlCol="0">
            <a:spAutoFit/>
          </a:bodyPr>
          <a:lstStyle/>
          <a:p>
            <a:pPr lvl="0" latinLnBrk="1">
              <a:defRPr/>
            </a:pPr>
            <a:r>
              <a:rPr lang="en-US" sz="3600" b="1" dirty="0">
                <a:solidFill>
                  <a:srgbClr val="FFFF00"/>
                </a:solidFill>
                <a:latin typeface="Calibri" panose="020F0502020204030204" pitchFamily="34" charset="0"/>
                <a:ea typeface="Cambria" panose="02040503050406030204" pitchFamily="18" charset="0"/>
                <a:cs typeface="Calibri" panose="020F0502020204030204" pitchFamily="34" charset="0"/>
              </a:rPr>
              <a:t>C</a:t>
            </a:r>
            <a:r>
              <a:rPr lang="vi-VN" sz="3600" b="1" dirty="0">
                <a:solidFill>
                  <a:srgbClr val="FFFF00"/>
                </a:solidFill>
                <a:latin typeface="Calibri" panose="020F0502020204030204" pitchFamily="34" charset="0"/>
                <a:ea typeface="Cambria" panose="02040503050406030204" pitchFamily="18" charset="0"/>
                <a:cs typeface="Calibri" panose="020F0502020204030204" pitchFamily="34" charset="0"/>
              </a:rPr>
              <a:t>hủ động thực hiện nhiệm vụ giới thiệu sách theo kế hoạch.</a:t>
            </a:r>
            <a:endParaRPr kumimoji="0" lang="ko-KR" altLang="en-US" sz="3600" b="1" i="0"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E3CED5A1-9F00-2E56-C2EA-D4CE3ADB5013}"/>
              </a:ext>
            </a:extLst>
          </p:cNvPr>
          <p:cNvGrpSpPr/>
          <p:nvPr/>
        </p:nvGrpSpPr>
        <p:grpSpPr>
          <a:xfrm>
            <a:off x="1467124" y="1572656"/>
            <a:ext cx="695051" cy="722870"/>
            <a:chOff x="1025582" y="2434694"/>
            <a:chExt cx="691740" cy="616714"/>
          </a:xfrm>
        </p:grpSpPr>
        <p:sp>
          <p:nvSpPr>
            <p:cNvPr id="4" name="타원 64">
              <a:extLst>
                <a:ext uri="{FF2B5EF4-FFF2-40B4-BE49-F238E27FC236}">
                  <a16:creationId xmlns:a16="http://schemas.microsoft.com/office/drawing/2014/main" id="{0C3AC0D1-631E-7E6B-B922-01DCE136CBED}"/>
                </a:ext>
              </a:extLst>
            </p:cNvPr>
            <p:cNvSpPr/>
            <p:nvPr/>
          </p:nvSpPr>
          <p:spPr>
            <a:xfrm>
              <a:off x="1025582" y="2434694"/>
              <a:ext cx="691740" cy="616714"/>
            </a:xfrm>
            <a:prstGeom prst="ellipse">
              <a:avLst/>
            </a:prstGeom>
            <a:solidFill>
              <a:srgbClr val="F2665B"/>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000" b="0" i="0" u="none" strike="noStrike" kern="1200" cap="none" spc="0" normalizeH="0" baseline="0" noProof="0" dirty="0">
                <a:ln>
                  <a:noFill/>
                </a:ln>
                <a:solidFill>
                  <a:prstClr val="white"/>
                </a:solidFill>
                <a:effectLst/>
                <a:uLnTx/>
                <a:uFillTx/>
                <a:latin typeface="Rammetto One"/>
                <a:cs typeface="+mn-cs"/>
              </a:endParaRPr>
            </a:p>
          </p:txBody>
        </p:sp>
        <p:pic>
          <p:nvPicPr>
            <p:cNvPr id="5" name="그래픽 499">
              <a:extLst>
                <a:ext uri="{FF2B5EF4-FFF2-40B4-BE49-F238E27FC236}">
                  <a16:creationId xmlns:a16="http://schemas.microsoft.com/office/drawing/2014/main" id="{AB64BFB3-C7D4-4B36-8A44-DAB1E2DC53C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06275" y="2527459"/>
              <a:ext cx="337784" cy="388092"/>
            </a:xfrm>
            <a:prstGeom prst="rect">
              <a:avLst/>
            </a:prstGeom>
          </p:spPr>
        </p:pic>
      </p:grpSp>
      <p:pic>
        <p:nvPicPr>
          <p:cNvPr id="6" name="Picture 5">
            <a:extLst>
              <a:ext uri="{FF2B5EF4-FFF2-40B4-BE49-F238E27FC236}">
                <a16:creationId xmlns:a16="http://schemas.microsoft.com/office/drawing/2014/main" id="{423707C8-34F0-EF13-CE39-974D9310F67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62233" y="135863"/>
            <a:ext cx="9248434" cy="1609483"/>
          </a:xfrm>
          <a:prstGeom prst="rect">
            <a:avLst/>
          </a:prstGeom>
        </p:spPr>
      </p:pic>
    </p:spTree>
    <p:extLst>
      <p:ext uri="{BB962C8B-B14F-4D97-AF65-F5344CB8AC3E}">
        <p14:creationId xmlns:p14="http://schemas.microsoft.com/office/powerpoint/2010/main" val="1530873406"/>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B0BB"/>
        </a:solidFill>
        <a:effectLst/>
      </p:bgPr>
    </p:bg>
    <p:spTree>
      <p:nvGrpSpPr>
        <p:cNvPr id="1" name=""/>
        <p:cNvGrpSpPr/>
        <p:nvPr/>
      </p:nvGrpSpPr>
      <p:grpSpPr>
        <a:xfrm>
          <a:off x="0" y="0"/>
          <a:ext cx="0" cy="0"/>
          <a:chOff x="0" y="0"/>
          <a:chExt cx="0" cy="0"/>
        </a:xfrm>
      </p:grpSpPr>
      <p:sp>
        <p:nvSpPr>
          <p:cNvPr id="2" name="文本框 43">
            <a:extLst>
              <a:ext uri="{FF2B5EF4-FFF2-40B4-BE49-F238E27FC236}">
                <a16:creationId xmlns:a16="http://schemas.microsoft.com/office/drawing/2014/main" id="{B3E0554F-4B73-D9F1-73BD-98ED93208038}"/>
              </a:ext>
            </a:extLst>
          </p:cNvPr>
          <p:cNvSpPr txBox="1"/>
          <p:nvPr/>
        </p:nvSpPr>
        <p:spPr>
          <a:xfrm>
            <a:off x="6321544" y="3690347"/>
            <a:ext cx="4602609" cy="3987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90"/>
              </a:spcBef>
              <a:spcAft>
                <a:spcPts val="0"/>
              </a:spcAft>
              <a:buClrTx/>
              <a:buSzTx/>
              <a:buFontTx/>
              <a:buNone/>
              <a:tabLst/>
              <a:defRPr/>
            </a:pPr>
            <a:r>
              <a:rPr kumimoji="0" lang="zh-CN" altLang="en-US" sz="20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rPr>
              <a:t>输入替换内容</a:t>
            </a:r>
          </a:p>
        </p:txBody>
      </p:sp>
      <p:pic>
        <p:nvPicPr>
          <p:cNvPr id="3" name="Picture 4">
            <a:extLst>
              <a:ext uri="{FF2B5EF4-FFF2-40B4-BE49-F238E27FC236}">
                <a16:creationId xmlns:a16="http://schemas.microsoft.com/office/drawing/2014/main" id="{01F40B02-D9FD-B48A-43F8-F48DFC69DDBA}"/>
              </a:ext>
            </a:extLst>
          </p:cNvPr>
          <p:cNvPicPr>
            <a:picLocks noChangeAspect="1"/>
          </p:cNvPicPr>
          <p:nvPr/>
        </p:nvPicPr>
        <p:blipFill>
          <a:blip r:embed="rId2"/>
          <a:srcRect/>
          <a:stretch>
            <a:fillRect/>
          </a:stretch>
        </p:blipFill>
        <p:spPr>
          <a:xfrm>
            <a:off x="-16047" y="4595477"/>
            <a:ext cx="12196057" cy="2317251"/>
          </a:xfrm>
          <a:prstGeom prst="rect">
            <a:avLst/>
          </a:prstGeom>
        </p:spPr>
      </p:pic>
      <p:pic>
        <p:nvPicPr>
          <p:cNvPr id="4" name="Picture 3">
            <a:extLst>
              <a:ext uri="{FF2B5EF4-FFF2-40B4-BE49-F238E27FC236}">
                <a16:creationId xmlns:a16="http://schemas.microsoft.com/office/drawing/2014/main" id="{6A11CA51-2D05-2F9A-F24B-3B6A8BA900E6}"/>
              </a:ext>
            </a:extLst>
          </p:cNvPr>
          <p:cNvPicPr>
            <a:picLocks noChangeAspect="1"/>
          </p:cNvPicPr>
          <p:nvPr/>
        </p:nvPicPr>
        <p:blipFill rotWithShape="1">
          <a:blip r:embed="rId3">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pic>
        <p:nvPicPr>
          <p:cNvPr id="6" name="Picture 14" descr="Cute cactus illustration - seamless pattern">
            <a:extLst>
              <a:ext uri="{FF2B5EF4-FFF2-40B4-BE49-F238E27FC236}">
                <a16:creationId xmlns:a16="http://schemas.microsoft.com/office/drawing/2014/main" id="{CC90A21F-560D-F4CA-1070-55A85C5B0D9C}"/>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7964410" y="2795066"/>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4987B58-C4EB-084F-D88B-11258D11073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528182" y="1031607"/>
            <a:ext cx="3213700" cy="5474491"/>
          </a:xfrm>
          <a:prstGeom prst="rect">
            <a:avLst/>
          </a:prstGeom>
        </p:spPr>
      </p:pic>
      <p:sp>
        <p:nvSpPr>
          <p:cNvPr id="8" name="TextBox 7">
            <a:extLst>
              <a:ext uri="{FF2B5EF4-FFF2-40B4-BE49-F238E27FC236}">
                <a16:creationId xmlns:a16="http://schemas.microsoft.com/office/drawing/2014/main" id="{E1B84878-2732-441E-9EAD-108AD466016B}"/>
              </a:ext>
            </a:extLst>
          </p:cNvPr>
          <p:cNvSpPr txBox="1"/>
          <p:nvPr/>
        </p:nvSpPr>
        <p:spPr>
          <a:xfrm>
            <a:off x="3741881" y="2262522"/>
            <a:ext cx="177717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Hạn chế:</a:t>
            </a:r>
          </a:p>
        </p:txBody>
      </p:sp>
      <p:pic>
        <p:nvPicPr>
          <p:cNvPr id="9" name="Picture 8">
            <a:extLst>
              <a:ext uri="{FF2B5EF4-FFF2-40B4-BE49-F238E27FC236}">
                <a16:creationId xmlns:a16="http://schemas.microsoft.com/office/drawing/2014/main" id="{146D49F5-92BA-D566-BAF2-2B0E457867EA}"/>
              </a:ext>
            </a:extLst>
          </p:cNvPr>
          <p:cNvPicPr>
            <a:picLocks noChangeAspect="1"/>
          </p:cNvPicPr>
          <p:nvPr/>
        </p:nvPicPr>
        <p:blipFill>
          <a:blip r:embed="rId8"/>
          <a:stretch>
            <a:fillRect/>
          </a:stretch>
        </p:blipFill>
        <p:spPr>
          <a:xfrm>
            <a:off x="3196202" y="365302"/>
            <a:ext cx="6005080" cy="1853345"/>
          </a:xfrm>
          <a:prstGeom prst="rect">
            <a:avLst/>
          </a:prstGeom>
        </p:spPr>
      </p:pic>
    </p:spTree>
    <p:extLst>
      <p:ext uri="{BB962C8B-B14F-4D97-AF65-F5344CB8AC3E}">
        <p14:creationId xmlns:p14="http://schemas.microsoft.com/office/powerpoint/2010/main" val="113394489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B0BB"/>
        </a:solidFill>
        <a:effectLst/>
      </p:bgPr>
    </p:bg>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5BD31A42-CAA5-514D-2BFA-C2827CA3270D}"/>
              </a:ext>
            </a:extLst>
          </p:cNvPr>
          <p:cNvPicPr>
            <a:picLocks noChangeAspect="1"/>
          </p:cNvPicPr>
          <p:nvPr/>
        </p:nvPicPr>
        <p:blipFill>
          <a:blip r:embed="rId2"/>
          <a:srcRect/>
          <a:stretch>
            <a:fillRect/>
          </a:stretch>
        </p:blipFill>
        <p:spPr>
          <a:xfrm>
            <a:off x="-4057" y="4736035"/>
            <a:ext cx="12196057" cy="2317251"/>
          </a:xfrm>
          <a:prstGeom prst="rect">
            <a:avLst/>
          </a:prstGeom>
        </p:spPr>
      </p:pic>
      <p:grpSp>
        <p:nvGrpSpPr>
          <p:cNvPr id="3" name="Group 2">
            <a:extLst>
              <a:ext uri="{FF2B5EF4-FFF2-40B4-BE49-F238E27FC236}">
                <a16:creationId xmlns:a16="http://schemas.microsoft.com/office/drawing/2014/main" id="{727DB3CF-5458-B4B4-C8E0-594C244CB324}"/>
              </a:ext>
            </a:extLst>
          </p:cNvPr>
          <p:cNvGrpSpPr/>
          <p:nvPr/>
        </p:nvGrpSpPr>
        <p:grpSpPr>
          <a:xfrm>
            <a:off x="0" y="4392607"/>
            <a:ext cx="12192000" cy="365587"/>
            <a:chOff x="0" y="0"/>
            <a:chExt cx="6186311" cy="185501"/>
          </a:xfrm>
        </p:grpSpPr>
        <p:sp>
          <p:nvSpPr>
            <p:cNvPr id="4" name="Freeform 5">
              <a:extLst>
                <a:ext uri="{FF2B5EF4-FFF2-40B4-BE49-F238E27FC236}">
                  <a16:creationId xmlns:a16="http://schemas.microsoft.com/office/drawing/2014/main" id="{5F56E68D-AD5F-D442-7236-EE37605F5E42}"/>
                </a:ext>
              </a:extLst>
            </p:cNvPr>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sp>
      </p:grpSp>
      <p:pic>
        <p:nvPicPr>
          <p:cNvPr id="5" name="Picture 10">
            <a:extLst>
              <a:ext uri="{FF2B5EF4-FFF2-40B4-BE49-F238E27FC236}">
                <a16:creationId xmlns:a16="http://schemas.microsoft.com/office/drawing/2014/main" id="{0273B916-C122-58E3-B8AD-53B79E68DA1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265077" y="308123"/>
            <a:ext cx="2624543" cy="4534847"/>
          </a:xfrm>
          <a:prstGeom prst="rect">
            <a:avLst/>
          </a:prstGeom>
        </p:spPr>
      </p:pic>
      <p:pic>
        <p:nvPicPr>
          <p:cNvPr id="6" name="Picture 11">
            <a:extLst>
              <a:ext uri="{FF2B5EF4-FFF2-40B4-BE49-F238E27FC236}">
                <a16:creationId xmlns:a16="http://schemas.microsoft.com/office/drawing/2014/main" id="{063CFC53-C427-1437-6F85-0647AFB936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98055" y="642243"/>
            <a:ext cx="2152772" cy="2152772"/>
          </a:xfrm>
          <a:prstGeom prst="rect">
            <a:avLst/>
          </a:prstGeom>
        </p:spPr>
      </p:pic>
      <p:grpSp>
        <p:nvGrpSpPr>
          <p:cNvPr id="7" name="Group 12">
            <a:extLst>
              <a:ext uri="{FF2B5EF4-FFF2-40B4-BE49-F238E27FC236}">
                <a16:creationId xmlns:a16="http://schemas.microsoft.com/office/drawing/2014/main" id="{D1995761-A12D-63E9-8902-F00739DB523D}"/>
              </a:ext>
            </a:extLst>
          </p:cNvPr>
          <p:cNvGrpSpPr/>
          <p:nvPr/>
        </p:nvGrpSpPr>
        <p:grpSpPr>
          <a:xfrm>
            <a:off x="0" y="1"/>
            <a:ext cx="12192000" cy="300351"/>
            <a:chOff x="0" y="0"/>
            <a:chExt cx="6186311" cy="152400"/>
          </a:xfrm>
          <a:solidFill>
            <a:schemeClr val="bg1"/>
          </a:solidFill>
        </p:grpSpPr>
        <p:sp>
          <p:nvSpPr>
            <p:cNvPr id="8" name="Freeform 13">
              <a:extLst>
                <a:ext uri="{FF2B5EF4-FFF2-40B4-BE49-F238E27FC236}">
                  <a16:creationId xmlns:a16="http://schemas.microsoft.com/office/drawing/2014/main" id="{6899E22C-EBFB-6DA0-4B36-867049BB1160}"/>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sp>
      </p:grpSp>
      <p:grpSp>
        <p:nvGrpSpPr>
          <p:cNvPr id="9" name="Group 14">
            <a:extLst>
              <a:ext uri="{FF2B5EF4-FFF2-40B4-BE49-F238E27FC236}">
                <a16:creationId xmlns:a16="http://schemas.microsoft.com/office/drawing/2014/main" id="{41892C0C-E2A2-B847-8E9E-5C5F89D7013A}"/>
              </a:ext>
            </a:extLst>
          </p:cNvPr>
          <p:cNvGrpSpPr/>
          <p:nvPr/>
        </p:nvGrpSpPr>
        <p:grpSpPr>
          <a:xfrm rot="-5400000">
            <a:off x="-2038357" y="2053899"/>
            <a:ext cx="4377064" cy="300351"/>
            <a:chOff x="0" y="0"/>
            <a:chExt cx="2220955" cy="152400"/>
          </a:xfrm>
          <a:solidFill>
            <a:schemeClr val="bg1"/>
          </a:solidFill>
        </p:grpSpPr>
        <p:sp>
          <p:nvSpPr>
            <p:cNvPr id="10" name="Freeform 15">
              <a:extLst>
                <a:ext uri="{FF2B5EF4-FFF2-40B4-BE49-F238E27FC236}">
                  <a16:creationId xmlns:a16="http://schemas.microsoft.com/office/drawing/2014/main" id="{C7F616A3-525D-C863-08F4-0750C7824DC5}"/>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sp>
      </p:grpSp>
      <p:grpSp>
        <p:nvGrpSpPr>
          <p:cNvPr id="11" name="Group 16">
            <a:extLst>
              <a:ext uri="{FF2B5EF4-FFF2-40B4-BE49-F238E27FC236}">
                <a16:creationId xmlns:a16="http://schemas.microsoft.com/office/drawing/2014/main" id="{CBC9408D-1BED-AC37-268A-B73F66B9439C}"/>
              </a:ext>
            </a:extLst>
          </p:cNvPr>
          <p:cNvGrpSpPr/>
          <p:nvPr/>
        </p:nvGrpSpPr>
        <p:grpSpPr>
          <a:xfrm rot="-5400000">
            <a:off x="9853293" y="2046129"/>
            <a:ext cx="4377064" cy="300351"/>
            <a:chOff x="0" y="0"/>
            <a:chExt cx="2220955" cy="152400"/>
          </a:xfrm>
          <a:solidFill>
            <a:schemeClr val="bg1"/>
          </a:solidFill>
        </p:grpSpPr>
        <p:sp>
          <p:nvSpPr>
            <p:cNvPr id="12" name="Freeform 17">
              <a:extLst>
                <a:ext uri="{FF2B5EF4-FFF2-40B4-BE49-F238E27FC236}">
                  <a16:creationId xmlns:a16="http://schemas.microsoft.com/office/drawing/2014/main" id="{6C3FED6C-6FBC-1527-38C8-059945760432}"/>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sp>
      </p:grpSp>
      <p:pic>
        <p:nvPicPr>
          <p:cNvPr id="17" name="Picture 2" descr="Premium Vector | Happy cute kid boy learning in school">
            <a:extLst>
              <a:ext uri="{FF2B5EF4-FFF2-40B4-BE49-F238E27FC236}">
                <a16:creationId xmlns:a16="http://schemas.microsoft.com/office/drawing/2014/main" id="{B97978FB-886C-3D78-46A4-793357886CC5}"/>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688" b="90097" l="3700" r="94200">
                        <a14:foregroundMark x1="16700" y1="29064" x2="16700" y2="29064"/>
                        <a14:foregroundMark x1="6700" y1="63402" x2="7200" y2="80732"/>
                        <a14:foregroundMark x1="3700" y1="85468" x2="3700" y2="85468"/>
                        <a14:foregroundMark x1="19300" y1="87191" x2="19300" y2="87191"/>
                        <a14:foregroundMark x1="32550" y1="26588" x2="64200" y2="57696"/>
                        <a14:foregroundMark x1="64200" y1="57696" x2="71200" y2="39720"/>
                        <a14:foregroundMark x1="71200" y1="39720" x2="66100" y2="22928"/>
                        <a14:foregroundMark x1="66100" y1="22928" x2="53100" y2="29386"/>
                        <a14:foregroundMark x1="53100" y1="29386" x2="36500" y2="72766"/>
                        <a14:foregroundMark x1="77750" y1="56082" x2="78900" y2="68461"/>
                        <a14:foregroundMark x1="81600" y1="53821" x2="81600" y2="53821"/>
                        <a14:foregroundMark x1="91200" y1="59203" x2="92250" y2="80086"/>
                        <a14:foregroundMark x1="92250" y1="80086" x2="92250" y2="80086"/>
                        <a14:foregroundMark x1="91850" y1="85468" x2="91850" y2="85468"/>
                        <a14:foregroundMark x1="94200" y1="82131" x2="91400" y2="88375"/>
                        <a14:foregroundMark x1="84300" y1="90097" x2="84300" y2="90097"/>
                        <a14:foregroundMark x1="73400" y1="89236" x2="73400" y2="89236"/>
                        <a14:foregroundMark x1="21900" y1="25296" x2="21900" y2="25296"/>
                        <a14:foregroundMark x1="19000" y1="56512" x2="20450" y2="58881"/>
                        <a14:foregroundMark x1="19545" y1="60280" x2="19700" y2="62002"/>
                        <a14:foregroundMark x1="19487" y1="59634" x2="19545" y2="60280"/>
                        <a14:foregroundMark x1="19400" y1="58665" x2="19487" y2="59634"/>
                        <a14:foregroundMark x1="88950" y1="50700" x2="88950" y2="50700"/>
                        <a14:backgroundMark x1="18250" y1="65339" x2="18050" y2="73197"/>
                        <a14:backgroundMark x1="75700" y1="47578" x2="75700" y2="47578"/>
                        <a14:backgroundMark x1="76000" y1="48009" x2="76000" y2="48009"/>
                        <a14:backgroundMark x1="82100" y1="78364" x2="82100" y2="78364"/>
                        <a14:backgroundMark x1="19300" y1="60280" x2="19300" y2="60280"/>
                        <a14:backgroundMark x1="19500" y1="59634" x2="19500" y2="59634"/>
                      </a14:backgroundRemoval>
                    </a14:imgEffect>
                  </a14:imgLayer>
                </a14:imgProps>
              </a:ext>
              <a:ext uri="{28A0092B-C50C-407E-A947-70E740481C1C}">
                <a14:useLocalDpi xmlns:a14="http://schemas.microsoft.com/office/drawing/2010/main" val="0"/>
              </a:ext>
            </a:extLst>
          </a:blip>
          <a:srcRect/>
          <a:stretch>
            <a:fillRect/>
          </a:stretch>
        </p:blipFill>
        <p:spPr bwMode="auto">
          <a:xfrm>
            <a:off x="600703" y="1990772"/>
            <a:ext cx="11106607" cy="5158499"/>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96646532-C230-6E47-6BAF-2BD96CB2834D}"/>
              </a:ext>
            </a:extLst>
          </p:cNvPr>
          <p:cNvSpPr txBox="1"/>
          <p:nvPr/>
        </p:nvSpPr>
        <p:spPr>
          <a:xfrm>
            <a:off x="3823509" y="3148976"/>
            <a:ext cx="4660996"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Góc</a:t>
            </a:r>
            <a:r>
              <a:rPr kumimoji="0" lang="en-US" sz="6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6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tuyên</a:t>
            </a:r>
            <a:r>
              <a:rPr kumimoji="0" lang="en-US" sz="6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6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dương</a:t>
            </a:r>
            <a:endParaRPr kumimoji="0" lang="en-US" sz="6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0" name="TextBox 19">
            <a:extLst>
              <a:ext uri="{FF2B5EF4-FFF2-40B4-BE49-F238E27FC236}">
                <a16:creationId xmlns:a16="http://schemas.microsoft.com/office/drawing/2014/main" id="{4FF03616-9B45-DAAB-D7B7-B51B50DAF07F}"/>
              </a:ext>
            </a:extLst>
          </p:cNvPr>
          <p:cNvSpPr txBox="1"/>
          <p:nvPr/>
        </p:nvSpPr>
        <p:spPr>
          <a:xfrm>
            <a:off x="300351" y="910215"/>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Chiến binh chăm học</a:t>
            </a:r>
            <a:endParaRPr kumimoji="0" lang="en-US" sz="4267"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21" name="TextBox 20">
            <a:extLst>
              <a:ext uri="{FF2B5EF4-FFF2-40B4-BE49-F238E27FC236}">
                <a16:creationId xmlns:a16="http://schemas.microsoft.com/office/drawing/2014/main" id="{C9B627BA-B661-E2BE-5FE1-569CE91D6D77}"/>
              </a:ext>
            </a:extLst>
          </p:cNvPr>
          <p:cNvSpPr txBox="1"/>
          <p:nvPr/>
        </p:nvSpPr>
        <p:spPr>
          <a:xfrm>
            <a:off x="8611377" y="858923"/>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Chiến binh chăm học</a:t>
            </a:r>
            <a:endParaRPr kumimoji="0" lang="en-US" sz="4267"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9803600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80">
                                          <p:stCondLst>
                                            <p:cond delay="0"/>
                                          </p:stCondLst>
                                        </p:cTn>
                                        <p:tgtEl>
                                          <p:spTgt spid="18"/>
                                        </p:tgtEl>
                                      </p:cBhvr>
                                    </p:animEffect>
                                    <p:anim calcmode="lin" valueType="num">
                                      <p:cBhvr>
                                        <p:cTn id="8"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3" dur="26">
                                          <p:stCondLst>
                                            <p:cond delay="650"/>
                                          </p:stCondLst>
                                        </p:cTn>
                                        <p:tgtEl>
                                          <p:spTgt spid="18"/>
                                        </p:tgtEl>
                                      </p:cBhvr>
                                      <p:to x="100000" y="60000"/>
                                    </p:animScale>
                                    <p:animScale>
                                      <p:cBhvr>
                                        <p:cTn id="14" dur="166" decel="50000">
                                          <p:stCondLst>
                                            <p:cond delay="676"/>
                                          </p:stCondLst>
                                        </p:cTn>
                                        <p:tgtEl>
                                          <p:spTgt spid="18"/>
                                        </p:tgtEl>
                                      </p:cBhvr>
                                      <p:to x="100000" y="100000"/>
                                    </p:animScale>
                                    <p:animScale>
                                      <p:cBhvr>
                                        <p:cTn id="15" dur="26">
                                          <p:stCondLst>
                                            <p:cond delay="1312"/>
                                          </p:stCondLst>
                                        </p:cTn>
                                        <p:tgtEl>
                                          <p:spTgt spid="18"/>
                                        </p:tgtEl>
                                      </p:cBhvr>
                                      <p:to x="100000" y="80000"/>
                                    </p:animScale>
                                    <p:animScale>
                                      <p:cBhvr>
                                        <p:cTn id="16" dur="166" decel="50000">
                                          <p:stCondLst>
                                            <p:cond delay="1338"/>
                                          </p:stCondLst>
                                        </p:cTn>
                                        <p:tgtEl>
                                          <p:spTgt spid="18"/>
                                        </p:tgtEl>
                                      </p:cBhvr>
                                      <p:to x="100000" y="100000"/>
                                    </p:animScale>
                                    <p:animScale>
                                      <p:cBhvr>
                                        <p:cTn id="17" dur="26">
                                          <p:stCondLst>
                                            <p:cond delay="1642"/>
                                          </p:stCondLst>
                                        </p:cTn>
                                        <p:tgtEl>
                                          <p:spTgt spid="18"/>
                                        </p:tgtEl>
                                      </p:cBhvr>
                                      <p:to x="100000" y="90000"/>
                                    </p:animScale>
                                    <p:animScale>
                                      <p:cBhvr>
                                        <p:cTn id="18" dur="166" decel="50000">
                                          <p:stCondLst>
                                            <p:cond delay="1668"/>
                                          </p:stCondLst>
                                        </p:cTn>
                                        <p:tgtEl>
                                          <p:spTgt spid="18"/>
                                        </p:tgtEl>
                                      </p:cBhvr>
                                      <p:to x="100000" y="100000"/>
                                    </p:animScale>
                                    <p:animScale>
                                      <p:cBhvr>
                                        <p:cTn id="19" dur="26">
                                          <p:stCondLst>
                                            <p:cond delay="1808"/>
                                          </p:stCondLst>
                                        </p:cTn>
                                        <p:tgtEl>
                                          <p:spTgt spid="18"/>
                                        </p:tgtEl>
                                      </p:cBhvr>
                                      <p:to x="100000" y="95000"/>
                                    </p:animScale>
                                    <p:animScale>
                                      <p:cBhvr>
                                        <p:cTn id="20" dur="166" decel="50000">
                                          <p:stCondLst>
                                            <p:cond delay="1834"/>
                                          </p:stCondLst>
                                        </p:cTn>
                                        <p:tgtEl>
                                          <p:spTgt spid="18"/>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barn(inVertical)">
                                      <p:cBhvr>
                                        <p:cTn id="23" dur="500"/>
                                        <p:tgtEl>
                                          <p:spTgt spid="20"/>
                                        </p:tgtEl>
                                      </p:cBhvr>
                                    </p:animEffect>
                                  </p:childTnLst>
                                </p:cTn>
                              </p:par>
                              <p:par>
                                <p:cTn id="24" presetID="26" presetClass="emph" presetSubtype="0" fill="hold" grpId="1" nodeType="withEffect">
                                  <p:stCondLst>
                                    <p:cond delay="0"/>
                                  </p:stCondLst>
                                  <p:childTnLst>
                                    <p:animEffect transition="out" filter="fade">
                                      <p:cBhvr>
                                        <p:cTn id="25" dur="500" tmFilter="0, 0; .2, .5; .8, .5; 1, 0"/>
                                        <p:tgtEl>
                                          <p:spTgt spid="20"/>
                                        </p:tgtEl>
                                      </p:cBhvr>
                                    </p:animEffect>
                                    <p:animScale>
                                      <p:cBhvr>
                                        <p:cTn id="26" dur="250" autoRev="1" fill="hold"/>
                                        <p:tgtEl>
                                          <p:spTgt spid="20"/>
                                        </p:tgtEl>
                                      </p:cBhvr>
                                      <p:by x="105000" y="105000"/>
                                    </p:animScale>
                                  </p:childTnLst>
                                </p:cTn>
                              </p:par>
                              <p:par>
                                <p:cTn id="27" presetID="16" presetClass="entr" presetSubtype="21"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barn(inVertical)">
                                      <p:cBhvr>
                                        <p:cTn id="29" dur="500"/>
                                        <p:tgtEl>
                                          <p:spTgt spid="21"/>
                                        </p:tgtEl>
                                      </p:cBhvr>
                                    </p:animEffect>
                                  </p:childTnLst>
                                </p:cTn>
                              </p:par>
                              <p:par>
                                <p:cTn id="30" presetID="26" presetClass="emph" presetSubtype="0" fill="hold" grpId="1" nodeType="withEffect">
                                  <p:stCondLst>
                                    <p:cond delay="0"/>
                                  </p:stCondLst>
                                  <p:childTnLst>
                                    <p:animEffect transition="out" filter="fade">
                                      <p:cBhvr>
                                        <p:cTn id="31" dur="500" tmFilter="0, 0; .2, .5; .8, .5; 1, 0"/>
                                        <p:tgtEl>
                                          <p:spTgt spid="21"/>
                                        </p:tgtEl>
                                      </p:cBhvr>
                                    </p:animEffect>
                                    <p:animScale>
                                      <p:cBhvr>
                                        <p:cTn id="32" dur="250" autoRev="1" fill="hold"/>
                                        <p:tgtEl>
                                          <p:spTgt spid="2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animBg="1"/>
      <p:bldP spid="20" grpId="1" animBg="1"/>
      <p:bldP spid="21" grpId="0" animBg="1"/>
      <p:bldP spid="21"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9E729D-DCA4-3C18-757C-46E4D065E9E0}"/>
              </a:ext>
            </a:extLst>
          </p:cNvPr>
          <p:cNvSpPr txBox="1"/>
          <p:nvPr/>
        </p:nvSpPr>
        <p:spPr>
          <a:xfrm>
            <a:off x="3626778" y="435428"/>
            <a:ext cx="824953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Phương</a:t>
            </a:r>
            <a:r>
              <a:rPr kumimoji="0" lang="en-US" sz="44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hướng</a:t>
            </a:r>
            <a:r>
              <a:rPr kumimoji="0" lang="en-US" sz="44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hoạt</a:t>
            </a:r>
            <a:r>
              <a:rPr kumimoji="0" lang="en-US" sz="44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động</a:t>
            </a:r>
            <a:r>
              <a:rPr kumimoji="0" lang="en-US" sz="44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srgbClr val="C00000"/>
                </a:solidFill>
                <a:effectLst/>
                <a:uLnTx/>
                <a:uFillTx/>
                <a:latin typeface="Calibri" panose="020F0502020204030204" pitchFamily="34" charset="0"/>
                <a:ea typeface="+mn-ea"/>
                <a:cs typeface="Calibri" panose="020F0502020204030204" pitchFamily="34" charset="0"/>
              </a:rPr>
              <a:t>Tuần</a:t>
            </a:r>
            <a:r>
              <a:rPr kumimoji="0" lang="en-US" sz="44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 …</a:t>
            </a:r>
          </a:p>
        </p:txBody>
      </p:sp>
      <p:sp>
        <p:nvSpPr>
          <p:cNvPr id="5" name="Rectangle: Rounded Corners 4">
            <a:extLst>
              <a:ext uri="{FF2B5EF4-FFF2-40B4-BE49-F238E27FC236}">
                <a16:creationId xmlns:a16="http://schemas.microsoft.com/office/drawing/2014/main" id="{CE947314-124B-1E89-9D39-F32900B48D38}"/>
              </a:ext>
            </a:extLst>
          </p:cNvPr>
          <p:cNvSpPr/>
          <p:nvPr/>
        </p:nvSpPr>
        <p:spPr>
          <a:xfrm>
            <a:off x="4332514" y="1589314"/>
            <a:ext cx="7543800" cy="4648200"/>
          </a:xfrm>
          <a:prstGeom prst="roundRect">
            <a:avLst/>
          </a:prstGeom>
          <a:solidFill>
            <a:srgbClr val="FFB0BB">
              <a:alpha val="75000"/>
            </a:srgbClr>
          </a:solidFill>
          <a:ln w="76200">
            <a:solidFill>
              <a:srgbClr val="FD073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等线" panose="020F0502020204030204"/>
              <a:ea typeface="+mn-ea"/>
              <a:cs typeface="+mn-cs"/>
            </a:endParaRPr>
          </a:p>
        </p:txBody>
      </p:sp>
    </p:spTree>
    <p:extLst>
      <p:ext uri="{BB962C8B-B14F-4D97-AF65-F5344CB8AC3E}">
        <p14:creationId xmlns:p14="http://schemas.microsoft.com/office/powerpoint/2010/main" val="412797155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63AF5BE-4E62-09FA-B765-EDDC2102E115}"/>
              </a:ext>
            </a:extLst>
          </p:cNvPr>
          <p:cNvSpPr txBox="1"/>
          <p:nvPr/>
        </p:nvSpPr>
        <p:spPr>
          <a:xfrm>
            <a:off x="495299" y="1342854"/>
            <a:ext cx="8066315" cy="92333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srgbClr val="C00000"/>
                </a:solidFill>
                <a:effectLst/>
                <a:uLnTx/>
                <a:uFillTx/>
                <a:latin typeface="SVN-Kitten" pitchFamily="50" charset="0"/>
                <a:ea typeface="+mn-ea"/>
                <a:cs typeface="+mn-cs"/>
              </a:rPr>
              <a:t>Chúc mừng sinh nhật Tháng…</a:t>
            </a:r>
          </a:p>
        </p:txBody>
      </p:sp>
      <p:sp>
        <p:nvSpPr>
          <p:cNvPr id="3" name="Rectangle: Rounded Corners 2">
            <a:extLst>
              <a:ext uri="{FF2B5EF4-FFF2-40B4-BE49-F238E27FC236}">
                <a16:creationId xmlns:a16="http://schemas.microsoft.com/office/drawing/2014/main" id="{7CAA2007-55AD-517B-B7DC-B19FB315AFE8}"/>
              </a:ext>
            </a:extLst>
          </p:cNvPr>
          <p:cNvSpPr/>
          <p:nvPr/>
        </p:nvSpPr>
        <p:spPr>
          <a:xfrm>
            <a:off x="849086" y="2266184"/>
            <a:ext cx="6879771" cy="2738182"/>
          </a:xfrm>
          <a:prstGeom prst="roundRect">
            <a:avLst/>
          </a:prstGeom>
          <a:noFill/>
          <a:ln w="57150">
            <a:solidFill>
              <a:srgbClr val="F98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4" name="Picture 2" descr="Cartoon Birthday Cake Wallpapers - Top Free Cartoon Birthday Cake  Backgrounds - WallpaperAccess">
            <a:extLst>
              <a:ext uri="{FF2B5EF4-FFF2-40B4-BE49-F238E27FC236}">
                <a16:creationId xmlns:a16="http://schemas.microsoft.com/office/drawing/2014/main" id="{8048ABE9-B756-76AD-175C-27518B6B78B4}"/>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500" b="90000" l="10000" r="90000">
                        <a14:foregroundMark x1="41367" y1="10313" x2="41367" y2="10313"/>
                        <a14:foregroundMark x1="41055" y1="10313" x2="41055" y2="10313"/>
                        <a14:foregroundMark x1="41289" y1="17125" x2="41289" y2="17125"/>
                        <a14:foregroundMark x1="41758" y1="14750" x2="41758" y2="14750"/>
                        <a14:foregroundMark x1="41758" y1="12687" x2="41758" y2="12687"/>
                        <a14:foregroundMark x1="41289" y1="14125" x2="41289" y2="14125"/>
                        <a14:foregroundMark x1="43750" y1="9813" x2="43750" y2="9813"/>
                        <a14:foregroundMark x1="45742" y1="7750" x2="45742" y2="7750"/>
                        <a14:foregroundMark x1="51875" y1="7938" x2="51875" y2="7938"/>
                        <a14:foregroundMark x1="51992" y1="13313" x2="51992" y2="13313"/>
                        <a14:foregroundMark x1="51992" y1="13313" x2="51289" y2="16688"/>
                        <a14:foregroundMark x1="52578" y1="6813" x2="52578" y2="6813"/>
                        <a14:foregroundMark x1="45742" y1="6500" x2="45742" y2="6500"/>
                        <a14:foregroundMark x1="22813" y1="81875" x2="22813" y2="84625"/>
                      </a14:backgroundRemoval>
                    </a14:imgEffect>
                  </a14:imgLayer>
                </a14:imgProps>
              </a:ext>
              <a:ext uri="{28A0092B-C50C-407E-A947-70E740481C1C}">
                <a14:useLocalDpi xmlns:a14="http://schemas.microsoft.com/office/drawing/2010/main" val="0"/>
              </a:ext>
            </a:extLst>
          </a:blip>
          <a:srcRect/>
          <a:stretch>
            <a:fillRect/>
          </a:stretch>
        </p:blipFill>
        <p:spPr bwMode="auto">
          <a:xfrm>
            <a:off x="-870856" y="3866809"/>
            <a:ext cx="4931228" cy="308201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purple teddy bear cartoon symbol Stock Vector Image &amp; Art - Alamy">
            <a:extLst>
              <a:ext uri="{FF2B5EF4-FFF2-40B4-BE49-F238E27FC236}">
                <a16:creationId xmlns:a16="http://schemas.microsoft.com/office/drawing/2014/main" id="{72C6595E-F0FF-344D-6E0F-DB28A9E59F6E}"/>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6852" b="90185" l="10000" r="90000">
                        <a14:foregroundMark x1="44231" y1="10370" x2="44231" y2="10370"/>
                        <a14:foregroundMark x1="44423" y1="7222" x2="44423" y2="7222"/>
                        <a14:foregroundMark x1="47308" y1="86111" x2="47308" y2="86111"/>
                        <a14:foregroundMark x1="46731" y1="90185" x2="46731" y2="90185"/>
                      </a14:backgroundRemoval>
                    </a14:imgEffect>
                  </a14:imgLayer>
                </a14:imgProps>
              </a:ext>
              <a:ext uri="{28A0092B-C50C-407E-A947-70E740481C1C}">
                <a14:useLocalDpi xmlns:a14="http://schemas.microsoft.com/office/drawing/2010/main" val="0"/>
              </a:ext>
            </a:extLst>
          </a:blip>
          <a:srcRect b="5344"/>
          <a:stretch/>
        </p:blipFill>
        <p:spPr bwMode="auto">
          <a:xfrm rot="820571" flipH="1">
            <a:off x="8240938" y="3419133"/>
            <a:ext cx="348841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hristmas present, creative christmas book, christmas, christmas gift png |  PNGWing">
            <a:extLst>
              <a:ext uri="{FF2B5EF4-FFF2-40B4-BE49-F238E27FC236}">
                <a16:creationId xmlns:a16="http://schemas.microsoft.com/office/drawing/2014/main" id="{CA6954E0-A01E-F654-0C1E-637AA41216F3}"/>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3628" b="97461" l="7935" r="93370">
                        <a14:foregroundMark x1="50109" y1="6046" x2="50326" y2="8585"/>
                        <a14:foregroundMark x1="59022" y1="3869" x2="59022" y2="3869"/>
                        <a14:foregroundMark x1="92935" y1="35429" x2="92935" y2="35429"/>
                        <a14:foregroundMark x1="77500" y1="39420" x2="74022" y2="51632"/>
                        <a14:foregroundMark x1="59022" y1="36155" x2="59891" y2="42080"/>
                        <a14:foregroundMark x1="75217" y1="49577" x2="80000" y2="54776"/>
                        <a14:foregroundMark x1="93261" y1="51149" x2="93261" y2="51149"/>
                        <a14:foregroundMark x1="93043" y1="35429" x2="93043" y2="35429"/>
                        <a14:foregroundMark x1="93478" y1="35913" x2="93478" y2="35913"/>
                        <a14:foregroundMark x1="50000" y1="51391" x2="55109" y2="58283"/>
                        <a14:foregroundMark x1="8152" y1="46796" x2="8152" y2="46796"/>
                        <a14:foregroundMark x1="42609" y1="92503" x2="42609" y2="92503"/>
                        <a14:foregroundMark x1="68696" y1="94438" x2="68696" y2="94438"/>
                        <a14:foregroundMark x1="44022" y1="95042" x2="44022" y2="95042"/>
                        <a14:foregroundMark x1="68370" y1="97461" x2="68370" y2="97461"/>
                        <a14:foregroundMark x1="80652" y1="21282" x2="80652" y2="21282"/>
                      </a14:backgroundRemoval>
                    </a14:imgEffect>
                  </a14:imgLayer>
                </a14:imgProps>
              </a:ext>
              <a:ext uri="{28A0092B-C50C-407E-A947-70E740481C1C}">
                <a14:useLocalDpi xmlns:a14="http://schemas.microsoft.com/office/drawing/2010/main" val="0"/>
              </a:ext>
            </a:extLst>
          </a:blip>
          <a:srcRect/>
          <a:stretch>
            <a:fillRect/>
          </a:stretch>
        </p:blipFill>
        <p:spPr bwMode="auto">
          <a:xfrm>
            <a:off x="5895703" y="3984602"/>
            <a:ext cx="3166654" cy="28464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Hình ảnh Trái Tim Và Máy Bay Giấy PNG , Máy Bay Giấy, Tim, Yêu Và Quý PNG  và Vector với nền trong suốt để tải xuống miễn phí">
            <a:extLst>
              <a:ext uri="{FF2B5EF4-FFF2-40B4-BE49-F238E27FC236}">
                <a16:creationId xmlns:a16="http://schemas.microsoft.com/office/drawing/2014/main" id="{711BE022-4952-DB9E-8C3D-3450FB70A104}"/>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10000" r="91146">
                        <a14:foregroundMark x1="91146" y1="11250" x2="91146" y2="11250"/>
                        <a14:foregroundMark x1="60625" y1="59219" x2="60625" y2="59219"/>
                        <a14:foregroundMark x1="37396" y1="67344" x2="37396" y2="67344"/>
                        <a14:foregroundMark x1="12188" y1="75938" x2="12188" y2="75938"/>
                        <a14:foregroundMark x1="45104" y1="59531" x2="45104" y2="59531"/>
                        <a14:foregroundMark x1="49896" y1="52812" x2="49896" y2="52812"/>
                        <a14:foregroundMark x1="47292" y1="50313" x2="47292" y2="50313"/>
                        <a14:foregroundMark x1="47188" y1="54531" x2="47188" y2="54531"/>
                        <a14:foregroundMark x1="12708" y1="85781" x2="12708" y2="85781"/>
                        <a14:backgroundMark x1="48438" y1="52656" x2="48438" y2="52656"/>
                        <a14:backgroundMark x1="14688" y1="86094" x2="14688" y2="86094"/>
                      </a14:backgroundRemoval>
                    </a14:imgEffect>
                  </a14:imgLayer>
                </a14:imgProps>
              </a:ext>
              <a:ext uri="{28A0092B-C50C-407E-A947-70E740481C1C}">
                <a14:useLocalDpi xmlns:a14="http://schemas.microsoft.com/office/drawing/2010/main" val="0"/>
              </a:ext>
            </a:extLst>
          </a:blip>
          <a:srcRect t="33426" r="35481"/>
          <a:stretch/>
        </p:blipFill>
        <p:spPr bwMode="auto">
          <a:xfrm rot="1376686">
            <a:off x="7328425" y="-933208"/>
            <a:ext cx="3991011" cy="27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05962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186CB482-C5C3-A3DC-299A-0709B2C4A1FB}"/>
              </a:ext>
            </a:extLst>
          </p:cNvPr>
          <p:cNvSpPr/>
          <p:nvPr/>
        </p:nvSpPr>
        <p:spPr>
          <a:xfrm>
            <a:off x="1605643" y="1625296"/>
            <a:ext cx="8980713" cy="360740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 name="TextBox 2">
            <a:extLst>
              <a:ext uri="{FF2B5EF4-FFF2-40B4-BE49-F238E27FC236}">
                <a16:creationId xmlns:a16="http://schemas.microsoft.com/office/drawing/2014/main" id="{EDAC33B9-F275-BB7C-2B37-54638BC9E249}"/>
              </a:ext>
            </a:extLst>
          </p:cNvPr>
          <p:cNvSpPr txBox="1"/>
          <p:nvPr/>
        </p:nvSpPr>
        <p:spPr>
          <a:xfrm>
            <a:off x="472481" y="573892"/>
            <a:ext cx="575365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1"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Chủ</a:t>
            </a:r>
            <a:r>
              <a:rPr kumimoji="0" lang="en-US" sz="5400" b="1" i="1"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5400" b="1" i="1"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đề</a:t>
            </a:r>
            <a:r>
              <a:rPr kumimoji="0" lang="en-US" sz="5400" b="1" i="1"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5400" b="1" i="1"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tuần</a:t>
            </a:r>
            <a:r>
              <a:rPr kumimoji="0" lang="en-US" sz="5400" b="1" i="1"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14:</a:t>
            </a:r>
          </a:p>
        </p:txBody>
      </p:sp>
      <p:pic>
        <p:nvPicPr>
          <p:cNvPr id="6" name="Picture 5">
            <a:extLst>
              <a:ext uri="{FF2B5EF4-FFF2-40B4-BE49-F238E27FC236}">
                <a16:creationId xmlns:a16="http://schemas.microsoft.com/office/drawing/2014/main" id="{34B77987-CA13-2212-C833-B12DE33D489C}"/>
              </a:ext>
            </a:extLst>
          </p:cNvPr>
          <p:cNvPicPr>
            <a:picLocks noChangeAspect="1"/>
          </p:cNvPicPr>
          <p:nvPr/>
        </p:nvPicPr>
        <p:blipFill>
          <a:blip r:embed="rId3"/>
          <a:stretch>
            <a:fillRect/>
          </a:stretch>
        </p:blipFill>
        <p:spPr>
          <a:xfrm>
            <a:off x="1783046" y="2046217"/>
            <a:ext cx="8687553" cy="2786113"/>
          </a:xfrm>
          <a:prstGeom prst="rect">
            <a:avLst/>
          </a:prstGeom>
        </p:spPr>
      </p:pic>
    </p:spTree>
    <p:extLst>
      <p:ext uri="{BB962C8B-B14F-4D97-AF65-F5344CB8AC3E}">
        <p14:creationId xmlns:p14="http://schemas.microsoft.com/office/powerpoint/2010/main" val="56850142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2" name="矩形: 圆角 2">
            <a:extLst>
              <a:ext uri="{FF2B5EF4-FFF2-40B4-BE49-F238E27FC236}">
                <a16:creationId xmlns:a16="http://schemas.microsoft.com/office/drawing/2014/main" id="{DF0FEE51-7F38-9C92-01DD-F8EEFDE4F457}"/>
              </a:ext>
            </a:extLst>
          </p:cNvPr>
          <p:cNvSpPr/>
          <p:nvPr/>
        </p:nvSpPr>
        <p:spPr>
          <a:xfrm>
            <a:off x="409338" y="163285"/>
            <a:ext cx="11373324" cy="6531429"/>
          </a:xfrm>
          <a:prstGeom prst="roundRect">
            <a:avLst>
              <a:gd name="adj" fmla="val 21184"/>
            </a:avLst>
          </a:prstGeom>
          <a:solidFill>
            <a:schemeClr val="bg1"/>
          </a:solidFill>
          <a:ln>
            <a:noFill/>
          </a:ln>
          <a:effectLst>
            <a:outerShdw blurRad="127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 name="Rounded Rectangle 5">
            <a:extLst>
              <a:ext uri="{FF2B5EF4-FFF2-40B4-BE49-F238E27FC236}">
                <a16:creationId xmlns:a16="http://schemas.microsoft.com/office/drawing/2014/main" id="{E23365CB-31B9-342B-9B62-AFEC6E81DA34}"/>
              </a:ext>
            </a:extLst>
          </p:cNvPr>
          <p:cNvSpPr/>
          <p:nvPr/>
        </p:nvSpPr>
        <p:spPr>
          <a:xfrm>
            <a:off x="349857" y="226031"/>
            <a:ext cx="11331860" cy="887259"/>
          </a:xfrm>
          <a:prstGeom prst="roundRect">
            <a:avLst>
              <a:gd name="adj" fmla="val 32770"/>
            </a:avLst>
          </a:prstGeom>
          <a:solidFill>
            <a:schemeClr val="accent6">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dirty="0">
                <a:solidFill>
                  <a:prstClr val="black"/>
                </a:solidFill>
                <a:latin typeface="Calibri" panose="020F0502020204030204" pitchFamily="34" charset="0"/>
                <a:cs typeface="Calibri" panose="020F0502020204030204" pitchFamily="34" charset="0"/>
              </a:rPr>
              <a:t>T</a:t>
            </a:r>
            <a:r>
              <a:rPr lang="vi-VN" sz="3600" b="1" dirty="0">
                <a:solidFill>
                  <a:prstClr val="black"/>
                </a:solidFill>
                <a:latin typeface="Calibri" panose="020F0502020204030204" pitchFamily="34" charset="0"/>
                <a:cs typeface="Calibri" panose="020F0502020204030204" pitchFamily="34" charset="0"/>
              </a:rPr>
              <a:t>rình diễn và bình chọn tiết mục giới thiệu sách ấn tượng </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8C092DCE-6DE8-5E60-E056-B6B5FD074A6A}"/>
              </a:ext>
            </a:extLst>
          </p:cNvPr>
          <p:cNvPicPr>
            <a:picLocks noChangeAspect="1"/>
          </p:cNvPicPr>
          <p:nvPr/>
        </p:nvPicPr>
        <p:blipFill>
          <a:blip r:embed="rId3"/>
          <a:stretch>
            <a:fillRect/>
          </a:stretch>
        </p:blipFill>
        <p:spPr>
          <a:xfrm>
            <a:off x="1043683" y="1637977"/>
            <a:ext cx="9816101" cy="3244767"/>
          </a:xfrm>
          <a:prstGeom prst="rect">
            <a:avLst/>
          </a:prstGeom>
        </p:spPr>
      </p:pic>
    </p:spTree>
    <p:extLst>
      <p:ext uri="{BB962C8B-B14F-4D97-AF65-F5344CB8AC3E}">
        <p14:creationId xmlns:p14="http://schemas.microsoft.com/office/powerpoint/2010/main" val="2926231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pic>
        <p:nvPicPr>
          <p:cNvPr id="14" name="Picture 13" descr="A stage with red curtains&#10;&#10;Description automatically generated with low confidence">
            <a:extLst>
              <a:ext uri="{FF2B5EF4-FFF2-40B4-BE49-F238E27FC236}">
                <a16:creationId xmlns:a16="http://schemas.microsoft.com/office/drawing/2014/main" id="{6931579B-302C-74D7-B842-328F8C5E6B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994576"/>
          </a:xfrm>
          <a:prstGeom prst="rect">
            <a:avLst/>
          </a:prstGeom>
        </p:spPr>
      </p:pic>
      <p:pic>
        <p:nvPicPr>
          <p:cNvPr id="3" name="图片 2" descr="43"/>
          <p:cNvPicPr>
            <a:picLocks noChangeAspect="1"/>
          </p:cNvPicPr>
          <p:nvPr/>
        </p:nvPicPr>
        <p:blipFill>
          <a:blip r:embed="rId4"/>
          <a:stretch>
            <a:fillRect/>
          </a:stretch>
        </p:blipFill>
        <p:spPr>
          <a:xfrm>
            <a:off x="-635" y="0"/>
            <a:ext cx="1435100" cy="1924685"/>
          </a:xfrm>
          <a:prstGeom prst="rect">
            <a:avLst/>
          </a:prstGeom>
        </p:spPr>
      </p:pic>
      <p:pic>
        <p:nvPicPr>
          <p:cNvPr id="5" name="Picture 4">
            <a:extLst>
              <a:ext uri="{FF2B5EF4-FFF2-40B4-BE49-F238E27FC236}">
                <a16:creationId xmlns:a16="http://schemas.microsoft.com/office/drawing/2014/main" id="{EBA42C16-D17B-D54B-4BE7-245332EBAA54}"/>
              </a:ext>
            </a:extLst>
          </p:cNvPr>
          <p:cNvPicPr>
            <a:picLocks noChangeAspect="1"/>
          </p:cNvPicPr>
          <p:nvPr/>
        </p:nvPicPr>
        <p:blipFill>
          <a:blip r:embed="rId5"/>
          <a:stretch>
            <a:fillRect/>
          </a:stretch>
        </p:blipFill>
        <p:spPr>
          <a:xfrm>
            <a:off x="2349234" y="2430089"/>
            <a:ext cx="7596274" cy="2901948"/>
          </a:xfrm>
          <a:prstGeom prst="rect">
            <a:avLst/>
          </a:prstGeom>
        </p:spPr>
      </p:pic>
    </p:spTree>
    <p:extLst>
      <p:ext uri="{BB962C8B-B14F-4D97-AF65-F5344CB8AC3E}">
        <p14:creationId xmlns:p14="http://schemas.microsoft.com/office/powerpoint/2010/main" val="175178745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799"/>
        <p:cNvGrpSpPr/>
        <p:nvPr/>
      </p:nvGrpSpPr>
      <p:grpSpPr>
        <a:xfrm>
          <a:off x="0" y="0"/>
          <a:ext cx="0" cy="0"/>
          <a:chOff x="0" y="0"/>
          <a:chExt cx="0" cy="0"/>
        </a:xfrm>
      </p:grpSpPr>
      <p:sp>
        <p:nvSpPr>
          <p:cNvPr id="12" name="任意多边形: 形状 40">
            <a:extLst>
              <a:ext uri="{FF2B5EF4-FFF2-40B4-BE49-F238E27FC236}">
                <a16:creationId xmlns:a16="http://schemas.microsoft.com/office/drawing/2014/main" id="{800A8157-02C9-7955-63FB-83B917B4BB0A}"/>
              </a:ext>
            </a:extLst>
          </p:cNvPr>
          <p:cNvSpPr/>
          <p:nvPr/>
        </p:nvSpPr>
        <p:spPr>
          <a:xfrm>
            <a:off x="393406" y="1486782"/>
            <a:ext cx="11419366" cy="3537282"/>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accent4">
              <a:lumMod val="20000"/>
              <a:lumOff val="80000"/>
              <a:alpha val="67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13" name="TextBox 12">
            <a:extLst>
              <a:ext uri="{FF2B5EF4-FFF2-40B4-BE49-F238E27FC236}">
                <a16:creationId xmlns:a16="http://schemas.microsoft.com/office/drawing/2014/main" id="{9EB16EAF-378F-5C3D-E6FD-1ED50DB09667}"/>
              </a:ext>
            </a:extLst>
          </p:cNvPr>
          <p:cNvSpPr txBox="1"/>
          <p:nvPr/>
        </p:nvSpPr>
        <p:spPr>
          <a:xfrm>
            <a:off x="2156874" y="2057457"/>
            <a:ext cx="9350029" cy="1077218"/>
          </a:xfrm>
          <a:prstGeom prst="rect">
            <a:avLst/>
          </a:prstGeom>
          <a:noFill/>
        </p:spPr>
        <p:txBody>
          <a:bodyPr wrap="square" rtlCol="0">
            <a:spAutoFit/>
          </a:bodyPr>
          <a:lstStyle/>
          <a:p>
            <a:pPr lvl="0" algn="just">
              <a:defRPr/>
            </a:pPr>
            <a:r>
              <a:rPr lang="vi-VN" sz="3200" dirty="0">
                <a:solidFill>
                  <a:prstClr val="black"/>
                </a:solidFill>
                <a:latin typeface="Calibri" panose="020F0502020204030204" pitchFamily="34" charset="0"/>
                <a:cs typeface="Calibri" panose="020F0502020204030204" pitchFamily="34" charset="0"/>
              </a:rPr>
              <a:t>Chia sẻ với người thân về cuốn sách mà em muốn tìm đọc sau khi nghe giới thiệu </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6" name="Picture 15">
            <a:extLst>
              <a:ext uri="{FF2B5EF4-FFF2-40B4-BE49-F238E27FC236}">
                <a16:creationId xmlns:a16="http://schemas.microsoft.com/office/drawing/2014/main" id="{1457A6DC-46A2-46AA-D4A8-1C145B8976AE}"/>
              </a:ext>
            </a:extLst>
          </p:cNvPr>
          <p:cNvPicPr>
            <a:picLocks noChangeAspect="1"/>
          </p:cNvPicPr>
          <p:nvPr/>
        </p:nvPicPr>
        <p:blipFill>
          <a:blip r:embed="rId3"/>
          <a:stretch>
            <a:fillRect/>
          </a:stretch>
        </p:blipFill>
        <p:spPr>
          <a:xfrm rot="737208" flipH="1">
            <a:off x="964760" y="1974806"/>
            <a:ext cx="919996" cy="919996"/>
          </a:xfrm>
          <a:prstGeom prst="rect">
            <a:avLst/>
          </a:prstGeom>
        </p:spPr>
      </p:pic>
      <p:pic>
        <p:nvPicPr>
          <p:cNvPr id="25" name="Picture 24">
            <a:extLst>
              <a:ext uri="{FF2B5EF4-FFF2-40B4-BE49-F238E27FC236}">
                <a16:creationId xmlns:a16="http://schemas.microsoft.com/office/drawing/2014/main" id="{A811E5C2-A0B3-5E56-CF32-2325EEF5DADA}"/>
              </a:ext>
            </a:extLst>
          </p:cNvPr>
          <p:cNvPicPr>
            <a:picLocks noChangeAspect="1"/>
          </p:cNvPicPr>
          <p:nvPr/>
        </p:nvPicPr>
        <p:blipFill>
          <a:blip r:embed="rId4"/>
          <a:stretch>
            <a:fillRect/>
          </a:stretch>
        </p:blipFill>
        <p:spPr>
          <a:xfrm>
            <a:off x="4181181" y="180840"/>
            <a:ext cx="4127350" cy="1286367"/>
          </a:xfrm>
          <a:prstGeom prst="rect">
            <a:avLst/>
          </a:prstGeom>
        </p:spPr>
      </p:pic>
    </p:spTree>
    <p:extLst>
      <p:ext uri="{BB962C8B-B14F-4D97-AF65-F5344CB8AC3E}">
        <p14:creationId xmlns:p14="http://schemas.microsoft.com/office/powerpoint/2010/main" val="2987592318"/>
      </p:ext>
    </p:extLst>
  </p:cSld>
  <p:clrMapOvr>
    <a:masterClrMapping/>
  </p:clrMapOvr>
  <mc:AlternateContent xmlns:mc="http://schemas.openxmlformats.org/markup-compatibility/2006" xmlns:p15="http://schemas.microsoft.com/office/powerpoint/2012/main">
    <mc:Choice Requires="p15">
      <p:transition>
        <p15:prstTrans prst="airplan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trips(downLeft)">
                                      <p:cBhvr>
                                        <p:cTn id="7" dur="1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pic>
        <p:nvPicPr>
          <p:cNvPr id="6150" name="Picture 6" descr="Premium Vector | Happy cute kids smile with teacher together">
            <a:extLst>
              <a:ext uri="{FF2B5EF4-FFF2-40B4-BE49-F238E27FC236}">
                <a16:creationId xmlns:a16="http://schemas.microsoft.com/office/drawing/2014/main" id="{5FD5BC3C-9165-9AFF-D19F-792D9F29AA9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806" b="91378" l="6900" r="92750">
                        <a14:foregroundMark x1="48800" y1="9890" x2="50950" y2="13187"/>
                        <a14:foregroundMark x1="50350" y1="38969" x2="50900" y2="45816"/>
                        <a14:foregroundMark x1="50200" y1="39138" x2="51050" y2="43449"/>
                        <a14:foregroundMark x1="52200" y1="54691" x2="52550" y2="60270"/>
                        <a14:foregroundMark x1="47650" y1="52747" x2="48500" y2="60609"/>
                        <a14:foregroundMark x1="36500" y1="33812" x2="36500" y2="33812"/>
                        <a14:foregroundMark x1="36000" y1="33052" x2="36000" y2="33052"/>
                        <a14:foregroundMark x1="38700" y1="38969" x2="38700" y2="38969"/>
                        <a14:foregroundMark x1="42550" y1="39138" x2="41000" y2="40152"/>
                        <a14:foregroundMark x1="35350" y1="31445" x2="35350" y2="31445"/>
                        <a14:foregroundMark x1="41600" y1="60270" x2="41600" y2="60270"/>
                        <a14:foregroundMark x1="43000" y1="58833" x2="43000" y2="58833"/>
                        <a14:foregroundMark x1="42550" y1="54353" x2="42550" y2="54353"/>
                        <a14:foregroundMark x1="32050" y1="70330" x2="32050" y2="70330"/>
                        <a14:foregroundMark x1="32150" y1="67963" x2="31000" y2="73795"/>
                        <a14:foregroundMark x1="33900" y1="82249" x2="32850" y2="90110"/>
                        <a14:foregroundMark x1="32850" y1="90110" x2="32500" y2="90110"/>
                        <a14:foregroundMark x1="37750" y1="82249" x2="39800" y2="89265"/>
                        <a14:foregroundMark x1="39800" y1="89265" x2="40350" y2="89772"/>
                        <a14:foregroundMark x1="39300" y1="69315" x2="39300" y2="69315"/>
                        <a14:foregroundMark x1="40350" y1="69738" x2="40350" y2="69738"/>
                        <a14:foregroundMark x1="33700" y1="63990" x2="33700" y2="63990"/>
                        <a14:foregroundMark x1="25450" y1="57312" x2="25200" y2="70076"/>
                        <a14:foregroundMark x1="28950" y1="62384" x2="28950" y2="62384"/>
                        <a14:foregroundMark x1="12300" y1="49197" x2="10050" y2="81150"/>
                        <a14:foregroundMark x1="6900" y1="47675" x2="6900" y2="47675"/>
                        <a14:foregroundMark x1="16550" y1="48183" x2="16550" y2="48183"/>
                        <a14:foregroundMark x1="24850" y1="40744" x2="24850" y2="40744"/>
                        <a14:foregroundMark x1="25650" y1="39814" x2="25650" y2="39814"/>
                        <a14:foregroundMark x1="26500" y1="41505" x2="26500" y2="41505"/>
                        <a14:foregroundMark x1="19950" y1="68555" x2="19950" y2="68555"/>
                        <a14:foregroundMark x1="21950" y1="80304" x2="21950" y2="80304"/>
                        <a14:foregroundMark x1="21800" y1="88166" x2="21800" y2="88166"/>
                        <a14:foregroundMark x1="13550" y1="89349" x2="13550" y2="89349"/>
                        <a14:foregroundMark x1="13200" y1="83855" x2="13200" y2="83855"/>
                        <a14:foregroundMark x1="9350" y1="89941" x2="9350" y2="89941"/>
                        <a14:foregroundMark x1="45350" y1="89518" x2="45350" y2="89518"/>
                        <a14:foregroundMark x1="59200" y1="88757" x2="59200" y2="88757"/>
                        <a14:foregroundMark x1="63950" y1="90955" x2="63950" y2="90955"/>
                        <a14:foregroundMark x1="63350" y1="85461" x2="63350" y2="85461"/>
                        <a14:foregroundMark x1="59050" y1="84869" x2="59050" y2="84869"/>
                        <a14:foregroundMark x1="51150" y1="77937" x2="51150" y2="77937"/>
                        <a14:foregroundMark x1="59650" y1="83432" x2="59650" y2="83432"/>
                        <a14:foregroundMark x1="73500" y1="45816" x2="74800" y2="65427"/>
                        <a14:foregroundMark x1="74800" y1="65427" x2="74100" y2="69315"/>
                        <a14:foregroundMark x1="70800" y1="69653" x2="70800" y2="69653"/>
                        <a14:foregroundMark x1="72000" y1="66103" x2="71850" y2="71090"/>
                        <a14:foregroundMark x1="77700" y1="71851" x2="77700" y2="71851"/>
                        <a14:foregroundMark x1="69350" y1="55959" x2="69350" y2="55959"/>
                        <a14:foregroundMark x1="68850" y1="55959" x2="68850" y2="55959"/>
                        <a14:foregroundMark x1="70800" y1="81150" x2="70500" y2="89349"/>
                        <a14:foregroundMark x1="75350" y1="82333" x2="77100" y2="89856"/>
                        <a14:foregroundMark x1="77100" y1="89856" x2="77350" y2="90363"/>
                        <a14:foregroundMark x1="84800" y1="80896" x2="84900" y2="90955"/>
                        <a14:foregroundMark x1="87700" y1="89941" x2="89100" y2="90110"/>
                        <a14:foregroundMark x1="90750" y1="71090" x2="92250" y2="73204"/>
                        <a14:foregroundMark x1="92750" y1="46492" x2="92750" y2="46492"/>
                        <a14:foregroundMark x1="59750" y1="64413" x2="57700" y2="71090"/>
                        <a14:foregroundMark x1="50800" y1="71429" x2="51700" y2="88673"/>
                        <a14:foregroundMark x1="51700" y1="88673" x2="52100" y2="90110"/>
                        <a14:foregroundMark x1="46600" y1="69653" x2="46850" y2="87405"/>
                        <a14:foregroundMark x1="27550" y1="90702" x2="27550" y2="90702"/>
                        <a14:foregroundMark x1="14150" y1="68555" x2="14150" y2="68555"/>
                        <a14:foregroundMark x1="7250" y1="59256" x2="7250" y2="59256"/>
                        <a14:foregroundMark x1="36700" y1="29163" x2="36700" y2="29163"/>
                        <a14:foregroundMark x1="35000" y1="27980" x2="35000" y2="27980"/>
                        <a14:foregroundMark x1="33600" y1="28149" x2="33600" y2="28149"/>
                        <a14:foregroundMark x1="33450" y1="27388" x2="33450" y2="27388"/>
                        <a14:foregroundMark x1="33900" y1="26796" x2="33900" y2="26796"/>
                        <a14:foregroundMark x1="65950" y1="71598" x2="65950" y2="71598"/>
                        <a14:foregroundMark x1="13200" y1="80389" x2="12650" y2="87236"/>
                        <a14:foregroundMark x1="12650" y1="87236" x2="13000" y2="88081"/>
                        <a14:foregroundMark x1="9800" y1="81741" x2="10450" y2="87405"/>
                        <a14:foregroundMark x1="22550" y1="86898" x2="21800" y2="89349"/>
                        <a14:foregroundMark x1="26850" y1="86982" x2="27400" y2="88504"/>
                        <a14:foregroundMark x1="26700" y1="87489" x2="27050" y2="88757"/>
                        <a14:foregroundMark x1="29100" y1="89011" x2="29100" y2="89011"/>
                        <a14:foregroundMark x1="29200" y1="89265" x2="29950" y2="91378"/>
                        <a14:foregroundMark x1="40800" y1="54861" x2="40800" y2="54861"/>
                        <a14:foregroundMark x1="41150" y1="55452" x2="41150" y2="55452"/>
                        <a14:foregroundMark x1="88700" y1="88081" x2="88700" y2="88081"/>
                        <a14:foregroundMark x1="32800" y1="29332" x2="32800" y2="29332"/>
                        <a14:foregroundMark x1="34700" y1="27303" x2="34700" y2="27303"/>
                        <a14:foregroundMark x1="34400" y1="26881" x2="34400" y2="26881"/>
                        <a14:backgroundMark x1="11550" y1="81403" x2="11800" y2="83516"/>
                        <a14:backgroundMark x1="42250" y1="56298" x2="42250" y2="56298"/>
                        <a14:backgroundMark x1="42138" y1="55452" x2="42050" y2="56636"/>
                        <a14:backgroundMark x1="42200" y1="54607" x2="42138" y2="55452"/>
                        <a14:backgroundMark x1="39700" y1="59087" x2="39700" y2="59087"/>
                        <a14:backgroundMark x1="39650" y1="59087" x2="41650" y2="57988"/>
                        <a14:backgroundMark x1="38950" y1="59763" x2="38950" y2="59763"/>
                        <a14:backgroundMark x1="30450" y1="52240" x2="30450" y2="52240"/>
                        <a14:backgroundMark x1="40050" y1="43872" x2="40050" y2="43872"/>
                        <a14:backgroundMark x1="40850" y1="43364" x2="40850" y2="43364"/>
                        <a14:backgroundMark x1="53550" y1="47844" x2="53550" y2="47844"/>
                        <a14:backgroundMark x1="49250" y1="71006" x2="49300" y2="82925"/>
                        <a14:backgroundMark x1="73300" y1="78614" x2="73650" y2="87828"/>
                        <a14:backgroundMark x1="82100" y1="58918" x2="82100" y2="58918"/>
                        <a14:backgroundMark x1="36300" y1="29755" x2="36300" y2="29755"/>
                        <a14:backgroundMark x1="34250" y1="26965" x2="34250" y2="26965"/>
                        <a14:backgroundMark x1="34400" y1="27557" x2="34400" y2="27557"/>
                      </a14:backgroundRemoval>
                    </a14:imgEffect>
                  </a14:imgLayer>
                </a14:imgProps>
              </a:ext>
              <a:ext uri="{28A0092B-C50C-407E-A947-70E740481C1C}">
                <a14:useLocalDpi xmlns:a14="http://schemas.microsoft.com/office/drawing/2010/main" val="0"/>
              </a:ext>
            </a:extLst>
          </a:blip>
          <a:srcRect/>
          <a:stretch>
            <a:fillRect/>
          </a:stretch>
        </p:blipFill>
        <p:spPr bwMode="auto">
          <a:xfrm>
            <a:off x="1463160" y="1710633"/>
            <a:ext cx="9265680" cy="548099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64787734-DDA8-B9AE-A27F-F3C3C76030EC}"/>
              </a:ext>
            </a:extLst>
          </p:cNvPr>
          <p:cNvPicPr>
            <a:picLocks noChangeAspect="1"/>
          </p:cNvPicPr>
          <p:nvPr/>
        </p:nvPicPr>
        <p:blipFill>
          <a:blip r:embed="rId5"/>
          <a:stretch>
            <a:fillRect/>
          </a:stretch>
        </p:blipFill>
        <p:spPr>
          <a:xfrm>
            <a:off x="783675" y="461947"/>
            <a:ext cx="11138357" cy="1865538"/>
          </a:xfrm>
          <a:prstGeom prst="rect">
            <a:avLst/>
          </a:prstGeom>
        </p:spPr>
      </p:pic>
    </p:spTree>
    <p:extLst>
      <p:ext uri="{BB962C8B-B14F-4D97-AF65-F5344CB8AC3E}">
        <p14:creationId xmlns:p14="http://schemas.microsoft.com/office/powerpoint/2010/main" val="20761421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21000"/>
          </a:stretch>
        </a:blipFill>
        <a:effectLst/>
      </p:bgPr>
    </p:bg>
    <p:spTree>
      <p:nvGrpSpPr>
        <p:cNvPr id="1" name=""/>
        <p:cNvGrpSpPr/>
        <p:nvPr/>
      </p:nvGrpSpPr>
      <p:grpSpPr>
        <a:xfrm>
          <a:off x="0" y="0"/>
          <a:ext cx="0" cy="0"/>
          <a:chOff x="0" y="0"/>
          <a:chExt cx="0" cy="0"/>
        </a:xfrm>
      </p:grpSpPr>
      <p:pic>
        <p:nvPicPr>
          <p:cNvPr id="2056" name="Picture 8">
            <a:extLst>
              <a:ext uri="{FF2B5EF4-FFF2-40B4-BE49-F238E27FC236}">
                <a16:creationId xmlns:a16="http://schemas.microsoft.com/office/drawing/2014/main" id="{021CB6D5-F1B0-0B05-91DF-E724436AF16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869" b="91292" l="9904" r="89936">
                        <a14:foregroundMark x1="34984" y1="27721" x2="40415" y2="36430"/>
                        <a14:foregroundMark x1="40415" y1="36430" x2="40415" y2="36430"/>
                        <a14:foregroundMark x1="49681" y1="28302" x2="53994" y2="35269"/>
                        <a14:foregroundMark x1="42971" y1="46880" x2="41054" y2="56604"/>
                        <a14:foregroundMark x1="41054" y1="56604" x2="41693" y2="56749"/>
                        <a14:foregroundMark x1="27157" y1="49347" x2="27157" y2="49347"/>
                        <a14:foregroundMark x1="23163" y1="47750" x2="29553" y2="52975"/>
                        <a14:foregroundMark x1="27476" y1="50218" x2="30351" y2="53266"/>
                        <a14:foregroundMark x1="20767" y1="49927" x2="20767" y2="49927"/>
                        <a14:foregroundMark x1="20767" y1="49927" x2="22364" y2="50363"/>
                        <a14:foregroundMark x1="29712" y1="50798" x2="31629" y2="51959"/>
                        <a14:foregroundMark x1="37859" y1="46299" x2="36741" y2="50363"/>
                        <a14:foregroundMark x1="48722" y1="46734" x2="53355" y2="52395"/>
                        <a14:foregroundMark x1="35304" y1="87663" x2="29872" y2="91292"/>
                        <a14:foregroundMark x1="48562" y1="87954" x2="51438" y2="90566"/>
                      </a14:backgroundRemoval>
                    </a14:imgEffect>
                  </a14:imgLayer>
                </a14:imgProps>
              </a:ext>
              <a:ext uri="{28A0092B-C50C-407E-A947-70E740481C1C}">
                <a14:useLocalDpi xmlns:a14="http://schemas.microsoft.com/office/drawing/2010/main" val="0"/>
              </a:ext>
            </a:extLst>
          </a:blip>
          <a:srcRect/>
          <a:stretch>
            <a:fillRect/>
          </a:stretch>
        </p:blipFill>
        <p:spPr bwMode="auto">
          <a:xfrm>
            <a:off x="9215781" y="2630763"/>
            <a:ext cx="3953071" cy="435090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remium Vector | Happy cute kid girl ready to go to school | Cute kids, Kids  cartoon characters, Cute bear drawings">
            <a:extLst>
              <a:ext uri="{FF2B5EF4-FFF2-40B4-BE49-F238E27FC236}">
                <a16:creationId xmlns:a16="http://schemas.microsoft.com/office/drawing/2014/main" id="{233EEDF7-B4EA-F6F2-4C21-22B6F4B755CA}"/>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42812" y1="25399" x2="45048" y2="33546"/>
                        <a14:foregroundMark x1="54153" y1="24920" x2="57508" y2="33546"/>
                        <a14:foregroundMark x1="58786" y1="23003" x2="55751" y2="29712"/>
                        <a14:foregroundMark x1="38658" y1="88818" x2="38658" y2="88818"/>
                        <a14:foregroundMark x1="57987" y1="89936" x2="57987" y2="89936"/>
                      </a14:backgroundRemoval>
                    </a14:imgEffect>
                  </a14:imgLayer>
                </a14:imgProps>
              </a:ext>
              <a:ext uri="{28A0092B-C50C-407E-A947-70E740481C1C}">
                <a14:useLocalDpi xmlns:a14="http://schemas.microsoft.com/office/drawing/2010/main" val="0"/>
              </a:ext>
            </a:extLst>
          </a:blip>
          <a:srcRect/>
          <a:stretch>
            <a:fillRect/>
          </a:stretch>
        </p:blipFill>
        <p:spPr bwMode="auto">
          <a:xfrm>
            <a:off x="-943770" y="2839268"/>
            <a:ext cx="4117612" cy="411761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C4F3B53B-9C06-F054-7564-77D00E6C6393}"/>
              </a:ext>
            </a:extLst>
          </p:cNvPr>
          <p:cNvPicPr>
            <a:picLocks noChangeAspect="1"/>
          </p:cNvPicPr>
          <p:nvPr/>
        </p:nvPicPr>
        <p:blipFill>
          <a:blip r:embed="rId8"/>
          <a:stretch>
            <a:fillRect/>
          </a:stretch>
        </p:blipFill>
        <p:spPr>
          <a:xfrm>
            <a:off x="1253515" y="1169988"/>
            <a:ext cx="8218120" cy="1450974"/>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1000" b="-11000"/>
          </a:stretch>
        </a:blip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F7D8BD29-647C-87AE-B3B8-199139F3F6DA}"/>
              </a:ext>
            </a:extLst>
          </p:cNvPr>
          <p:cNvSpPr/>
          <p:nvPr/>
        </p:nvSpPr>
        <p:spPr>
          <a:xfrm>
            <a:off x="720069" y="664976"/>
            <a:ext cx="10644617" cy="5634224"/>
          </a:xfrm>
          <a:prstGeom prst="roundRect">
            <a:avLst/>
          </a:prstGeom>
          <a:solidFill>
            <a:schemeClr val="lt1">
              <a:alpha val="80000"/>
            </a:schemeClr>
          </a:solidFill>
          <a:ln w="38100">
            <a:solidFill>
              <a:srgbClr val="F76B6C"/>
            </a:solidFill>
            <a:prstDash val="dashDo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59号-创粗黑"/>
              <a:ea typeface="字魂59号-创粗黑"/>
              <a:cs typeface="+mn-cs"/>
            </a:endParaRPr>
          </a:p>
        </p:txBody>
      </p:sp>
      <p:pic>
        <p:nvPicPr>
          <p:cNvPr id="2" name="5c93d37a20f7b">
            <a:hlinkClick r:id="" action="ppaction://media"/>
            <a:extLst>
              <a:ext uri="{FF2B5EF4-FFF2-40B4-BE49-F238E27FC236}">
                <a16:creationId xmlns:a16="http://schemas.microsoft.com/office/drawing/2014/main" id="{F57A0004-2D1D-62AF-AA1A-52A0148F071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39826" y="5096470"/>
            <a:ext cx="1368800" cy="1368800"/>
          </a:xfrm>
          <a:prstGeom prst="rect">
            <a:avLst/>
          </a:prstGeom>
        </p:spPr>
      </p:pic>
      <p:sp>
        <p:nvSpPr>
          <p:cNvPr id="4" name="TextBox 3">
            <a:extLst>
              <a:ext uri="{FF2B5EF4-FFF2-40B4-BE49-F238E27FC236}">
                <a16:creationId xmlns:a16="http://schemas.microsoft.com/office/drawing/2014/main" id="{0DE7A403-D134-4A46-06BF-02F183ADC6A4}"/>
              </a:ext>
            </a:extLst>
          </p:cNvPr>
          <p:cNvSpPr txBox="1"/>
          <p:nvPr/>
        </p:nvSpPr>
        <p:spPr>
          <a:xfrm>
            <a:off x="1479907" y="846012"/>
            <a:ext cx="9391650" cy="1200329"/>
          </a:xfrm>
          <a:prstGeom prst="rect">
            <a:avLst/>
          </a:prstGeom>
          <a:noFill/>
        </p:spPr>
        <p:txBody>
          <a:bodyPr wrap="square" rtlCol="0">
            <a:spAutoFit/>
          </a:bodyPr>
          <a:lstStyle/>
          <a:p>
            <a:pPr algn="ctr"/>
            <a:r>
              <a:rPr lang="nl-NL"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Nhắm mắt, hít thở sâu, nghiêng đầu sang trái, sang phải, lấy hai tay xoa mắt.</a:t>
            </a:r>
            <a:endParaRPr lang="en-US" sz="36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1026" name="Picture 2" descr="Những lợi ích của hít thở sâu đúng cách với sức khỏe">
            <a:extLst>
              <a:ext uri="{FF2B5EF4-FFF2-40B4-BE49-F238E27FC236}">
                <a16:creationId xmlns:a16="http://schemas.microsoft.com/office/drawing/2014/main" id="{8E8FD606-2647-0F55-9876-170C37EC72D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05149" y="2305573"/>
            <a:ext cx="6219825" cy="3514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081610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549"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fade">
                                      <p:cBhvr>
                                        <p:cTn id="11" dur="500"/>
                                        <p:tgtEl>
                                          <p:spTgt spid="102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5" repeatCount="indefinite" fill="remove" display="0">
                  <p:stCondLst>
                    <p:cond delay="indefinite"/>
                  </p:stCondLst>
                  <p:endCondLst>
                    <p:cond evt="onStopAudio" delay="0">
                      <p:tgtEl>
                        <p:sldTgt/>
                      </p:tgtEl>
                    </p:cond>
                  </p:endCondLst>
                </p:cTn>
                <p:tgtEl>
                  <p:spTgt spid="2"/>
                </p:tgtEl>
              </p:cMediaNode>
            </p:audio>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1000" b="-11000"/>
          </a:stretch>
        </a:blip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F7D8BD29-647C-87AE-B3B8-199139F3F6DA}"/>
              </a:ext>
            </a:extLst>
          </p:cNvPr>
          <p:cNvSpPr/>
          <p:nvPr/>
        </p:nvSpPr>
        <p:spPr>
          <a:xfrm>
            <a:off x="720069" y="664976"/>
            <a:ext cx="10644617" cy="5634224"/>
          </a:xfrm>
          <a:prstGeom prst="roundRect">
            <a:avLst/>
          </a:prstGeom>
          <a:solidFill>
            <a:schemeClr val="lt1">
              <a:alpha val="80000"/>
            </a:schemeClr>
          </a:solidFill>
          <a:ln w="38100">
            <a:solidFill>
              <a:srgbClr val="F76B6C"/>
            </a:solidFill>
            <a:prstDash val="dashDo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59号-创粗黑"/>
              <a:ea typeface="字魂59号-创粗黑"/>
              <a:cs typeface="+mn-cs"/>
            </a:endParaRPr>
          </a:p>
        </p:txBody>
      </p:sp>
      <p:pic>
        <p:nvPicPr>
          <p:cNvPr id="8" name="Picture 2">
            <a:extLst>
              <a:ext uri="{FF2B5EF4-FFF2-40B4-BE49-F238E27FC236}">
                <a16:creationId xmlns:a16="http://schemas.microsoft.com/office/drawing/2014/main" id="{989544EA-1CCF-4A0B-890A-2C52CC9D98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831" y="2229572"/>
            <a:ext cx="2830220" cy="4774053"/>
          </a:xfrm>
          <a:prstGeom prst="rect">
            <a:avLst/>
          </a:prstGeom>
        </p:spPr>
      </p:pic>
      <p:pic>
        <p:nvPicPr>
          <p:cNvPr id="11" name="Picture 3">
            <a:extLst>
              <a:ext uri="{FF2B5EF4-FFF2-40B4-BE49-F238E27FC236}">
                <a16:creationId xmlns:a16="http://schemas.microsoft.com/office/drawing/2014/main" id="{73986F70-04F6-493C-BF5C-A51EC5ACBD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25733" y="2427094"/>
            <a:ext cx="2785077" cy="4430906"/>
          </a:xfrm>
          <a:prstGeom prst="rect">
            <a:avLst/>
          </a:prstGeom>
        </p:spPr>
      </p:pic>
      <p:sp>
        <p:nvSpPr>
          <p:cNvPr id="12" name="Rectangle: Rounded Corners 11">
            <a:extLst>
              <a:ext uri="{FF2B5EF4-FFF2-40B4-BE49-F238E27FC236}">
                <a16:creationId xmlns:a16="http://schemas.microsoft.com/office/drawing/2014/main" id="{37A8ED81-604E-4EFA-8CF9-0E310E4BCE7C}"/>
              </a:ext>
            </a:extLst>
          </p:cNvPr>
          <p:cNvSpPr/>
          <p:nvPr/>
        </p:nvSpPr>
        <p:spPr>
          <a:xfrm>
            <a:off x="1745750" y="649068"/>
            <a:ext cx="9073031" cy="1790054"/>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1744"/>
            <a:r>
              <a:rPr lang="vi-VN" sz="5400" dirty="0">
                <a:solidFill>
                  <a:prstClr val="black"/>
                </a:solidFill>
                <a:latin typeface="Arial" panose="020B0604020202020204" pitchFamily="34" charset="0"/>
                <a:ea typeface="Calibri" panose="020F0502020204030204" pitchFamily="34" charset="0"/>
                <a:cs typeface="Arial" panose="020B0604020202020204" pitchFamily="34" charset="0"/>
              </a:rPr>
              <a:t>Em cảm thấy như thế nào sau khi khởi động?</a:t>
            </a:r>
            <a:endParaRPr kumimoji="0" lang="vi-VN" sz="5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4445727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21000"/>
          </a:stretch>
        </a:blipFill>
        <a:effectLst/>
      </p:bgPr>
    </p:bg>
    <p:spTree>
      <p:nvGrpSpPr>
        <p:cNvPr id="1" name=""/>
        <p:cNvGrpSpPr/>
        <p:nvPr/>
      </p:nvGrpSpPr>
      <p:grpSpPr>
        <a:xfrm>
          <a:off x="0" y="0"/>
          <a:ext cx="0" cy="0"/>
          <a:chOff x="0" y="0"/>
          <a:chExt cx="0" cy="0"/>
        </a:xfrm>
      </p:grpSpPr>
      <p:pic>
        <p:nvPicPr>
          <p:cNvPr id="2056" name="Picture 8">
            <a:extLst>
              <a:ext uri="{FF2B5EF4-FFF2-40B4-BE49-F238E27FC236}">
                <a16:creationId xmlns:a16="http://schemas.microsoft.com/office/drawing/2014/main" id="{021CB6D5-F1B0-0B05-91DF-E724436AF16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869" b="91292" l="9904" r="89936">
                        <a14:foregroundMark x1="34984" y1="27721" x2="40415" y2="36430"/>
                        <a14:foregroundMark x1="40415" y1="36430" x2="40415" y2="36430"/>
                        <a14:foregroundMark x1="49681" y1="28302" x2="53994" y2="35269"/>
                        <a14:foregroundMark x1="42971" y1="46880" x2="41054" y2="56604"/>
                        <a14:foregroundMark x1="41054" y1="56604" x2="41693" y2="56749"/>
                        <a14:foregroundMark x1="27157" y1="49347" x2="27157" y2="49347"/>
                        <a14:foregroundMark x1="23163" y1="47750" x2="29553" y2="52975"/>
                        <a14:foregroundMark x1="27476" y1="50218" x2="30351" y2="53266"/>
                        <a14:foregroundMark x1="20767" y1="49927" x2="20767" y2="49927"/>
                        <a14:foregroundMark x1="20767" y1="49927" x2="22364" y2="50363"/>
                        <a14:foregroundMark x1="29712" y1="50798" x2="31629" y2="51959"/>
                        <a14:foregroundMark x1="37859" y1="46299" x2="36741" y2="50363"/>
                        <a14:foregroundMark x1="48722" y1="46734" x2="53355" y2="52395"/>
                        <a14:foregroundMark x1="35304" y1="87663" x2="29872" y2="91292"/>
                        <a14:foregroundMark x1="48562" y1="87954" x2="51438" y2="90566"/>
                      </a14:backgroundRemoval>
                    </a14:imgEffect>
                  </a14:imgLayer>
                </a14:imgProps>
              </a:ext>
              <a:ext uri="{28A0092B-C50C-407E-A947-70E740481C1C}">
                <a14:useLocalDpi xmlns:a14="http://schemas.microsoft.com/office/drawing/2010/main" val="0"/>
              </a:ext>
            </a:extLst>
          </a:blip>
          <a:srcRect/>
          <a:stretch>
            <a:fillRect/>
          </a:stretch>
        </p:blipFill>
        <p:spPr bwMode="auto">
          <a:xfrm>
            <a:off x="9215781" y="2630763"/>
            <a:ext cx="3953071" cy="435090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remium Vector | Happy cute kid girl ready to go to school | Cute kids, Kids  cartoon characters, Cute bear drawings">
            <a:extLst>
              <a:ext uri="{FF2B5EF4-FFF2-40B4-BE49-F238E27FC236}">
                <a16:creationId xmlns:a16="http://schemas.microsoft.com/office/drawing/2014/main" id="{233EEDF7-B4EA-F6F2-4C21-22B6F4B755CA}"/>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42812" y1="25399" x2="45048" y2="33546"/>
                        <a14:foregroundMark x1="54153" y1="24920" x2="57508" y2="33546"/>
                        <a14:foregroundMark x1="58786" y1="23003" x2="55751" y2="29712"/>
                        <a14:foregroundMark x1="38658" y1="88818" x2="38658" y2="88818"/>
                        <a14:foregroundMark x1="57987" y1="89936" x2="57987" y2="89936"/>
                      </a14:backgroundRemoval>
                    </a14:imgEffect>
                  </a14:imgLayer>
                </a14:imgProps>
              </a:ext>
              <a:ext uri="{28A0092B-C50C-407E-A947-70E740481C1C}">
                <a14:useLocalDpi xmlns:a14="http://schemas.microsoft.com/office/drawing/2010/main" val="0"/>
              </a:ext>
            </a:extLst>
          </a:blip>
          <a:srcRect/>
          <a:stretch>
            <a:fillRect/>
          </a:stretch>
        </p:blipFill>
        <p:spPr bwMode="auto">
          <a:xfrm>
            <a:off x="-943770" y="2839268"/>
            <a:ext cx="4117612" cy="411761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43DD5FC-A0C5-20C7-9391-1EC23EC1B6E1}"/>
              </a:ext>
            </a:extLst>
          </p:cNvPr>
          <p:cNvPicPr>
            <a:picLocks noChangeAspect="1"/>
          </p:cNvPicPr>
          <p:nvPr/>
        </p:nvPicPr>
        <p:blipFill>
          <a:blip r:embed="rId8"/>
          <a:stretch>
            <a:fillRect/>
          </a:stretch>
        </p:blipFill>
        <p:spPr>
          <a:xfrm>
            <a:off x="1761008" y="953879"/>
            <a:ext cx="7498730" cy="2566638"/>
          </a:xfrm>
          <a:prstGeom prst="rect">
            <a:avLst/>
          </a:prstGeom>
        </p:spPr>
      </p:pic>
    </p:spTree>
    <p:extLst>
      <p:ext uri="{BB962C8B-B14F-4D97-AF65-F5344CB8AC3E}">
        <p14:creationId xmlns:p14="http://schemas.microsoft.com/office/powerpoint/2010/main" val="694206577"/>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croll: Horizontal 3">
            <a:extLst>
              <a:ext uri="{FF2B5EF4-FFF2-40B4-BE49-F238E27FC236}">
                <a16:creationId xmlns:a16="http://schemas.microsoft.com/office/drawing/2014/main" id="{7C78652B-29BD-C68B-CF63-BE9F32555848}"/>
              </a:ext>
            </a:extLst>
          </p:cNvPr>
          <p:cNvSpPr/>
          <p:nvPr/>
        </p:nvSpPr>
        <p:spPr>
          <a:xfrm>
            <a:off x="1349829" y="190110"/>
            <a:ext cx="9492342" cy="3281251"/>
          </a:xfrm>
          <a:prstGeom prst="horizontalScroll">
            <a:avLst/>
          </a:prstGeom>
          <a:solidFill>
            <a:srgbClr val="F0DCD4"/>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800" b="1" dirty="0" err="1">
                <a:solidFill>
                  <a:srgbClr val="FC1839"/>
                </a:solidFill>
                <a:latin typeface="Calibri" panose="020F0502020204030204" pitchFamily="34" charset="0"/>
                <a:cs typeface="Calibri" panose="020F0502020204030204" pitchFamily="34" charset="0"/>
              </a:rPr>
              <a:t>Hoạt</a:t>
            </a:r>
            <a:r>
              <a:rPr lang="en-US" sz="4800" b="1" dirty="0">
                <a:solidFill>
                  <a:srgbClr val="FC1839"/>
                </a:solidFill>
                <a:latin typeface="Calibri" panose="020F0502020204030204" pitchFamily="34" charset="0"/>
                <a:cs typeface="Calibri" panose="020F0502020204030204" pitchFamily="34" charset="0"/>
              </a:rPr>
              <a:t> </a:t>
            </a:r>
            <a:r>
              <a:rPr lang="en-US" sz="4800" b="1" dirty="0" err="1">
                <a:solidFill>
                  <a:srgbClr val="FC1839"/>
                </a:solidFill>
                <a:latin typeface="Calibri" panose="020F0502020204030204" pitchFamily="34" charset="0"/>
                <a:cs typeface="Calibri" panose="020F0502020204030204" pitchFamily="34" charset="0"/>
              </a:rPr>
              <a:t>động</a:t>
            </a:r>
            <a:r>
              <a:rPr lang="en-US" sz="4800" b="1" dirty="0">
                <a:solidFill>
                  <a:srgbClr val="FC1839"/>
                </a:solidFill>
                <a:latin typeface="Calibri" panose="020F0502020204030204" pitchFamily="34" charset="0"/>
                <a:cs typeface="Calibri" panose="020F0502020204030204" pitchFamily="34" charset="0"/>
              </a:rPr>
              <a:t> 1: </a:t>
            </a:r>
            <a:r>
              <a:rPr lang="en-US" sz="4800" b="1" dirty="0" err="1">
                <a:solidFill>
                  <a:srgbClr val="FC1839"/>
                </a:solidFill>
                <a:latin typeface="Calibri" panose="020F0502020204030204" pitchFamily="34" charset="0"/>
                <a:cs typeface="Calibri" panose="020F0502020204030204" pitchFamily="34" charset="0"/>
              </a:rPr>
              <a:t>Báo</a:t>
            </a:r>
            <a:r>
              <a:rPr lang="en-US" sz="4800" b="1" dirty="0">
                <a:solidFill>
                  <a:srgbClr val="FC1839"/>
                </a:solidFill>
                <a:latin typeface="Calibri" panose="020F0502020204030204" pitchFamily="34" charset="0"/>
                <a:cs typeface="Calibri" panose="020F0502020204030204" pitchFamily="34" charset="0"/>
              </a:rPr>
              <a:t> </a:t>
            </a:r>
            <a:r>
              <a:rPr lang="en-US" sz="4800" b="1" dirty="0" err="1">
                <a:solidFill>
                  <a:srgbClr val="FC1839"/>
                </a:solidFill>
                <a:latin typeface="Calibri" panose="020F0502020204030204" pitchFamily="34" charset="0"/>
                <a:cs typeface="Calibri" panose="020F0502020204030204" pitchFamily="34" charset="0"/>
              </a:rPr>
              <a:t>cáo</a:t>
            </a:r>
            <a:r>
              <a:rPr lang="en-US" sz="4800" b="1" dirty="0">
                <a:solidFill>
                  <a:srgbClr val="FC1839"/>
                </a:solidFill>
                <a:latin typeface="Calibri" panose="020F0502020204030204" pitchFamily="34" charset="0"/>
                <a:cs typeface="Calibri" panose="020F0502020204030204" pitchFamily="34" charset="0"/>
              </a:rPr>
              <a:t> </a:t>
            </a:r>
            <a:r>
              <a:rPr lang="en-US" sz="4800" b="1" dirty="0" err="1">
                <a:solidFill>
                  <a:srgbClr val="FC1839"/>
                </a:solidFill>
                <a:latin typeface="Calibri" panose="020F0502020204030204" pitchFamily="34" charset="0"/>
                <a:cs typeface="Calibri" panose="020F0502020204030204" pitchFamily="34" charset="0"/>
              </a:rPr>
              <a:t>kết</a:t>
            </a:r>
            <a:r>
              <a:rPr lang="en-US" sz="4800" b="1" dirty="0">
                <a:solidFill>
                  <a:srgbClr val="FC1839"/>
                </a:solidFill>
                <a:latin typeface="Calibri" panose="020F0502020204030204" pitchFamily="34" charset="0"/>
                <a:cs typeface="Calibri" panose="020F0502020204030204" pitchFamily="34" charset="0"/>
              </a:rPr>
              <a:t> </a:t>
            </a:r>
            <a:r>
              <a:rPr lang="en-US" sz="4800" b="1" dirty="0" err="1">
                <a:solidFill>
                  <a:srgbClr val="FC1839"/>
                </a:solidFill>
                <a:latin typeface="Calibri" panose="020F0502020204030204" pitchFamily="34" charset="0"/>
                <a:cs typeface="Calibri" panose="020F0502020204030204" pitchFamily="34" charset="0"/>
              </a:rPr>
              <a:t>quả</a:t>
            </a:r>
            <a:r>
              <a:rPr lang="en-US" sz="4800" b="1" dirty="0">
                <a:solidFill>
                  <a:srgbClr val="FC1839"/>
                </a:solidFill>
                <a:latin typeface="Calibri" panose="020F0502020204030204" pitchFamily="34" charset="0"/>
                <a:cs typeface="Calibri" panose="020F0502020204030204" pitchFamily="34" charset="0"/>
              </a:rPr>
              <a:t> </a:t>
            </a:r>
            <a:r>
              <a:rPr lang="en-US" sz="4800" b="1" dirty="0" err="1">
                <a:solidFill>
                  <a:srgbClr val="FC1839"/>
                </a:solidFill>
                <a:latin typeface="Calibri" panose="020F0502020204030204" pitchFamily="34" charset="0"/>
                <a:cs typeface="Calibri" panose="020F0502020204030204" pitchFamily="34" charset="0"/>
              </a:rPr>
              <a:t>chuẩn</a:t>
            </a:r>
            <a:r>
              <a:rPr lang="en-US" sz="4800" b="1" dirty="0">
                <a:solidFill>
                  <a:srgbClr val="FC1839"/>
                </a:solidFill>
                <a:latin typeface="Calibri" panose="020F0502020204030204" pitchFamily="34" charset="0"/>
                <a:cs typeface="Calibri" panose="020F0502020204030204" pitchFamily="34" charset="0"/>
              </a:rPr>
              <a:t> </a:t>
            </a:r>
            <a:r>
              <a:rPr lang="en-US" sz="4800" b="1" dirty="0" err="1">
                <a:solidFill>
                  <a:srgbClr val="FC1839"/>
                </a:solidFill>
                <a:latin typeface="Calibri" panose="020F0502020204030204" pitchFamily="34" charset="0"/>
                <a:cs typeface="Calibri" panose="020F0502020204030204" pitchFamily="34" charset="0"/>
              </a:rPr>
              <a:t>bị</a:t>
            </a:r>
            <a:r>
              <a:rPr lang="en-US" sz="4800" b="1" dirty="0">
                <a:solidFill>
                  <a:srgbClr val="FC1839"/>
                </a:solidFill>
                <a:latin typeface="Calibri" panose="020F0502020204030204" pitchFamily="34" charset="0"/>
                <a:cs typeface="Calibri" panose="020F0502020204030204" pitchFamily="34" charset="0"/>
              </a:rPr>
              <a:t> </a:t>
            </a:r>
            <a:r>
              <a:rPr lang="en-US" sz="4800" b="1" dirty="0" err="1">
                <a:solidFill>
                  <a:srgbClr val="FC1839"/>
                </a:solidFill>
                <a:latin typeface="Calibri" panose="020F0502020204030204" pitchFamily="34" charset="0"/>
                <a:cs typeface="Calibri" panose="020F0502020204030204" pitchFamily="34" charset="0"/>
              </a:rPr>
              <a:t>kế</a:t>
            </a:r>
            <a:r>
              <a:rPr lang="en-US" sz="4800" b="1" dirty="0">
                <a:solidFill>
                  <a:srgbClr val="FC1839"/>
                </a:solidFill>
                <a:latin typeface="Calibri" panose="020F0502020204030204" pitchFamily="34" charset="0"/>
                <a:cs typeface="Calibri" panose="020F0502020204030204" pitchFamily="34" charset="0"/>
              </a:rPr>
              <a:t> </a:t>
            </a:r>
            <a:r>
              <a:rPr lang="en-US" sz="4800" b="1" dirty="0" err="1">
                <a:solidFill>
                  <a:srgbClr val="FC1839"/>
                </a:solidFill>
                <a:latin typeface="Calibri" panose="020F0502020204030204" pitchFamily="34" charset="0"/>
                <a:cs typeface="Calibri" panose="020F0502020204030204" pitchFamily="34" charset="0"/>
              </a:rPr>
              <a:t>hoạch</a:t>
            </a:r>
            <a:r>
              <a:rPr lang="en-US" sz="4800" b="1" dirty="0">
                <a:solidFill>
                  <a:srgbClr val="FC1839"/>
                </a:solidFill>
                <a:latin typeface="Calibri" panose="020F0502020204030204" pitchFamily="34" charset="0"/>
                <a:cs typeface="Calibri" panose="020F0502020204030204" pitchFamily="34" charset="0"/>
              </a:rPr>
              <a:t> </a:t>
            </a:r>
            <a:r>
              <a:rPr lang="en-US" sz="4800" b="1" dirty="0" err="1">
                <a:solidFill>
                  <a:srgbClr val="FC1839"/>
                </a:solidFill>
                <a:latin typeface="Calibri" panose="020F0502020204030204" pitchFamily="34" charset="0"/>
                <a:cs typeface="Calibri" panose="020F0502020204030204" pitchFamily="34" charset="0"/>
              </a:rPr>
              <a:t>giới</a:t>
            </a:r>
            <a:r>
              <a:rPr lang="en-US" sz="4800" b="1" dirty="0">
                <a:solidFill>
                  <a:srgbClr val="FC1839"/>
                </a:solidFill>
                <a:latin typeface="Calibri" panose="020F0502020204030204" pitchFamily="34" charset="0"/>
                <a:cs typeface="Calibri" panose="020F0502020204030204" pitchFamily="34" charset="0"/>
              </a:rPr>
              <a:t> </a:t>
            </a:r>
            <a:r>
              <a:rPr lang="en-US" sz="4800" b="1" dirty="0" err="1">
                <a:solidFill>
                  <a:srgbClr val="FC1839"/>
                </a:solidFill>
                <a:latin typeface="Calibri" panose="020F0502020204030204" pitchFamily="34" charset="0"/>
                <a:cs typeface="Calibri" panose="020F0502020204030204" pitchFamily="34" charset="0"/>
              </a:rPr>
              <a:t>thiệu</a:t>
            </a:r>
            <a:r>
              <a:rPr lang="en-US" sz="4800" b="1" dirty="0">
                <a:solidFill>
                  <a:srgbClr val="FC1839"/>
                </a:solidFill>
                <a:latin typeface="Calibri" panose="020F0502020204030204" pitchFamily="34" charset="0"/>
                <a:cs typeface="Calibri" panose="020F0502020204030204" pitchFamily="34" charset="0"/>
              </a:rPr>
              <a:t> </a:t>
            </a:r>
            <a:r>
              <a:rPr lang="en-US" sz="4800" b="1" dirty="0" err="1">
                <a:solidFill>
                  <a:srgbClr val="FC1839"/>
                </a:solidFill>
                <a:latin typeface="Calibri" panose="020F0502020204030204" pitchFamily="34" charset="0"/>
                <a:cs typeface="Calibri" panose="020F0502020204030204" pitchFamily="34" charset="0"/>
              </a:rPr>
              <a:t>sách</a:t>
            </a:r>
            <a:r>
              <a:rPr lang="en-US" sz="4800" b="1" dirty="0">
                <a:solidFill>
                  <a:srgbClr val="FC1839"/>
                </a:solidFill>
                <a:latin typeface="Calibri" panose="020F0502020204030204" pitchFamily="34" charset="0"/>
                <a:cs typeface="Calibri" panose="020F0502020204030204" pitchFamily="34" charset="0"/>
              </a:rPr>
              <a:t> </a:t>
            </a:r>
            <a:r>
              <a:rPr lang="en-US" sz="4800" b="1" dirty="0" err="1">
                <a:solidFill>
                  <a:srgbClr val="FC1839"/>
                </a:solidFill>
                <a:latin typeface="Calibri" panose="020F0502020204030204" pitchFamily="34" charset="0"/>
                <a:cs typeface="Calibri" panose="020F0502020204030204" pitchFamily="34" charset="0"/>
              </a:rPr>
              <a:t>của</a:t>
            </a:r>
            <a:r>
              <a:rPr lang="en-US" sz="4800" b="1" dirty="0">
                <a:solidFill>
                  <a:srgbClr val="FC1839"/>
                </a:solidFill>
                <a:latin typeface="Calibri" panose="020F0502020204030204" pitchFamily="34" charset="0"/>
                <a:cs typeface="Calibri" panose="020F0502020204030204" pitchFamily="34" charset="0"/>
              </a:rPr>
              <a:t> </a:t>
            </a:r>
            <a:r>
              <a:rPr lang="en-US" sz="4800" b="1" dirty="0" err="1">
                <a:solidFill>
                  <a:srgbClr val="FC1839"/>
                </a:solidFill>
                <a:latin typeface="Calibri" panose="020F0502020204030204" pitchFamily="34" charset="0"/>
                <a:cs typeface="Calibri" panose="020F0502020204030204" pitchFamily="34" charset="0"/>
              </a:rPr>
              <a:t>nhóm</a:t>
            </a:r>
            <a:r>
              <a:rPr lang="en-US" sz="4800" b="1" dirty="0">
                <a:solidFill>
                  <a:srgbClr val="FC1839"/>
                </a:solidFill>
                <a:latin typeface="Calibri" panose="020F0502020204030204" pitchFamily="34" charset="0"/>
                <a:cs typeface="Calibri" panose="020F0502020204030204" pitchFamily="34" charset="0"/>
              </a:rPr>
              <a:t> </a:t>
            </a:r>
            <a:endParaRPr kumimoji="0" lang="en-US" sz="4800" b="1" i="0" u="none" strike="noStrike" kern="1200" cap="none" spc="0" normalizeH="0" baseline="0" noProof="0" dirty="0">
              <a:ln>
                <a:noFill/>
              </a:ln>
              <a:solidFill>
                <a:srgbClr val="FC1839"/>
              </a:solidFill>
              <a:effectLst/>
              <a:uLnTx/>
              <a:uFillTx/>
              <a:latin typeface="Calibri" panose="020F0502020204030204" pitchFamily="34" charset="0"/>
              <a:cs typeface="Calibri" panose="020F0502020204030204" pitchFamily="34" charset="0"/>
            </a:endParaRPr>
          </a:p>
        </p:txBody>
      </p:sp>
      <p:pic>
        <p:nvPicPr>
          <p:cNvPr id="5" name="Picture 2" descr="Cute cartoon thai student namaste greeting in the school uniform. Free Vector">
            <a:extLst>
              <a:ext uri="{FF2B5EF4-FFF2-40B4-BE49-F238E27FC236}">
                <a16:creationId xmlns:a16="http://schemas.microsoft.com/office/drawing/2014/main" id="{3E5BB327-2CB8-9DBD-9928-3AEE3CD41C8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104167" y="1106836"/>
            <a:ext cx="3283357" cy="502726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te cartoon thai student namaste greeting in the school uniform. Free Vector">
            <a:extLst>
              <a:ext uri="{FF2B5EF4-FFF2-40B4-BE49-F238E27FC236}">
                <a16:creationId xmlns:a16="http://schemas.microsoft.com/office/drawing/2014/main" id="{1A4E4B02-8431-760D-31BA-5DEC44A72F2C}"/>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8888986" y="1150986"/>
            <a:ext cx="3179189" cy="4983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22393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F7D8BD29-647C-87AE-B3B8-199139F3F6DA}"/>
              </a:ext>
            </a:extLst>
          </p:cNvPr>
          <p:cNvSpPr/>
          <p:nvPr/>
        </p:nvSpPr>
        <p:spPr>
          <a:xfrm>
            <a:off x="508628" y="396338"/>
            <a:ext cx="11001201" cy="6290172"/>
          </a:xfrm>
          <a:prstGeom prst="roundRect">
            <a:avLst/>
          </a:prstGeom>
          <a:solidFill>
            <a:schemeClr val="lt1">
              <a:alpha val="80000"/>
            </a:schemeClr>
          </a:solidFill>
          <a:ln w="38100">
            <a:solidFill>
              <a:srgbClr val="F76B6C"/>
            </a:solidFill>
            <a:prstDash val="dashDo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59号-创粗黑"/>
              <a:ea typeface="字魂59号-创粗黑"/>
              <a:cs typeface="+mn-cs"/>
            </a:endParaRPr>
          </a:p>
        </p:txBody>
      </p:sp>
      <p:sp>
        <p:nvSpPr>
          <p:cNvPr id="15" name="TextBox 14">
            <a:extLst>
              <a:ext uri="{FF2B5EF4-FFF2-40B4-BE49-F238E27FC236}">
                <a16:creationId xmlns:a16="http://schemas.microsoft.com/office/drawing/2014/main" id="{960995DC-719E-4CFE-BA35-827A8C7EA691}"/>
              </a:ext>
            </a:extLst>
          </p:cNvPr>
          <p:cNvSpPr txBox="1"/>
          <p:nvPr/>
        </p:nvSpPr>
        <p:spPr>
          <a:xfrm>
            <a:off x="1699516" y="570998"/>
            <a:ext cx="8821221" cy="1323439"/>
          </a:xfrm>
          <a:prstGeom prst="rect">
            <a:avLst/>
          </a:prstGeom>
          <a:noFill/>
        </p:spPr>
        <p:txBody>
          <a:bodyPr wrap="square">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Báo</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cáo</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kết</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quả</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thực</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hiện</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nhiệm</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vụ</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của</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từng</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thành</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viên</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trong</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nhóm</a:t>
            </a:r>
            <a:r>
              <a:rPr kumimoji="0" lang="en-US" sz="4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p:txBody>
      </p:sp>
      <p:sp>
        <p:nvSpPr>
          <p:cNvPr id="2" name="Rectangle: Rounded Corners 1">
            <a:extLst>
              <a:ext uri="{FF2B5EF4-FFF2-40B4-BE49-F238E27FC236}">
                <a16:creationId xmlns:a16="http://schemas.microsoft.com/office/drawing/2014/main" id="{1AABDC09-EC53-A3F2-B4A1-18BD11874ECF}"/>
              </a:ext>
            </a:extLst>
          </p:cNvPr>
          <p:cNvSpPr/>
          <p:nvPr/>
        </p:nvSpPr>
        <p:spPr>
          <a:xfrm>
            <a:off x="1395559" y="2171785"/>
            <a:ext cx="9382032" cy="1511720"/>
          </a:xfrm>
          <a:prstGeom prst="roundRect">
            <a:avLst/>
          </a:prstGeom>
          <a:solidFill>
            <a:schemeClr val="accent4">
              <a:lumMod val="20000"/>
              <a:lumOff val="80000"/>
            </a:schemeClr>
          </a:solidFill>
          <a:ln w="12700" cap="flat" cmpd="sng" algn="ctr">
            <a:solidFill>
              <a:schemeClr val="accent1"/>
            </a:solidFill>
            <a:prstDash val="solid"/>
            <a:miter lim="800000"/>
          </a:ln>
          <a:effectLst/>
        </p:spPr>
        <p:txBody>
          <a:bodyPr rtlCol="0" anchor="ctr"/>
          <a:lstStyle/>
          <a:p>
            <a:pPr marL="571500" lvl="0" indent="-571500" algn="just" defTabSz="914411">
              <a:buFont typeface="Arial" panose="020B0604020202020204" pitchFamily="34" charset="0"/>
              <a:buChar char="•"/>
              <a:defRPr/>
            </a:pPr>
            <a:r>
              <a:rPr lang="vi-VN" sz="3600" kern="0" dirty="0">
                <a:ln w="0"/>
                <a:solidFill>
                  <a:srgbClr val="002060"/>
                </a:solidFill>
                <a:effectLst>
                  <a:outerShdw blurRad="38100" dist="25400" dir="5400000" algn="ctr" rotWithShape="0">
                    <a:srgbClr val="6E747A">
                      <a:alpha val="43000"/>
                    </a:srgbClr>
                  </a:outerShdw>
                </a:effectLst>
                <a:latin typeface="Arial" panose="020B0604020202020204" pitchFamily="34" charset="0"/>
                <a:ea typeface="宋体"/>
                <a:cs typeface="Arial" panose="020B0604020202020204" pitchFamily="34" charset="0"/>
              </a:rPr>
              <a:t>Phân công thư kí ghi chép kết quả của từng thành viên</a:t>
            </a:r>
            <a:endParaRPr kumimoji="0" lang="en-US" sz="3600" b="0" i="0" u="none" strike="noStrike" kern="0" cap="none" spc="0" normalizeH="0" baseline="0" noProof="0" dirty="0">
              <a:ln w="0"/>
              <a:solidFill>
                <a:srgbClr val="002060"/>
              </a:solidFill>
              <a:effectLst>
                <a:outerShdw blurRad="38100" dist="25400" dir="5400000" algn="ctr" rotWithShape="0">
                  <a:srgbClr val="6E747A">
                    <a:alpha val="43000"/>
                  </a:srgbClr>
                </a:outerShdw>
              </a:effectLst>
              <a:uLnTx/>
              <a:uFillTx/>
              <a:latin typeface="Arial" panose="020B0604020202020204" pitchFamily="34" charset="0"/>
              <a:ea typeface="宋体"/>
              <a:cs typeface="Arial" panose="020B0604020202020204" pitchFamily="34" charset="0"/>
            </a:endParaRPr>
          </a:p>
        </p:txBody>
      </p:sp>
      <p:sp>
        <p:nvSpPr>
          <p:cNvPr id="3" name="Rectangle: Rounded Corners 2">
            <a:extLst>
              <a:ext uri="{FF2B5EF4-FFF2-40B4-BE49-F238E27FC236}">
                <a16:creationId xmlns:a16="http://schemas.microsoft.com/office/drawing/2014/main" id="{9B8E29F5-39EF-8586-C400-D61AFC36E8A0}"/>
              </a:ext>
            </a:extLst>
          </p:cNvPr>
          <p:cNvSpPr/>
          <p:nvPr/>
        </p:nvSpPr>
        <p:spPr>
          <a:xfrm>
            <a:off x="1405833" y="4154698"/>
            <a:ext cx="9382032" cy="1511720"/>
          </a:xfrm>
          <a:prstGeom prst="roundRect">
            <a:avLst/>
          </a:prstGeom>
          <a:solidFill>
            <a:schemeClr val="accent4">
              <a:lumMod val="20000"/>
              <a:lumOff val="80000"/>
            </a:schemeClr>
          </a:solidFill>
          <a:ln w="12700" cap="flat" cmpd="sng" algn="ctr">
            <a:solidFill>
              <a:schemeClr val="accent1"/>
            </a:solidFill>
            <a:prstDash val="solid"/>
            <a:miter lim="800000"/>
          </a:ln>
          <a:effectLst/>
        </p:spPr>
        <p:txBody>
          <a:bodyPr rtlCol="0" anchor="ctr"/>
          <a:lstStyle/>
          <a:p>
            <a:pPr marL="571500" lvl="0" indent="-571500" algn="just" defTabSz="914411">
              <a:buFont typeface="Arial" panose="020B0604020202020204" pitchFamily="34" charset="0"/>
              <a:buChar char="•"/>
              <a:defRPr/>
            </a:pPr>
            <a:r>
              <a:rPr lang="en-US" sz="3600" kern="0" dirty="0">
                <a:ln w="0"/>
                <a:solidFill>
                  <a:srgbClr val="002060"/>
                </a:solidFill>
                <a:effectLst>
                  <a:outerShdw blurRad="38100" dist="25400" dir="5400000" algn="ctr" rotWithShape="0">
                    <a:srgbClr val="6E747A">
                      <a:alpha val="43000"/>
                    </a:srgbClr>
                  </a:outerShdw>
                </a:effectLst>
                <a:latin typeface="Arial" panose="020B0604020202020204" pitchFamily="34" charset="0"/>
                <a:ea typeface="宋体"/>
                <a:cs typeface="Arial" panose="020B0604020202020204" pitchFamily="34" charset="0"/>
              </a:rPr>
              <a:t>N</a:t>
            </a:r>
            <a:r>
              <a:rPr lang="vi-VN" sz="3600" kern="0" dirty="0">
                <a:ln w="0"/>
                <a:solidFill>
                  <a:srgbClr val="002060"/>
                </a:solidFill>
                <a:effectLst>
                  <a:outerShdw blurRad="38100" dist="25400" dir="5400000" algn="ctr" rotWithShape="0">
                    <a:srgbClr val="6E747A">
                      <a:alpha val="43000"/>
                    </a:srgbClr>
                  </a:outerShdw>
                </a:effectLst>
                <a:latin typeface="Arial" panose="020B0604020202020204" pitchFamily="34" charset="0"/>
                <a:ea typeface="宋体"/>
                <a:cs typeface="Arial" panose="020B0604020202020204" pitchFamily="34" charset="0"/>
              </a:rPr>
              <a:t>êu những khó khăn và thuận lợi khi thực hiện nhiệm vụ của mình.</a:t>
            </a:r>
            <a:endParaRPr kumimoji="0" lang="en-US" sz="3600" b="0" i="0" u="none" strike="noStrike" kern="0" cap="none" spc="0" normalizeH="0" baseline="0" noProof="0" dirty="0">
              <a:ln w="0"/>
              <a:solidFill>
                <a:srgbClr val="002060"/>
              </a:solidFill>
              <a:effectLst>
                <a:outerShdw blurRad="38100" dist="25400" dir="5400000" algn="ctr" rotWithShape="0">
                  <a:srgbClr val="6E747A">
                    <a:alpha val="43000"/>
                  </a:srgbClr>
                </a:outerShdw>
              </a:effectLst>
              <a:uLnTx/>
              <a:uFillTx/>
              <a:latin typeface="Arial" panose="020B0604020202020204" pitchFamily="34" charset="0"/>
              <a:ea typeface="宋体"/>
              <a:cs typeface="Arial" panose="020B0604020202020204" pitchFamily="34" charset="0"/>
            </a:endParaRPr>
          </a:p>
        </p:txBody>
      </p:sp>
    </p:spTree>
    <p:extLst>
      <p:ext uri="{BB962C8B-B14F-4D97-AF65-F5344CB8AC3E}">
        <p14:creationId xmlns:p14="http://schemas.microsoft.com/office/powerpoint/2010/main" val="3994840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18" name="Rectangle: Rounded Corners 17">
            <a:extLst>
              <a:ext uri="{FF2B5EF4-FFF2-40B4-BE49-F238E27FC236}">
                <a16:creationId xmlns:a16="http://schemas.microsoft.com/office/drawing/2014/main" id="{E50F7BA3-FDEF-27E2-D319-6C6546849F0E}"/>
              </a:ext>
            </a:extLst>
          </p:cNvPr>
          <p:cNvSpPr/>
          <p:nvPr/>
        </p:nvSpPr>
        <p:spPr>
          <a:xfrm>
            <a:off x="483851" y="496056"/>
            <a:ext cx="10904984" cy="6077982"/>
          </a:xfrm>
          <a:prstGeom prst="roundRect">
            <a:avLst/>
          </a:prstGeom>
          <a:solidFill>
            <a:schemeClr val="lt1">
              <a:alpha val="80000"/>
            </a:schemeClr>
          </a:solidFill>
          <a:ln w="38100">
            <a:solidFill>
              <a:srgbClr val="F76B6C"/>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59号-创粗黑"/>
              <a:ea typeface="字魂59号-创粗黑"/>
              <a:cs typeface="+mn-cs"/>
            </a:endParaRPr>
          </a:p>
        </p:txBody>
      </p:sp>
      <p:pic>
        <p:nvPicPr>
          <p:cNvPr id="33" name="图片 15">
            <a:extLst>
              <a:ext uri="{FF2B5EF4-FFF2-40B4-BE49-F238E27FC236}">
                <a16:creationId xmlns:a16="http://schemas.microsoft.com/office/drawing/2014/main" id="{DBFDACEF-4130-4884-8F61-AC8F454BB0C9}"/>
              </a:ext>
            </a:extLst>
          </p:cNvPr>
          <p:cNvPicPr>
            <a:picLocks noChangeAspect="1"/>
          </p:cNvPicPr>
          <p:nvPr/>
        </p:nvPicPr>
        <p:blipFill>
          <a:blip r:embed="rId4"/>
          <a:stretch>
            <a:fillRect/>
          </a:stretch>
        </p:blipFill>
        <p:spPr>
          <a:xfrm rot="20498513">
            <a:off x="2012509" y="287681"/>
            <a:ext cx="1525010" cy="2729768"/>
          </a:xfrm>
          <a:prstGeom prst="rect">
            <a:avLst/>
          </a:prstGeom>
        </p:spPr>
      </p:pic>
      <p:pic>
        <p:nvPicPr>
          <p:cNvPr id="34" name="图片 15">
            <a:extLst>
              <a:ext uri="{FF2B5EF4-FFF2-40B4-BE49-F238E27FC236}">
                <a16:creationId xmlns:a16="http://schemas.microsoft.com/office/drawing/2014/main" id="{EF118FFA-07F6-4AFD-B8DA-19152B36B98A}"/>
              </a:ext>
            </a:extLst>
          </p:cNvPr>
          <p:cNvPicPr>
            <a:picLocks noChangeAspect="1"/>
          </p:cNvPicPr>
          <p:nvPr/>
        </p:nvPicPr>
        <p:blipFill>
          <a:blip r:embed="rId4"/>
          <a:stretch>
            <a:fillRect/>
          </a:stretch>
        </p:blipFill>
        <p:spPr>
          <a:xfrm rot="1521259" flipH="1">
            <a:off x="7884345" y="398569"/>
            <a:ext cx="1525010" cy="2729768"/>
          </a:xfrm>
          <a:prstGeom prst="rect">
            <a:avLst/>
          </a:prstGeom>
        </p:spPr>
      </p:pic>
      <p:pic>
        <p:nvPicPr>
          <p:cNvPr id="35" name="图片 11268" descr="24">
            <a:extLst>
              <a:ext uri="{FF2B5EF4-FFF2-40B4-BE49-F238E27FC236}">
                <a16:creationId xmlns:a16="http://schemas.microsoft.com/office/drawing/2014/main" id="{5F802A18-1827-4C98-A114-F238E2A3F394}"/>
              </a:ext>
            </a:extLst>
          </p:cNvPr>
          <p:cNvPicPr>
            <a:picLocks noChangeAspect="1"/>
          </p:cNvPicPr>
          <p:nvPr/>
        </p:nvPicPr>
        <p:blipFill>
          <a:blip r:embed="rId5"/>
          <a:stretch>
            <a:fillRect/>
          </a:stretch>
        </p:blipFill>
        <p:spPr>
          <a:xfrm>
            <a:off x="2609636" y="1140319"/>
            <a:ext cx="6246688" cy="4766263"/>
          </a:xfrm>
          <a:prstGeom prst="rect">
            <a:avLst/>
          </a:prstGeom>
          <a:noFill/>
          <a:ln w="9525">
            <a:noFill/>
          </a:ln>
        </p:spPr>
      </p:pic>
      <p:sp>
        <p:nvSpPr>
          <p:cNvPr id="36" name="文本框 18">
            <a:extLst>
              <a:ext uri="{FF2B5EF4-FFF2-40B4-BE49-F238E27FC236}">
                <a16:creationId xmlns:a16="http://schemas.microsoft.com/office/drawing/2014/main" id="{C1141E20-AFB3-4922-A668-6B87177A69C8}"/>
              </a:ext>
            </a:extLst>
          </p:cNvPr>
          <p:cNvSpPr txBox="1"/>
          <p:nvPr/>
        </p:nvSpPr>
        <p:spPr>
          <a:xfrm>
            <a:off x="2775988" y="3334407"/>
            <a:ext cx="5870863" cy="1754326"/>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err="1">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Từng</a:t>
            </a:r>
            <a:r>
              <a:rPr kumimoji="0" lang="en-US" altLang="zh-CN" sz="5400" b="1" i="0" u="none" strike="noStrike" kern="1200" cap="none" spc="0" normalizeH="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5400" b="1" i="0" u="none" strike="noStrike" kern="1200" cap="none" spc="0" normalizeH="0" noProof="0" dirty="0" err="1">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nhóm</a:t>
            </a:r>
            <a:r>
              <a:rPr kumimoji="0" lang="en-US" altLang="zh-CN" sz="5400" b="1" i="0" u="none" strike="noStrike" kern="1200" cap="none" spc="0" normalizeH="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5400" b="1" i="0" u="none" strike="noStrike" kern="1200" cap="none" spc="0" normalizeH="0" noProof="0" dirty="0" err="1">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báo</a:t>
            </a:r>
            <a:r>
              <a:rPr kumimoji="0" lang="en-US" altLang="zh-CN" sz="5400" b="1" i="0" u="none" strike="noStrike" kern="1200" cap="none" spc="0" normalizeH="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5400" b="1" i="0" u="none" strike="noStrike" kern="1200" cap="none" spc="0" normalizeH="0" noProof="0" dirty="0" err="1">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cáo</a:t>
            </a:r>
            <a:r>
              <a:rPr kumimoji="0" lang="en-US" altLang="zh-CN" sz="5400" b="1" i="0" u="none" strike="noStrike" kern="1200" cap="none" spc="0" normalizeH="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5400" b="1" i="0" u="none" strike="noStrike" kern="1200" cap="none" spc="0" normalizeH="0" noProof="0" dirty="0" err="1">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trước</a:t>
            </a:r>
            <a:r>
              <a:rPr kumimoji="0" lang="en-US" altLang="zh-CN" sz="5400" b="1" i="0" u="none" strike="noStrike" kern="1200" cap="none" spc="0" normalizeH="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5400" b="1" i="0" u="none" strike="noStrike" kern="1200" cap="none" spc="0" normalizeH="0" noProof="0" dirty="0" err="1">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lớp</a:t>
            </a:r>
            <a:endParaRPr kumimoji="0" lang="zh-CN" altLang="en-US" sz="5400" b="0" i="0" u="none" strike="noStrike" kern="1200" cap="none" spc="0" normalizeH="0" baseline="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down)">
                                      <p:cBhvr>
                                        <p:cTn id="7" dur="750"/>
                                        <p:tgtEl>
                                          <p:spTgt spid="33"/>
                                        </p:tgtEl>
                                      </p:cBhvr>
                                    </p:animEffect>
                                  </p:childTnLst>
                                </p:cTn>
                              </p:par>
                              <p:par>
                                <p:cTn id="8" presetID="29"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 calcmode="lin" valueType="num">
                                      <p:cBhvr>
                                        <p:cTn id="10" dur="1000" fill="hold"/>
                                        <p:tgtEl>
                                          <p:spTgt spid="35"/>
                                        </p:tgtEl>
                                        <p:attrNameLst>
                                          <p:attrName>ppt_x</p:attrName>
                                        </p:attrNameLst>
                                      </p:cBhvr>
                                      <p:tavLst>
                                        <p:tav tm="0">
                                          <p:val>
                                            <p:strVal val="#ppt_x-.2"/>
                                          </p:val>
                                        </p:tav>
                                        <p:tav tm="100000">
                                          <p:val>
                                            <p:strVal val="#ppt_x"/>
                                          </p:val>
                                        </p:tav>
                                      </p:tavLst>
                                    </p:anim>
                                    <p:anim calcmode="lin" valueType="num">
                                      <p:cBhvr>
                                        <p:cTn id="11" dur="1000" fill="hold"/>
                                        <p:tgtEl>
                                          <p:spTgt spid="35"/>
                                        </p:tgtEl>
                                        <p:attrNameLst>
                                          <p:attrName>ppt_y</p:attrName>
                                        </p:attrNameLst>
                                      </p:cBhvr>
                                      <p:tavLst>
                                        <p:tav tm="0">
                                          <p:val>
                                            <p:strVal val="#ppt_y"/>
                                          </p:val>
                                        </p:tav>
                                        <p:tav tm="100000">
                                          <p:val>
                                            <p:strVal val="#ppt_y"/>
                                          </p:val>
                                        </p:tav>
                                      </p:tavLst>
                                    </p:anim>
                                    <p:animEffect transition="in" filter="wipe(right)" prLst="gradientSize: 0.1">
                                      <p:cBhvr>
                                        <p:cTn id="12" dur="1000"/>
                                        <p:tgtEl>
                                          <p:spTgt spid="35"/>
                                        </p:tgtEl>
                                      </p:cBhvr>
                                    </p:animEffect>
                                  </p:childTnLst>
                                </p:cTn>
                              </p:par>
                              <p:par>
                                <p:cTn id="13" presetID="22" presetClass="entr" presetSubtype="4" fill="hold" nodeType="with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down)">
                                      <p:cBhvr>
                                        <p:cTn id="15" dur="750"/>
                                        <p:tgtEl>
                                          <p:spTgt spid="34"/>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36"/>
                                        </p:tgtEl>
                                        <p:attrNameLst>
                                          <p:attrName>style.visibility</p:attrName>
                                        </p:attrNameLst>
                                      </p:cBhvr>
                                      <p:to>
                                        <p:strVal val="visible"/>
                                      </p:to>
                                    </p:set>
                                    <p:anim calcmode="lin" valueType="num">
                                      <p:cBhvr>
                                        <p:cTn id="18" dur="500" fill="hold"/>
                                        <p:tgtEl>
                                          <p:spTgt spid="36"/>
                                        </p:tgtEl>
                                        <p:attrNameLst>
                                          <p:attrName>ppt_w</p:attrName>
                                        </p:attrNameLst>
                                      </p:cBhvr>
                                      <p:tavLst>
                                        <p:tav tm="0">
                                          <p:val>
                                            <p:fltVal val="0"/>
                                          </p:val>
                                        </p:tav>
                                        <p:tav tm="100000">
                                          <p:val>
                                            <p:strVal val="#ppt_w"/>
                                          </p:val>
                                        </p:tav>
                                      </p:tavLst>
                                    </p:anim>
                                    <p:anim calcmode="lin" valueType="num">
                                      <p:cBhvr>
                                        <p:cTn id="19" dur="500" fill="hold"/>
                                        <p:tgtEl>
                                          <p:spTgt spid="36"/>
                                        </p:tgtEl>
                                        <p:attrNameLst>
                                          <p:attrName>ppt_h</p:attrName>
                                        </p:attrNameLst>
                                      </p:cBhvr>
                                      <p:tavLst>
                                        <p:tav tm="0">
                                          <p:val>
                                            <p:fltVal val="0"/>
                                          </p:val>
                                        </p:tav>
                                        <p:tav tm="100000">
                                          <p:val>
                                            <p:strVal val="#ppt_h"/>
                                          </p:val>
                                        </p:tav>
                                      </p:tavLst>
                                    </p:anim>
                                    <p:animEffect transition="in" filter="fade">
                                      <p:cBhvr>
                                        <p:cTn id="2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hkjjmnf">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End of Course Jeopardy by Slidesgo">
  <a:themeElements>
    <a:clrScheme name="Simple Light">
      <a:dk1>
        <a:srgbClr val="000000"/>
      </a:dk1>
      <a:lt1>
        <a:srgbClr val="FFFFFF"/>
      </a:lt1>
      <a:dk2>
        <a:srgbClr val="61D8C4"/>
      </a:dk2>
      <a:lt2>
        <a:srgbClr val="98DAED"/>
      </a:lt2>
      <a:accent1>
        <a:srgbClr val="FFB757"/>
      </a:accent1>
      <a:accent2>
        <a:srgbClr val="F27FB2"/>
      </a:accent2>
      <a:accent3>
        <a:srgbClr val="C2B9DB"/>
      </a:accent3>
      <a:accent4>
        <a:srgbClr val="F16790"/>
      </a:accent4>
      <a:accent5>
        <a:srgbClr val="B3AAD3"/>
      </a:accent5>
      <a:accent6>
        <a:srgbClr val="51C0B1"/>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424</Words>
  <Application>Microsoft Office PowerPoint</Application>
  <PresentationFormat>Widescreen</PresentationFormat>
  <Paragraphs>45</Paragraphs>
  <Slides>28</Slides>
  <Notes>11</Notes>
  <HiddenSlides>0</HiddenSlides>
  <MMClips>1</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28</vt:i4>
      </vt:variant>
    </vt:vector>
  </HeadingPairs>
  <TitlesOfParts>
    <vt:vector size="44" baseType="lpstr">
      <vt:lpstr>等线</vt:lpstr>
      <vt:lpstr>等线 Light</vt:lpstr>
      <vt:lpstr>Rammetto One</vt:lpstr>
      <vt:lpstr>字魂59号-创粗黑</vt:lpstr>
      <vt:lpstr>思源黑体 CN Bold</vt:lpstr>
      <vt:lpstr>Arial</vt:lpstr>
      <vt:lpstr>Calibri</vt:lpstr>
      <vt:lpstr>Calibri Light</vt:lpstr>
      <vt:lpstr>Lato</vt:lpstr>
      <vt:lpstr>Roboto Condensed Light</vt:lpstr>
      <vt:lpstr>SVN-Kitten</vt:lpstr>
      <vt:lpstr>Tahoma</vt:lpstr>
      <vt:lpstr>第一PPT，www.1ppt.com</vt:lpstr>
      <vt:lpstr>Office 主题​​</vt:lpstr>
      <vt:lpstr>Custom Design</vt:lpstr>
      <vt:lpstr>End of Course Jeopardy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26</cp:revision>
  <dcterms:created xsi:type="dcterms:W3CDTF">2023-09-20T13:13:50Z</dcterms:created>
  <dcterms:modified xsi:type="dcterms:W3CDTF">2023-10-10T09:25:51Z</dcterms:modified>
</cp:coreProperties>
</file>