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2" r:id="rId3"/>
  </p:sldMasterIdLst>
  <p:sldIdLst>
    <p:sldId id="256" r:id="rId4"/>
    <p:sldId id="269" r:id="rId5"/>
    <p:sldId id="257" r:id="rId6"/>
    <p:sldId id="272" r:id="rId7"/>
    <p:sldId id="271" r:id="rId8"/>
    <p:sldId id="266" r:id="rId9"/>
    <p:sldId id="258" r:id="rId10"/>
    <p:sldId id="259" r:id="rId11"/>
    <p:sldId id="260" r:id="rId12"/>
    <p:sldId id="261" r:id="rId13"/>
    <p:sldId id="262" r:id="rId14"/>
    <p:sldId id="268" r:id="rId15"/>
    <p:sldId id="263" r:id="rId16"/>
    <p:sldId id="264" r:id="rId17"/>
    <p:sldId id="265" r:id="rId18"/>
    <p:sldId id="267" r:id="rId19"/>
    <p:sldId id="270" r:id="rId2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34264"/>
    <a:srgbClr val="DE3E56"/>
    <a:srgbClr val="62BC4C"/>
    <a:srgbClr val="2A9757"/>
    <a:srgbClr val="F2E3E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91" d="100"/>
          <a:sy n="91" d="100"/>
        </p:scale>
        <p:origin x="341" y="82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" Type="http://schemas.openxmlformats.org/officeDocument/2006/relationships/slideMaster" Target="slideMasters/slideMaster3.xml"/><Relationship Id="rId21" Type="http://schemas.openxmlformats.org/officeDocument/2006/relationships/presProps" Target="pres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tableStyles" Target="tableStyle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theme" Target="theme/theme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0EAC1F-279D-BF23-7B9D-E6AAFD8D89D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36DB534-A927-3AD6-3F90-CB58D3A6F50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406E52C-AF15-1847-0584-E528881245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85AA19-4E80-442B-8B91-77832C34E02A}" type="datetimeFigureOut">
              <a:rPr lang="en-US" smtClean="0"/>
              <a:t>11/20/2023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C3DC561-EA1B-56FE-DA86-C466A37945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2B68C8D-504F-E11D-9470-72485BECAB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67A0B6-E3A6-423C-84B1-410285B7B7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3740567"/>
      </p:ext>
    </p:extLst>
  </p:cSld>
  <p:clrMapOvr>
    <a:masterClrMapping/>
  </p:clrMapOvr>
  <p:transition spd="slow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8C7435-B0B4-8DD7-C759-2466B588A6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8F86076-3BA9-E58C-C471-9EA368098D2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91B0F16-848C-CDD7-BA40-0132F30983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85AA19-4E80-442B-8B91-77832C34E02A}" type="datetimeFigureOut">
              <a:rPr lang="en-US" smtClean="0"/>
              <a:t>11/20/2023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6753A2A-BAC5-9463-5327-0907D1782A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A79615C-3076-8FEE-238A-5983377248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67A0B6-E3A6-423C-84B1-410285B7B7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8173175"/>
      </p:ext>
    </p:extLst>
  </p:cSld>
  <p:clrMapOvr>
    <a:masterClrMapping/>
  </p:clrMapOvr>
  <p:transition spd="slow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4D69790-1DCC-E9BA-C797-B4BDEEA089C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41A4EA2-62F8-E173-82F7-18B6796FC0B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72E1C9D-D687-C2E6-72C8-89698D0031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85AA19-4E80-442B-8B91-77832C34E02A}" type="datetimeFigureOut">
              <a:rPr lang="en-US" smtClean="0"/>
              <a:t>11/20/2023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2F6D55E-1F9F-5DF1-A5B9-0F25A38EFE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A2E32CD-E6CA-984F-0E77-F98E889DDA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67A0B6-E3A6-423C-84B1-410285B7B7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4775516"/>
      </p:ext>
    </p:extLst>
  </p:cSld>
  <p:clrMapOvr>
    <a:masterClrMapping/>
  </p:clrMapOvr>
  <p:transition spd="slow"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1420283"/>
            <a:ext cx="5181600" cy="98001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2590800"/>
            <a:ext cx="4267200" cy="11684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048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096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9144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2192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5240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8288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1337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4385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427867"/>
      </p:ext>
    </p:extLst>
  </p:cSld>
  <p:clrMapOvr>
    <a:masterClrMapping/>
  </p:clrMapOvr>
  <p:transition spd="slow"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0937390"/>
      </p:ext>
    </p:extLst>
  </p:cSld>
  <p:clrMapOvr>
    <a:masterClrMapping/>
  </p:clrMapOvr>
  <p:transition spd="slow">
    <p:fad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1542" y="2937934"/>
            <a:ext cx="5181600" cy="908050"/>
          </a:xfrm>
        </p:spPr>
        <p:txBody>
          <a:bodyPr anchor="t"/>
          <a:lstStyle>
            <a:lvl1pPr algn="l">
              <a:defRPr sz="2667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1542" y="1937809"/>
            <a:ext cx="5181600" cy="1000125"/>
          </a:xfrm>
        </p:spPr>
        <p:txBody>
          <a:bodyPr anchor="b"/>
          <a:lstStyle>
            <a:lvl1pPr marL="0" indent="0">
              <a:buNone/>
              <a:defRPr sz="1333">
                <a:solidFill>
                  <a:schemeClr val="tx1">
                    <a:tint val="75000"/>
                  </a:schemeClr>
                </a:solidFill>
              </a:defRPr>
            </a:lvl1pPr>
            <a:lvl2pPr marL="30481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2pPr>
            <a:lvl3pPr marL="609630" indent="0">
              <a:buNone/>
              <a:defRPr sz="1067">
                <a:solidFill>
                  <a:schemeClr val="tx1">
                    <a:tint val="75000"/>
                  </a:schemeClr>
                </a:solidFill>
              </a:defRPr>
            </a:lvl3pPr>
            <a:lvl4pPr marL="914446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4pPr>
            <a:lvl5pPr marL="1219261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5pPr>
            <a:lvl6pPr marL="1524076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6pPr>
            <a:lvl7pPr marL="1828891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7pPr>
            <a:lvl8pPr marL="2133707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8pPr>
            <a:lvl9pPr marL="2438522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8286711"/>
      </p:ext>
    </p:extLst>
  </p:cSld>
  <p:clrMapOvr>
    <a:masterClrMapping/>
  </p:clrMapOvr>
  <p:transition spd="slow">
    <p:fad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4800" y="1066800"/>
            <a:ext cx="2692400" cy="3017309"/>
          </a:xfrm>
        </p:spPr>
        <p:txBody>
          <a:bodyPr/>
          <a:lstStyle>
            <a:lvl1pPr>
              <a:defRPr sz="1867"/>
            </a:lvl1pPr>
            <a:lvl2pPr>
              <a:defRPr sz="1600"/>
            </a:lvl2pPr>
            <a:lvl3pPr>
              <a:defRPr sz="1333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98800" y="1066800"/>
            <a:ext cx="2692400" cy="3017309"/>
          </a:xfrm>
        </p:spPr>
        <p:txBody>
          <a:bodyPr/>
          <a:lstStyle>
            <a:lvl1pPr>
              <a:defRPr sz="1867"/>
            </a:lvl1pPr>
            <a:lvl2pPr>
              <a:defRPr sz="1600"/>
            </a:lvl2pPr>
            <a:lvl3pPr>
              <a:defRPr sz="1333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0555601"/>
      </p:ext>
    </p:extLst>
  </p:cSld>
  <p:clrMapOvr>
    <a:masterClrMapping/>
  </p:clrMapOvr>
  <p:transition spd="slow">
    <p:fad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4800" y="1023409"/>
            <a:ext cx="2693459" cy="426508"/>
          </a:xfrm>
        </p:spPr>
        <p:txBody>
          <a:bodyPr anchor="b"/>
          <a:lstStyle>
            <a:lvl1pPr marL="0" indent="0">
              <a:buNone/>
              <a:defRPr sz="1600" b="1"/>
            </a:lvl1pPr>
            <a:lvl2pPr marL="304815" indent="0">
              <a:buNone/>
              <a:defRPr sz="1333" b="1"/>
            </a:lvl2pPr>
            <a:lvl3pPr marL="609630" indent="0">
              <a:buNone/>
              <a:defRPr sz="1200" b="1"/>
            </a:lvl3pPr>
            <a:lvl4pPr marL="914446" indent="0">
              <a:buNone/>
              <a:defRPr sz="1067" b="1"/>
            </a:lvl4pPr>
            <a:lvl5pPr marL="1219261" indent="0">
              <a:buNone/>
              <a:defRPr sz="1067" b="1"/>
            </a:lvl5pPr>
            <a:lvl6pPr marL="1524076" indent="0">
              <a:buNone/>
              <a:defRPr sz="1067" b="1"/>
            </a:lvl6pPr>
            <a:lvl7pPr marL="1828891" indent="0">
              <a:buNone/>
              <a:defRPr sz="1067" b="1"/>
            </a:lvl7pPr>
            <a:lvl8pPr marL="2133707" indent="0">
              <a:buNone/>
              <a:defRPr sz="1067" b="1"/>
            </a:lvl8pPr>
            <a:lvl9pPr marL="2438522" indent="0">
              <a:buNone/>
              <a:defRPr sz="1067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4800" y="1449917"/>
            <a:ext cx="2693459" cy="2634192"/>
          </a:xfrm>
        </p:spPr>
        <p:txBody>
          <a:bodyPr/>
          <a:lstStyle>
            <a:lvl1pPr>
              <a:defRPr sz="1600"/>
            </a:lvl1pPr>
            <a:lvl2pPr>
              <a:defRPr sz="1333"/>
            </a:lvl2pPr>
            <a:lvl3pPr>
              <a:defRPr sz="1200"/>
            </a:lvl3pPr>
            <a:lvl4pPr>
              <a:defRPr sz="1067"/>
            </a:lvl4pPr>
            <a:lvl5pPr>
              <a:defRPr sz="1067"/>
            </a:lvl5pPr>
            <a:lvl6pPr>
              <a:defRPr sz="1067"/>
            </a:lvl6pPr>
            <a:lvl7pPr>
              <a:defRPr sz="1067"/>
            </a:lvl7pPr>
            <a:lvl8pPr>
              <a:defRPr sz="1067"/>
            </a:lvl8pPr>
            <a:lvl9pPr>
              <a:defRPr sz="10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096684" y="1023409"/>
            <a:ext cx="2694517" cy="426508"/>
          </a:xfrm>
        </p:spPr>
        <p:txBody>
          <a:bodyPr anchor="b"/>
          <a:lstStyle>
            <a:lvl1pPr marL="0" indent="0">
              <a:buNone/>
              <a:defRPr sz="1600" b="1"/>
            </a:lvl1pPr>
            <a:lvl2pPr marL="304815" indent="0">
              <a:buNone/>
              <a:defRPr sz="1333" b="1"/>
            </a:lvl2pPr>
            <a:lvl3pPr marL="609630" indent="0">
              <a:buNone/>
              <a:defRPr sz="1200" b="1"/>
            </a:lvl3pPr>
            <a:lvl4pPr marL="914446" indent="0">
              <a:buNone/>
              <a:defRPr sz="1067" b="1"/>
            </a:lvl4pPr>
            <a:lvl5pPr marL="1219261" indent="0">
              <a:buNone/>
              <a:defRPr sz="1067" b="1"/>
            </a:lvl5pPr>
            <a:lvl6pPr marL="1524076" indent="0">
              <a:buNone/>
              <a:defRPr sz="1067" b="1"/>
            </a:lvl6pPr>
            <a:lvl7pPr marL="1828891" indent="0">
              <a:buNone/>
              <a:defRPr sz="1067" b="1"/>
            </a:lvl7pPr>
            <a:lvl8pPr marL="2133707" indent="0">
              <a:buNone/>
              <a:defRPr sz="1067" b="1"/>
            </a:lvl8pPr>
            <a:lvl9pPr marL="2438522" indent="0">
              <a:buNone/>
              <a:defRPr sz="1067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096684" y="1449917"/>
            <a:ext cx="2694517" cy="2634192"/>
          </a:xfrm>
        </p:spPr>
        <p:txBody>
          <a:bodyPr/>
          <a:lstStyle>
            <a:lvl1pPr>
              <a:defRPr sz="1600"/>
            </a:lvl1pPr>
            <a:lvl2pPr>
              <a:defRPr sz="1333"/>
            </a:lvl2pPr>
            <a:lvl3pPr>
              <a:defRPr sz="1200"/>
            </a:lvl3pPr>
            <a:lvl4pPr>
              <a:defRPr sz="1067"/>
            </a:lvl4pPr>
            <a:lvl5pPr>
              <a:defRPr sz="1067"/>
            </a:lvl5pPr>
            <a:lvl6pPr>
              <a:defRPr sz="1067"/>
            </a:lvl6pPr>
            <a:lvl7pPr>
              <a:defRPr sz="1067"/>
            </a:lvl7pPr>
            <a:lvl8pPr>
              <a:defRPr sz="1067"/>
            </a:lvl8pPr>
            <a:lvl9pPr>
              <a:defRPr sz="10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11/20/2023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8439777"/>
      </p:ext>
    </p:extLst>
  </p:cSld>
  <p:clrMapOvr>
    <a:masterClrMapping/>
  </p:clrMapOvr>
  <p:transition spd="slow">
    <p:fad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11/20/2023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0083013"/>
      </p:ext>
    </p:extLst>
  </p:cSld>
  <p:clrMapOvr>
    <a:masterClrMapping/>
  </p:clrMapOvr>
  <p:transition spd="slow">
    <p:fade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11/20/2023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7870"/>
      </p:ext>
    </p:extLst>
  </p:cSld>
  <p:clrMapOvr>
    <a:masterClrMapping/>
  </p:clrMapOvr>
  <p:transition spd="slow">
    <p:fade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182033"/>
            <a:ext cx="2005542" cy="774700"/>
          </a:xfrm>
        </p:spPr>
        <p:txBody>
          <a:bodyPr anchor="b"/>
          <a:lstStyle>
            <a:lvl1pPr algn="l">
              <a:defRPr sz="1333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83367" y="182034"/>
            <a:ext cx="3407833" cy="3902075"/>
          </a:xfrm>
        </p:spPr>
        <p:txBody>
          <a:bodyPr/>
          <a:lstStyle>
            <a:lvl1pPr>
              <a:defRPr sz="2133"/>
            </a:lvl1pPr>
            <a:lvl2pPr>
              <a:defRPr sz="1867"/>
            </a:lvl2pPr>
            <a:lvl3pPr>
              <a:defRPr sz="1600"/>
            </a:lvl3pPr>
            <a:lvl4pPr>
              <a:defRPr sz="1333"/>
            </a:lvl4pPr>
            <a:lvl5pPr>
              <a:defRPr sz="1333"/>
            </a:lvl5pPr>
            <a:lvl6pPr>
              <a:defRPr sz="1333"/>
            </a:lvl6pPr>
            <a:lvl7pPr>
              <a:defRPr sz="1333"/>
            </a:lvl7pPr>
            <a:lvl8pPr>
              <a:defRPr sz="1333"/>
            </a:lvl8pPr>
            <a:lvl9pPr>
              <a:defRPr sz="13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800" y="956734"/>
            <a:ext cx="2005542" cy="3127375"/>
          </a:xfrm>
        </p:spPr>
        <p:txBody>
          <a:bodyPr/>
          <a:lstStyle>
            <a:lvl1pPr marL="0" indent="0">
              <a:buNone/>
              <a:defRPr sz="933"/>
            </a:lvl1pPr>
            <a:lvl2pPr marL="304815" indent="0">
              <a:buNone/>
              <a:defRPr sz="800"/>
            </a:lvl2pPr>
            <a:lvl3pPr marL="609630" indent="0">
              <a:buNone/>
              <a:defRPr sz="667"/>
            </a:lvl3pPr>
            <a:lvl4pPr marL="914446" indent="0">
              <a:buNone/>
              <a:defRPr sz="600"/>
            </a:lvl4pPr>
            <a:lvl5pPr marL="1219261" indent="0">
              <a:buNone/>
              <a:defRPr sz="600"/>
            </a:lvl5pPr>
            <a:lvl6pPr marL="1524076" indent="0">
              <a:buNone/>
              <a:defRPr sz="600"/>
            </a:lvl6pPr>
            <a:lvl7pPr marL="1828891" indent="0">
              <a:buNone/>
              <a:defRPr sz="600"/>
            </a:lvl7pPr>
            <a:lvl8pPr marL="2133707" indent="0">
              <a:buNone/>
              <a:defRPr sz="600"/>
            </a:lvl8pPr>
            <a:lvl9pPr marL="2438522" indent="0">
              <a:buNone/>
              <a:defRPr sz="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406858"/>
      </p:ext>
    </p:extLst>
  </p:cSld>
  <p:clrMapOvr>
    <a:masterClrMapping/>
  </p:clrMapOvr>
  <p:transition spd="slow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8FDB75-6FFB-1543-B98D-3C8B208F98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1DE0253-E2EE-2588-432F-0D8BF556138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AFC7384-F981-B821-C5D5-38999D271C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85AA19-4E80-442B-8B91-77832C34E02A}" type="datetimeFigureOut">
              <a:rPr lang="en-US" smtClean="0"/>
              <a:t>11/20/2023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41EB83F-ACF9-8C8E-084B-18B76E3A39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610C4F3-0D65-A6B7-1CB9-2033DDCBFD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67A0B6-E3A6-423C-84B1-410285B7B7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4671638"/>
      </p:ext>
    </p:extLst>
  </p:cSld>
  <p:clrMapOvr>
    <a:masterClrMapping/>
  </p:clrMapOvr>
  <p:transition spd="slow">
    <p:fad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94859" y="3200400"/>
            <a:ext cx="3657600" cy="377825"/>
          </a:xfrm>
        </p:spPr>
        <p:txBody>
          <a:bodyPr anchor="b"/>
          <a:lstStyle>
            <a:lvl1pPr algn="l">
              <a:defRPr sz="1333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194859" y="408517"/>
            <a:ext cx="3657600" cy="2743200"/>
          </a:xfrm>
        </p:spPr>
        <p:txBody>
          <a:bodyPr/>
          <a:lstStyle>
            <a:lvl1pPr marL="0" indent="0">
              <a:buNone/>
              <a:defRPr sz="2133"/>
            </a:lvl1pPr>
            <a:lvl2pPr marL="304815" indent="0">
              <a:buNone/>
              <a:defRPr sz="1867"/>
            </a:lvl2pPr>
            <a:lvl3pPr marL="609630" indent="0">
              <a:buNone/>
              <a:defRPr sz="1600"/>
            </a:lvl3pPr>
            <a:lvl4pPr marL="914446" indent="0">
              <a:buNone/>
              <a:defRPr sz="1333"/>
            </a:lvl4pPr>
            <a:lvl5pPr marL="1219261" indent="0">
              <a:buNone/>
              <a:defRPr sz="1333"/>
            </a:lvl5pPr>
            <a:lvl6pPr marL="1524076" indent="0">
              <a:buNone/>
              <a:defRPr sz="1333"/>
            </a:lvl6pPr>
            <a:lvl7pPr marL="1828891" indent="0">
              <a:buNone/>
              <a:defRPr sz="1333"/>
            </a:lvl7pPr>
            <a:lvl8pPr marL="2133707" indent="0">
              <a:buNone/>
              <a:defRPr sz="1333"/>
            </a:lvl8pPr>
            <a:lvl9pPr marL="2438522" indent="0">
              <a:buNone/>
              <a:defRPr sz="1333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94859" y="3578225"/>
            <a:ext cx="3657600" cy="536575"/>
          </a:xfrm>
        </p:spPr>
        <p:txBody>
          <a:bodyPr/>
          <a:lstStyle>
            <a:lvl1pPr marL="0" indent="0">
              <a:buNone/>
              <a:defRPr sz="933"/>
            </a:lvl1pPr>
            <a:lvl2pPr marL="304815" indent="0">
              <a:buNone/>
              <a:defRPr sz="800"/>
            </a:lvl2pPr>
            <a:lvl3pPr marL="609630" indent="0">
              <a:buNone/>
              <a:defRPr sz="667"/>
            </a:lvl3pPr>
            <a:lvl4pPr marL="914446" indent="0">
              <a:buNone/>
              <a:defRPr sz="600"/>
            </a:lvl4pPr>
            <a:lvl5pPr marL="1219261" indent="0">
              <a:buNone/>
              <a:defRPr sz="600"/>
            </a:lvl5pPr>
            <a:lvl6pPr marL="1524076" indent="0">
              <a:buNone/>
              <a:defRPr sz="600"/>
            </a:lvl6pPr>
            <a:lvl7pPr marL="1828891" indent="0">
              <a:buNone/>
              <a:defRPr sz="600"/>
            </a:lvl7pPr>
            <a:lvl8pPr marL="2133707" indent="0">
              <a:buNone/>
              <a:defRPr sz="600"/>
            </a:lvl8pPr>
            <a:lvl9pPr marL="2438522" indent="0">
              <a:buNone/>
              <a:defRPr sz="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6511891"/>
      </p:ext>
    </p:extLst>
  </p:cSld>
  <p:clrMapOvr>
    <a:masterClrMapping/>
  </p:clrMapOvr>
  <p:transition spd="slow">
    <p:fade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9776980"/>
      </p:ext>
    </p:extLst>
  </p:cSld>
  <p:clrMapOvr>
    <a:masterClrMapping/>
  </p:clrMapOvr>
  <p:transition spd="slow">
    <p:fade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419600" y="183092"/>
            <a:ext cx="1371600" cy="3901017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0" y="183092"/>
            <a:ext cx="4013200" cy="39010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6463984"/>
      </p:ext>
    </p:extLst>
  </p:cSld>
  <p:clrMapOvr>
    <a:masterClrMapping/>
  </p:clrMapOvr>
  <p:transition spd="slow">
    <p:fade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71285" y="3873503"/>
            <a:ext cx="17807885" cy="267277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142568" y="7065818"/>
            <a:ext cx="14665318" cy="318654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83128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66256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24938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33251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41564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49876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58189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66502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47522" y="11557003"/>
            <a:ext cx="4888440" cy="663864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11/20/2023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158072" y="11557003"/>
            <a:ext cx="6634311" cy="66386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5014491" y="11557003"/>
            <a:ext cx="4888440" cy="663864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1454634"/>
      </p:ext>
    </p:extLst>
  </p:cSld>
  <p:clrMapOvr>
    <a:masterClrMapping/>
  </p:clrMapOvr>
  <p:transition spd="slow">
    <p:fade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7524" y="499342"/>
            <a:ext cx="18855407" cy="2078182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47524" y="2909457"/>
            <a:ext cx="18855407" cy="822902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47522" y="11557003"/>
            <a:ext cx="4888440" cy="663864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11/20/2023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158072" y="11557003"/>
            <a:ext cx="6634311" cy="66386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5014491" y="11557003"/>
            <a:ext cx="4888440" cy="663864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9636777"/>
      </p:ext>
    </p:extLst>
  </p:cSld>
  <p:clrMapOvr>
    <a:masterClrMapping/>
  </p:clrMapOvr>
  <p:transition spd="slow">
    <p:fade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54943" y="8012548"/>
            <a:ext cx="17807885" cy="2476500"/>
          </a:xfrm>
          <a:prstGeom prst="rect">
            <a:avLst/>
          </a:prstGeom>
        </p:spPr>
        <p:txBody>
          <a:bodyPr anchor="t"/>
          <a:lstStyle>
            <a:lvl1pPr algn="l">
              <a:defRPr sz="7273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54943" y="5284935"/>
            <a:ext cx="17807885" cy="2727613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3636">
                <a:solidFill>
                  <a:schemeClr val="tx1">
                    <a:tint val="75000"/>
                  </a:schemeClr>
                </a:solidFill>
              </a:defRPr>
            </a:lvl1pPr>
            <a:lvl2pPr marL="831281" indent="0">
              <a:buNone/>
              <a:defRPr sz="3273">
                <a:solidFill>
                  <a:schemeClr val="tx1">
                    <a:tint val="75000"/>
                  </a:schemeClr>
                </a:solidFill>
              </a:defRPr>
            </a:lvl2pPr>
            <a:lvl3pPr marL="1662562" indent="0">
              <a:buNone/>
              <a:defRPr sz="2909">
                <a:solidFill>
                  <a:schemeClr val="tx1">
                    <a:tint val="75000"/>
                  </a:schemeClr>
                </a:solidFill>
              </a:defRPr>
            </a:lvl3pPr>
            <a:lvl4pPr marL="2493843" indent="0">
              <a:buNone/>
              <a:defRPr sz="2545">
                <a:solidFill>
                  <a:schemeClr val="tx1">
                    <a:tint val="75000"/>
                  </a:schemeClr>
                </a:solidFill>
              </a:defRPr>
            </a:lvl4pPr>
            <a:lvl5pPr marL="3325124" indent="0">
              <a:buNone/>
              <a:defRPr sz="2545">
                <a:solidFill>
                  <a:schemeClr val="tx1">
                    <a:tint val="75000"/>
                  </a:schemeClr>
                </a:solidFill>
              </a:defRPr>
            </a:lvl5pPr>
            <a:lvl6pPr marL="4156405" indent="0">
              <a:buNone/>
              <a:defRPr sz="2545">
                <a:solidFill>
                  <a:schemeClr val="tx1">
                    <a:tint val="75000"/>
                  </a:schemeClr>
                </a:solidFill>
              </a:defRPr>
            </a:lvl6pPr>
            <a:lvl7pPr marL="4987686" indent="0">
              <a:buNone/>
              <a:defRPr sz="2545">
                <a:solidFill>
                  <a:schemeClr val="tx1">
                    <a:tint val="75000"/>
                  </a:schemeClr>
                </a:solidFill>
              </a:defRPr>
            </a:lvl7pPr>
            <a:lvl8pPr marL="5818967" indent="0">
              <a:buNone/>
              <a:defRPr sz="2545">
                <a:solidFill>
                  <a:schemeClr val="tx1">
                    <a:tint val="75000"/>
                  </a:schemeClr>
                </a:solidFill>
              </a:defRPr>
            </a:lvl8pPr>
            <a:lvl9pPr marL="6650248" indent="0">
              <a:buNone/>
              <a:defRPr sz="2545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47522" y="11557003"/>
            <a:ext cx="4888440" cy="663864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11/20/2023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158072" y="11557003"/>
            <a:ext cx="6634311" cy="66386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5014491" y="11557003"/>
            <a:ext cx="4888440" cy="663864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3359359"/>
      </p:ext>
    </p:extLst>
  </p:cSld>
  <p:clrMapOvr>
    <a:masterClrMapping/>
  </p:clrMapOvr>
  <p:transition spd="slow">
    <p:fade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7524" y="499342"/>
            <a:ext cx="18855407" cy="2078182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47524" y="2909457"/>
            <a:ext cx="9253116" cy="8229024"/>
          </a:xfrm>
          <a:prstGeom prst="rect">
            <a:avLst/>
          </a:prstGeom>
        </p:spPr>
        <p:txBody>
          <a:bodyPr/>
          <a:lstStyle>
            <a:lvl1pPr>
              <a:defRPr sz="5091"/>
            </a:lvl1pPr>
            <a:lvl2pPr>
              <a:defRPr sz="4364"/>
            </a:lvl2pPr>
            <a:lvl3pPr>
              <a:defRPr sz="3636"/>
            </a:lvl3pPr>
            <a:lvl4pPr>
              <a:defRPr sz="3273"/>
            </a:lvl4pPr>
            <a:lvl5pPr>
              <a:defRPr sz="3273"/>
            </a:lvl5pPr>
            <a:lvl6pPr>
              <a:defRPr sz="3273"/>
            </a:lvl6pPr>
            <a:lvl7pPr>
              <a:defRPr sz="3273"/>
            </a:lvl7pPr>
            <a:lvl8pPr>
              <a:defRPr sz="3273"/>
            </a:lvl8pPr>
            <a:lvl9pPr>
              <a:defRPr sz="327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49815" y="2909457"/>
            <a:ext cx="9253116" cy="8229024"/>
          </a:xfrm>
          <a:prstGeom prst="rect">
            <a:avLst/>
          </a:prstGeom>
        </p:spPr>
        <p:txBody>
          <a:bodyPr/>
          <a:lstStyle>
            <a:lvl1pPr>
              <a:defRPr sz="5091"/>
            </a:lvl1pPr>
            <a:lvl2pPr>
              <a:defRPr sz="4364"/>
            </a:lvl2pPr>
            <a:lvl3pPr>
              <a:defRPr sz="3636"/>
            </a:lvl3pPr>
            <a:lvl4pPr>
              <a:defRPr sz="3273"/>
            </a:lvl4pPr>
            <a:lvl5pPr>
              <a:defRPr sz="3273"/>
            </a:lvl5pPr>
            <a:lvl6pPr>
              <a:defRPr sz="3273"/>
            </a:lvl6pPr>
            <a:lvl7pPr>
              <a:defRPr sz="3273"/>
            </a:lvl7pPr>
            <a:lvl8pPr>
              <a:defRPr sz="3273"/>
            </a:lvl8pPr>
            <a:lvl9pPr>
              <a:defRPr sz="327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047522" y="11557003"/>
            <a:ext cx="4888440" cy="663864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11/20/2023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7158072" y="11557003"/>
            <a:ext cx="6634311" cy="66386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5014491" y="11557003"/>
            <a:ext cx="4888440" cy="663864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0035986"/>
      </p:ext>
    </p:extLst>
  </p:cSld>
  <p:clrMapOvr>
    <a:masterClrMapping/>
  </p:clrMapOvr>
  <p:transition spd="slow">
    <p:fade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7524" y="499342"/>
            <a:ext cx="18855407" cy="2078182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7524" y="2791114"/>
            <a:ext cx="9256755" cy="1163204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4364" b="1"/>
            </a:lvl1pPr>
            <a:lvl2pPr marL="831281" indent="0">
              <a:buNone/>
              <a:defRPr sz="3636" b="1"/>
            </a:lvl2pPr>
            <a:lvl3pPr marL="1662562" indent="0">
              <a:buNone/>
              <a:defRPr sz="3273" b="1"/>
            </a:lvl3pPr>
            <a:lvl4pPr marL="2493843" indent="0">
              <a:buNone/>
              <a:defRPr sz="2909" b="1"/>
            </a:lvl4pPr>
            <a:lvl5pPr marL="3325124" indent="0">
              <a:buNone/>
              <a:defRPr sz="2909" b="1"/>
            </a:lvl5pPr>
            <a:lvl6pPr marL="4156405" indent="0">
              <a:buNone/>
              <a:defRPr sz="2909" b="1"/>
            </a:lvl6pPr>
            <a:lvl7pPr marL="4987686" indent="0">
              <a:buNone/>
              <a:defRPr sz="2909" b="1"/>
            </a:lvl7pPr>
            <a:lvl8pPr marL="5818967" indent="0">
              <a:buNone/>
              <a:defRPr sz="2909" b="1"/>
            </a:lvl8pPr>
            <a:lvl9pPr marL="6650248" indent="0">
              <a:buNone/>
              <a:defRPr sz="2909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7524" y="3954318"/>
            <a:ext cx="9256755" cy="7184160"/>
          </a:xfrm>
          <a:prstGeom prst="rect">
            <a:avLst/>
          </a:prstGeom>
        </p:spPr>
        <p:txBody>
          <a:bodyPr/>
          <a:lstStyle>
            <a:lvl1pPr>
              <a:defRPr sz="4364"/>
            </a:lvl1pPr>
            <a:lvl2pPr>
              <a:defRPr sz="3636"/>
            </a:lvl2pPr>
            <a:lvl3pPr>
              <a:defRPr sz="3273"/>
            </a:lvl3pPr>
            <a:lvl4pPr>
              <a:defRPr sz="2909"/>
            </a:lvl4pPr>
            <a:lvl5pPr>
              <a:defRPr sz="2909"/>
            </a:lvl5pPr>
            <a:lvl6pPr>
              <a:defRPr sz="2909"/>
            </a:lvl6pPr>
            <a:lvl7pPr>
              <a:defRPr sz="2909"/>
            </a:lvl7pPr>
            <a:lvl8pPr>
              <a:defRPr sz="2909"/>
            </a:lvl8pPr>
            <a:lvl9pPr>
              <a:defRPr sz="2909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0642541" y="2791114"/>
            <a:ext cx="9260391" cy="1163204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4364" b="1"/>
            </a:lvl1pPr>
            <a:lvl2pPr marL="831281" indent="0">
              <a:buNone/>
              <a:defRPr sz="3636" b="1"/>
            </a:lvl2pPr>
            <a:lvl3pPr marL="1662562" indent="0">
              <a:buNone/>
              <a:defRPr sz="3273" b="1"/>
            </a:lvl3pPr>
            <a:lvl4pPr marL="2493843" indent="0">
              <a:buNone/>
              <a:defRPr sz="2909" b="1"/>
            </a:lvl4pPr>
            <a:lvl5pPr marL="3325124" indent="0">
              <a:buNone/>
              <a:defRPr sz="2909" b="1"/>
            </a:lvl5pPr>
            <a:lvl6pPr marL="4156405" indent="0">
              <a:buNone/>
              <a:defRPr sz="2909" b="1"/>
            </a:lvl6pPr>
            <a:lvl7pPr marL="4987686" indent="0">
              <a:buNone/>
              <a:defRPr sz="2909" b="1"/>
            </a:lvl7pPr>
            <a:lvl8pPr marL="5818967" indent="0">
              <a:buNone/>
              <a:defRPr sz="2909" b="1"/>
            </a:lvl8pPr>
            <a:lvl9pPr marL="6650248" indent="0">
              <a:buNone/>
              <a:defRPr sz="2909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0642541" y="3954318"/>
            <a:ext cx="9260391" cy="7184160"/>
          </a:xfrm>
          <a:prstGeom prst="rect">
            <a:avLst/>
          </a:prstGeom>
        </p:spPr>
        <p:txBody>
          <a:bodyPr/>
          <a:lstStyle>
            <a:lvl1pPr>
              <a:defRPr sz="4364"/>
            </a:lvl1pPr>
            <a:lvl2pPr>
              <a:defRPr sz="3636"/>
            </a:lvl2pPr>
            <a:lvl3pPr>
              <a:defRPr sz="3273"/>
            </a:lvl3pPr>
            <a:lvl4pPr>
              <a:defRPr sz="2909"/>
            </a:lvl4pPr>
            <a:lvl5pPr>
              <a:defRPr sz="2909"/>
            </a:lvl5pPr>
            <a:lvl6pPr>
              <a:defRPr sz="2909"/>
            </a:lvl6pPr>
            <a:lvl7pPr>
              <a:defRPr sz="2909"/>
            </a:lvl7pPr>
            <a:lvl8pPr>
              <a:defRPr sz="2909"/>
            </a:lvl8pPr>
            <a:lvl9pPr>
              <a:defRPr sz="2909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1047522" y="11557003"/>
            <a:ext cx="4888440" cy="663864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11/20/2023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7158072" y="11557003"/>
            <a:ext cx="6634311" cy="66386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15014491" y="11557003"/>
            <a:ext cx="4888440" cy="663864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0670747"/>
      </p:ext>
    </p:extLst>
  </p:cSld>
  <p:clrMapOvr>
    <a:masterClrMapping/>
  </p:clrMapOvr>
  <p:transition spd="slow">
    <p:fade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7524" y="499342"/>
            <a:ext cx="18855407" cy="2078182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1047522" y="11557003"/>
            <a:ext cx="4888440" cy="663864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11/20/2023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7158072" y="11557003"/>
            <a:ext cx="6634311" cy="66386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15014491" y="11557003"/>
            <a:ext cx="4888440" cy="663864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2697986"/>
      </p:ext>
    </p:extLst>
  </p:cSld>
  <p:clrMapOvr>
    <a:masterClrMapping/>
  </p:clrMapOvr>
  <p:transition spd="slow">
    <p:fade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1047522" y="11557003"/>
            <a:ext cx="4888440" cy="663864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11/20/2023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7158072" y="11557003"/>
            <a:ext cx="6634311" cy="66386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5014491" y="11557003"/>
            <a:ext cx="4888440" cy="663864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1048257"/>
      </p:ext>
    </p:extLst>
  </p:cSld>
  <p:clrMapOvr>
    <a:masterClrMapping/>
  </p:clrMapOvr>
  <p:transition spd="slow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8EC062-E64D-CFAA-FFBB-EC7747ACAE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1D83EAD-8A4B-9F5A-0E2B-69AFBC1E49B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715BD5E-A287-6BCF-EB3B-4D480D3C87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85AA19-4E80-442B-8B91-77832C34E02A}" type="datetimeFigureOut">
              <a:rPr lang="en-US" smtClean="0"/>
              <a:t>11/20/2023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9C0A637-4249-794B-265A-5E104E756F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5D96F40-0C2A-B2CF-D752-6BD03298CE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67A0B6-E3A6-423C-84B1-410285B7B7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2788798"/>
      </p:ext>
    </p:extLst>
  </p:cSld>
  <p:clrMapOvr>
    <a:masterClrMapping/>
  </p:clrMapOvr>
  <p:transition spd="slow">
    <p:fade/>
  </p:transition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7524" y="496455"/>
            <a:ext cx="6892555" cy="2112818"/>
          </a:xfrm>
          <a:prstGeom prst="rect">
            <a:avLst/>
          </a:prstGeom>
        </p:spPr>
        <p:txBody>
          <a:bodyPr anchor="b"/>
          <a:lstStyle>
            <a:lvl1pPr algn="l">
              <a:defRPr sz="3636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191047" y="496457"/>
            <a:ext cx="11711885" cy="10642024"/>
          </a:xfrm>
          <a:prstGeom prst="rect">
            <a:avLst/>
          </a:prstGeom>
        </p:spPr>
        <p:txBody>
          <a:bodyPr/>
          <a:lstStyle>
            <a:lvl1pPr>
              <a:defRPr sz="5818"/>
            </a:lvl1pPr>
            <a:lvl2pPr>
              <a:defRPr sz="5091"/>
            </a:lvl2pPr>
            <a:lvl3pPr>
              <a:defRPr sz="4364"/>
            </a:lvl3pPr>
            <a:lvl4pPr>
              <a:defRPr sz="3636"/>
            </a:lvl4pPr>
            <a:lvl5pPr>
              <a:defRPr sz="3636"/>
            </a:lvl5pPr>
            <a:lvl6pPr>
              <a:defRPr sz="3636"/>
            </a:lvl6pPr>
            <a:lvl7pPr>
              <a:defRPr sz="3636"/>
            </a:lvl7pPr>
            <a:lvl8pPr>
              <a:defRPr sz="3636"/>
            </a:lvl8pPr>
            <a:lvl9pPr>
              <a:defRPr sz="3636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47524" y="2609276"/>
            <a:ext cx="6892555" cy="852920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545"/>
            </a:lvl1pPr>
            <a:lvl2pPr marL="831281" indent="0">
              <a:buNone/>
              <a:defRPr sz="2182"/>
            </a:lvl2pPr>
            <a:lvl3pPr marL="1662562" indent="0">
              <a:buNone/>
              <a:defRPr sz="1818"/>
            </a:lvl3pPr>
            <a:lvl4pPr marL="2493843" indent="0">
              <a:buNone/>
              <a:defRPr sz="1636"/>
            </a:lvl4pPr>
            <a:lvl5pPr marL="3325124" indent="0">
              <a:buNone/>
              <a:defRPr sz="1636"/>
            </a:lvl5pPr>
            <a:lvl6pPr marL="4156405" indent="0">
              <a:buNone/>
              <a:defRPr sz="1636"/>
            </a:lvl6pPr>
            <a:lvl7pPr marL="4987686" indent="0">
              <a:buNone/>
              <a:defRPr sz="1636"/>
            </a:lvl7pPr>
            <a:lvl8pPr marL="5818967" indent="0">
              <a:buNone/>
              <a:defRPr sz="1636"/>
            </a:lvl8pPr>
            <a:lvl9pPr marL="6650248" indent="0">
              <a:buNone/>
              <a:defRPr sz="1636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047522" y="11557003"/>
            <a:ext cx="4888440" cy="663864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11/20/2023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7158072" y="11557003"/>
            <a:ext cx="6634311" cy="66386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5014491" y="11557003"/>
            <a:ext cx="4888440" cy="663864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8464839"/>
      </p:ext>
    </p:extLst>
  </p:cSld>
  <p:clrMapOvr>
    <a:masterClrMapping/>
  </p:clrMapOvr>
  <p:transition spd="slow">
    <p:fade/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06434" y="8728364"/>
            <a:ext cx="12570273" cy="1030433"/>
          </a:xfrm>
          <a:prstGeom prst="rect">
            <a:avLst/>
          </a:prstGeom>
        </p:spPr>
        <p:txBody>
          <a:bodyPr anchor="b"/>
          <a:lstStyle>
            <a:lvl1pPr algn="l">
              <a:defRPr sz="3636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106434" y="1114136"/>
            <a:ext cx="12570273" cy="748145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5818"/>
            </a:lvl1pPr>
            <a:lvl2pPr marL="831281" indent="0">
              <a:buNone/>
              <a:defRPr sz="5091"/>
            </a:lvl2pPr>
            <a:lvl3pPr marL="1662562" indent="0">
              <a:buNone/>
              <a:defRPr sz="4364"/>
            </a:lvl3pPr>
            <a:lvl4pPr marL="2493843" indent="0">
              <a:buNone/>
              <a:defRPr sz="3636"/>
            </a:lvl4pPr>
            <a:lvl5pPr marL="3325124" indent="0">
              <a:buNone/>
              <a:defRPr sz="3636"/>
            </a:lvl5pPr>
            <a:lvl6pPr marL="4156405" indent="0">
              <a:buNone/>
              <a:defRPr sz="3636"/>
            </a:lvl6pPr>
            <a:lvl7pPr marL="4987686" indent="0">
              <a:buNone/>
              <a:defRPr sz="3636"/>
            </a:lvl7pPr>
            <a:lvl8pPr marL="5818967" indent="0">
              <a:buNone/>
              <a:defRPr sz="3636"/>
            </a:lvl8pPr>
            <a:lvl9pPr marL="6650248" indent="0">
              <a:buNone/>
              <a:defRPr sz="3636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106434" y="9758797"/>
            <a:ext cx="12570273" cy="146338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545"/>
            </a:lvl1pPr>
            <a:lvl2pPr marL="831281" indent="0">
              <a:buNone/>
              <a:defRPr sz="2182"/>
            </a:lvl2pPr>
            <a:lvl3pPr marL="1662562" indent="0">
              <a:buNone/>
              <a:defRPr sz="1818"/>
            </a:lvl3pPr>
            <a:lvl4pPr marL="2493843" indent="0">
              <a:buNone/>
              <a:defRPr sz="1636"/>
            </a:lvl4pPr>
            <a:lvl5pPr marL="3325124" indent="0">
              <a:buNone/>
              <a:defRPr sz="1636"/>
            </a:lvl5pPr>
            <a:lvl6pPr marL="4156405" indent="0">
              <a:buNone/>
              <a:defRPr sz="1636"/>
            </a:lvl6pPr>
            <a:lvl7pPr marL="4987686" indent="0">
              <a:buNone/>
              <a:defRPr sz="1636"/>
            </a:lvl7pPr>
            <a:lvl8pPr marL="5818967" indent="0">
              <a:buNone/>
              <a:defRPr sz="1636"/>
            </a:lvl8pPr>
            <a:lvl9pPr marL="6650248" indent="0">
              <a:buNone/>
              <a:defRPr sz="1636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047522" y="11557003"/>
            <a:ext cx="4888440" cy="663864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11/20/2023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7158072" y="11557003"/>
            <a:ext cx="6634311" cy="66386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5014491" y="11557003"/>
            <a:ext cx="4888440" cy="663864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9405661"/>
      </p:ext>
    </p:extLst>
  </p:cSld>
  <p:clrMapOvr>
    <a:masterClrMapping/>
  </p:clrMapOvr>
  <p:transition spd="slow">
    <p:fade/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7524" y="499342"/>
            <a:ext cx="18855407" cy="2078182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47524" y="2909457"/>
            <a:ext cx="18855407" cy="8229024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47522" y="11557003"/>
            <a:ext cx="4888440" cy="663864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11/20/2023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158072" y="11557003"/>
            <a:ext cx="6634311" cy="66386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5014491" y="11557003"/>
            <a:ext cx="4888440" cy="663864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9328129"/>
      </p:ext>
    </p:extLst>
  </p:cSld>
  <p:clrMapOvr>
    <a:masterClrMapping/>
  </p:clrMapOvr>
  <p:transition spd="slow">
    <p:fade/>
  </p:transition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5189079" y="499345"/>
            <a:ext cx="4713853" cy="10639136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47522" y="499345"/>
            <a:ext cx="13792382" cy="10639136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47522" y="11557003"/>
            <a:ext cx="4888440" cy="663864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11/20/2023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158072" y="11557003"/>
            <a:ext cx="6634311" cy="66386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5014491" y="11557003"/>
            <a:ext cx="4888440" cy="663864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011758"/>
      </p:ext>
    </p:extLst>
  </p:cSld>
  <p:clrMapOvr>
    <a:masterClrMapping/>
  </p:clrMapOvr>
  <p:transition spd="slow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FAE577-BFE1-D1F7-02F4-FE6938B234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1AC7A4-4A31-AAC7-96EC-ED60B187FBE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2866C4B-AFF3-E4AE-973A-C450109AF0A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F4B9ACC-DAB6-09A7-0209-90E60ACAE6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85AA19-4E80-442B-8B91-77832C34E02A}" type="datetimeFigureOut">
              <a:rPr lang="en-US" smtClean="0"/>
              <a:t>11/20/2023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581288F-4ED4-1A91-498C-751BC617F8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F806880-7C05-88F6-DA0F-DC639483FF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67A0B6-E3A6-423C-84B1-410285B7B7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8699448"/>
      </p:ext>
    </p:extLst>
  </p:cSld>
  <p:clrMapOvr>
    <a:masterClrMapping/>
  </p:clrMapOvr>
  <p:transition spd="slow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DCDFC2-6B19-D322-9DB4-1861B78533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20B1606-24EA-1F18-D23D-058CD9E3AC8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BA4B828-8DCA-9A4C-DB45-940BA1C3033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DAE4644-DEC1-B201-0134-B3ED13D5744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5FE6DE5-85BB-E7CB-861B-B86250A5E02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AC181AF-0278-FA9C-474C-12238F3BE8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85AA19-4E80-442B-8B91-77832C34E02A}" type="datetimeFigureOut">
              <a:rPr lang="en-US" smtClean="0"/>
              <a:t>11/20/2023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EA0AED8-8C0A-FFC3-E6F5-8AA9A7C81D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C6F395C-D208-1B38-9E69-174F948F70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67A0B6-E3A6-423C-84B1-410285B7B7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714630"/>
      </p:ext>
    </p:extLst>
  </p:cSld>
  <p:clrMapOvr>
    <a:masterClrMapping/>
  </p:clrMapOvr>
  <p:transition spd="slow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8F4CF7-922F-B221-AE94-AD87A3B4F2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623DF36-673C-22F9-55BE-4DCC21FCD2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85AA19-4E80-442B-8B91-77832C34E02A}" type="datetimeFigureOut">
              <a:rPr lang="en-US" smtClean="0"/>
              <a:t>11/20/2023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516E5C2-AE41-3404-05C3-B43B680490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5458103-5D24-3293-1563-665C2B6B99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67A0B6-E3A6-423C-84B1-410285B7B7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8726697"/>
      </p:ext>
    </p:extLst>
  </p:cSld>
  <p:clrMapOvr>
    <a:masterClrMapping/>
  </p:clrMapOvr>
  <p:transition spd="slow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4ABE4BC-688E-D890-C1D7-9E9EA87608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85AA19-4E80-442B-8B91-77832C34E02A}" type="datetimeFigureOut">
              <a:rPr lang="en-US" smtClean="0"/>
              <a:t>11/20/2023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65A013E-3C6A-CAAF-0E9C-859B5AC375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88A92D-2DE8-5FEA-0197-7E01178560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67A0B6-E3A6-423C-84B1-410285B7B7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4433021"/>
      </p:ext>
    </p:extLst>
  </p:cSld>
  <p:clrMapOvr>
    <a:masterClrMapping/>
  </p:clrMapOvr>
  <p:transition spd="slow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EA18B6-ADF9-8A2B-EA0C-3C6708DD7B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547846-E575-C625-CC74-30737BC771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1E7CA1B-9D18-8B52-F0BB-BE9EFDEC75B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85BC677-368B-18D0-8A12-E1DF55F80E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85AA19-4E80-442B-8B91-77832C34E02A}" type="datetimeFigureOut">
              <a:rPr lang="en-US" smtClean="0"/>
              <a:t>11/20/2023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234B2F9-03CC-2DBA-5EA7-EA845BBA45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AD3F951-3E69-737E-336A-2FBF97DDCE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67A0B6-E3A6-423C-84B1-410285B7B7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0778285"/>
      </p:ext>
    </p:extLst>
  </p:cSld>
  <p:clrMapOvr>
    <a:masterClrMapping/>
  </p:clrMapOvr>
  <p:transition spd="slow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7FF37D-CD2F-9155-D159-0F0EAE6E96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6A4355A-54DE-0ABC-6BFD-6089F6DDBE8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CF3D3E0-3A66-6440-93AD-1282A132426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9ADAD4F-6396-5356-C35D-F94A0FE162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85AA19-4E80-442B-8B91-77832C34E02A}" type="datetimeFigureOut">
              <a:rPr lang="en-US" smtClean="0"/>
              <a:t>11/20/2023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0F814D0-7C52-F692-2CC4-7758B0560E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F839BE8-8C8D-12CC-71B1-6D4485E222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67A0B6-E3A6-423C-84B1-410285B7B7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0936224"/>
      </p:ext>
    </p:extLst>
  </p:cSld>
  <p:clrMapOvr>
    <a:masterClrMapping/>
  </p:clrMapOvr>
  <p:transition spd="slow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hyperlink" Target="https://www.facebook.com/groups/629898828017053" TargetMode="Externa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hyperlink" Target="https://www.facebook.com/groups/629898828017053" TargetMode="Externa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1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3.pn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17" Type="http://schemas.openxmlformats.org/officeDocument/2006/relationships/image" Target="../media/image6.png"/><Relationship Id="rId2" Type="http://schemas.openxmlformats.org/officeDocument/2006/relationships/slideLayout" Target="../slideLayouts/slideLayout24.xml"/><Relationship Id="rId16" Type="http://schemas.openxmlformats.org/officeDocument/2006/relationships/image" Target="../media/image5.png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5" Type="http://schemas.openxmlformats.org/officeDocument/2006/relationships/hyperlink" Target="https://www.facebook.com/groups/629898828017053" TargetMode="Externa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E3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16FE3DC-5BA4-F774-057D-1353B5D78B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A99FE99-C2AA-88F5-BD1B-45E715FBC46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F1B33C5-8538-A61D-4279-3BFD5C4DE06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85AA19-4E80-442B-8B91-77832C34E02A}" type="datetimeFigureOut">
              <a:rPr lang="en-US" smtClean="0"/>
              <a:t>11/20/2023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1144D24-568C-C387-F82E-2145F0FD590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5762508-580E-A304-D07E-4BB58408960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67A0B6-E3A6-423C-84B1-410285B7B7C0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extBox 3">
            <a:extLst>
              <a:ext uri="{FF2B5EF4-FFF2-40B4-BE49-F238E27FC236}">
                <a16:creationId xmlns:a16="http://schemas.microsoft.com/office/drawing/2014/main" id="{938E092D-5BBA-F031-9FE8-753CE90182C4}"/>
              </a:ext>
            </a:extLst>
          </p:cNvPr>
          <p:cNvSpPr txBox="1"/>
          <p:nvPr userDrawn="1"/>
        </p:nvSpPr>
        <p:spPr>
          <a:xfrm>
            <a:off x="4634118" y="8482866"/>
            <a:ext cx="3425501" cy="701731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990" b="1" dirty="0">
                <a:solidFill>
                  <a:srgbClr val="2C9430"/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MĂNG NON – TÀI LIỆU TIỂU HỌC</a:t>
            </a:r>
          </a:p>
          <a:p>
            <a:pPr marL="0" marR="0" lvl="0" indent="0" algn="ctr" defTabSz="25146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990" b="1">
                <a:latin typeface="Times New Roman" panose="02020603050405020304" pitchFamily="18" charset="0"/>
                <a:cs typeface="Times New Roman" panose="02020603050405020304" pitchFamily="18" charset="0"/>
              </a:rPr>
              <a:t>Mời </a:t>
            </a:r>
            <a:r>
              <a:rPr lang="en-US" sz="99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truy</a:t>
            </a:r>
            <a:r>
              <a:rPr lang="en-US" sz="99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99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cập</a:t>
            </a:r>
            <a:r>
              <a:rPr lang="en-US" sz="99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990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13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MĂNG NON- TÀI LIỆU TIỂU HỌC | Facebook</a:t>
            </a:r>
            <a:endParaRPr lang="en-US" sz="990" dirty="0">
              <a:solidFill>
                <a:srgbClr val="FF0066"/>
              </a:solidFill>
              <a:latin typeface="SVN-Newton" panose="020406030505060202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990" b="1" dirty="0">
                <a:solidFill>
                  <a:srgbClr val="0D4370"/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SĐT ZALO : </a:t>
            </a:r>
            <a:r>
              <a:rPr lang="en-US" sz="990" b="1" u="sng" dirty="0">
                <a:solidFill>
                  <a:srgbClr val="0D4370"/>
                </a:solidFill>
                <a:latin typeface="SVN-Newton" panose="02040603050506020204" pitchFamily="18" charset="0"/>
              </a:rPr>
              <a:t>0382348780</a:t>
            </a:r>
            <a:r>
              <a:rPr lang="en-US" sz="990" b="1" dirty="0">
                <a:solidFill>
                  <a:srgbClr val="0D4370"/>
                </a:solidFill>
                <a:latin typeface="SVN-Newton" panose="02040603050506020204" pitchFamily="18" charset="0"/>
              </a:rPr>
              <a:t> - </a:t>
            </a:r>
            <a:r>
              <a:rPr lang="en-US" sz="990" b="1" u="sng" dirty="0">
                <a:solidFill>
                  <a:srgbClr val="0D4370"/>
                </a:solidFill>
                <a:latin typeface="SVN-Newton" panose="02040603050506020204" pitchFamily="18" charset="0"/>
              </a:rPr>
              <a:t>0984848929</a:t>
            </a:r>
            <a:endParaRPr lang="en-US" sz="990" b="1" dirty="0">
              <a:solidFill>
                <a:srgbClr val="0D4370"/>
              </a:solidFill>
              <a:latin typeface="SVN-Newton" panose="02040603050506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4D82F2C7-D379-1E1A-B73B-06C6AE1EA02C}"/>
              </a:ext>
            </a:extLst>
          </p:cNvPr>
          <p:cNvSpPr txBox="1">
            <a:spLocks/>
          </p:cNvSpPr>
          <p:nvPr userDrawn="1"/>
        </p:nvSpPr>
        <p:spPr>
          <a:xfrm>
            <a:off x="11485704" y="0"/>
            <a:ext cx="847003" cy="178709"/>
          </a:xfrm>
          <a:prstGeom prst="rect">
            <a:avLst/>
          </a:prstGeom>
        </p:spPr>
        <p:txBody>
          <a:bodyPr vert="horz" lIns="50292" tIns="25146" rIns="50292" bIns="25146" rtlCol="0" anchor="b">
            <a:normAutofit fontScale="92500"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100" b="0" dirty="0" err="1">
                <a:solidFill>
                  <a:schemeClr val="bg1"/>
                </a:solidFill>
                <a:latin typeface="#9Slide07 HoneyCream" pitchFamily="2" charset="0"/>
              </a:rPr>
              <a:t>Măng</a:t>
            </a:r>
            <a:r>
              <a:rPr lang="en-US" sz="1100" b="0" dirty="0">
                <a:solidFill>
                  <a:schemeClr val="bg1"/>
                </a:solidFill>
                <a:latin typeface="#9Slide07 HoneyCream" pitchFamily="2" charset="0"/>
              </a:rPr>
              <a:t> Non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DDDC0142-E8AD-519A-187D-FC0BDBB20893}"/>
              </a:ext>
            </a:extLst>
          </p:cNvPr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0078509" y="-13940131"/>
            <a:ext cx="1202436" cy="2044763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FFE6EDE8-730D-9464-5038-C6CA9BFFE51C}"/>
              </a:ext>
            </a:extLst>
          </p:cNvPr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45851" y="-13940131"/>
            <a:ext cx="1202436" cy="2044763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117F1585-8D2A-D74F-6D10-0CA8DE354015}"/>
              </a:ext>
            </a:extLst>
          </p:cNvPr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9466044" y="16696079"/>
            <a:ext cx="1202436" cy="2044763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40FFF0B8-0711-6003-3526-2F79849FADCC}"/>
              </a:ext>
            </a:extLst>
          </p:cNvPr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69141" y="16696079"/>
            <a:ext cx="1202436" cy="2044763"/>
          </a:xfrm>
          <a:prstGeom prst="rect">
            <a:avLst/>
          </a:prstGeom>
        </p:spPr>
      </p:pic>
      <p:sp>
        <p:nvSpPr>
          <p:cNvPr id="13" name="Title 1">
            <a:extLst>
              <a:ext uri="{FF2B5EF4-FFF2-40B4-BE49-F238E27FC236}">
                <a16:creationId xmlns:a16="http://schemas.microsoft.com/office/drawing/2014/main" id="{A33CAD76-40CE-56E0-FFC3-8D59C03225B3}"/>
              </a:ext>
            </a:extLst>
          </p:cNvPr>
          <p:cNvSpPr txBox="1">
            <a:spLocks/>
          </p:cNvSpPr>
          <p:nvPr userDrawn="1"/>
        </p:nvSpPr>
        <p:spPr>
          <a:xfrm>
            <a:off x="10766172" y="-688627"/>
            <a:ext cx="1960990" cy="298319"/>
          </a:xfrm>
          <a:prstGeom prst="rect">
            <a:avLst/>
          </a:prstGeom>
        </p:spPr>
        <p:txBody>
          <a:bodyPr vert="horz" lIns="50292" tIns="25146" rIns="50292" bIns="25146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880" b="0" dirty="0">
                <a:solidFill>
                  <a:schemeClr val="accent6">
                    <a:lumMod val="50000"/>
                    <a:alpha val="41000"/>
                  </a:schemeClr>
                </a:solidFill>
                <a:latin typeface="SVN-Ready" panose="02040603050506020204" pitchFamily="18" charset="0"/>
              </a:rPr>
              <a:t>By </a:t>
            </a:r>
            <a:r>
              <a:rPr lang="en-US" sz="880" b="0" dirty="0" err="1">
                <a:solidFill>
                  <a:schemeClr val="accent6">
                    <a:lumMod val="50000"/>
                    <a:alpha val="41000"/>
                  </a:schemeClr>
                </a:solidFill>
                <a:latin typeface="SVN-Ready" panose="02040603050506020204" pitchFamily="18" charset="0"/>
              </a:rPr>
              <a:t>Khánh</a:t>
            </a:r>
            <a:r>
              <a:rPr lang="en-US" sz="880" b="0" dirty="0">
                <a:solidFill>
                  <a:schemeClr val="accent6">
                    <a:lumMod val="50000"/>
                    <a:alpha val="41000"/>
                  </a:schemeClr>
                </a:solidFill>
                <a:latin typeface="SVN-Ready" panose="02040603050506020204" pitchFamily="18" charset="0"/>
              </a:rPr>
              <a:t> </a:t>
            </a:r>
            <a:r>
              <a:rPr lang="en-US" sz="880" b="0" dirty="0" err="1">
                <a:solidFill>
                  <a:schemeClr val="accent6">
                    <a:lumMod val="50000"/>
                    <a:alpha val="41000"/>
                  </a:schemeClr>
                </a:solidFill>
                <a:latin typeface="SVN-Ready" panose="02040603050506020204" pitchFamily="18" charset="0"/>
              </a:rPr>
              <a:t>Huyền</a:t>
            </a:r>
            <a:endParaRPr lang="en-US" sz="880" b="0" dirty="0">
              <a:solidFill>
                <a:schemeClr val="accent6">
                  <a:lumMod val="50000"/>
                  <a:alpha val="41000"/>
                </a:schemeClr>
              </a:solidFill>
              <a:latin typeface="SVN-Ready" panose="02040603050506020204" pitchFamily="18" charset="0"/>
            </a:endParaRP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716BDA27-D57B-0BB9-2461-1EE14C44F2E0}"/>
              </a:ext>
            </a:extLst>
          </p:cNvPr>
          <p:cNvSpPr txBox="1">
            <a:spLocks/>
          </p:cNvSpPr>
          <p:nvPr userDrawn="1"/>
        </p:nvSpPr>
        <p:spPr>
          <a:xfrm>
            <a:off x="-283737" y="6424930"/>
            <a:ext cx="1202436" cy="433070"/>
          </a:xfrm>
          <a:prstGeom prst="rect">
            <a:avLst/>
          </a:prstGeom>
        </p:spPr>
        <p:txBody>
          <a:bodyPr vert="horz" lIns="50292" tIns="25146" rIns="50292" bIns="25146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990" b="0" dirty="0" err="1">
                <a:solidFill>
                  <a:schemeClr val="bg1"/>
                </a:solidFill>
                <a:latin typeface="#9Slide07 HoneyCream" pitchFamily="2" charset="0"/>
              </a:rPr>
              <a:t>Măng</a:t>
            </a:r>
            <a:r>
              <a:rPr lang="en-US" sz="990" b="0" dirty="0">
                <a:solidFill>
                  <a:schemeClr val="bg1"/>
                </a:solidFill>
                <a:latin typeface="#9Slide07 HoneyCream" pitchFamily="2" charset="0"/>
              </a:rPr>
              <a:t> Non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9C1FDEAC-1CA4-E551-C70F-433D9CBD9430}"/>
              </a:ext>
            </a:extLst>
          </p:cNvPr>
          <p:cNvPicPr>
            <a:picLocks noChangeAspect="1"/>
          </p:cNvPicPr>
          <p:nvPr userDrawn="1"/>
        </p:nvPicPr>
        <p:blipFill>
          <a:blip r:embed="rId15"/>
          <a:stretch>
            <a:fillRect/>
          </a:stretch>
        </p:blipFill>
        <p:spPr>
          <a:xfrm>
            <a:off x="3245371" y="7825468"/>
            <a:ext cx="1203760" cy="1461947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2A8F91C1-E624-6907-774C-6FD495F7BD55}"/>
              </a:ext>
            </a:extLst>
          </p:cNvPr>
          <p:cNvPicPr>
            <a:picLocks noChangeAspect="1"/>
          </p:cNvPicPr>
          <p:nvPr userDrawn="1"/>
        </p:nvPicPr>
        <p:blipFill>
          <a:blip r:embed="rId15"/>
          <a:stretch>
            <a:fillRect/>
          </a:stretch>
        </p:blipFill>
        <p:spPr>
          <a:xfrm>
            <a:off x="-1659241" y="607019"/>
            <a:ext cx="1203760" cy="1461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93718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fade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E3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04800" y="183092"/>
            <a:ext cx="5486400" cy="76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4800" y="1066800"/>
            <a:ext cx="5486400" cy="301730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04800" y="4237567"/>
            <a:ext cx="1422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11/20/2023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082800" y="4237567"/>
            <a:ext cx="1930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368800" y="4237567"/>
            <a:ext cx="1422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extBox 3">
            <a:extLst>
              <a:ext uri="{FF2B5EF4-FFF2-40B4-BE49-F238E27FC236}">
                <a16:creationId xmlns:a16="http://schemas.microsoft.com/office/drawing/2014/main" id="{781FC555-B646-A6A7-2317-A84C8E1E1BB6}"/>
              </a:ext>
            </a:extLst>
          </p:cNvPr>
          <p:cNvSpPr txBox="1"/>
          <p:nvPr userDrawn="1"/>
        </p:nvSpPr>
        <p:spPr>
          <a:xfrm>
            <a:off x="4634118" y="8482866"/>
            <a:ext cx="3425501" cy="701731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990" b="1" dirty="0">
                <a:solidFill>
                  <a:srgbClr val="2C9430"/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MĂNG NON – TÀI LIỆU TIỂU HỌC</a:t>
            </a:r>
          </a:p>
          <a:p>
            <a:pPr marL="0" marR="0" lvl="0" indent="0" algn="ctr" defTabSz="25146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990" b="1">
                <a:latin typeface="Times New Roman" panose="02020603050405020304" pitchFamily="18" charset="0"/>
                <a:cs typeface="Times New Roman" panose="02020603050405020304" pitchFamily="18" charset="0"/>
              </a:rPr>
              <a:t>Mời </a:t>
            </a:r>
            <a:r>
              <a:rPr lang="en-US" sz="99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truy</a:t>
            </a:r>
            <a:r>
              <a:rPr lang="en-US" sz="99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99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cập</a:t>
            </a:r>
            <a:r>
              <a:rPr lang="en-US" sz="99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990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13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MĂNG NON- TÀI LIỆU TIỂU HỌC | Facebook</a:t>
            </a:r>
            <a:endParaRPr lang="en-US" sz="990" dirty="0">
              <a:solidFill>
                <a:srgbClr val="FF0066"/>
              </a:solidFill>
              <a:latin typeface="SVN-Newton" panose="020406030505060202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990" b="1" dirty="0">
                <a:solidFill>
                  <a:srgbClr val="0D4370"/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SĐT ZALO : </a:t>
            </a:r>
            <a:r>
              <a:rPr lang="en-US" sz="990" b="1" u="sng" dirty="0">
                <a:solidFill>
                  <a:srgbClr val="0D4370"/>
                </a:solidFill>
                <a:latin typeface="SVN-Newton" panose="02040603050506020204" pitchFamily="18" charset="0"/>
              </a:rPr>
              <a:t>0382348780</a:t>
            </a:r>
            <a:r>
              <a:rPr lang="en-US" sz="990" b="1" dirty="0">
                <a:solidFill>
                  <a:srgbClr val="0D4370"/>
                </a:solidFill>
                <a:latin typeface="SVN-Newton" panose="02040603050506020204" pitchFamily="18" charset="0"/>
              </a:rPr>
              <a:t> - </a:t>
            </a:r>
            <a:r>
              <a:rPr lang="en-US" sz="990" b="1" u="sng" dirty="0">
                <a:solidFill>
                  <a:srgbClr val="0D4370"/>
                </a:solidFill>
                <a:latin typeface="SVN-Newton" panose="02040603050506020204" pitchFamily="18" charset="0"/>
              </a:rPr>
              <a:t>0984848929</a:t>
            </a:r>
            <a:endParaRPr lang="en-US" sz="990" b="1" dirty="0">
              <a:solidFill>
                <a:srgbClr val="0D4370"/>
              </a:solidFill>
              <a:latin typeface="SVN-Newton" panose="02040603050506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72D25383-D5AC-812F-F9EC-BDB7E8E4E384}"/>
              </a:ext>
            </a:extLst>
          </p:cNvPr>
          <p:cNvSpPr txBox="1">
            <a:spLocks/>
          </p:cNvSpPr>
          <p:nvPr userDrawn="1"/>
        </p:nvSpPr>
        <p:spPr>
          <a:xfrm>
            <a:off x="11485704" y="0"/>
            <a:ext cx="847003" cy="178709"/>
          </a:xfrm>
          <a:prstGeom prst="rect">
            <a:avLst/>
          </a:prstGeom>
        </p:spPr>
        <p:txBody>
          <a:bodyPr vert="horz" lIns="50292" tIns="25146" rIns="50292" bIns="25146" rtlCol="0" anchor="b">
            <a:normAutofit fontScale="92500"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100" b="0" dirty="0" err="1">
                <a:solidFill>
                  <a:schemeClr val="bg1"/>
                </a:solidFill>
                <a:latin typeface="#9Slide07 HoneyCream" pitchFamily="2" charset="0"/>
              </a:rPr>
              <a:t>Măng</a:t>
            </a:r>
            <a:r>
              <a:rPr lang="en-US" sz="1100" b="0" dirty="0">
                <a:solidFill>
                  <a:schemeClr val="bg1"/>
                </a:solidFill>
                <a:latin typeface="#9Slide07 HoneyCream" pitchFamily="2" charset="0"/>
              </a:rPr>
              <a:t> Non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81C4E5E1-B5E7-53BF-7433-43617F84BBE3}"/>
              </a:ext>
            </a:extLst>
          </p:cNvPr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0078509" y="-13940131"/>
            <a:ext cx="1202436" cy="2044763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83EB4CF9-589C-2CDE-DCF2-F6B96789CC1A}"/>
              </a:ext>
            </a:extLst>
          </p:cNvPr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45851" y="-13940131"/>
            <a:ext cx="1202436" cy="2044763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6C03177E-D177-29EB-952D-2D00FFA2C72C}"/>
              </a:ext>
            </a:extLst>
          </p:cNvPr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9466044" y="16696079"/>
            <a:ext cx="1202436" cy="2044763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A20A2109-D1D6-AC96-70FD-13DE48209B37}"/>
              </a:ext>
            </a:extLst>
          </p:cNvPr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69141" y="16696079"/>
            <a:ext cx="1202436" cy="2044763"/>
          </a:xfrm>
          <a:prstGeom prst="rect">
            <a:avLst/>
          </a:prstGeom>
        </p:spPr>
      </p:pic>
      <p:sp>
        <p:nvSpPr>
          <p:cNvPr id="13" name="Title 1">
            <a:extLst>
              <a:ext uri="{FF2B5EF4-FFF2-40B4-BE49-F238E27FC236}">
                <a16:creationId xmlns:a16="http://schemas.microsoft.com/office/drawing/2014/main" id="{4DE33812-636E-35C6-AAFD-E21D29ED8E1F}"/>
              </a:ext>
            </a:extLst>
          </p:cNvPr>
          <p:cNvSpPr txBox="1">
            <a:spLocks/>
          </p:cNvSpPr>
          <p:nvPr userDrawn="1"/>
        </p:nvSpPr>
        <p:spPr>
          <a:xfrm>
            <a:off x="10766172" y="-688627"/>
            <a:ext cx="1960990" cy="298319"/>
          </a:xfrm>
          <a:prstGeom prst="rect">
            <a:avLst/>
          </a:prstGeom>
        </p:spPr>
        <p:txBody>
          <a:bodyPr vert="horz" lIns="50292" tIns="25146" rIns="50292" bIns="25146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880" b="0" dirty="0">
                <a:solidFill>
                  <a:schemeClr val="accent6">
                    <a:lumMod val="50000"/>
                    <a:alpha val="41000"/>
                  </a:schemeClr>
                </a:solidFill>
                <a:latin typeface="SVN-Ready" panose="02040603050506020204" pitchFamily="18" charset="0"/>
              </a:rPr>
              <a:t>By </a:t>
            </a:r>
            <a:r>
              <a:rPr lang="en-US" sz="880" b="0" dirty="0" err="1">
                <a:solidFill>
                  <a:schemeClr val="accent6">
                    <a:lumMod val="50000"/>
                    <a:alpha val="41000"/>
                  </a:schemeClr>
                </a:solidFill>
                <a:latin typeface="SVN-Ready" panose="02040603050506020204" pitchFamily="18" charset="0"/>
              </a:rPr>
              <a:t>Khánh</a:t>
            </a:r>
            <a:r>
              <a:rPr lang="en-US" sz="880" b="0" dirty="0">
                <a:solidFill>
                  <a:schemeClr val="accent6">
                    <a:lumMod val="50000"/>
                    <a:alpha val="41000"/>
                  </a:schemeClr>
                </a:solidFill>
                <a:latin typeface="SVN-Ready" panose="02040603050506020204" pitchFamily="18" charset="0"/>
              </a:rPr>
              <a:t> </a:t>
            </a:r>
            <a:r>
              <a:rPr lang="en-US" sz="880" b="0" dirty="0" err="1">
                <a:solidFill>
                  <a:schemeClr val="accent6">
                    <a:lumMod val="50000"/>
                    <a:alpha val="41000"/>
                  </a:schemeClr>
                </a:solidFill>
                <a:latin typeface="SVN-Ready" panose="02040603050506020204" pitchFamily="18" charset="0"/>
              </a:rPr>
              <a:t>Huyền</a:t>
            </a:r>
            <a:endParaRPr lang="en-US" sz="880" b="0" dirty="0">
              <a:solidFill>
                <a:schemeClr val="accent6">
                  <a:lumMod val="50000"/>
                  <a:alpha val="41000"/>
                </a:schemeClr>
              </a:solidFill>
              <a:latin typeface="SVN-Ready" panose="02040603050506020204" pitchFamily="18" charset="0"/>
            </a:endParaRP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6FA3DB86-19B1-431F-4276-3DAC49BE0B36}"/>
              </a:ext>
            </a:extLst>
          </p:cNvPr>
          <p:cNvSpPr txBox="1">
            <a:spLocks/>
          </p:cNvSpPr>
          <p:nvPr userDrawn="1"/>
        </p:nvSpPr>
        <p:spPr>
          <a:xfrm>
            <a:off x="-283737" y="6424930"/>
            <a:ext cx="1202436" cy="433070"/>
          </a:xfrm>
          <a:prstGeom prst="rect">
            <a:avLst/>
          </a:prstGeom>
        </p:spPr>
        <p:txBody>
          <a:bodyPr vert="horz" lIns="50292" tIns="25146" rIns="50292" bIns="25146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990" b="0" dirty="0" err="1">
                <a:solidFill>
                  <a:schemeClr val="bg1"/>
                </a:solidFill>
                <a:latin typeface="#9Slide07 HoneyCream" pitchFamily="2" charset="0"/>
              </a:rPr>
              <a:t>Măng</a:t>
            </a:r>
            <a:r>
              <a:rPr lang="en-US" sz="990" b="0" dirty="0">
                <a:solidFill>
                  <a:schemeClr val="bg1"/>
                </a:solidFill>
                <a:latin typeface="#9Slide07 HoneyCream" pitchFamily="2" charset="0"/>
              </a:rPr>
              <a:t> Non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ACCABCAF-D91A-A34D-32B5-E1F2CE631871}"/>
              </a:ext>
            </a:extLst>
          </p:cNvPr>
          <p:cNvPicPr>
            <a:picLocks noChangeAspect="1"/>
          </p:cNvPicPr>
          <p:nvPr userDrawn="1"/>
        </p:nvPicPr>
        <p:blipFill>
          <a:blip r:embed="rId15"/>
          <a:stretch>
            <a:fillRect/>
          </a:stretch>
        </p:blipFill>
        <p:spPr>
          <a:xfrm>
            <a:off x="3245371" y="7825468"/>
            <a:ext cx="1203760" cy="1461947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1122FC05-B8CB-FF8F-C969-7BDC7A17099B}"/>
              </a:ext>
            </a:extLst>
          </p:cNvPr>
          <p:cNvPicPr>
            <a:picLocks noChangeAspect="1"/>
          </p:cNvPicPr>
          <p:nvPr userDrawn="1"/>
        </p:nvPicPr>
        <p:blipFill>
          <a:blip r:embed="rId15"/>
          <a:stretch>
            <a:fillRect/>
          </a:stretch>
        </p:blipFill>
        <p:spPr>
          <a:xfrm>
            <a:off x="-1659241" y="607019"/>
            <a:ext cx="1203760" cy="1461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99894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>
    <p:fade/>
  </p:transition>
  <p:txStyles>
    <p:titleStyle>
      <a:lvl1pPr algn="ctr" defTabSz="609630" rtl="0" eaLnBrk="1" latinLnBrk="0" hangingPunct="1">
        <a:spcBef>
          <a:spcPct val="0"/>
        </a:spcBef>
        <a:buNone/>
        <a:defRPr sz="2933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11" indent="-228611" algn="l" defTabSz="609630" rtl="0" eaLnBrk="1" latinLnBrk="0" hangingPunct="1">
        <a:spcBef>
          <a:spcPct val="20000"/>
        </a:spcBef>
        <a:buFont typeface="Arial" pitchFamily="34" charset="0"/>
        <a:buChar char="•"/>
        <a:defRPr sz="2133" kern="1200">
          <a:solidFill>
            <a:schemeClr val="tx1"/>
          </a:solidFill>
          <a:latin typeface="+mn-lt"/>
          <a:ea typeface="+mn-ea"/>
          <a:cs typeface="+mn-cs"/>
        </a:defRPr>
      </a:lvl1pPr>
      <a:lvl2pPr marL="495325" indent="-190510" algn="l" defTabSz="609630" rtl="0" eaLnBrk="1" latinLnBrk="0" hangingPunct="1">
        <a:spcBef>
          <a:spcPct val="20000"/>
        </a:spcBef>
        <a:buFont typeface="Arial" pitchFamily="34" charset="0"/>
        <a:buChar char="–"/>
        <a:defRPr sz="1867" kern="1200">
          <a:solidFill>
            <a:schemeClr val="tx1"/>
          </a:solidFill>
          <a:latin typeface="+mn-lt"/>
          <a:ea typeface="+mn-ea"/>
          <a:cs typeface="+mn-cs"/>
        </a:defRPr>
      </a:lvl2pPr>
      <a:lvl3pPr marL="762038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66853" indent="-152408" algn="l" defTabSz="609630" rtl="0" eaLnBrk="1" latinLnBrk="0" hangingPunct="1">
        <a:spcBef>
          <a:spcPct val="20000"/>
        </a:spcBef>
        <a:buFont typeface="Arial" pitchFamily="34" charset="0"/>
        <a:buChar char="–"/>
        <a:defRPr sz="1333" kern="1200">
          <a:solidFill>
            <a:schemeClr val="tx1"/>
          </a:solidFill>
          <a:latin typeface="+mn-lt"/>
          <a:ea typeface="+mn-ea"/>
          <a:cs typeface="+mn-cs"/>
        </a:defRPr>
      </a:lvl4pPr>
      <a:lvl5pPr marL="1371669" indent="-152408" algn="l" defTabSz="609630" rtl="0" eaLnBrk="1" latinLnBrk="0" hangingPunct="1">
        <a:spcBef>
          <a:spcPct val="20000"/>
        </a:spcBef>
        <a:buFont typeface="Arial" pitchFamily="34" charset="0"/>
        <a:buChar char="»"/>
        <a:defRPr sz="1333" kern="1200">
          <a:solidFill>
            <a:schemeClr val="tx1"/>
          </a:solidFill>
          <a:latin typeface="+mn-lt"/>
          <a:ea typeface="+mn-ea"/>
          <a:cs typeface="+mn-cs"/>
        </a:defRPr>
      </a:lvl5pPr>
      <a:lvl6pPr marL="1676484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6pPr>
      <a:lvl7pPr marL="1981299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7pPr>
      <a:lvl8pPr marL="2286114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8pPr>
      <a:lvl9pPr marL="2590930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1pPr>
      <a:lvl2pPr marL="304815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2pPr>
      <a:lvl3pPr marL="609630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46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1219261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1524076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91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2133707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2438522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E601A826-9DBC-4144-A309-96D00EDA9B8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667"/>
          <a:stretch/>
        </p:blipFill>
        <p:spPr>
          <a:xfrm>
            <a:off x="-2052205" y="-221073"/>
            <a:ext cx="2186247" cy="231740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56EDD49C-554B-4C28-92F7-B784D7D8872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142"/>
          <a:stretch/>
        </p:blipFill>
        <p:spPr>
          <a:xfrm>
            <a:off x="1616132" y="7791454"/>
            <a:ext cx="1824009" cy="2002485"/>
          </a:xfrm>
          <a:prstGeom prst="rect">
            <a:avLst/>
          </a:prstGeom>
        </p:spPr>
      </p:pic>
      <p:sp>
        <p:nvSpPr>
          <p:cNvPr id="9" name="TextBox 3">
            <a:extLst>
              <a:ext uri="{FF2B5EF4-FFF2-40B4-BE49-F238E27FC236}">
                <a16:creationId xmlns:a16="http://schemas.microsoft.com/office/drawing/2014/main" id="{F9034237-DA06-4066-849E-00A115FF4EA1}"/>
              </a:ext>
            </a:extLst>
          </p:cNvPr>
          <p:cNvSpPr txBox="1"/>
          <p:nvPr userDrawn="1"/>
        </p:nvSpPr>
        <p:spPr>
          <a:xfrm>
            <a:off x="3048003" y="9098621"/>
            <a:ext cx="6228184" cy="752129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36285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29" b="1" i="0" u="none" strike="noStrike" kern="1200" cap="none" spc="0" normalizeH="0" baseline="0" noProof="0" dirty="0">
                <a:ln>
                  <a:noFill/>
                </a:ln>
                <a:solidFill>
                  <a:srgbClr val="2C943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Times New Roman" panose="02020603050405020304" pitchFamily="18" charset="0"/>
              </a:rPr>
              <a:t>MĂNG NON – TÀI LIỆU TIỂU HỌC</a:t>
            </a:r>
          </a:p>
          <a:p>
            <a:pPr marL="0" marR="0" lvl="0" indent="0" algn="ctr" defTabSz="36285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29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Mời </a:t>
            </a:r>
            <a:r>
              <a:rPr kumimoji="0" lang="en-US" sz="1429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truy</a:t>
            </a:r>
            <a:r>
              <a:rPr kumimoji="0" lang="en-US" sz="1429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1429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cập</a:t>
            </a:r>
            <a:r>
              <a:rPr kumimoji="0" lang="en-US" sz="1429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: </a:t>
            </a:r>
            <a:r>
              <a:rPr kumimoji="0" lang="en-US" sz="1429" b="0" i="0" u="none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hlinkClick r:id="rId15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MĂNG NON- TÀI LIỆU TIỂU HỌC | Facebook</a:t>
            </a:r>
            <a:endParaRPr kumimoji="0" lang="en-US" sz="1429" b="0" i="0" u="none" strike="noStrike" kern="1200" cap="none" spc="0" normalizeH="0" baseline="0" noProof="0" dirty="0">
              <a:ln>
                <a:noFill/>
              </a:ln>
              <a:solidFill>
                <a:srgbClr val="FF0066"/>
              </a:solidFill>
              <a:effectLst/>
              <a:uLnTx/>
              <a:uFillTx/>
              <a:latin typeface="SVN-Newton" panose="020406030505060202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36285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29" b="1" i="0" u="none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Times New Roman" panose="02020603050405020304" pitchFamily="18" charset="0"/>
              </a:rPr>
              <a:t>SĐT ZALO : </a:t>
            </a:r>
            <a:r>
              <a:rPr kumimoji="0" lang="en-US" sz="1429" b="1" i="0" u="sng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</a:rPr>
              <a:t>0382348780</a:t>
            </a:r>
            <a:r>
              <a:rPr kumimoji="0" lang="en-US" sz="1429" b="1" i="0" u="none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</a:rPr>
              <a:t> - </a:t>
            </a:r>
            <a:r>
              <a:rPr kumimoji="0" lang="en-US" sz="1429" b="1" i="0" u="sng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</a:rPr>
              <a:t>0984848929</a:t>
            </a:r>
            <a:endParaRPr kumimoji="0" lang="en-US" sz="1429" b="1" i="0" u="none" strike="noStrike" kern="1200" cap="none" spc="0" normalizeH="0" baseline="0" noProof="0" dirty="0">
              <a:ln>
                <a:noFill/>
              </a:ln>
              <a:solidFill>
                <a:srgbClr val="0D4370"/>
              </a:solidFill>
              <a:effectLst/>
              <a:uLnTx/>
              <a:uFillTx/>
              <a:latin typeface="SVN-Newton" panose="020406030505060202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9E5F6F2C-DE77-4B3E-986A-23D69ABD846E}"/>
              </a:ext>
            </a:extLst>
          </p:cNvPr>
          <p:cNvSpPr txBox="1">
            <a:spLocks/>
          </p:cNvSpPr>
          <p:nvPr userDrawn="1"/>
        </p:nvSpPr>
        <p:spPr>
          <a:xfrm>
            <a:off x="1435013" y="9462562"/>
            <a:ext cx="2186247" cy="787400"/>
          </a:xfrm>
          <a:prstGeom prst="rect">
            <a:avLst/>
          </a:prstGeom>
        </p:spPr>
        <p:txBody>
          <a:bodyPr vert="horz" lIns="72564" tIns="36282" rIns="72564" bIns="36282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725709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540" b="0" i="0" u="none" strike="noStrike" kern="1200" cap="none" spc="0" normalizeH="0" baseline="0" noProof="0">
                <a:ln>
                  <a:noFill/>
                </a:ln>
                <a:solidFill>
                  <a:srgbClr val="2C9430"/>
                </a:solidFill>
                <a:effectLst/>
                <a:uLnTx/>
                <a:uFillTx/>
                <a:latin typeface="#9Slide07 HoneyCream" pitchFamily="2" charset="0"/>
                <a:ea typeface="+mj-ea"/>
                <a:cs typeface="+mj-cs"/>
              </a:rPr>
              <a:t>Măng Non</a:t>
            </a:r>
            <a:endParaRPr kumimoji="0" lang="en-US" sz="2540" b="0" i="0" u="none" strike="noStrike" kern="1200" cap="none" spc="0" normalizeH="0" baseline="0" noProof="0" dirty="0">
              <a:ln>
                <a:noFill/>
              </a:ln>
              <a:solidFill>
                <a:srgbClr val="2C9430"/>
              </a:solidFill>
              <a:effectLst/>
              <a:uLnTx/>
              <a:uFillTx/>
              <a:latin typeface="#9Slide07 HoneyCream" pitchFamily="2" charset="0"/>
              <a:ea typeface="+mj-ea"/>
              <a:cs typeface="+mj-cs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2C38DA38-71FB-4CEB-B777-09292390EC4A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1976691" y="-26525563"/>
            <a:ext cx="2186247" cy="3717751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7B3E06E2-B8CD-4348-A929-48748D52322A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58509" y="-26525563"/>
            <a:ext cx="2186247" cy="3717751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D1A0A433-1C81-43D6-86C9-906F9D1CD5C6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0863116" y="29176639"/>
            <a:ext cx="2186247" cy="3717751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57AB7940-731C-4B6C-8537-33EBAD98DEBF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82671" y="29176639"/>
            <a:ext cx="2186247" cy="3717751"/>
          </a:xfrm>
          <a:prstGeom prst="rect">
            <a:avLst/>
          </a:prstGeom>
        </p:spPr>
      </p:pic>
      <p:sp>
        <p:nvSpPr>
          <p:cNvPr id="16" name="Title 1">
            <a:extLst>
              <a:ext uri="{FF2B5EF4-FFF2-40B4-BE49-F238E27FC236}">
                <a16:creationId xmlns:a16="http://schemas.microsoft.com/office/drawing/2014/main" id="{7A218C26-69B7-499C-B190-96851A78FEC6}"/>
              </a:ext>
            </a:extLst>
          </p:cNvPr>
          <p:cNvSpPr txBox="1">
            <a:spLocks/>
          </p:cNvSpPr>
          <p:nvPr userDrawn="1"/>
        </p:nvSpPr>
        <p:spPr>
          <a:xfrm>
            <a:off x="-570116" y="6070600"/>
            <a:ext cx="2186247" cy="787400"/>
          </a:xfrm>
          <a:prstGeom prst="rect">
            <a:avLst/>
          </a:prstGeom>
        </p:spPr>
        <p:txBody>
          <a:bodyPr vert="horz" lIns="72564" tIns="36282" rIns="72564" bIns="36282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725709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29" b="0" i="0" u="none" strike="noStrike" kern="1200" cap="none" spc="0" normalizeH="0" baseline="0" noProof="0">
                <a:ln>
                  <a:noFill/>
                </a:ln>
                <a:solidFill>
                  <a:srgbClr val="A5A5A5">
                    <a:lumMod val="60000"/>
                    <a:lumOff val="40000"/>
                  </a:srgbClr>
                </a:solidFill>
                <a:effectLst/>
                <a:uLnTx/>
                <a:uFillTx/>
                <a:latin typeface="#9Slide07 HoneyCream" pitchFamily="2" charset="0"/>
                <a:ea typeface="+mj-ea"/>
                <a:cs typeface="+mj-cs"/>
              </a:rPr>
              <a:t>Măng Non</a:t>
            </a:r>
            <a:endParaRPr kumimoji="0" lang="en-US" sz="1429" b="0" i="0" u="none" strike="noStrike" kern="1200" cap="none" spc="0" normalizeH="0" baseline="0" noProof="0" dirty="0">
              <a:ln>
                <a:noFill/>
              </a:ln>
              <a:solidFill>
                <a:srgbClr val="A5A5A5">
                  <a:lumMod val="60000"/>
                  <a:lumOff val="40000"/>
                </a:srgbClr>
              </a:solidFill>
              <a:effectLst/>
              <a:uLnTx/>
              <a:uFillTx/>
              <a:latin typeface="#9Slide07 HoneyCream" pitchFamily="2" charset="0"/>
              <a:ea typeface="+mj-ea"/>
              <a:cs typeface="+mj-cs"/>
            </a:endParaRPr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6AA5128D-EAF5-483C-871A-4BFED87FD86D}"/>
              </a:ext>
            </a:extLst>
          </p:cNvPr>
          <p:cNvSpPr txBox="1">
            <a:spLocks/>
          </p:cNvSpPr>
          <p:nvPr userDrawn="1"/>
        </p:nvSpPr>
        <p:spPr>
          <a:xfrm>
            <a:off x="-2052207" y="1690687"/>
            <a:ext cx="2186247" cy="787400"/>
          </a:xfrm>
          <a:prstGeom prst="rect">
            <a:avLst/>
          </a:prstGeom>
        </p:spPr>
        <p:txBody>
          <a:bodyPr vert="horz" lIns="72564" tIns="36282" rIns="72564" bIns="36282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725709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540" b="0" i="0" u="none" strike="noStrike" kern="1200" cap="none" spc="0" normalizeH="0" baseline="0" noProof="0">
                <a:ln>
                  <a:noFill/>
                </a:ln>
                <a:solidFill>
                  <a:srgbClr val="50AE47"/>
                </a:solidFill>
                <a:effectLst/>
                <a:uLnTx/>
                <a:uFillTx/>
                <a:latin typeface="#9Slide07 HoneyCream" pitchFamily="2" charset="0"/>
                <a:ea typeface="+mj-ea"/>
                <a:cs typeface="+mj-cs"/>
              </a:rPr>
              <a:t>Măng Non</a:t>
            </a:r>
            <a:endParaRPr kumimoji="0" lang="en-US" sz="2540" b="0" i="0" u="none" strike="noStrike" kern="1200" cap="none" spc="0" normalizeH="0" baseline="0" noProof="0" dirty="0">
              <a:ln>
                <a:noFill/>
              </a:ln>
              <a:solidFill>
                <a:srgbClr val="50AE47"/>
              </a:solidFill>
              <a:effectLst/>
              <a:uLnTx/>
              <a:uFillTx/>
              <a:latin typeface="#9Slide07 HoneyCream" pitchFamily="2" charset="0"/>
              <a:ea typeface="+mj-ea"/>
              <a:cs typeface="+mj-cs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EFD30DE0-A467-4251-9C3A-A1C317B4972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68" r="10051"/>
          <a:stretch/>
        </p:blipFill>
        <p:spPr>
          <a:xfrm>
            <a:off x="-44511098" y="-19326756"/>
            <a:ext cx="3627531" cy="4761671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DAB0BDD7-87EC-486A-B615-E37ABFEB537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68" r="10051"/>
          <a:stretch/>
        </p:blipFill>
        <p:spPr>
          <a:xfrm>
            <a:off x="-44511098" y="23671819"/>
            <a:ext cx="3627531" cy="4761671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0A7B57CC-00D0-41DB-B5AF-37D47FB69AD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68" r="10051"/>
          <a:stretch/>
        </p:blipFill>
        <p:spPr>
          <a:xfrm>
            <a:off x="52475795" y="-19326756"/>
            <a:ext cx="3627531" cy="4761671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2E588B1C-8AC9-4740-A8D9-6AF0680251B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68" r="10051"/>
          <a:stretch/>
        </p:blipFill>
        <p:spPr>
          <a:xfrm>
            <a:off x="52738933" y="23671819"/>
            <a:ext cx="3627531" cy="4761671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 userDrawn="1"/>
        </p:nvPicPr>
        <p:blipFill>
          <a:blip r:embed="rId17"/>
          <a:stretch>
            <a:fillRect/>
          </a:stretch>
        </p:blipFill>
        <p:spPr>
          <a:xfrm>
            <a:off x="-277644" y="-450609"/>
            <a:ext cx="12747287" cy="7759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91252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ransition spd="slow">
    <p:fade/>
  </p:transition>
  <p:txStyles>
    <p:titleStyle>
      <a:lvl1pPr algn="ctr" defTabSz="1662562" rtl="0" eaLnBrk="1" latinLnBrk="0" hangingPunct="1">
        <a:spcBef>
          <a:spcPct val="0"/>
        </a:spcBef>
        <a:buNone/>
        <a:defRPr sz="8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623461" indent="-623461" algn="l" defTabSz="1662562" rtl="0" eaLnBrk="1" latinLnBrk="0" hangingPunct="1">
        <a:spcBef>
          <a:spcPct val="20000"/>
        </a:spcBef>
        <a:buFont typeface="Arial" pitchFamily="34" charset="0"/>
        <a:buChar char="•"/>
        <a:defRPr sz="5818" kern="1200">
          <a:solidFill>
            <a:schemeClr val="tx1"/>
          </a:solidFill>
          <a:latin typeface="+mn-lt"/>
          <a:ea typeface="+mn-ea"/>
          <a:cs typeface="+mn-cs"/>
        </a:defRPr>
      </a:lvl1pPr>
      <a:lvl2pPr marL="1350832" indent="-519551" algn="l" defTabSz="1662562" rtl="0" eaLnBrk="1" latinLnBrk="0" hangingPunct="1">
        <a:spcBef>
          <a:spcPct val="20000"/>
        </a:spcBef>
        <a:buFont typeface="Arial" pitchFamily="34" charset="0"/>
        <a:buChar char="–"/>
        <a:defRPr sz="5091" kern="1200">
          <a:solidFill>
            <a:schemeClr val="tx1"/>
          </a:solidFill>
          <a:latin typeface="+mn-lt"/>
          <a:ea typeface="+mn-ea"/>
          <a:cs typeface="+mn-cs"/>
        </a:defRPr>
      </a:lvl2pPr>
      <a:lvl3pPr marL="2078203" indent="-415641" algn="l" defTabSz="1662562" rtl="0" eaLnBrk="1" latinLnBrk="0" hangingPunct="1">
        <a:spcBef>
          <a:spcPct val="20000"/>
        </a:spcBef>
        <a:buFont typeface="Arial" pitchFamily="34" charset="0"/>
        <a:buChar char="•"/>
        <a:defRPr sz="4364" kern="1200">
          <a:solidFill>
            <a:schemeClr val="tx1"/>
          </a:solidFill>
          <a:latin typeface="+mn-lt"/>
          <a:ea typeface="+mn-ea"/>
          <a:cs typeface="+mn-cs"/>
        </a:defRPr>
      </a:lvl3pPr>
      <a:lvl4pPr marL="2909484" indent="-415641" algn="l" defTabSz="1662562" rtl="0" eaLnBrk="1" latinLnBrk="0" hangingPunct="1">
        <a:spcBef>
          <a:spcPct val="20000"/>
        </a:spcBef>
        <a:buFont typeface="Arial" pitchFamily="34" charset="0"/>
        <a:buChar char="–"/>
        <a:defRPr sz="3636" kern="1200">
          <a:solidFill>
            <a:schemeClr val="tx1"/>
          </a:solidFill>
          <a:latin typeface="+mn-lt"/>
          <a:ea typeface="+mn-ea"/>
          <a:cs typeface="+mn-cs"/>
        </a:defRPr>
      </a:lvl4pPr>
      <a:lvl5pPr marL="3740765" indent="-415641" algn="l" defTabSz="1662562" rtl="0" eaLnBrk="1" latinLnBrk="0" hangingPunct="1">
        <a:spcBef>
          <a:spcPct val="20000"/>
        </a:spcBef>
        <a:buFont typeface="Arial" pitchFamily="34" charset="0"/>
        <a:buChar char="»"/>
        <a:defRPr sz="3636" kern="1200">
          <a:solidFill>
            <a:schemeClr val="tx1"/>
          </a:solidFill>
          <a:latin typeface="+mn-lt"/>
          <a:ea typeface="+mn-ea"/>
          <a:cs typeface="+mn-cs"/>
        </a:defRPr>
      </a:lvl5pPr>
      <a:lvl6pPr marL="4572046" indent="-415641" algn="l" defTabSz="1662562" rtl="0" eaLnBrk="1" latinLnBrk="0" hangingPunct="1">
        <a:spcBef>
          <a:spcPct val="20000"/>
        </a:spcBef>
        <a:buFont typeface="Arial" pitchFamily="34" charset="0"/>
        <a:buChar char="•"/>
        <a:defRPr sz="3636" kern="1200">
          <a:solidFill>
            <a:schemeClr val="tx1"/>
          </a:solidFill>
          <a:latin typeface="+mn-lt"/>
          <a:ea typeface="+mn-ea"/>
          <a:cs typeface="+mn-cs"/>
        </a:defRPr>
      </a:lvl6pPr>
      <a:lvl7pPr marL="5403327" indent="-415641" algn="l" defTabSz="1662562" rtl="0" eaLnBrk="1" latinLnBrk="0" hangingPunct="1">
        <a:spcBef>
          <a:spcPct val="20000"/>
        </a:spcBef>
        <a:buFont typeface="Arial" pitchFamily="34" charset="0"/>
        <a:buChar char="•"/>
        <a:defRPr sz="3636" kern="1200">
          <a:solidFill>
            <a:schemeClr val="tx1"/>
          </a:solidFill>
          <a:latin typeface="+mn-lt"/>
          <a:ea typeface="+mn-ea"/>
          <a:cs typeface="+mn-cs"/>
        </a:defRPr>
      </a:lvl7pPr>
      <a:lvl8pPr marL="6234608" indent="-415641" algn="l" defTabSz="1662562" rtl="0" eaLnBrk="1" latinLnBrk="0" hangingPunct="1">
        <a:spcBef>
          <a:spcPct val="20000"/>
        </a:spcBef>
        <a:buFont typeface="Arial" pitchFamily="34" charset="0"/>
        <a:buChar char="•"/>
        <a:defRPr sz="3636" kern="1200">
          <a:solidFill>
            <a:schemeClr val="tx1"/>
          </a:solidFill>
          <a:latin typeface="+mn-lt"/>
          <a:ea typeface="+mn-ea"/>
          <a:cs typeface="+mn-cs"/>
        </a:defRPr>
      </a:lvl8pPr>
      <a:lvl9pPr marL="7065889" indent="-415641" algn="l" defTabSz="1662562" rtl="0" eaLnBrk="1" latinLnBrk="0" hangingPunct="1">
        <a:spcBef>
          <a:spcPct val="20000"/>
        </a:spcBef>
        <a:buFont typeface="Arial" pitchFamily="34" charset="0"/>
        <a:buChar char="•"/>
        <a:defRPr sz="3636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662562" rtl="0" eaLnBrk="1" latinLnBrk="0" hangingPunct="1">
        <a:defRPr sz="3273" kern="1200">
          <a:solidFill>
            <a:schemeClr val="tx1"/>
          </a:solidFill>
          <a:latin typeface="+mn-lt"/>
          <a:ea typeface="+mn-ea"/>
          <a:cs typeface="+mn-cs"/>
        </a:defRPr>
      </a:lvl1pPr>
      <a:lvl2pPr marL="831281" algn="l" defTabSz="1662562" rtl="0" eaLnBrk="1" latinLnBrk="0" hangingPunct="1">
        <a:defRPr sz="3273" kern="1200">
          <a:solidFill>
            <a:schemeClr val="tx1"/>
          </a:solidFill>
          <a:latin typeface="+mn-lt"/>
          <a:ea typeface="+mn-ea"/>
          <a:cs typeface="+mn-cs"/>
        </a:defRPr>
      </a:lvl2pPr>
      <a:lvl3pPr marL="1662562" algn="l" defTabSz="1662562" rtl="0" eaLnBrk="1" latinLnBrk="0" hangingPunct="1">
        <a:defRPr sz="3273" kern="1200">
          <a:solidFill>
            <a:schemeClr val="tx1"/>
          </a:solidFill>
          <a:latin typeface="+mn-lt"/>
          <a:ea typeface="+mn-ea"/>
          <a:cs typeface="+mn-cs"/>
        </a:defRPr>
      </a:lvl3pPr>
      <a:lvl4pPr marL="2493843" algn="l" defTabSz="1662562" rtl="0" eaLnBrk="1" latinLnBrk="0" hangingPunct="1">
        <a:defRPr sz="3273" kern="1200">
          <a:solidFill>
            <a:schemeClr val="tx1"/>
          </a:solidFill>
          <a:latin typeface="+mn-lt"/>
          <a:ea typeface="+mn-ea"/>
          <a:cs typeface="+mn-cs"/>
        </a:defRPr>
      </a:lvl4pPr>
      <a:lvl5pPr marL="3325124" algn="l" defTabSz="1662562" rtl="0" eaLnBrk="1" latinLnBrk="0" hangingPunct="1">
        <a:defRPr sz="3273" kern="1200">
          <a:solidFill>
            <a:schemeClr val="tx1"/>
          </a:solidFill>
          <a:latin typeface="+mn-lt"/>
          <a:ea typeface="+mn-ea"/>
          <a:cs typeface="+mn-cs"/>
        </a:defRPr>
      </a:lvl5pPr>
      <a:lvl6pPr marL="4156405" algn="l" defTabSz="1662562" rtl="0" eaLnBrk="1" latinLnBrk="0" hangingPunct="1">
        <a:defRPr sz="3273" kern="1200">
          <a:solidFill>
            <a:schemeClr val="tx1"/>
          </a:solidFill>
          <a:latin typeface="+mn-lt"/>
          <a:ea typeface="+mn-ea"/>
          <a:cs typeface="+mn-cs"/>
        </a:defRPr>
      </a:lvl6pPr>
      <a:lvl7pPr marL="4987686" algn="l" defTabSz="1662562" rtl="0" eaLnBrk="1" latinLnBrk="0" hangingPunct="1">
        <a:defRPr sz="3273" kern="1200">
          <a:solidFill>
            <a:schemeClr val="tx1"/>
          </a:solidFill>
          <a:latin typeface="+mn-lt"/>
          <a:ea typeface="+mn-ea"/>
          <a:cs typeface="+mn-cs"/>
        </a:defRPr>
      </a:lvl7pPr>
      <a:lvl8pPr marL="5818967" algn="l" defTabSz="1662562" rtl="0" eaLnBrk="1" latinLnBrk="0" hangingPunct="1">
        <a:defRPr sz="3273" kern="1200">
          <a:solidFill>
            <a:schemeClr val="tx1"/>
          </a:solidFill>
          <a:latin typeface="+mn-lt"/>
          <a:ea typeface="+mn-ea"/>
          <a:cs typeface="+mn-cs"/>
        </a:defRPr>
      </a:lvl8pPr>
      <a:lvl9pPr marL="6650248" algn="l" defTabSz="1662562" rtl="0" eaLnBrk="1" latinLnBrk="0" hangingPunct="1">
        <a:defRPr sz="327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14.png"/><Relationship Id="rId18" Type="http://schemas.openxmlformats.org/officeDocument/2006/relationships/image" Target="../media/image17.png"/><Relationship Id="rId3" Type="http://schemas.openxmlformats.org/officeDocument/2006/relationships/image" Target="../media/image8.svg"/><Relationship Id="rId21" Type="http://schemas.openxmlformats.org/officeDocument/2006/relationships/image" Target="../media/image20.png"/><Relationship Id="rId7" Type="http://schemas.openxmlformats.org/officeDocument/2006/relationships/image" Target="../media/image12.svg"/><Relationship Id="rId12" Type="http://schemas.openxmlformats.org/officeDocument/2006/relationships/image" Target="../media/image13.png"/><Relationship Id="rId17" Type="http://schemas.openxmlformats.org/officeDocument/2006/relationships/image" Target="../media/image16.png"/><Relationship Id="rId2" Type="http://schemas.openxmlformats.org/officeDocument/2006/relationships/image" Target="../media/image7.png"/><Relationship Id="rId16" Type="http://schemas.openxmlformats.org/officeDocument/2006/relationships/image" Target="../media/image21.svg"/><Relationship Id="rId20" Type="http://schemas.openxmlformats.org/officeDocument/2006/relationships/image" Target="../media/image19.pn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0.png"/><Relationship Id="rId11" Type="http://schemas.openxmlformats.org/officeDocument/2006/relationships/image" Target="../media/image16.svg"/><Relationship Id="rId5" Type="http://schemas.openxmlformats.org/officeDocument/2006/relationships/image" Target="../media/image9.png"/><Relationship Id="rId15" Type="http://schemas.openxmlformats.org/officeDocument/2006/relationships/image" Target="../media/image15.png"/><Relationship Id="rId10" Type="http://schemas.openxmlformats.org/officeDocument/2006/relationships/image" Target="../media/image12.png"/><Relationship Id="rId19" Type="http://schemas.openxmlformats.org/officeDocument/2006/relationships/image" Target="../media/image18.png"/><Relationship Id="rId4" Type="http://schemas.openxmlformats.org/officeDocument/2006/relationships/image" Target="../media/image8.png"/><Relationship Id="rId9" Type="http://schemas.openxmlformats.org/officeDocument/2006/relationships/image" Target="../media/image14.svg"/><Relationship Id="rId14" Type="http://schemas.openxmlformats.org/officeDocument/2006/relationships/image" Target="../media/image19.sv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svg"/><Relationship Id="rId13" Type="http://schemas.openxmlformats.org/officeDocument/2006/relationships/image" Target="../media/image44.png"/><Relationship Id="rId3" Type="http://schemas.openxmlformats.org/officeDocument/2006/relationships/image" Target="../media/image7.png"/><Relationship Id="rId7" Type="http://schemas.openxmlformats.org/officeDocument/2006/relationships/image" Target="../media/image32.png"/><Relationship Id="rId12" Type="http://schemas.openxmlformats.org/officeDocument/2006/relationships/image" Target="../media/image47.svg"/><Relationship Id="rId2" Type="http://schemas.openxmlformats.org/officeDocument/2006/relationships/audio" Target="../media/audio2.wav"/><Relationship Id="rId16" Type="http://schemas.openxmlformats.org/officeDocument/2006/relationships/image" Target="../media/image45.pn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41.svg"/><Relationship Id="rId11" Type="http://schemas.openxmlformats.org/officeDocument/2006/relationships/image" Target="../media/image34.png"/><Relationship Id="rId5" Type="http://schemas.openxmlformats.org/officeDocument/2006/relationships/image" Target="../media/image31.png"/><Relationship Id="rId15" Type="http://schemas.openxmlformats.org/officeDocument/2006/relationships/image" Target="../media/image42.png"/><Relationship Id="rId10" Type="http://schemas.openxmlformats.org/officeDocument/2006/relationships/image" Target="../media/image45.svg"/><Relationship Id="rId4" Type="http://schemas.openxmlformats.org/officeDocument/2006/relationships/image" Target="../media/image28.svg"/><Relationship Id="rId9" Type="http://schemas.openxmlformats.org/officeDocument/2006/relationships/image" Target="../media/image33.png"/><Relationship Id="rId14" Type="http://schemas.openxmlformats.org/officeDocument/2006/relationships/image" Target="../media/image41.gif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13" Type="http://schemas.openxmlformats.org/officeDocument/2006/relationships/image" Target="../media/image47.png"/><Relationship Id="rId3" Type="http://schemas.openxmlformats.org/officeDocument/2006/relationships/image" Target="../media/image28.svg"/><Relationship Id="rId7" Type="http://schemas.openxmlformats.org/officeDocument/2006/relationships/image" Target="../media/image43.svg"/><Relationship Id="rId12" Type="http://schemas.openxmlformats.org/officeDocument/2006/relationships/image" Target="../media/image46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32.png"/><Relationship Id="rId11" Type="http://schemas.openxmlformats.org/officeDocument/2006/relationships/image" Target="../media/image47.svg"/><Relationship Id="rId5" Type="http://schemas.openxmlformats.org/officeDocument/2006/relationships/image" Target="../media/image41.svg"/><Relationship Id="rId10" Type="http://schemas.openxmlformats.org/officeDocument/2006/relationships/image" Target="../media/image34.png"/><Relationship Id="rId4" Type="http://schemas.openxmlformats.org/officeDocument/2006/relationships/image" Target="../media/image31.png"/><Relationship Id="rId9" Type="http://schemas.openxmlformats.org/officeDocument/2006/relationships/image" Target="../media/image45.svg"/><Relationship Id="rId14" Type="http://schemas.openxmlformats.org/officeDocument/2006/relationships/image" Target="../media/image48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svg"/><Relationship Id="rId13" Type="http://schemas.openxmlformats.org/officeDocument/2006/relationships/image" Target="../media/image49.png"/><Relationship Id="rId3" Type="http://schemas.openxmlformats.org/officeDocument/2006/relationships/image" Target="../media/image28.svg"/><Relationship Id="rId7" Type="http://schemas.openxmlformats.org/officeDocument/2006/relationships/image" Target="../media/image24.png"/><Relationship Id="rId12" Type="http://schemas.openxmlformats.org/officeDocument/2006/relationships/image" Target="../media/image21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31.svg"/><Relationship Id="rId11" Type="http://schemas.openxmlformats.org/officeDocument/2006/relationships/image" Target="../media/image15.png"/><Relationship Id="rId5" Type="http://schemas.openxmlformats.org/officeDocument/2006/relationships/image" Target="../media/image23.png"/><Relationship Id="rId10" Type="http://schemas.openxmlformats.org/officeDocument/2006/relationships/image" Target="../media/image26.png"/><Relationship Id="rId4" Type="http://schemas.openxmlformats.org/officeDocument/2006/relationships/image" Target="../media/image22.png"/><Relationship Id="rId9" Type="http://schemas.openxmlformats.org/officeDocument/2006/relationships/image" Target="../media/image25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8.svg"/><Relationship Id="rId3" Type="http://schemas.openxmlformats.org/officeDocument/2006/relationships/image" Target="../media/image28.svg"/><Relationship Id="rId7" Type="http://schemas.openxmlformats.org/officeDocument/2006/relationships/image" Target="../media/image51.png"/><Relationship Id="rId12" Type="http://schemas.openxmlformats.org/officeDocument/2006/relationships/image" Target="../media/image55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66.svg"/><Relationship Id="rId11" Type="http://schemas.openxmlformats.org/officeDocument/2006/relationships/image" Target="../media/image54.png"/><Relationship Id="rId5" Type="http://schemas.openxmlformats.org/officeDocument/2006/relationships/image" Target="../media/image50.png"/><Relationship Id="rId10" Type="http://schemas.openxmlformats.org/officeDocument/2006/relationships/image" Target="../media/image53.png"/><Relationship Id="rId4" Type="http://schemas.openxmlformats.org/officeDocument/2006/relationships/image" Target="../media/image26.png"/><Relationship Id="rId9" Type="http://schemas.openxmlformats.org/officeDocument/2006/relationships/image" Target="../media/image52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13" Type="http://schemas.openxmlformats.org/officeDocument/2006/relationships/image" Target="../media/image57.png"/><Relationship Id="rId3" Type="http://schemas.openxmlformats.org/officeDocument/2006/relationships/image" Target="../media/image28.svg"/><Relationship Id="rId7" Type="http://schemas.openxmlformats.org/officeDocument/2006/relationships/image" Target="../media/image43.svg"/><Relationship Id="rId12" Type="http://schemas.openxmlformats.org/officeDocument/2006/relationships/image" Target="../media/image56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32.png"/><Relationship Id="rId11" Type="http://schemas.openxmlformats.org/officeDocument/2006/relationships/image" Target="../media/image47.svg"/><Relationship Id="rId5" Type="http://schemas.openxmlformats.org/officeDocument/2006/relationships/image" Target="../media/image41.svg"/><Relationship Id="rId10" Type="http://schemas.openxmlformats.org/officeDocument/2006/relationships/image" Target="../media/image34.png"/><Relationship Id="rId4" Type="http://schemas.openxmlformats.org/officeDocument/2006/relationships/image" Target="../media/image31.png"/><Relationship Id="rId9" Type="http://schemas.openxmlformats.org/officeDocument/2006/relationships/image" Target="../media/image45.sv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svg"/><Relationship Id="rId3" Type="http://schemas.openxmlformats.org/officeDocument/2006/relationships/image" Target="../media/image28.svg"/><Relationship Id="rId7" Type="http://schemas.openxmlformats.org/officeDocument/2006/relationships/image" Target="../media/image33.png"/><Relationship Id="rId12" Type="http://schemas.openxmlformats.org/officeDocument/2006/relationships/image" Target="../media/image60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21.svg"/><Relationship Id="rId11" Type="http://schemas.openxmlformats.org/officeDocument/2006/relationships/image" Target="../media/image77.svg"/><Relationship Id="rId5" Type="http://schemas.openxmlformats.org/officeDocument/2006/relationships/image" Target="../media/image15.png"/><Relationship Id="rId10" Type="http://schemas.openxmlformats.org/officeDocument/2006/relationships/image" Target="../media/image59.png"/><Relationship Id="rId4" Type="http://schemas.openxmlformats.org/officeDocument/2006/relationships/image" Target="../media/image13.png"/><Relationship Id="rId9" Type="http://schemas.openxmlformats.org/officeDocument/2006/relationships/image" Target="../media/image58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svg"/><Relationship Id="rId13" Type="http://schemas.openxmlformats.org/officeDocument/2006/relationships/image" Target="../media/image19.svg"/><Relationship Id="rId3" Type="http://schemas.openxmlformats.org/officeDocument/2006/relationships/image" Target="../media/image8.svg"/><Relationship Id="rId7" Type="http://schemas.openxmlformats.org/officeDocument/2006/relationships/image" Target="../media/image11.png"/><Relationship Id="rId12" Type="http://schemas.openxmlformats.org/officeDocument/2006/relationships/image" Target="../media/image14.png"/><Relationship Id="rId17" Type="http://schemas.openxmlformats.org/officeDocument/2006/relationships/image" Target="../media/image62.png"/><Relationship Id="rId2" Type="http://schemas.openxmlformats.org/officeDocument/2006/relationships/image" Target="../media/image7.png"/><Relationship Id="rId16" Type="http://schemas.openxmlformats.org/officeDocument/2006/relationships/image" Target="../media/image61.pn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2.svg"/><Relationship Id="rId11" Type="http://schemas.openxmlformats.org/officeDocument/2006/relationships/image" Target="../media/image13.png"/><Relationship Id="rId5" Type="http://schemas.openxmlformats.org/officeDocument/2006/relationships/image" Target="../media/image10.png"/><Relationship Id="rId15" Type="http://schemas.openxmlformats.org/officeDocument/2006/relationships/image" Target="../media/image21.svg"/><Relationship Id="rId10" Type="http://schemas.openxmlformats.org/officeDocument/2006/relationships/image" Target="../media/image16.svg"/><Relationship Id="rId4" Type="http://schemas.openxmlformats.org/officeDocument/2006/relationships/image" Target="../media/image9.png"/><Relationship Id="rId9" Type="http://schemas.openxmlformats.org/officeDocument/2006/relationships/image" Target="../media/image12.png"/><Relationship Id="rId14" Type="http://schemas.openxmlformats.org/officeDocument/2006/relationships/image" Target="../media/image15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9.png"/><Relationship Id="rId4" Type="http://schemas.openxmlformats.org/officeDocument/2006/relationships/image" Target="../media/image21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svg"/><Relationship Id="rId13" Type="http://schemas.openxmlformats.org/officeDocument/2006/relationships/image" Target="../media/image27.png"/><Relationship Id="rId3" Type="http://schemas.openxmlformats.org/officeDocument/2006/relationships/image" Target="../media/image28.svg"/><Relationship Id="rId7" Type="http://schemas.openxmlformats.org/officeDocument/2006/relationships/image" Target="../media/image24.png"/><Relationship Id="rId12" Type="http://schemas.openxmlformats.org/officeDocument/2006/relationships/image" Target="../media/image21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31.svg"/><Relationship Id="rId11" Type="http://schemas.openxmlformats.org/officeDocument/2006/relationships/image" Target="../media/image15.png"/><Relationship Id="rId5" Type="http://schemas.openxmlformats.org/officeDocument/2006/relationships/image" Target="../media/image23.png"/><Relationship Id="rId10" Type="http://schemas.openxmlformats.org/officeDocument/2006/relationships/image" Target="../media/image26.png"/><Relationship Id="rId4" Type="http://schemas.openxmlformats.org/officeDocument/2006/relationships/image" Target="../media/image22.png"/><Relationship Id="rId9" Type="http://schemas.openxmlformats.org/officeDocument/2006/relationships/image" Target="../media/image25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13" Type="http://schemas.openxmlformats.org/officeDocument/2006/relationships/image" Target="../media/image28.png"/><Relationship Id="rId3" Type="http://schemas.openxmlformats.org/officeDocument/2006/relationships/image" Target="../media/image28.svg"/><Relationship Id="rId7" Type="http://schemas.openxmlformats.org/officeDocument/2006/relationships/image" Target="../media/image33.svg"/><Relationship Id="rId12" Type="http://schemas.openxmlformats.org/officeDocument/2006/relationships/image" Target="../media/image9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24.png"/><Relationship Id="rId11" Type="http://schemas.openxmlformats.org/officeDocument/2006/relationships/image" Target="../media/image21.svg"/><Relationship Id="rId5" Type="http://schemas.openxmlformats.org/officeDocument/2006/relationships/image" Target="../media/image31.svg"/><Relationship Id="rId10" Type="http://schemas.openxmlformats.org/officeDocument/2006/relationships/image" Target="../media/image15.png"/><Relationship Id="rId4" Type="http://schemas.openxmlformats.org/officeDocument/2006/relationships/image" Target="../media/image23.png"/><Relationship Id="rId9" Type="http://schemas.openxmlformats.org/officeDocument/2006/relationships/image" Target="../media/image26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13" Type="http://schemas.openxmlformats.org/officeDocument/2006/relationships/image" Target="../media/image29.png"/><Relationship Id="rId3" Type="http://schemas.openxmlformats.org/officeDocument/2006/relationships/image" Target="../media/image28.svg"/><Relationship Id="rId7" Type="http://schemas.openxmlformats.org/officeDocument/2006/relationships/image" Target="../media/image33.svg"/><Relationship Id="rId12" Type="http://schemas.openxmlformats.org/officeDocument/2006/relationships/image" Target="../media/image9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24.png"/><Relationship Id="rId11" Type="http://schemas.openxmlformats.org/officeDocument/2006/relationships/image" Target="../media/image21.svg"/><Relationship Id="rId5" Type="http://schemas.openxmlformats.org/officeDocument/2006/relationships/image" Target="../media/image31.svg"/><Relationship Id="rId10" Type="http://schemas.openxmlformats.org/officeDocument/2006/relationships/image" Target="../media/image15.png"/><Relationship Id="rId4" Type="http://schemas.openxmlformats.org/officeDocument/2006/relationships/image" Target="../media/image23.png"/><Relationship Id="rId9" Type="http://schemas.openxmlformats.org/officeDocument/2006/relationships/image" Target="../media/image26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svg"/><Relationship Id="rId13" Type="http://schemas.openxmlformats.org/officeDocument/2006/relationships/image" Target="../media/image30.png"/><Relationship Id="rId3" Type="http://schemas.openxmlformats.org/officeDocument/2006/relationships/image" Target="../media/image28.svg"/><Relationship Id="rId7" Type="http://schemas.openxmlformats.org/officeDocument/2006/relationships/image" Target="../media/image24.png"/><Relationship Id="rId12" Type="http://schemas.openxmlformats.org/officeDocument/2006/relationships/image" Target="../media/image21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31.svg"/><Relationship Id="rId11" Type="http://schemas.openxmlformats.org/officeDocument/2006/relationships/image" Target="../media/image15.png"/><Relationship Id="rId5" Type="http://schemas.openxmlformats.org/officeDocument/2006/relationships/image" Target="../media/image23.png"/><Relationship Id="rId10" Type="http://schemas.openxmlformats.org/officeDocument/2006/relationships/image" Target="../media/image26.png"/><Relationship Id="rId4" Type="http://schemas.openxmlformats.org/officeDocument/2006/relationships/image" Target="../media/image22.png"/><Relationship Id="rId9" Type="http://schemas.openxmlformats.org/officeDocument/2006/relationships/image" Target="../media/image25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svg"/><Relationship Id="rId13" Type="http://schemas.openxmlformats.org/officeDocument/2006/relationships/image" Target="../media/image35.png"/><Relationship Id="rId3" Type="http://schemas.openxmlformats.org/officeDocument/2006/relationships/image" Target="../media/image7.png"/><Relationship Id="rId7" Type="http://schemas.openxmlformats.org/officeDocument/2006/relationships/image" Target="../media/image32.png"/><Relationship Id="rId12" Type="http://schemas.openxmlformats.org/officeDocument/2006/relationships/image" Target="../media/image47.svg"/><Relationship Id="rId17" Type="http://schemas.openxmlformats.org/officeDocument/2006/relationships/image" Target="../media/image38.png"/><Relationship Id="rId2" Type="http://schemas.openxmlformats.org/officeDocument/2006/relationships/audio" Target="../media/audio1.wav"/><Relationship Id="rId16" Type="http://schemas.openxmlformats.org/officeDocument/2006/relationships/image" Target="../media/image37.pn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41.svg"/><Relationship Id="rId11" Type="http://schemas.openxmlformats.org/officeDocument/2006/relationships/image" Target="../media/image34.png"/><Relationship Id="rId5" Type="http://schemas.openxmlformats.org/officeDocument/2006/relationships/image" Target="../media/image31.png"/><Relationship Id="rId15" Type="http://schemas.openxmlformats.org/officeDocument/2006/relationships/image" Target="../media/image50.svg"/><Relationship Id="rId10" Type="http://schemas.openxmlformats.org/officeDocument/2006/relationships/image" Target="../media/image45.svg"/><Relationship Id="rId4" Type="http://schemas.openxmlformats.org/officeDocument/2006/relationships/image" Target="../media/image8.svg"/><Relationship Id="rId9" Type="http://schemas.openxmlformats.org/officeDocument/2006/relationships/image" Target="../media/image33.png"/><Relationship Id="rId14" Type="http://schemas.openxmlformats.org/officeDocument/2006/relationships/image" Target="../media/image36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svg"/><Relationship Id="rId13" Type="http://schemas.openxmlformats.org/officeDocument/2006/relationships/image" Target="../media/image39.png"/><Relationship Id="rId3" Type="http://schemas.openxmlformats.org/officeDocument/2006/relationships/image" Target="../media/image7.png"/><Relationship Id="rId7" Type="http://schemas.openxmlformats.org/officeDocument/2006/relationships/image" Target="../media/image32.png"/><Relationship Id="rId12" Type="http://schemas.openxmlformats.org/officeDocument/2006/relationships/image" Target="../media/image47.svg"/><Relationship Id="rId17" Type="http://schemas.openxmlformats.org/officeDocument/2006/relationships/image" Target="../media/image38.png"/><Relationship Id="rId2" Type="http://schemas.openxmlformats.org/officeDocument/2006/relationships/audio" Target="../media/audio1.wav"/><Relationship Id="rId16" Type="http://schemas.openxmlformats.org/officeDocument/2006/relationships/image" Target="../media/image37.pn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41.svg"/><Relationship Id="rId11" Type="http://schemas.openxmlformats.org/officeDocument/2006/relationships/image" Target="../media/image34.png"/><Relationship Id="rId5" Type="http://schemas.openxmlformats.org/officeDocument/2006/relationships/image" Target="../media/image31.png"/><Relationship Id="rId15" Type="http://schemas.openxmlformats.org/officeDocument/2006/relationships/image" Target="../media/image54.svg"/><Relationship Id="rId10" Type="http://schemas.openxmlformats.org/officeDocument/2006/relationships/image" Target="../media/image45.svg"/><Relationship Id="rId4" Type="http://schemas.openxmlformats.org/officeDocument/2006/relationships/image" Target="../media/image8.svg"/><Relationship Id="rId9" Type="http://schemas.openxmlformats.org/officeDocument/2006/relationships/image" Target="../media/image33.png"/><Relationship Id="rId14" Type="http://schemas.openxmlformats.org/officeDocument/2006/relationships/image" Target="../media/image36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svg"/><Relationship Id="rId13" Type="http://schemas.openxmlformats.org/officeDocument/2006/relationships/image" Target="../media/image40.png"/><Relationship Id="rId3" Type="http://schemas.openxmlformats.org/officeDocument/2006/relationships/image" Target="../media/image7.png"/><Relationship Id="rId7" Type="http://schemas.openxmlformats.org/officeDocument/2006/relationships/image" Target="../media/image32.png"/><Relationship Id="rId12" Type="http://schemas.openxmlformats.org/officeDocument/2006/relationships/image" Target="../media/image47.svg"/><Relationship Id="rId2" Type="http://schemas.openxmlformats.org/officeDocument/2006/relationships/audio" Target="../media/audio2.wav"/><Relationship Id="rId16" Type="http://schemas.openxmlformats.org/officeDocument/2006/relationships/image" Target="../media/image43.pn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41.svg"/><Relationship Id="rId11" Type="http://schemas.openxmlformats.org/officeDocument/2006/relationships/image" Target="../media/image34.png"/><Relationship Id="rId5" Type="http://schemas.openxmlformats.org/officeDocument/2006/relationships/image" Target="../media/image31.png"/><Relationship Id="rId15" Type="http://schemas.openxmlformats.org/officeDocument/2006/relationships/image" Target="../media/image42.png"/><Relationship Id="rId10" Type="http://schemas.openxmlformats.org/officeDocument/2006/relationships/image" Target="../media/image45.svg"/><Relationship Id="rId4" Type="http://schemas.openxmlformats.org/officeDocument/2006/relationships/image" Target="../media/image28.svg"/><Relationship Id="rId9" Type="http://schemas.openxmlformats.org/officeDocument/2006/relationships/image" Target="../media/image33.png"/><Relationship Id="rId14" Type="http://schemas.openxmlformats.org/officeDocument/2006/relationships/image" Target="../media/image41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156411" y="0"/>
            <a:ext cx="12252323" cy="6858000"/>
          </a:xfrm>
          <a:custGeom>
            <a:avLst/>
            <a:gdLst/>
            <a:ahLst/>
            <a:cxnLst/>
            <a:rect l="l" t="t" r="r" b="b"/>
            <a:pathLst>
              <a:path w="16230600" h="8154510">
                <a:moveTo>
                  <a:pt x="0" y="0"/>
                </a:moveTo>
                <a:lnTo>
                  <a:pt x="16230600" y="0"/>
                </a:lnTo>
                <a:lnTo>
                  <a:pt x="16230600" y="8154510"/>
                </a:lnTo>
                <a:lnTo>
                  <a:pt x="0" y="815451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50000"/>
              <a:extLs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 b="-48034"/>
            </a:stretch>
          </a:blipFill>
        </p:spPr>
        <p:txBody>
          <a:bodyPr/>
          <a:lstStyle/>
          <a:p>
            <a:pPr defTabSz="609630"/>
            <a:endParaRPr lang="en-US" sz="1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" name="Freeform 3"/>
          <p:cNvSpPr/>
          <p:nvPr/>
        </p:nvSpPr>
        <p:spPr>
          <a:xfrm>
            <a:off x="9494119" y="1926922"/>
            <a:ext cx="2755125" cy="4316173"/>
          </a:xfrm>
          <a:custGeom>
            <a:avLst/>
            <a:gdLst/>
            <a:ahLst/>
            <a:cxnLst/>
            <a:rect l="l" t="t" r="r" b="b"/>
            <a:pathLst>
              <a:path w="3854382" h="6109587">
                <a:moveTo>
                  <a:pt x="0" y="0"/>
                </a:moveTo>
                <a:lnTo>
                  <a:pt x="3854382" y="0"/>
                </a:lnTo>
                <a:lnTo>
                  <a:pt x="3854382" y="6109587"/>
                </a:lnTo>
                <a:lnTo>
                  <a:pt x="0" y="610958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t="-1345"/>
            </a:stretch>
          </a:blipFill>
        </p:spPr>
        <p:txBody>
          <a:bodyPr/>
          <a:lstStyle/>
          <a:p>
            <a:pPr defTabSz="609630"/>
            <a:endParaRPr lang="en-US" sz="1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" name="Freeform 4"/>
          <p:cNvSpPr/>
          <p:nvPr/>
        </p:nvSpPr>
        <p:spPr>
          <a:xfrm flipH="1">
            <a:off x="96088" y="1776429"/>
            <a:ext cx="2840989" cy="4692631"/>
          </a:xfrm>
          <a:custGeom>
            <a:avLst/>
            <a:gdLst/>
            <a:ahLst/>
            <a:cxnLst/>
            <a:rect l="l" t="t" r="r" b="b"/>
            <a:pathLst>
              <a:path w="4073292" h="6593883">
                <a:moveTo>
                  <a:pt x="4073292" y="0"/>
                </a:moveTo>
                <a:lnTo>
                  <a:pt x="0" y="0"/>
                </a:lnTo>
                <a:lnTo>
                  <a:pt x="0" y="6593883"/>
                </a:lnTo>
                <a:lnTo>
                  <a:pt x="4073292" y="6593883"/>
                </a:lnTo>
                <a:lnTo>
                  <a:pt x="4073292" y="0"/>
                </a:lnTo>
                <a:close/>
              </a:path>
            </a:pathLst>
          </a:custGeom>
          <a:blipFill>
            <a:blip r:embed="rId5"/>
            <a:stretch>
              <a:fillRect l="-6032"/>
            </a:stretch>
          </a:blipFill>
        </p:spPr>
        <p:txBody>
          <a:bodyPr/>
          <a:lstStyle/>
          <a:p>
            <a:pPr defTabSz="609630"/>
            <a:endParaRPr lang="en-US" sz="1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" name="Freeform 5"/>
          <p:cNvSpPr/>
          <p:nvPr/>
        </p:nvSpPr>
        <p:spPr>
          <a:xfrm>
            <a:off x="-1752600" y="5081571"/>
            <a:ext cx="4876800" cy="2181259"/>
          </a:xfrm>
          <a:custGeom>
            <a:avLst/>
            <a:gdLst/>
            <a:ahLst/>
            <a:cxnLst/>
            <a:rect l="l" t="t" r="r" b="b"/>
            <a:pathLst>
              <a:path w="7315200" h="3271889">
                <a:moveTo>
                  <a:pt x="0" y="0"/>
                </a:moveTo>
                <a:lnTo>
                  <a:pt x="7315200" y="0"/>
                </a:lnTo>
                <a:lnTo>
                  <a:pt x="7315200" y="3271890"/>
                </a:lnTo>
                <a:lnTo>
                  <a:pt x="0" y="327189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=""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09630"/>
            <a:endParaRPr lang="en-US" sz="1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" name="Freeform 6"/>
          <p:cNvSpPr/>
          <p:nvPr/>
        </p:nvSpPr>
        <p:spPr>
          <a:xfrm>
            <a:off x="9067800" y="5849335"/>
            <a:ext cx="4876800" cy="1471907"/>
          </a:xfrm>
          <a:custGeom>
            <a:avLst/>
            <a:gdLst/>
            <a:ahLst/>
            <a:cxnLst/>
            <a:rect l="l" t="t" r="r" b="b"/>
            <a:pathLst>
              <a:path w="7315200" h="2207860">
                <a:moveTo>
                  <a:pt x="0" y="0"/>
                </a:moveTo>
                <a:lnTo>
                  <a:pt x="7315200" y="0"/>
                </a:lnTo>
                <a:lnTo>
                  <a:pt x="7315200" y="2207861"/>
                </a:lnTo>
                <a:lnTo>
                  <a:pt x="0" y="2207861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=""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09630"/>
            <a:endParaRPr lang="en-US" sz="1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" name="Freeform 7"/>
          <p:cNvSpPr/>
          <p:nvPr/>
        </p:nvSpPr>
        <p:spPr>
          <a:xfrm>
            <a:off x="7830371" y="5919664"/>
            <a:ext cx="1277846" cy="1164001"/>
          </a:xfrm>
          <a:custGeom>
            <a:avLst/>
            <a:gdLst/>
            <a:ahLst/>
            <a:cxnLst/>
            <a:rect l="l" t="t" r="r" b="b"/>
            <a:pathLst>
              <a:path w="1916769" h="1746002">
                <a:moveTo>
                  <a:pt x="0" y="0"/>
                </a:moveTo>
                <a:lnTo>
                  <a:pt x="1916769" y="0"/>
                </a:lnTo>
                <a:lnTo>
                  <a:pt x="1916769" y="1746003"/>
                </a:lnTo>
                <a:lnTo>
                  <a:pt x="0" y="1746003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=""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09630"/>
            <a:endParaRPr lang="en-US" sz="1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8" name="Freeform 8"/>
          <p:cNvSpPr/>
          <p:nvPr/>
        </p:nvSpPr>
        <p:spPr>
          <a:xfrm>
            <a:off x="8849047" y="4943995"/>
            <a:ext cx="926747" cy="761091"/>
          </a:xfrm>
          <a:custGeom>
            <a:avLst/>
            <a:gdLst/>
            <a:ahLst/>
            <a:cxnLst/>
            <a:rect l="l" t="t" r="r" b="b"/>
            <a:pathLst>
              <a:path w="1390121" h="1141637">
                <a:moveTo>
                  <a:pt x="0" y="0"/>
                </a:moveTo>
                <a:lnTo>
                  <a:pt x="1390121" y="0"/>
                </a:lnTo>
                <a:lnTo>
                  <a:pt x="1390121" y="1141637"/>
                </a:lnTo>
                <a:lnTo>
                  <a:pt x="0" y="1141637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/>
            </a:stretch>
          </a:blipFill>
        </p:spPr>
        <p:txBody>
          <a:bodyPr/>
          <a:lstStyle/>
          <a:p>
            <a:pPr defTabSz="609630"/>
            <a:endParaRPr lang="en-US" sz="1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9" name="Freeform 9"/>
          <p:cNvSpPr/>
          <p:nvPr/>
        </p:nvSpPr>
        <p:spPr>
          <a:xfrm>
            <a:off x="2977963" y="412816"/>
            <a:ext cx="859401" cy="989997"/>
          </a:xfrm>
          <a:custGeom>
            <a:avLst/>
            <a:gdLst/>
            <a:ahLst/>
            <a:cxnLst/>
            <a:rect l="l" t="t" r="r" b="b"/>
            <a:pathLst>
              <a:path w="1289102" h="1484995">
                <a:moveTo>
                  <a:pt x="0" y="0"/>
                </a:moveTo>
                <a:lnTo>
                  <a:pt x="1289102" y="0"/>
                </a:lnTo>
                <a:lnTo>
                  <a:pt x="1289102" y="1484995"/>
                </a:lnTo>
                <a:lnTo>
                  <a:pt x="0" y="1484995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=""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09630"/>
            <a:endParaRPr lang="en-US" sz="1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0" name="Freeform 10"/>
          <p:cNvSpPr/>
          <p:nvPr/>
        </p:nvSpPr>
        <p:spPr>
          <a:xfrm rot="-2213441">
            <a:off x="9509668" y="529564"/>
            <a:ext cx="766006" cy="501386"/>
          </a:xfrm>
          <a:custGeom>
            <a:avLst/>
            <a:gdLst/>
            <a:ahLst/>
            <a:cxnLst/>
            <a:rect l="l" t="t" r="r" b="b"/>
            <a:pathLst>
              <a:path w="1149009" h="752079">
                <a:moveTo>
                  <a:pt x="0" y="0"/>
                </a:moveTo>
                <a:lnTo>
                  <a:pt x="1149009" y="0"/>
                </a:lnTo>
                <a:lnTo>
                  <a:pt x="1149009" y="752079"/>
                </a:lnTo>
                <a:lnTo>
                  <a:pt x="0" y="752079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=""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09630"/>
            <a:endParaRPr lang="en-US" sz="120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698ABE99-C85C-9339-9F22-5C5FD7B96744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4758703" y="-10781"/>
            <a:ext cx="2499577" cy="1505843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08E51E29-18E6-B5A2-E922-E625E4D6314B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2532579" y="1495062"/>
            <a:ext cx="7126842" cy="3414056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A7AD0B6C-4E62-036D-7A21-01A4CA2FF919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5680107" y="4538201"/>
            <a:ext cx="3426249" cy="1274174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FFB300A5-5DBD-7F1C-A00B-F5A740E10643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074" y="-42735"/>
            <a:ext cx="1157452" cy="1253405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E8124767-D214-B487-8E92-6AB4BEFB6113}"/>
              </a:ext>
            </a:extLst>
          </p:cNvPr>
          <p:cNvPicPr>
            <a:picLocks noChangeAspect="1"/>
          </p:cNvPicPr>
          <p:nvPr/>
        </p:nvPicPr>
        <p:blipFill>
          <a:blip r:embed="rId21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0389" y="5642640"/>
            <a:ext cx="1343361" cy="1385096"/>
          </a:xfrm>
          <a:prstGeom prst="rect">
            <a:avLst/>
          </a:prstGeom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3914"/>
            <a:ext cx="12116401" cy="6834605"/>
            <a:chOff x="0" y="0"/>
            <a:chExt cx="24232802" cy="1366921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4232802" cy="13669210"/>
            </a:xfrm>
            <a:custGeom>
              <a:avLst/>
              <a:gdLst/>
              <a:ahLst/>
              <a:cxnLst/>
              <a:rect l="l" t="t" r="r" b="b"/>
              <a:pathLst>
                <a:path w="24232802" h="13669210">
                  <a:moveTo>
                    <a:pt x="0" y="0"/>
                  </a:moveTo>
                  <a:lnTo>
                    <a:pt x="24232802" y="0"/>
                  </a:lnTo>
                  <a:lnTo>
                    <a:pt x="24232802" y="13669210"/>
                  </a:lnTo>
                  <a:lnTo>
                    <a:pt x="0" y="1366921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alphaModFix amt="50000"/>
                <a:extLst>
                  <a:ext uri="{96DAC541-7B7A-43D3-8B79-37D633B846F1}">
                    <asvg:svgBlip xmlns="" xmlns:asvg="http://schemas.microsoft.com/office/drawing/2016/SVG/main" r:embed="rId4"/>
                  </a:ext>
                </a:extLst>
              </a:blip>
              <a:stretch>
                <a:fillRect t="-2069" r="-14916" b="-49450"/>
              </a:stretch>
            </a:blipFill>
          </p:spPr>
          <p:txBody>
            <a:bodyPr/>
            <a:lstStyle/>
            <a:p>
              <a:pPr defTabSz="609630"/>
              <a:endParaRPr lang="en-US" sz="1200">
                <a:solidFill>
                  <a:prstClr val="black"/>
                </a:solidFill>
                <a:latin typeface="Calibri"/>
              </a:endParaRPr>
            </a:p>
          </p:txBody>
        </p:sp>
        <p:grpSp>
          <p:nvGrpSpPr>
            <p:cNvPr id="4" name="Group 4"/>
            <p:cNvGrpSpPr/>
            <p:nvPr/>
          </p:nvGrpSpPr>
          <p:grpSpPr>
            <a:xfrm>
              <a:off x="1058758" y="776687"/>
              <a:ext cx="22457142" cy="12115836"/>
              <a:chOff x="0" y="0"/>
              <a:chExt cx="4435979" cy="2393252"/>
            </a:xfrm>
          </p:grpSpPr>
          <p:sp>
            <p:nvSpPr>
              <p:cNvPr id="5" name="Freeform 5"/>
              <p:cNvSpPr/>
              <p:nvPr/>
            </p:nvSpPr>
            <p:spPr>
              <a:xfrm>
                <a:off x="0" y="0"/>
                <a:ext cx="4435978" cy="2393252"/>
              </a:xfrm>
              <a:custGeom>
                <a:avLst/>
                <a:gdLst/>
                <a:ahLst/>
                <a:cxnLst/>
                <a:rect l="l" t="t" r="r" b="b"/>
                <a:pathLst>
                  <a:path w="4435978" h="2393252">
                    <a:moveTo>
                      <a:pt x="23442" y="0"/>
                    </a:moveTo>
                    <a:lnTo>
                      <a:pt x="4412536" y="0"/>
                    </a:lnTo>
                    <a:cubicBezTo>
                      <a:pt x="4425483" y="0"/>
                      <a:pt x="4435978" y="10496"/>
                      <a:pt x="4435978" y="23442"/>
                    </a:cubicBezTo>
                    <a:lnTo>
                      <a:pt x="4435978" y="2369809"/>
                    </a:lnTo>
                    <a:cubicBezTo>
                      <a:pt x="4435978" y="2382756"/>
                      <a:pt x="4425483" y="2393252"/>
                      <a:pt x="4412536" y="2393252"/>
                    </a:cubicBezTo>
                    <a:lnTo>
                      <a:pt x="23442" y="2393252"/>
                    </a:lnTo>
                    <a:cubicBezTo>
                      <a:pt x="10496" y="2393252"/>
                      <a:pt x="0" y="2382756"/>
                      <a:pt x="0" y="2369809"/>
                    </a:cubicBezTo>
                    <a:lnTo>
                      <a:pt x="0" y="23442"/>
                    </a:lnTo>
                    <a:cubicBezTo>
                      <a:pt x="0" y="10496"/>
                      <a:pt x="10496" y="0"/>
                      <a:pt x="23442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76200" cap="rnd">
                <a:solidFill>
                  <a:srgbClr val="DE3E56"/>
                </a:solidFill>
                <a:prstDash val="solid"/>
                <a:round/>
              </a:ln>
            </p:spPr>
            <p:txBody>
              <a:bodyPr/>
              <a:lstStyle/>
              <a:p>
                <a:pPr defTabSz="609630"/>
                <a:endParaRPr lang="en-US" sz="120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6" name="TextBox 6"/>
              <p:cNvSpPr txBox="1"/>
              <p:nvPr/>
            </p:nvSpPr>
            <p:spPr>
              <a:xfrm>
                <a:off x="0" y="-38100"/>
                <a:ext cx="4435979" cy="2431352"/>
              </a:xfrm>
              <a:prstGeom prst="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algn="ctr" defTabSz="609630">
                  <a:lnSpc>
                    <a:spcPts val="1773"/>
                  </a:lnSpc>
                </a:pPr>
                <a:endParaRPr sz="1200">
                  <a:solidFill>
                    <a:prstClr val="black"/>
                  </a:solidFill>
                  <a:latin typeface="Calibri"/>
                </a:endParaRPr>
              </a:p>
            </p:txBody>
          </p:sp>
        </p:grpSp>
        <p:sp>
          <p:nvSpPr>
            <p:cNvPr id="7" name="Freeform 7"/>
            <p:cNvSpPr/>
            <p:nvPr/>
          </p:nvSpPr>
          <p:spPr>
            <a:xfrm>
              <a:off x="22172070" y="11184363"/>
              <a:ext cx="1680660" cy="2484847"/>
            </a:xfrm>
            <a:custGeom>
              <a:avLst/>
              <a:gdLst/>
              <a:ahLst/>
              <a:cxnLst/>
              <a:rect l="l" t="t" r="r" b="b"/>
              <a:pathLst>
                <a:path w="1680660" h="2484847">
                  <a:moveTo>
                    <a:pt x="0" y="0"/>
                  </a:moveTo>
                  <a:lnTo>
                    <a:pt x="1680660" y="0"/>
                  </a:lnTo>
                  <a:lnTo>
                    <a:pt x="1680660" y="2484847"/>
                  </a:lnTo>
                  <a:lnTo>
                    <a:pt x="0" y="248484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=""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609630"/>
              <a:endParaRPr lang="en-US" sz="12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8" name="Freeform 8"/>
            <p:cNvSpPr/>
            <p:nvPr/>
          </p:nvSpPr>
          <p:spPr>
            <a:xfrm>
              <a:off x="558541" y="11379008"/>
              <a:ext cx="1626118" cy="1915128"/>
            </a:xfrm>
            <a:custGeom>
              <a:avLst/>
              <a:gdLst/>
              <a:ahLst/>
              <a:cxnLst/>
              <a:rect l="l" t="t" r="r" b="b"/>
              <a:pathLst>
                <a:path w="1626118" h="1915128">
                  <a:moveTo>
                    <a:pt x="0" y="0"/>
                  </a:moveTo>
                  <a:lnTo>
                    <a:pt x="1626118" y="0"/>
                  </a:lnTo>
                  <a:lnTo>
                    <a:pt x="1626118" y="1915127"/>
                  </a:lnTo>
                  <a:lnTo>
                    <a:pt x="0" y="191512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=""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609630"/>
              <a:endParaRPr lang="en-US" sz="12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9" name="Freeform 9"/>
            <p:cNvSpPr/>
            <p:nvPr/>
          </p:nvSpPr>
          <p:spPr>
            <a:xfrm rot="428693">
              <a:off x="21539354" y="534026"/>
              <a:ext cx="2600341" cy="1659490"/>
            </a:xfrm>
            <a:custGeom>
              <a:avLst/>
              <a:gdLst/>
              <a:ahLst/>
              <a:cxnLst/>
              <a:rect l="l" t="t" r="r" b="b"/>
              <a:pathLst>
                <a:path w="2600341" h="1659490">
                  <a:moveTo>
                    <a:pt x="0" y="0"/>
                  </a:moveTo>
                  <a:lnTo>
                    <a:pt x="2600341" y="0"/>
                  </a:lnTo>
                  <a:lnTo>
                    <a:pt x="2600341" y="1659491"/>
                  </a:lnTo>
                  <a:lnTo>
                    <a:pt x="0" y="165949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>
                <a:extLst>
                  <a:ext uri="{96DAC541-7B7A-43D3-8B79-37D633B846F1}">
                    <asvg:svgBlip xmlns=""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609630"/>
              <a:endParaRPr lang="en-US" sz="12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0" name="Freeform 10"/>
            <p:cNvSpPr/>
            <p:nvPr/>
          </p:nvSpPr>
          <p:spPr>
            <a:xfrm>
              <a:off x="558541" y="279304"/>
              <a:ext cx="1792795" cy="1587438"/>
            </a:xfrm>
            <a:custGeom>
              <a:avLst/>
              <a:gdLst/>
              <a:ahLst/>
              <a:cxnLst/>
              <a:rect l="l" t="t" r="r" b="b"/>
              <a:pathLst>
                <a:path w="1792795" h="1587438">
                  <a:moveTo>
                    <a:pt x="0" y="0"/>
                  </a:moveTo>
                  <a:lnTo>
                    <a:pt x="1792795" y="0"/>
                  </a:lnTo>
                  <a:lnTo>
                    <a:pt x="1792795" y="1587438"/>
                  </a:lnTo>
                  <a:lnTo>
                    <a:pt x="0" y="158743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>
                <a:extLst>
                  <a:ext uri="{96DAC541-7B7A-43D3-8B79-37D633B846F1}">
                    <asvg:svgBlip xmlns="" xmlns:asvg="http://schemas.microsoft.com/office/drawing/2016/SVG/main" r:embed="rId12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609630"/>
              <a:endParaRPr lang="en-US" sz="1200">
                <a:solidFill>
                  <a:prstClr val="black"/>
                </a:solidFill>
                <a:latin typeface="Calibri"/>
              </a:endParaRPr>
            </a:p>
          </p:txBody>
        </p:sp>
      </p:grpSp>
      <p:sp>
        <p:nvSpPr>
          <p:cNvPr id="11" name="Freeform 11"/>
          <p:cNvSpPr/>
          <p:nvPr/>
        </p:nvSpPr>
        <p:spPr>
          <a:xfrm>
            <a:off x="5811085" y="1945303"/>
            <a:ext cx="5851536" cy="3584043"/>
          </a:xfrm>
          <a:custGeom>
            <a:avLst/>
            <a:gdLst/>
            <a:ahLst/>
            <a:cxnLst/>
            <a:rect l="l" t="t" r="r" b="b"/>
            <a:pathLst>
              <a:path w="8777304" h="5376064">
                <a:moveTo>
                  <a:pt x="0" y="0"/>
                </a:moveTo>
                <a:lnTo>
                  <a:pt x="8777303" y="0"/>
                </a:lnTo>
                <a:lnTo>
                  <a:pt x="8777303" y="5376064"/>
                </a:lnTo>
                <a:lnTo>
                  <a:pt x="0" y="5376064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 r="-4778" b="-6724"/>
            </a:stretch>
          </a:blipFill>
        </p:spPr>
        <p:txBody>
          <a:bodyPr/>
          <a:lstStyle/>
          <a:p>
            <a:pPr defTabSz="609630"/>
            <a:endParaRPr lang="en-US" sz="1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3" name="TextBox 13"/>
          <p:cNvSpPr txBox="1"/>
          <p:nvPr/>
        </p:nvSpPr>
        <p:spPr>
          <a:xfrm>
            <a:off x="1389754" y="2887817"/>
            <a:ext cx="3346801" cy="57708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09630">
              <a:lnSpc>
                <a:spcPts val="4466"/>
              </a:lnSpc>
            </a:pPr>
            <a:r>
              <a:rPr lang="en-US" sz="4466">
                <a:solidFill>
                  <a:srgbClr val="000000"/>
                </a:solidFill>
                <a:latin typeface="Cambria Bold"/>
              </a:rPr>
              <a:t>NP =   </a:t>
            </a:r>
            <a:r>
              <a:rPr lang="en-US" sz="4466">
                <a:solidFill>
                  <a:srgbClr val="DE3E56"/>
                </a:solidFill>
                <a:latin typeface="Cambria Bold"/>
              </a:rPr>
              <a:t>4</a:t>
            </a:r>
            <a:r>
              <a:rPr lang="en-US" sz="4466">
                <a:solidFill>
                  <a:srgbClr val="000000"/>
                </a:solidFill>
                <a:latin typeface="Cambria Bold"/>
              </a:rPr>
              <a:t>    cm</a:t>
            </a:r>
          </a:p>
        </p:txBody>
      </p:sp>
      <p:pic>
        <p:nvPicPr>
          <p:cNvPr id="14" name="Picture 14"/>
          <p:cNvPicPr>
            <a:picLocks noChangeAspect="1"/>
          </p:cNvPicPr>
          <p:nvPr/>
        </p:nvPicPr>
        <p:blipFill>
          <a:blip r:embed="rId14"/>
          <a:srcRect/>
          <a:stretch>
            <a:fillRect/>
          </a:stretch>
        </p:blipFill>
        <p:spPr>
          <a:xfrm>
            <a:off x="2950359" y="2699916"/>
            <a:ext cx="843375" cy="902005"/>
          </a:xfrm>
          <a:prstGeom prst="rect">
            <a:avLst/>
          </a:prstGeom>
        </p:spPr>
      </p:pic>
      <p:sp>
        <p:nvSpPr>
          <p:cNvPr id="15" name="TextBox 15"/>
          <p:cNvSpPr txBox="1"/>
          <p:nvPr/>
        </p:nvSpPr>
        <p:spPr>
          <a:xfrm>
            <a:off x="1389754" y="3881908"/>
            <a:ext cx="3346801" cy="57708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09630">
              <a:lnSpc>
                <a:spcPts val="4466"/>
              </a:lnSpc>
            </a:pPr>
            <a:r>
              <a:rPr lang="en-US" sz="4466">
                <a:solidFill>
                  <a:srgbClr val="000000"/>
                </a:solidFill>
                <a:latin typeface="Cambria Bold"/>
              </a:rPr>
              <a:t>PQ =   </a:t>
            </a:r>
            <a:r>
              <a:rPr lang="en-US" sz="4466">
                <a:solidFill>
                  <a:srgbClr val="DE3E56"/>
                </a:solidFill>
                <a:latin typeface="Cambria Bold"/>
              </a:rPr>
              <a:t>4</a:t>
            </a:r>
            <a:r>
              <a:rPr lang="en-US" sz="4466">
                <a:solidFill>
                  <a:srgbClr val="000000"/>
                </a:solidFill>
                <a:latin typeface="Cambria Bold"/>
              </a:rPr>
              <a:t>   cm</a:t>
            </a:r>
          </a:p>
        </p:txBody>
      </p:sp>
      <p:pic>
        <p:nvPicPr>
          <p:cNvPr id="16" name="Picture 16"/>
          <p:cNvPicPr>
            <a:picLocks noChangeAspect="1"/>
          </p:cNvPicPr>
          <p:nvPr/>
        </p:nvPicPr>
        <p:blipFill>
          <a:blip r:embed="rId14"/>
          <a:srcRect/>
          <a:stretch>
            <a:fillRect/>
          </a:stretch>
        </p:blipFill>
        <p:spPr>
          <a:xfrm>
            <a:off x="2950359" y="3726836"/>
            <a:ext cx="843375" cy="902005"/>
          </a:xfrm>
          <a:prstGeom prst="rect">
            <a:avLst/>
          </a:prstGeom>
        </p:spPr>
      </p:pic>
      <p:sp>
        <p:nvSpPr>
          <p:cNvPr id="19" name="TextBox 19"/>
          <p:cNvSpPr txBox="1"/>
          <p:nvPr/>
        </p:nvSpPr>
        <p:spPr>
          <a:xfrm>
            <a:off x="6606850" y="5506789"/>
            <a:ext cx="4214496" cy="9233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09630">
              <a:lnSpc>
                <a:spcPts val="3602"/>
              </a:lnSpc>
            </a:pPr>
            <a:r>
              <a:rPr lang="en-US" sz="3566" dirty="0" err="1">
                <a:solidFill>
                  <a:srgbClr val="DE3E56"/>
                </a:solidFill>
                <a:latin typeface="Cambria Bold"/>
              </a:rPr>
              <a:t>Hình</a:t>
            </a:r>
            <a:r>
              <a:rPr lang="en-US" sz="3566" dirty="0">
                <a:solidFill>
                  <a:srgbClr val="DE3E56"/>
                </a:solidFill>
                <a:latin typeface="Cambria Bold"/>
              </a:rPr>
              <a:t> </a:t>
            </a:r>
            <a:r>
              <a:rPr lang="en-US" sz="3566" dirty="0" err="1">
                <a:solidFill>
                  <a:srgbClr val="DE3E56"/>
                </a:solidFill>
                <a:latin typeface="Cambria Bold"/>
              </a:rPr>
              <a:t>thoi</a:t>
            </a:r>
            <a:r>
              <a:rPr lang="en-US" sz="3566" dirty="0">
                <a:solidFill>
                  <a:srgbClr val="DE3E56"/>
                </a:solidFill>
                <a:latin typeface="Cambria Bold"/>
              </a:rPr>
              <a:t> </a:t>
            </a:r>
            <a:r>
              <a:rPr lang="en-US" sz="3566" dirty="0" err="1">
                <a:solidFill>
                  <a:srgbClr val="DE3E56"/>
                </a:solidFill>
                <a:latin typeface="Cambria Bold"/>
              </a:rPr>
              <a:t>có</a:t>
            </a:r>
            <a:r>
              <a:rPr lang="en-US" sz="3566" dirty="0">
                <a:solidFill>
                  <a:srgbClr val="DE3E56"/>
                </a:solidFill>
                <a:latin typeface="Cambria Bold"/>
              </a:rPr>
              <a:t> 4 </a:t>
            </a:r>
            <a:r>
              <a:rPr lang="en-US" sz="3566" dirty="0" err="1">
                <a:solidFill>
                  <a:srgbClr val="DE3E56"/>
                </a:solidFill>
                <a:latin typeface="Cambria Bold"/>
              </a:rPr>
              <a:t>cạnh</a:t>
            </a:r>
            <a:r>
              <a:rPr lang="en-US" sz="3566" dirty="0">
                <a:solidFill>
                  <a:srgbClr val="DE3E56"/>
                </a:solidFill>
                <a:latin typeface="Cambria Bold"/>
              </a:rPr>
              <a:t> </a:t>
            </a:r>
            <a:r>
              <a:rPr lang="en-US" sz="3566" dirty="0" err="1">
                <a:solidFill>
                  <a:srgbClr val="DE3E56"/>
                </a:solidFill>
                <a:latin typeface="Cambria Bold"/>
              </a:rPr>
              <a:t>bằng</a:t>
            </a:r>
            <a:r>
              <a:rPr lang="en-US" sz="3566" dirty="0">
                <a:solidFill>
                  <a:srgbClr val="DE3E56"/>
                </a:solidFill>
                <a:latin typeface="Cambria Bold"/>
              </a:rPr>
              <a:t> </a:t>
            </a:r>
            <a:r>
              <a:rPr lang="en-US" sz="3566" dirty="0" err="1">
                <a:solidFill>
                  <a:srgbClr val="DE3E56"/>
                </a:solidFill>
                <a:latin typeface="Cambria Bold"/>
              </a:rPr>
              <a:t>nhau</a:t>
            </a:r>
            <a:endParaRPr lang="en-US" sz="3566" dirty="0">
              <a:solidFill>
                <a:srgbClr val="DE3E56"/>
              </a:solidFill>
              <a:latin typeface="Cambria Bold"/>
            </a:endParaRPr>
          </a:p>
        </p:txBody>
      </p:sp>
      <p:sp>
        <p:nvSpPr>
          <p:cNvPr id="20" name="TextBox 20"/>
          <p:cNvSpPr txBox="1"/>
          <p:nvPr/>
        </p:nvSpPr>
        <p:spPr>
          <a:xfrm>
            <a:off x="1389754" y="4829957"/>
            <a:ext cx="3346801" cy="57708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09630">
              <a:lnSpc>
                <a:spcPts val="4466"/>
              </a:lnSpc>
            </a:pPr>
            <a:r>
              <a:rPr lang="en-US" sz="4466">
                <a:solidFill>
                  <a:srgbClr val="000000"/>
                </a:solidFill>
                <a:latin typeface="Cambria Bold"/>
              </a:rPr>
              <a:t>QM =   </a:t>
            </a:r>
            <a:r>
              <a:rPr lang="en-US" sz="4466">
                <a:solidFill>
                  <a:srgbClr val="DE3E56"/>
                </a:solidFill>
                <a:latin typeface="Cambria Bold"/>
              </a:rPr>
              <a:t>4</a:t>
            </a:r>
            <a:r>
              <a:rPr lang="en-US" sz="4466">
                <a:solidFill>
                  <a:srgbClr val="000000"/>
                </a:solidFill>
                <a:latin typeface="Cambria Bold"/>
              </a:rPr>
              <a:t>   cm</a:t>
            </a:r>
          </a:p>
        </p:txBody>
      </p:sp>
      <p:pic>
        <p:nvPicPr>
          <p:cNvPr id="21" name="Picture 21"/>
          <p:cNvPicPr>
            <a:picLocks noChangeAspect="1"/>
          </p:cNvPicPr>
          <p:nvPr/>
        </p:nvPicPr>
        <p:blipFill>
          <a:blip r:embed="rId14"/>
          <a:srcRect/>
          <a:stretch>
            <a:fillRect/>
          </a:stretch>
        </p:blipFill>
        <p:spPr>
          <a:xfrm>
            <a:off x="2950359" y="4785772"/>
            <a:ext cx="843375" cy="902005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3B3B6996-7932-018A-4CCE-9C35E28CBEFE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787118" y="727714"/>
            <a:ext cx="2584928" cy="1018120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77106D22-9360-EC15-A8C8-10F6F3B9D415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3256697" y="427881"/>
            <a:ext cx="6401355" cy="1627773"/>
          </a:xfrm>
          <a:prstGeom prst="rect">
            <a:avLst/>
          </a:prstGeom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0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killpo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7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killpo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4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killpo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3" grpId="0"/>
      <p:bldP spid="15" grpId="0"/>
      <p:bldP spid="19" grpId="0"/>
      <p:bldP spid="2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3914"/>
            <a:ext cx="12116401" cy="6834605"/>
            <a:chOff x="0" y="0"/>
            <a:chExt cx="24232802" cy="1366921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4232802" cy="13669210"/>
            </a:xfrm>
            <a:custGeom>
              <a:avLst/>
              <a:gdLst/>
              <a:ahLst/>
              <a:cxnLst/>
              <a:rect l="l" t="t" r="r" b="b"/>
              <a:pathLst>
                <a:path w="24232802" h="13669210">
                  <a:moveTo>
                    <a:pt x="0" y="0"/>
                  </a:moveTo>
                  <a:lnTo>
                    <a:pt x="24232802" y="0"/>
                  </a:lnTo>
                  <a:lnTo>
                    <a:pt x="24232802" y="13669210"/>
                  </a:lnTo>
                  <a:lnTo>
                    <a:pt x="0" y="1366921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  <a:extLst>
                  <a:ext uri="{96DAC541-7B7A-43D3-8B79-37D633B846F1}">
                    <asvg:svgBlip xmlns="" xmlns:asvg="http://schemas.microsoft.com/office/drawing/2016/SVG/main" r:embed="rId3"/>
                  </a:ext>
                </a:extLst>
              </a:blip>
              <a:stretch>
                <a:fillRect t="-2069" r="-14916" b="-49450"/>
              </a:stretch>
            </a:blipFill>
          </p:spPr>
          <p:txBody>
            <a:bodyPr/>
            <a:lstStyle/>
            <a:p>
              <a:pPr defTabSz="609630"/>
              <a:endParaRPr lang="en-US" sz="1200">
                <a:solidFill>
                  <a:prstClr val="black"/>
                </a:solidFill>
                <a:latin typeface="Calibri"/>
              </a:endParaRPr>
            </a:p>
          </p:txBody>
        </p:sp>
        <p:grpSp>
          <p:nvGrpSpPr>
            <p:cNvPr id="4" name="Group 4"/>
            <p:cNvGrpSpPr/>
            <p:nvPr/>
          </p:nvGrpSpPr>
          <p:grpSpPr>
            <a:xfrm>
              <a:off x="1058758" y="776687"/>
              <a:ext cx="22457142" cy="12115836"/>
              <a:chOff x="0" y="0"/>
              <a:chExt cx="4435979" cy="2393252"/>
            </a:xfrm>
          </p:grpSpPr>
          <p:sp>
            <p:nvSpPr>
              <p:cNvPr id="5" name="Freeform 5"/>
              <p:cNvSpPr/>
              <p:nvPr/>
            </p:nvSpPr>
            <p:spPr>
              <a:xfrm>
                <a:off x="0" y="0"/>
                <a:ext cx="4435978" cy="2393252"/>
              </a:xfrm>
              <a:custGeom>
                <a:avLst/>
                <a:gdLst/>
                <a:ahLst/>
                <a:cxnLst/>
                <a:rect l="l" t="t" r="r" b="b"/>
                <a:pathLst>
                  <a:path w="4435978" h="2393252">
                    <a:moveTo>
                      <a:pt x="23442" y="0"/>
                    </a:moveTo>
                    <a:lnTo>
                      <a:pt x="4412536" y="0"/>
                    </a:lnTo>
                    <a:cubicBezTo>
                      <a:pt x="4425483" y="0"/>
                      <a:pt x="4435978" y="10496"/>
                      <a:pt x="4435978" y="23442"/>
                    </a:cubicBezTo>
                    <a:lnTo>
                      <a:pt x="4435978" y="2369809"/>
                    </a:lnTo>
                    <a:cubicBezTo>
                      <a:pt x="4435978" y="2382756"/>
                      <a:pt x="4425483" y="2393252"/>
                      <a:pt x="4412536" y="2393252"/>
                    </a:cubicBezTo>
                    <a:lnTo>
                      <a:pt x="23442" y="2393252"/>
                    </a:lnTo>
                    <a:cubicBezTo>
                      <a:pt x="10496" y="2393252"/>
                      <a:pt x="0" y="2382756"/>
                      <a:pt x="0" y="2369809"/>
                    </a:cubicBezTo>
                    <a:lnTo>
                      <a:pt x="0" y="23442"/>
                    </a:lnTo>
                    <a:cubicBezTo>
                      <a:pt x="0" y="10496"/>
                      <a:pt x="10496" y="0"/>
                      <a:pt x="23442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76200" cap="rnd">
                <a:solidFill>
                  <a:srgbClr val="DE3E56"/>
                </a:solidFill>
                <a:prstDash val="solid"/>
                <a:round/>
              </a:ln>
            </p:spPr>
            <p:txBody>
              <a:bodyPr/>
              <a:lstStyle/>
              <a:p>
                <a:pPr defTabSz="609630"/>
                <a:endParaRPr lang="en-US" sz="120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6" name="TextBox 6"/>
              <p:cNvSpPr txBox="1"/>
              <p:nvPr/>
            </p:nvSpPr>
            <p:spPr>
              <a:xfrm>
                <a:off x="0" y="-38100"/>
                <a:ext cx="4435979" cy="2431352"/>
              </a:xfrm>
              <a:prstGeom prst="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algn="ctr" defTabSz="609630">
                  <a:lnSpc>
                    <a:spcPts val="1773"/>
                  </a:lnSpc>
                </a:pPr>
                <a:endParaRPr sz="1200">
                  <a:solidFill>
                    <a:prstClr val="black"/>
                  </a:solidFill>
                  <a:latin typeface="Calibri"/>
                </a:endParaRPr>
              </a:p>
            </p:txBody>
          </p:sp>
        </p:grpSp>
        <p:sp>
          <p:nvSpPr>
            <p:cNvPr id="7" name="Freeform 7"/>
            <p:cNvSpPr/>
            <p:nvPr/>
          </p:nvSpPr>
          <p:spPr>
            <a:xfrm>
              <a:off x="22172070" y="11184363"/>
              <a:ext cx="1680660" cy="2484847"/>
            </a:xfrm>
            <a:custGeom>
              <a:avLst/>
              <a:gdLst/>
              <a:ahLst/>
              <a:cxnLst/>
              <a:rect l="l" t="t" r="r" b="b"/>
              <a:pathLst>
                <a:path w="1680660" h="2484847">
                  <a:moveTo>
                    <a:pt x="0" y="0"/>
                  </a:moveTo>
                  <a:lnTo>
                    <a:pt x="1680660" y="0"/>
                  </a:lnTo>
                  <a:lnTo>
                    <a:pt x="1680660" y="2484847"/>
                  </a:lnTo>
                  <a:lnTo>
                    <a:pt x="0" y="248484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=""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609630"/>
              <a:endParaRPr lang="en-US" sz="12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8" name="Freeform 8"/>
            <p:cNvSpPr/>
            <p:nvPr/>
          </p:nvSpPr>
          <p:spPr>
            <a:xfrm>
              <a:off x="558541" y="11379008"/>
              <a:ext cx="1626118" cy="1915128"/>
            </a:xfrm>
            <a:custGeom>
              <a:avLst/>
              <a:gdLst/>
              <a:ahLst/>
              <a:cxnLst/>
              <a:rect l="l" t="t" r="r" b="b"/>
              <a:pathLst>
                <a:path w="1626118" h="1915128">
                  <a:moveTo>
                    <a:pt x="0" y="0"/>
                  </a:moveTo>
                  <a:lnTo>
                    <a:pt x="1626118" y="0"/>
                  </a:lnTo>
                  <a:lnTo>
                    <a:pt x="1626118" y="1915127"/>
                  </a:lnTo>
                  <a:lnTo>
                    <a:pt x="0" y="191512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=""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609630"/>
              <a:endParaRPr lang="en-US" sz="12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9" name="Freeform 9"/>
            <p:cNvSpPr/>
            <p:nvPr/>
          </p:nvSpPr>
          <p:spPr>
            <a:xfrm rot="428693">
              <a:off x="21539354" y="534026"/>
              <a:ext cx="2600341" cy="1659490"/>
            </a:xfrm>
            <a:custGeom>
              <a:avLst/>
              <a:gdLst/>
              <a:ahLst/>
              <a:cxnLst/>
              <a:rect l="l" t="t" r="r" b="b"/>
              <a:pathLst>
                <a:path w="2600341" h="1659490">
                  <a:moveTo>
                    <a:pt x="0" y="0"/>
                  </a:moveTo>
                  <a:lnTo>
                    <a:pt x="2600341" y="0"/>
                  </a:lnTo>
                  <a:lnTo>
                    <a:pt x="2600341" y="1659491"/>
                  </a:lnTo>
                  <a:lnTo>
                    <a:pt x="0" y="165949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=""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609630"/>
              <a:endParaRPr lang="en-US" sz="12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0" name="Freeform 10"/>
            <p:cNvSpPr/>
            <p:nvPr/>
          </p:nvSpPr>
          <p:spPr>
            <a:xfrm>
              <a:off x="558541" y="279304"/>
              <a:ext cx="1792795" cy="1587438"/>
            </a:xfrm>
            <a:custGeom>
              <a:avLst/>
              <a:gdLst/>
              <a:ahLst/>
              <a:cxnLst/>
              <a:rect l="l" t="t" r="r" b="b"/>
              <a:pathLst>
                <a:path w="1792795" h="1587438">
                  <a:moveTo>
                    <a:pt x="0" y="0"/>
                  </a:moveTo>
                  <a:lnTo>
                    <a:pt x="1792795" y="0"/>
                  </a:lnTo>
                  <a:lnTo>
                    <a:pt x="1792795" y="1587438"/>
                  </a:lnTo>
                  <a:lnTo>
                    <a:pt x="0" y="158743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=""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609630"/>
              <a:endParaRPr lang="en-US" sz="1200">
                <a:solidFill>
                  <a:prstClr val="black"/>
                </a:solidFill>
                <a:latin typeface="Calibri"/>
              </a:endParaRPr>
            </a:p>
          </p:txBody>
        </p:sp>
      </p:grpSp>
      <p:sp>
        <p:nvSpPr>
          <p:cNvPr id="12" name="Freeform 12"/>
          <p:cNvSpPr/>
          <p:nvPr/>
        </p:nvSpPr>
        <p:spPr>
          <a:xfrm>
            <a:off x="913510" y="2231990"/>
            <a:ext cx="10516193" cy="2811992"/>
          </a:xfrm>
          <a:custGeom>
            <a:avLst/>
            <a:gdLst/>
            <a:ahLst/>
            <a:cxnLst/>
            <a:rect l="l" t="t" r="r" b="b"/>
            <a:pathLst>
              <a:path w="15774290" h="4217988">
                <a:moveTo>
                  <a:pt x="0" y="0"/>
                </a:moveTo>
                <a:lnTo>
                  <a:pt x="15774290" y="0"/>
                </a:lnTo>
                <a:lnTo>
                  <a:pt x="15774290" y="4217989"/>
                </a:lnTo>
                <a:lnTo>
                  <a:pt x="0" y="4217989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/>
            </a:stretch>
          </a:blipFill>
        </p:spPr>
        <p:txBody>
          <a:bodyPr/>
          <a:lstStyle/>
          <a:p>
            <a:pPr defTabSz="609630"/>
            <a:endParaRPr lang="en-US" sz="1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5" name="TextBox 15"/>
          <p:cNvSpPr txBox="1"/>
          <p:nvPr/>
        </p:nvSpPr>
        <p:spPr>
          <a:xfrm>
            <a:off x="913510" y="5310967"/>
            <a:ext cx="10289381" cy="6206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09630">
              <a:lnSpc>
                <a:spcPts val="5324"/>
              </a:lnSpc>
              <a:spcBef>
                <a:spcPct val="0"/>
              </a:spcBef>
            </a:pPr>
            <a:r>
              <a:rPr lang="en-US" sz="3803">
                <a:solidFill>
                  <a:srgbClr val="000000"/>
                </a:solidFill>
                <a:latin typeface="Cambria Bold"/>
              </a:rPr>
              <a:t>Các em hãy thực hành vẽ vào vở của mình nhé!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A17B7C1C-3262-E4A0-3A49-8E49ACB509EA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837904" y="843742"/>
            <a:ext cx="2584928" cy="1018120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3A62C696-8804-27FF-35CE-C64106A463D4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3247406" y="507170"/>
            <a:ext cx="7651143" cy="1621677"/>
          </a:xfrm>
          <a:prstGeom prst="rect">
            <a:avLst/>
          </a:prstGeom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5669642" y="3789950"/>
            <a:ext cx="10191461" cy="7579899"/>
          </a:xfrm>
          <a:custGeom>
            <a:avLst/>
            <a:gdLst/>
            <a:ahLst/>
            <a:cxnLst/>
            <a:rect l="l" t="t" r="r" b="b"/>
            <a:pathLst>
              <a:path w="15287192" h="11369849">
                <a:moveTo>
                  <a:pt x="0" y="0"/>
                </a:moveTo>
                <a:lnTo>
                  <a:pt x="15287192" y="0"/>
                </a:lnTo>
                <a:lnTo>
                  <a:pt x="15287192" y="11369849"/>
                </a:lnTo>
                <a:lnTo>
                  <a:pt x="0" y="1136984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50000"/>
              <a:extLs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Freeform 3"/>
          <p:cNvSpPr/>
          <p:nvPr/>
        </p:nvSpPr>
        <p:spPr>
          <a:xfrm>
            <a:off x="7716641" y="-3789949"/>
            <a:ext cx="10191461" cy="7579899"/>
          </a:xfrm>
          <a:custGeom>
            <a:avLst/>
            <a:gdLst/>
            <a:ahLst/>
            <a:cxnLst/>
            <a:rect l="l" t="t" r="r" b="b"/>
            <a:pathLst>
              <a:path w="15287192" h="11369849">
                <a:moveTo>
                  <a:pt x="0" y="0"/>
                </a:moveTo>
                <a:lnTo>
                  <a:pt x="15287191" y="0"/>
                </a:lnTo>
                <a:lnTo>
                  <a:pt x="15287191" y="11369848"/>
                </a:lnTo>
                <a:lnTo>
                  <a:pt x="0" y="1136984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50000"/>
              <a:extLs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4" name="Group 4"/>
          <p:cNvGrpSpPr/>
          <p:nvPr/>
        </p:nvGrpSpPr>
        <p:grpSpPr>
          <a:xfrm>
            <a:off x="785837" y="1013789"/>
            <a:ext cx="10820400" cy="5034128"/>
            <a:chOff x="0" y="0"/>
            <a:chExt cx="3505746" cy="1631028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3505746" cy="1631028"/>
            </a:xfrm>
            <a:custGeom>
              <a:avLst/>
              <a:gdLst/>
              <a:ahLst/>
              <a:cxnLst/>
              <a:rect l="l" t="t" r="r" b="b"/>
              <a:pathLst>
                <a:path w="3505746" h="1631028">
                  <a:moveTo>
                    <a:pt x="47700" y="0"/>
                  </a:moveTo>
                  <a:lnTo>
                    <a:pt x="3458046" y="0"/>
                  </a:lnTo>
                  <a:cubicBezTo>
                    <a:pt x="3470697" y="0"/>
                    <a:pt x="3482829" y="5025"/>
                    <a:pt x="3491775" y="13971"/>
                  </a:cubicBezTo>
                  <a:cubicBezTo>
                    <a:pt x="3500720" y="22916"/>
                    <a:pt x="3505746" y="35049"/>
                    <a:pt x="3505746" y="47700"/>
                  </a:cubicBezTo>
                  <a:lnTo>
                    <a:pt x="3505746" y="1583328"/>
                  </a:lnTo>
                  <a:cubicBezTo>
                    <a:pt x="3505746" y="1595979"/>
                    <a:pt x="3500720" y="1608111"/>
                    <a:pt x="3491775" y="1617057"/>
                  </a:cubicBezTo>
                  <a:cubicBezTo>
                    <a:pt x="3482829" y="1626002"/>
                    <a:pt x="3470697" y="1631028"/>
                    <a:pt x="3458046" y="1631028"/>
                  </a:cubicBezTo>
                  <a:lnTo>
                    <a:pt x="47700" y="1631028"/>
                  </a:lnTo>
                  <a:cubicBezTo>
                    <a:pt x="35049" y="1631028"/>
                    <a:pt x="22916" y="1626002"/>
                    <a:pt x="13971" y="1617057"/>
                  </a:cubicBezTo>
                  <a:cubicBezTo>
                    <a:pt x="5025" y="1608111"/>
                    <a:pt x="0" y="1595979"/>
                    <a:pt x="0" y="1583328"/>
                  </a:cubicBezTo>
                  <a:lnTo>
                    <a:pt x="0" y="47700"/>
                  </a:lnTo>
                  <a:cubicBezTo>
                    <a:pt x="0" y="35049"/>
                    <a:pt x="5025" y="22916"/>
                    <a:pt x="13971" y="13971"/>
                  </a:cubicBezTo>
                  <a:cubicBezTo>
                    <a:pt x="22916" y="5025"/>
                    <a:pt x="35049" y="0"/>
                    <a:pt x="47700" y="0"/>
                  </a:cubicBezTo>
                  <a:close/>
                </a:path>
              </a:pathLst>
            </a:custGeom>
            <a:solidFill>
              <a:srgbClr val="FDC8D2"/>
            </a:solidFill>
            <a:ln w="66675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-38100"/>
              <a:ext cx="3505746" cy="1669128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marL="0" marR="0" lvl="0" indent="0" algn="ctr" defTabSz="609630" rtl="0" eaLnBrk="1" fontAlgn="auto" latinLnBrk="0" hangingPunct="1">
                <a:lnSpc>
                  <a:spcPts val="1773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7" name="Freeform 7"/>
          <p:cNvSpPr/>
          <p:nvPr/>
        </p:nvSpPr>
        <p:spPr>
          <a:xfrm>
            <a:off x="7870254" y="1128380"/>
            <a:ext cx="3191058" cy="4624721"/>
          </a:xfrm>
          <a:custGeom>
            <a:avLst/>
            <a:gdLst/>
            <a:ahLst/>
            <a:cxnLst/>
            <a:rect l="l" t="t" r="r" b="b"/>
            <a:pathLst>
              <a:path w="4786587" h="6937082">
                <a:moveTo>
                  <a:pt x="0" y="0"/>
                </a:moveTo>
                <a:lnTo>
                  <a:pt x="4786586" y="0"/>
                </a:lnTo>
                <a:lnTo>
                  <a:pt x="4786586" y="6937083"/>
                </a:lnTo>
                <a:lnTo>
                  <a:pt x="0" y="6937083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Freeform 9"/>
          <p:cNvSpPr/>
          <p:nvPr/>
        </p:nvSpPr>
        <p:spPr>
          <a:xfrm>
            <a:off x="886044" y="5177586"/>
            <a:ext cx="795837" cy="937281"/>
          </a:xfrm>
          <a:custGeom>
            <a:avLst/>
            <a:gdLst/>
            <a:ahLst/>
            <a:cxnLst/>
            <a:rect l="l" t="t" r="r" b="b"/>
            <a:pathLst>
              <a:path w="1193755" h="1405921">
                <a:moveTo>
                  <a:pt x="0" y="0"/>
                </a:moveTo>
                <a:lnTo>
                  <a:pt x="1193755" y="0"/>
                </a:lnTo>
                <a:lnTo>
                  <a:pt x="1193755" y="1405921"/>
                </a:lnTo>
                <a:lnTo>
                  <a:pt x="0" y="1405921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=""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Freeform 10"/>
          <p:cNvSpPr/>
          <p:nvPr/>
        </p:nvSpPr>
        <p:spPr>
          <a:xfrm>
            <a:off x="5754786" y="1751025"/>
            <a:ext cx="682430" cy="815949"/>
          </a:xfrm>
          <a:custGeom>
            <a:avLst/>
            <a:gdLst/>
            <a:ahLst/>
            <a:cxnLst/>
            <a:rect l="l" t="t" r="r" b="b"/>
            <a:pathLst>
              <a:path w="1023645" h="1223923">
                <a:moveTo>
                  <a:pt x="0" y="0"/>
                </a:moveTo>
                <a:lnTo>
                  <a:pt x="1023644" y="0"/>
                </a:lnTo>
                <a:lnTo>
                  <a:pt x="1023644" y="1223924"/>
                </a:lnTo>
                <a:lnTo>
                  <a:pt x="0" y="1223924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=""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" name="Freeform 11"/>
          <p:cNvSpPr/>
          <p:nvPr/>
        </p:nvSpPr>
        <p:spPr>
          <a:xfrm rot="-1398741">
            <a:off x="10212164" y="5368861"/>
            <a:ext cx="1698296" cy="768479"/>
          </a:xfrm>
          <a:custGeom>
            <a:avLst/>
            <a:gdLst/>
            <a:ahLst/>
            <a:cxnLst/>
            <a:rect l="l" t="t" r="r" b="b"/>
            <a:pathLst>
              <a:path w="2547444" h="1152718">
                <a:moveTo>
                  <a:pt x="0" y="0"/>
                </a:moveTo>
                <a:lnTo>
                  <a:pt x="2547443" y="0"/>
                </a:lnTo>
                <a:lnTo>
                  <a:pt x="2547443" y="1152719"/>
                </a:lnTo>
                <a:lnTo>
                  <a:pt x="0" y="1152719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" name="Freeform 12"/>
          <p:cNvSpPr/>
          <p:nvPr/>
        </p:nvSpPr>
        <p:spPr>
          <a:xfrm>
            <a:off x="11152244" y="250923"/>
            <a:ext cx="707913" cy="661013"/>
          </a:xfrm>
          <a:custGeom>
            <a:avLst/>
            <a:gdLst/>
            <a:ahLst/>
            <a:cxnLst/>
            <a:rect l="l" t="t" r="r" b="b"/>
            <a:pathLst>
              <a:path w="1061869" h="991520">
                <a:moveTo>
                  <a:pt x="0" y="0"/>
                </a:moveTo>
                <a:lnTo>
                  <a:pt x="1061868" y="0"/>
                </a:lnTo>
                <a:lnTo>
                  <a:pt x="1061868" y="991520"/>
                </a:lnTo>
                <a:lnTo>
                  <a:pt x="0" y="991520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" name="Freeform 13"/>
          <p:cNvSpPr/>
          <p:nvPr/>
        </p:nvSpPr>
        <p:spPr>
          <a:xfrm rot="-2213441">
            <a:off x="1780556" y="926083"/>
            <a:ext cx="1024141" cy="670347"/>
          </a:xfrm>
          <a:custGeom>
            <a:avLst/>
            <a:gdLst/>
            <a:ahLst/>
            <a:cxnLst/>
            <a:rect l="l" t="t" r="r" b="b"/>
            <a:pathLst>
              <a:path w="1536211" h="1005520">
                <a:moveTo>
                  <a:pt x="0" y="0"/>
                </a:moveTo>
                <a:lnTo>
                  <a:pt x="1536211" y="0"/>
                </a:lnTo>
                <a:lnTo>
                  <a:pt x="1536211" y="1005520"/>
                </a:lnTo>
                <a:lnTo>
                  <a:pt x="0" y="1005520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=""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24BB91C-9FFC-C3ED-1628-9F217FDB2041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31011" y="1391642"/>
            <a:ext cx="5998984" cy="37859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797794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2458072" y="5419629"/>
            <a:ext cx="10191461" cy="7579899"/>
          </a:xfrm>
          <a:custGeom>
            <a:avLst/>
            <a:gdLst/>
            <a:ahLst/>
            <a:cxnLst/>
            <a:rect l="l" t="t" r="r" b="b"/>
            <a:pathLst>
              <a:path w="15287192" h="11369849">
                <a:moveTo>
                  <a:pt x="0" y="0"/>
                </a:moveTo>
                <a:lnTo>
                  <a:pt x="15287192" y="0"/>
                </a:lnTo>
                <a:lnTo>
                  <a:pt x="15287192" y="11369849"/>
                </a:lnTo>
                <a:lnTo>
                  <a:pt x="0" y="1136984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50000"/>
              <a:extLs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09630"/>
            <a:endParaRPr lang="en-US" sz="1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" name="Freeform 3"/>
          <p:cNvSpPr/>
          <p:nvPr/>
        </p:nvSpPr>
        <p:spPr>
          <a:xfrm>
            <a:off x="2860743" y="-5943632"/>
            <a:ext cx="10191461" cy="7579899"/>
          </a:xfrm>
          <a:custGeom>
            <a:avLst/>
            <a:gdLst/>
            <a:ahLst/>
            <a:cxnLst/>
            <a:rect l="l" t="t" r="r" b="b"/>
            <a:pathLst>
              <a:path w="15287192" h="11369849">
                <a:moveTo>
                  <a:pt x="0" y="0"/>
                </a:moveTo>
                <a:lnTo>
                  <a:pt x="15287192" y="0"/>
                </a:lnTo>
                <a:lnTo>
                  <a:pt x="15287192" y="11369849"/>
                </a:lnTo>
                <a:lnTo>
                  <a:pt x="0" y="1136984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50000"/>
              <a:extLs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09630"/>
            <a:endParaRPr lang="en-US" sz="1200">
              <a:solidFill>
                <a:prstClr val="black"/>
              </a:solidFill>
              <a:latin typeface="Calibri"/>
            </a:endParaRPr>
          </a:p>
        </p:txBody>
      </p:sp>
      <p:grpSp>
        <p:nvGrpSpPr>
          <p:cNvPr id="4" name="Group 4"/>
          <p:cNvGrpSpPr/>
          <p:nvPr/>
        </p:nvGrpSpPr>
        <p:grpSpPr>
          <a:xfrm>
            <a:off x="685800" y="685800"/>
            <a:ext cx="10820400" cy="5486400"/>
            <a:chOff x="0" y="0"/>
            <a:chExt cx="3505746" cy="1777561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3505746" cy="1777561"/>
            </a:xfrm>
            <a:custGeom>
              <a:avLst/>
              <a:gdLst/>
              <a:ahLst/>
              <a:cxnLst/>
              <a:rect l="l" t="t" r="r" b="b"/>
              <a:pathLst>
                <a:path w="3505746" h="1777561">
                  <a:moveTo>
                    <a:pt x="47700" y="0"/>
                  </a:moveTo>
                  <a:lnTo>
                    <a:pt x="3458046" y="0"/>
                  </a:lnTo>
                  <a:cubicBezTo>
                    <a:pt x="3470697" y="0"/>
                    <a:pt x="3482829" y="5025"/>
                    <a:pt x="3491775" y="13971"/>
                  </a:cubicBezTo>
                  <a:cubicBezTo>
                    <a:pt x="3500720" y="22916"/>
                    <a:pt x="3505746" y="35049"/>
                    <a:pt x="3505746" y="47700"/>
                  </a:cubicBezTo>
                  <a:lnTo>
                    <a:pt x="3505746" y="1729861"/>
                  </a:lnTo>
                  <a:cubicBezTo>
                    <a:pt x="3505746" y="1742512"/>
                    <a:pt x="3500720" y="1754645"/>
                    <a:pt x="3491775" y="1763590"/>
                  </a:cubicBezTo>
                  <a:cubicBezTo>
                    <a:pt x="3482829" y="1772536"/>
                    <a:pt x="3470697" y="1777561"/>
                    <a:pt x="3458046" y="1777561"/>
                  </a:cubicBezTo>
                  <a:lnTo>
                    <a:pt x="47700" y="1777561"/>
                  </a:lnTo>
                  <a:cubicBezTo>
                    <a:pt x="35049" y="1777561"/>
                    <a:pt x="22916" y="1772536"/>
                    <a:pt x="13971" y="1763590"/>
                  </a:cubicBezTo>
                  <a:cubicBezTo>
                    <a:pt x="5025" y="1754645"/>
                    <a:pt x="0" y="1742512"/>
                    <a:pt x="0" y="1729861"/>
                  </a:cubicBezTo>
                  <a:lnTo>
                    <a:pt x="0" y="47700"/>
                  </a:lnTo>
                  <a:cubicBezTo>
                    <a:pt x="0" y="35049"/>
                    <a:pt x="5025" y="22916"/>
                    <a:pt x="13971" y="13971"/>
                  </a:cubicBezTo>
                  <a:cubicBezTo>
                    <a:pt x="22916" y="5025"/>
                    <a:pt x="35049" y="0"/>
                    <a:pt x="47700" y="0"/>
                  </a:cubicBezTo>
                  <a:close/>
                </a:path>
              </a:pathLst>
            </a:custGeom>
            <a:solidFill>
              <a:srgbClr val="FFFBFB"/>
            </a:solidFill>
            <a:ln w="66675" cap="rnd">
              <a:solidFill>
                <a:srgbClr val="DE3E56"/>
              </a:solidFill>
              <a:prstDash val="solid"/>
              <a:round/>
            </a:ln>
          </p:spPr>
          <p:txBody>
            <a:bodyPr/>
            <a:lstStyle/>
            <a:p>
              <a:pPr defTabSz="609630"/>
              <a:endParaRPr lang="en-US" sz="12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-38100"/>
              <a:ext cx="3505746" cy="1815661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 defTabSz="609630">
                <a:lnSpc>
                  <a:spcPts val="1773"/>
                </a:lnSpc>
                <a:spcBef>
                  <a:spcPct val="0"/>
                </a:spcBef>
              </a:pPr>
              <a:endParaRPr sz="1200">
                <a:solidFill>
                  <a:prstClr val="black"/>
                </a:solidFill>
                <a:latin typeface="Calibri"/>
              </a:endParaRPr>
            </a:p>
          </p:txBody>
        </p:sp>
      </p:grpSp>
      <p:sp>
        <p:nvSpPr>
          <p:cNvPr id="7" name="Freeform 7"/>
          <p:cNvSpPr/>
          <p:nvPr/>
        </p:nvSpPr>
        <p:spPr>
          <a:xfrm>
            <a:off x="10154730" y="1305760"/>
            <a:ext cx="707913" cy="661013"/>
          </a:xfrm>
          <a:custGeom>
            <a:avLst/>
            <a:gdLst/>
            <a:ahLst/>
            <a:cxnLst/>
            <a:rect l="l" t="t" r="r" b="b"/>
            <a:pathLst>
              <a:path w="1061869" h="991520">
                <a:moveTo>
                  <a:pt x="0" y="0"/>
                </a:moveTo>
                <a:lnTo>
                  <a:pt x="1061869" y="0"/>
                </a:lnTo>
                <a:lnTo>
                  <a:pt x="1061869" y="991520"/>
                </a:lnTo>
                <a:lnTo>
                  <a:pt x="0" y="99152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pPr defTabSz="609630"/>
            <a:endParaRPr lang="en-US" sz="1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9" name="Freeform 9"/>
          <p:cNvSpPr/>
          <p:nvPr/>
        </p:nvSpPr>
        <p:spPr>
          <a:xfrm>
            <a:off x="10862642" y="5035779"/>
            <a:ext cx="817528" cy="1463137"/>
          </a:xfrm>
          <a:custGeom>
            <a:avLst/>
            <a:gdLst/>
            <a:ahLst/>
            <a:cxnLst/>
            <a:rect l="l" t="t" r="r" b="b"/>
            <a:pathLst>
              <a:path w="1226292" h="2194706">
                <a:moveTo>
                  <a:pt x="0" y="0"/>
                </a:moveTo>
                <a:lnTo>
                  <a:pt x="1226292" y="0"/>
                </a:lnTo>
                <a:lnTo>
                  <a:pt x="1226292" y="2194706"/>
                </a:lnTo>
                <a:lnTo>
                  <a:pt x="0" y="2194706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=""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09630"/>
            <a:endParaRPr lang="en-US" sz="1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0" name="Freeform 10"/>
          <p:cNvSpPr/>
          <p:nvPr/>
        </p:nvSpPr>
        <p:spPr>
          <a:xfrm rot="329600">
            <a:off x="447729" y="3564664"/>
            <a:ext cx="689111" cy="1246746"/>
          </a:xfrm>
          <a:custGeom>
            <a:avLst/>
            <a:gdLst/>
            <a:ahLst/>
            <a:cxnLst/>
            <a:rect l="l" t="t" r="r" b="b"/>
            <a:pathLst>
              <a:path w="1033666" h="1870119">
                <a:moveTo>
                  <a:pt x="0" y="0"/>
                </a:moveTo>
                <a:lnTo>
                  <a:pt x="1033666" y="0"/>
                </a:lnTo>
                <a:lnTo>
                  <a:pt x="1033666" y="1870118"/>
                </a:lnTo>
                <a:lnTo>
                  <a:pt x="0" y="1870118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=""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09630"/>
            <a:endParaRPr lang="en-US" sz="1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1" name="Freeform 11"/>
          <p:cNvSpPr/>
          <p:nvPr/>
        </p:nvSpPr>
        <p:spPr>
          <a:xfrm>
            <a:off x="255529" y="261908"/>
            <a:ext cx="2072784" cy="1704865"/>
          </a:xfrm>
          <a:custGeom>
            <a:avLst/>
            <a:gdLst/>
            <a:ahLst/>
            <a:cxnLst/>
            <a:rect l="l" t="t" r="r" b="b"/>
            <a:pathLst>
              <a:path w="3109176" h="2557297">
                <a:moveTo>
                  <a:pt x="0" y="0"/>
                </a:moveTo>
                <a:lnTo>
                  <a:pt x="3109176" y="0"/>
                </a:lnTo>
                <a:lnTo>
                  <a:pt x="3109176" y="2557298"/>
                </a:lnTo>
                <a:lnTo>
                  <a:pt x="0" y="2557298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pPr defTabSz="609630"/>
            <a:endParaRPr lang="en-US" sz="1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7" name="Freeform 17"/>
          <p:cNvSpPr/>
          <p:nvPr/>
        </p:nvSpPr>
        <p:spPr>
          <a:xfrm>
            <a:off x="5540891" y="1966774"/>
            <a:ext cx="5107548" cy="3921867"/>
          </a:xfrm>
          <a:custGeom>
            <a:avLst/>
            <a:gdLst/>
            <a:ahLst/>
            <a:cxnLst/>
            <a:rect l="l" t="t" r="r" b="b"/>
            <a:pathLst>
              <a:path w="7661322" h="5882801">
                <a:moveTo>
                  <a:pt x="0" y="0"/>
                </a:moveTo>
                <a:lnTo>
                  <a:pt x="7661322" y="0"/>
                </a:lnTo>
                <a:lnTo>
                  <a:pt x="7661322" y="5882801"/>
                </a:lnTo>
                <a:lnTo>
                  <a:pt x="0" y="5882801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  <p:txBody>
          <a:bodyPr/>
          <a:lstStyle/>
          <a:p>
            <a:pPr defTabSz="609630"/>
            <a:endParaRPr lang="en-US" sz="120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434E6BB-389D-12E2-5835-C5224ED0B5B2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250163" y="795307"/>
            <a:ext cx="5718544" cy="1298561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731BBD72-F55A-2015-B2AA-4F58D99F99E3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663499" y="2787605"/>
            <a:ext cx="3877392" cy="2804403"/>
          </a:xfrm>
          <a:prstGeom prst="rect">
            <a:avLst/>
          </a:prstGeom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3914"/>
            <a:ext cx="12116401" cy="6834605"/>
            <a:chOff x="0" y="0"/>
            <a:chExt cx="24232802" cy="1366921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4232802" cy="13669210"/>
            </a:xfrm>
            <a:custGeom>
              <a:avLst/>
              <a:gdLst/>
              <a:ahLst/>
              <a:cxnLst/>
              <a:rect l="l" t="t" r="r" b="b"/>
              <a:pathLst>
                <a:path w="24232802" h="13669210">
                  <a:moveTo>
                    <a:pt x="0" y="0"/>
                  </a:moveTo>
                  <a:lnTo>
                    <a:pt x="24232802" y="0"/>
                  </a:lnTo>
                  <a:lnTo>
                    <a:pt x="24232802" y="13669210"/>
                  </a:lnTo>
                  <a:lnTo>
                    <a:pt x="0" y="1366921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  <a:extLst>
                  <a:ext uri="{96DAC541-7B7A-43D3-8B79-37D633B846F1}">
                    <asvg:svgBlip xmlns="" xmlns:asvg="http://schemas.microsoft.com/office/drawing/2016/SVG/main" r:embed="rId3"/>
                  </a:ext>
                </a:extLst>
              </a:blip>
              <a:stretch>
                <a:fillRect t="-2069" r="-14916" b="-49450"/>
              </a:stretch>
            </a:blipFill>
          </p:spPr>
          <p:txBody>
            <a:bodyPr/>
            <a:lstStyle/>
            <a:p>
              <a:pPr defTabSz="609630"/>
              <a:endParaRPr lang="en-US" sz="1200">
                <a:solidFill>
                  <a:prstClr val="black"/>
                </a:solidFill>
                <a:latin typeface="Calibri"/>
              </a:endParaRPr>
            </a:p>
          </p:txBody>
        </p:sp>
        <p:grpSp>
          <p:nvGrpSpPr>
            <p:cNvPr id="4" name="Group 4"/>
            <p:cNvGrpSpPr/>
            <p:nvPr/>
          </p:nvGrpSpPr>
          <p:grpSpPr>
            <a:xfrm>
              <a:off x="1058758" y="776687"/>
              <a:ext cx="22457142" cy="12115836"/>
              <a:chOff x="0" y="0"/>
              <a:chExt cx="4435979" cy="2393252"/>
            </a:xfrm>
          </p:grpSpPr>
          <p:sp>
            <p:nvSpPr>
              <p:cNvPr id="5" name="Freeform 5"/>
              <p:cNvSpPr/>
              <p:nvPr/>
            </p:nvSpPr>
            <p:spPr>
              <a:xfrm>
                <a:off x="0" y="0"/>
                <a:ext cx="4435978" cy="2393252"/>
              </a:xfrm>
              <a:custGeom>
                <a:avLst/>
                <a:gdLst/>
                <a:ahLst/>
                <a:cxnLst/>
                <a:rect l="l" t="t" r="r" b="b"/>
                <a:pathLst>
                  <a:path w="4435978" h="2393252">
                    <a:moveTo>
                      <a:pt x="23442" y="0"/>
                    </a:moveTo>
                    <a:lnTo>
                      <a:pt x="4412536" y="0"/>
                    </a:lnTo>
                    <a:cubicBezTo>
                      <a:pt x="4425483" y="0"/>
                      <a:pt x="4435978" y="10496"/>
                      <a:pt x="4435978" y="23442"/>
                    </a:cubicBezTo>
                    <a:lnTo>
                      <a:pt x="4435978" y="2369809"/>
                    </a:lnTo>
                    <a:cubicBezTo>
                      <a:pt x="4435978" y="2382756"/>
                      <a:pt x="4425483" y="2393252"/>
                      <a:pt x="4412536" y="2393252"/>
                    </a:cubicBezTo>
                    <a:lnTo>
                      <a:pt x="23442" y="2393252"/>
                    </a:lnTo>
                    <a:cubicBezTo>
                      <a:pt x="10496" y="2393252"/>
                      <a:pt x="0" y="2382756"/>
                      <a:pt x="0" y="2369809"/>
                    </a:cubicBezTo>
                    <a:lnTo>
                      <a:pt x="0" y="23442"/>
                    </a:lnTo>
                    <a:cubicBezTo>
                      <a:pt x="0" y="10496"/>
                      <a:pt x="10496" y="0"/>
                      <a:pt x="23442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76200" cap="rnd">
                <a:solidFill>
                  <a:srgbClr val="DE3E56"/>
                </a:solidFill>
                <a:prstDash val="solid"/>
                <a:round/>
              </a:ln>
            </p:spPr>
            <p:txBody>
              <a:bodyPr/>
              <a:lstStyle/>
              <a:p>
                <a:pPr defTabSz="609630"/>
                <a:endParaRPr lang="en-US" sz="120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6" name="TextBox 6"/>
              <p:cNvSpPr txBox="1"/>
              <p:nvPr/>
            </p:nvSpPr>
            <p:spPr>
              <a:xfrm>
                <a:off x="0" y="-38100"/>
                <a:ext cx="4435979" cy="2431352"/>
              </a:xfrm>
              <a:prstGeom prst="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algn="ctr" defTabSz="609630">
                  <a:lnSpc>
                    <a:spcPts val="1773"/>
                  </a:lnSpc>
                </a:pPr>
                <a:endParaRPr sz="1200">
                  <a:solidFill>
                    <a:prstClr val="black"/>
                  </a:solidFill>
                  <a:latin typeface="Calibri"/>
                </a:endParaRPr>
              </a:p>
            </p:txBody>
          </p:sp>
        </p:grpSp>
        <p:sp>
          <p:nvSpPr>
            <p:cNvPr id="7" name="Freeform 7"/>
            <p:cNvSpPr/>
            <p:nvPr/>
          </p:nvSpPr>
          <p:spPr>
            <a:xfrm>
              <a:off x="22172070" y="11184363"/>
              <a:ext cx="1680660" cy="2484847"/>
            </a:xfrm>
            <a:custGeom>
              <a:avLst/>
              <a:gdLst/>
              <a:ahLst/>
              <a:cxnLst/>
              <a:rect l="l" t="t" r="r" b="b"/>
              <a:pathLst>
                <a:path w="1680660" h="2484847">
                  <a:moveTo>
                    <a:pt x="0" y="0"/>
                  </a:moveTo>
                  <a:lnTo>
                    <a:pt x="1680660" y="0"/>
                  </a:lnTo>
                  <a:lnTo>
                    <a:pt x="1680660" y="2484847"/>
                  </a:lnTo>
                  <a:lnTo>
                    <a:pt x="0" y="248484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=""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609630"/>
              <a:endParaRPr lang="en-US" sz="12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8" name="Freeform 8"/>
            <p:cNvSpPr/>
            <p:nvPr/>
          </p:nvSpPr>
          <p:spPr>
            <a:xfrm>
              <a:off x="558541" y="11379008"/>
              <a:ext cx="1626118" cy="1915128"/>
            </a:xfrm>
            <a:custGeom>
              <a:avLst/>
              <a:gdLst/>
              <a:ahLst/>
              <a:cxnLst/>
              <a:rect l="l" t="t" r="r" b="b"/>
              <a:pathLst>
                <a:path w="1626118" h="1915128">
                  <a:moveTo>
                    <a:pt x="0" y="0"/>
                  </a:moveTo>
                  <a:lnTo>
                    <a:pt x="1626118" y="0"/>
                  </a:lnTo>
                  <a:lnTo>
                    <a:pt x="1626118" y="1915127"/>
                  </a:lnTo>
                  <a:lnTo>
                    <a:pt x="0" y="191512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=""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609630"/>
              <a:endParaRPr lang="en-US" sz="12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9" name="Freeform 9"/>
            <p:cNvSpPr/>
            <p:nvPr/>
          </p:nvSpPr>
          <p:spPr>
            <a:xfrm rot="428693">
              <a:off x="21539354" y="534026"/>
              <a:ext cx="2600341" cy="1659490"/>
            </a:xfrm>
            <a:custGeom>
              <a:avLst/>
              <a:gdLst/>
              <a:ahLst/>
              <a:cxnLst/>
              <a:rect l="l" t="t" r="r" b="b"/>
              <a:pathLst>
                <a:path w="2600341" h="1659490">
                  <a:moveTo>
                    <a:pt x="0" y="0"/>
                  </a:moveTo>
                  <a:lnTo>
                    <a:pt x="2600341" y="0"/>
                  </a:lnTo>
                  <a:lnTo>
                    <a:pt x="2600341" y="1659491"/>
                  </a:lnTo>
                  <a:lnTo>
                    <a:pt x="0" y="165949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=""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609630"/>
              <a:endParaRPr lang="en-US" sz="12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0" name="Freeform 10"/>
            <p:cNvSpPr/>
            <p:nvPr/>
          </p:nvSpPr>
          <p:spPr>
            <a:xfrm>
              <a:off x="558541" y="279304"/>
              <a:ext cx="1792795" cy="1587438"/>
            </a:xfrm>
            <a:custGeom>
              <a:avLst/>
              <a:gdLst/>
              <a:ahLst/>
              <a:cxnLst/>
              <a:rect l="l" t="t" r="r" b="b"/>
              <a:pathLst>
                <a:path w="1792795" h="1587438">
                  <a:moveTo>
                    <a:pt x="0" y="0"/>
                  </a:moveTo>
                  <a:lnTo>
                    <a:pt x="1792795" y="0"/>
                  </a:lnTo>
                  <a:lnTo>
                    <a:pt x="1792795" y="1587438"/>
                  </a:lnTo>
                  <a:lnTo>
                    <a:pt x="0" y="158743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=""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609630"/>
              <a:endParaRPr lang="en-US" sz="1200">
                <a:solidFill>
                  <a:prstClr val="black"/>
                </a:solidFill>
                <a:latin typeface="Calibri"/>
              </a:endParaRPr>
            </a:p>
          </p:txBody>
        </p:sp>
      </p:grpSp>
      <p:sp>
        <p:nvSpPr>
          <p:cNvPr id="20" name="Freeform 20"/>
          <p:cNvSpPr/>
          <p:nvPr/>
        </p:nvSpPr>
        <p:spPr>
          <a:xfrm>
            <a:off x="2384717" y="1355109"/>
            <a:ext cx="7466154" cy="1672107"/>
          </a:xfrm>
          <a:custGeom>
            <a:avLst/>
            <a:gdLst/>
            <a:ahLst/>
            <a:cxnLst/>
            <a:rect l="l" t="t" r="r" b="b"/>
            <a:pathLst>
              <a:path w="11199231" h="2508161">
                <a:moveTo>
                  <a:pt x="0" y="0"/>
                </a:moveTo>
                <a:lnTo>
                  <a:pt x="11199231" y="0"/>
                </a:lnTo>
                <a:lnTo>
                  <a:pt x="11199231" y="2508161"/>
                </a:lnTo>
                <a:lnTo>
                  <a:pt x="0" y="2508161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/>
            </a:stretch>
          </a:blipFill>
        </p:spPr>
        <p:txBody>
          <a:bodyPr/>
          <a:lstStyle/>
          <a:p>
            <a:pPr defTabSz="609630"/>
            <a:endParaRPr lang="en-US" sz="1200">
              <a:solidFill>
                <a:prstClr val="black"/>
              </a:solidFill>
              <a:latin typeface="Calibri"/>
            </a:endParaRPr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7480C7C6-1A79-8061-BB5F-975B322027A6}"/>
              </a:ext>
            </a:extLst>
          </p:cNvPr>
          <p:cNvGrpSpPr/>
          <p:nvPr/>
        </p:nvGrpSpPr>
        <p:grpSpPr>
          <a:xfrm>
            <a:off x="4448983" y="3068249"/>
            <a:ext cx="3294034" cy="3064132"/>
            <a:chOff x="4343335" y="2742326"/>
            <a:chExt cx="3294034" cy="3064132"/>
          </a:xfrm>
        </p:grpSpPr>
        <p:grpSp>
          <p:nvGrpSpPr>
            <p:cNvPr id="14" name="Group 14"/>
            <p:cNvGrpSpPr/>
            <p:nvPr/>
          </p:nvGrpSpPr>
          <p:grpSpPr>
            <a:xfrm>
              <a:off x="4343335" y="2742326"/>
              <a:ext cx="3294034" cy="3064132"/>
              <a:chOff x="0" y="0"/>
              <a:chExt cx="3505746" cy="3261068"/>
            </a:xfrm>
          </p:grpSpPr>
          <p:sp>
            <p:nvSpPr>
              <p:cNvPr id="15" name="Freeform 15"/>
              <p:cNvSpPr/>
              <p:nvPr/>
            </p:nvSpPr>
            <p:spPr>
              <a:xfrm>
                <a:off x="0" y="0"/>
                <a:ext cx="3505746" cy="3261068"/>
              </a:xfrm>
              <a:custGeom>
                <a:avLst/>
                <a:gdLst/>
                <a:ahLst/>
                <a:cxnLst/>
                <a:rect l="l" t="t" r="r" b="b"/>
                <a:pathLst>
                  <a:path w="3505746" h="3261068">
                    <a:moveTo>
                      <a:pt x="156686" y="0"/>
                    </a:moveTo>
                    <a:lnTo>
                      <a:pt x="3349060" y="0"/>
                    </a:lnTo>
                    <a:cubicBezTo>
                      <a:pt x="3390616" y="0"/>
                      <a:pt x="3430469" y="16508"/>
                      <a:pt x="3459854" y="45892"/>
                    </a:cubicBezTo>
                    <a:cubicBezTo>
                      <a:pt x="3489238" y="75276"/>
                      <a:pt x="3505746" y="115130"/>
                      <a:pt x="3505746" y="156686"/>
                    </a:cubicBezTo>
                    <a:lnTo>
                      <a:pt x="3505746" y="3104382"/>
                    </a:lnTo>
                    <a:cubicBezTo>
                      <a:pt x="3505746" y="3145938"/>
                      <a:pt x="3489238" y="3185792"/>
                      <a:pt x="3459854" y="3215176"/>
                    </a:cubicBezTo>
                    <a:cubicBezTo>
                      <a:pt x="3430469" y="3244560"/>
                      <a:pt x="3390616" y="3261068"/>
                      <a:pt x="3349060" y="3261068"/>
                    </a:cubicBezTo>
                    <a:lnTo>
                      <a:pt x="156686" y="3261068"/>
                    </a:lnTo>
                    <a:cubicBezTo>
                      <a:pt x="115130" y="3261068"/>
                      <a:pt x="75276" y="3244560"/>
                      <a:pt x="45892" y="3215176"/>
                    </a:cubicBezTo>
                    <a:cubicBezTo>
                      <a:pt x="16508" y="3185792"/>
                      <a:pt x="0" y="3145938"/>
                      <a:pt x="0" y="3104382"/>
                    </a:cubicBezTo>
                    <a:lnTo>
                      <a:pt x="0" y="156686"/>
                    </a:lnTo>
                    <a:cubicBezTo>
                      <a:pt x="0" y="115130"/>
                      <a:pt x="16508" y="75276"/>
                      <a:pt x="45892" y="45892"/>
                    </a:cubicBezTo>
                    <a:cubicBezTo>
                      <a:pt x="75276" y="16508"/>
                      <a:pt x="115130" y="0"/>
                      <a:pt x="156686" y="0"/>
                    </a:cubicBezTo>
                    <a:close/>
                  </a:path>
                </a:pathLst>
              </a:custGeom>
              <a:solidFill>
                <a:srgbClr val="FDC8D2"/>
              </a:solidFill>
              <a:ln w="66675" cap="rnd">
                <a:solidFill>
                  <a:srgbClr val="000000"/>
                </a:solidFill>
                <a:prstDash val="solid"/>
                <a:round/>
              </a:ln>
            </p:spPr>
            <p:txBody>
              <a:bodyPr/>
              <a:lstStyle/>
              <a:p>
                <a:pPr defTabSz="609630"/>
                <a:endParaRPr lang="en-US" sz="120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16" name="TextBox 16"/>
              <p:cNvSpPr txBox="1"/>
              <p:nvPr/>
            </p:nvSpPr>
            <p:spPr>
              <a:xfrm>
                <a:off x="0" y="-38100"/>
                <a:ext cx="3505746" cy="3299168"/>
              </a:xfrm>
              <a:prstGeom prst="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algn="ctr" defTabSz="609630">
                  <a:lnSpc>
                    <a:spcPts val="1773"/>
                  </a:lnSpc>
                  <a:spcBef>
                    <a:spcPct val="0"/>
                  </a:spcBef>
                </a:pPr>
                <a:endParaRPr sz="1200">
                  <a:solidFill>
                    <a:prstClr val="black"/>
                  </a:solidFill>
                  <a:latin typeface="Calibri"/>
                </a:endParaRPr>
              </a:p>
            </p:txBody>
          </p:sp>
        </p:grpSp>
        <p:sp>
          <p:nvSpPr>
            <p:cNvPr id="21" name="TextBox 21"/>
            <p:cNvSpPr txBox="1"/>
            <p:nvPr/>
          </p:nvSpPr>
          <p:spPr>
            <a:xfrm>
              <a:off x="4547214" y="3309465"/>
              <a:ext cx="2886277" cy="200054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 defTabSz="609630">
                <a:lnSpc>
                  <a:spcPts val="3880"/>
                </a:lnSpc>
              </a:pPr>
              <a:r>
                <a:rPr lang="en-US" sz="3496" dirty="0">
                  <a:solidFill>
                    <a:srgbClr val="000000"/>
                  </a:solidFill>
                  <a:latin typeface="Cambria Bold"/>
                </a:rPr>
                <a:t>Khi </a:t>
              </a:r>
              <a:r>
                <a:rPr lang="en-US" sz="3496" dirty="0" err="1">
                  <a:solidFill>
                    <a:srgbClr val="000000"/>
                  </a:solidFill>
                  <a:latin typeface="Cambria Bold"/>
                </a:rPr>
                <a:t>đến</a:t>
              </a:r>
              <a:r>
                <a:rPr lang="en-US" sz="3496" dirty="0">
                  <a:solidFill>
                    <a:srgbClr val="000000"/>
                  </a:solidFill>
                  <a:latin typeface="Cambria Bold"/>
                </a:rPr>
                <a:t> </a:t>
              </a:r>
              <a:r>
                <a:rPr lang="en-US" sz="3496" dirty="0" err="1">
                  <a:solidFill>
                    <a:srgbClr val="000000"/>
                  </a:solidFill>
                  <a:latin typeface="Cambria Bold"/>
                </a:rPr>
                <a:t>lượt</a:t>
              </a:r>
              <a:r>
                <a:rPr lang="en-US" sz="3496" dirty="0">
                  <a:solidFill>
                    <a:srgbClr val="000000"/>
                  </a:solidFill>
                  <a:latin typeface="Cambria Bold"/>
                </a:rPr>
                <a:t>, </a:t>
              </a:r>
              <a:r>
                <a:rPr lang="en-US" sz="3496" dirty="0" err="1">
                  <a:solidFill>
                    <a:srgbClr val="000000"/>
                  </a:solidFill>
                  <a:latin typeface="Cambria Bold"/>
                </a:rPr>
                <a:t>người</a:t>
              </a:r>
              <a:r>
                <a:rPr lang="en-US" sz="3496" dirty="0">
                  <a:solidFill>
                    <a:srgbClr val="000000"/>
                  </a:solidFill>
                  <a:latin typeface="Cambria Bold"/>
                </a:rPr>
                <a:t> </a:t>
              </a:r>
              <a:r>
                <a:rPr lang="en-US" sz="3496" dirty="0" err="1">
                  <a:solidFill>
                    <a:srgbClr val="000000"/>
                  </a:solidFill>
                  <a:latin typeface="Cambria Bold"/>
                </a:rPr>
                <a:t>chơi</a:t>
              </a:r>
              <a:r>
                <a:rPr lang="en-US" sz="3496" dirty="0">
                  <a:solidFill>
                    <a:srgbClr val="000000"/>
                  </a:solidFill>
                  <a:latin typeface="Cambria Bold"/>
                </a:rPr>
                <a:t> </a:t>
              </a:r>
              <a:r>
                <a:rPr lang="en-US" sz="3496" dirty="0" err="1">
                  <a:solidFill>
                    <a:srgbClr val="000000"/>
                  </a:solidFill>
                  <a:latin typeface="Cambria Bold"/>
                </a:rPr>
                <a:t>lấy</a:t>
              </a:r>
              <a:r>
                <a:rPr lang="en-US" sz="3496" dirty="0">
                  <a:solidFill>
                    <a:srgbClr val="000000"/>
                  </a:solidFill>
                  <a:latin typeface="Cambria Bold"/>
                </a:rPr>
                <a:t> </a:t>
              </a:r>
              <a:r>
                <a:rPr lang="en-US" sz="3496" dirty="0" err="1">
                  <a:solidFill>
                    <a:srgbClr val="000000"/>
                  </a:solidFill>
                  <a:latin typeface="Cambria Bold"/>
                </a:rPr>
                <a:t>ra</a:t>
              </a:r>
              <a:r>
                <a:rPr lang="en-US" sz="3496" dirty="0">
                  <a:solidFill>
                    <a:srgbClr val="000000"/>
                  </a:solidFill>
                  <a:latin typeface="Cambria Bold"/>
                </a:rPr>
                <a:t> </a:t>
              </a:r>
              <a:r>
                <a:rPr lang="en-US" sz="3496" dirty="0" err="1">
                  <a:solidFill>
                    <a:srgbClr val="000000"/>
                  </a:solidFill>
                  <a:latin typeface="Cambria Bold"/>
                </a:rPr>
                <a:t>một</a:t>
              </a:r>
              <a:r>
                <a:rPr lang="en-US" sz="3496" dirty="0">
                  <a:solidFill>
                    <a:srgbClr val="000000"/>
                  </a:solidFill>
                  <a:latin typeface="Cambria Bold"/>
                </a:rPr>
                <a:t> que </a:t>
              </a:r>
              <a:r>
                <a:rPr lang="en-US" sz="3496" dirty="0" err="1">
                  <a:solidFill>
                    <a:srgbClr val="000000"/>
                  </a:solidFill>
                  <a:latin typeface="Cambria Bold"/>
                </a:rPr>
                <a:t>tính</a:t>
              </a:r>
              <a:endParaRPr lang="en-US" sz="3496" dirty="0">
                <a:solidFill>
                  <a:srgbClr val="000000"/>
                </a:solidFill>
                <a:latin typeface="Cambria Bold"/>
              </a:endParaRP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EE01FDF1-EE40-C42E-6197-F31A95EB1FAF}"/>
              </a:ext>
            </a:extLst>
          </p:cNvPr>
          <p:cNvGrpSpPr/>
          <p:nvPr/>
        </p:nvGrpSpPr>
        <p:grpSpPr>
          <a:xfrm>
            <a:off x="890260" y="3029109"/>
            <a:ext cx="3294034" cy="3064132"/>
            <a:chOff x="791298" y="2742326"/>
            <a:chExt cx="3294034" cy="3064132"/>
          </a:xfrm>
        </p:grpSpPr>
        <p:grpSp>
          <p:nvGrpSpPr>
            <p:cNvPr id="11" name="Group 11"/>
            <p:cNvGrpSpPr/>
            <p:nvPr/>
          </p:nvGrpSpPr>
          <p:grpSpPr>
            <a:xfrm>
              <a:off x="791298" y="2742326"/>
              <a:ext cx="3294034" cy="3064132"/>
              <a:chOff x="0" y="0"/>
              <a:chExt cx="3505746" cy="3261068"/>
            </a:xfrm>
          </p:grpSpPr>
          <p:sp>
            <p:nvSpPr>
              <p:cNvPr id="12" name="Freeform 12"/>
              <p:cNvSpPr/>
              <p:nvPr/>
            </p:nvSpPr>
            <p:spPr>
              <a:xfrm>
                <a:off x="0" y="0"/>
                <a:ext cx="3505746" cy="3261068"/>
              </a:xfrm>
              <a:custGeom>
                <a:avLst/>
                <a:gdLst/>
                <a:ahLst/>
                <a:cxnLst/>
                <a:rect l="l" t="t" r="r" b="b"/>
                <a:pathLst>
                  <a:path w="3505746" h="3261068">
                    <a:moveTo>
                      <a:pt x="156686" y="0"/>
                    </a:moveTo>
                    <a:lnTo>
                      <a:pt x="3349060" y="0"/>
                    </a:lnTo>
                    <a:cubicBezTo>
                      <a:pt x="3390616" y="0"/>
                      <a:pt x="3430469" y="16508"/>
                      <a:pt x="3459854" y="45892"/>
                    </a:cubicBezTo>
                    <a:cubicBezTo>
                      <a:pt x="3489238" y="75276"/>
                      <a:pt x="3505746" y="115130"/>
                      <a:pt x="3505746" y="156686"/>
                    </a:cubicBezTo>
                    <a:lnTo>
                      <a:pt x="3505746" y="3104382"/>
                    </a:lnTo>
                    <a:cubicBezTo>
                      <a:pt x="3505746" y="3145938"/>
                      <a:pt x="3489238" y="3185792"/>
                      <a:pt x="3459854" y="3215176"/>
                    </a:cubicBezTo>
                    <a:cubicBezTo>
                      <a:pt x="3430469" y="3244560"/>
                      <a:pt x="3390616" y="3261068"/>
                      <a:pt x="3349060" y="3261068"/>
                    </a:cubicBezTo>
                    <a:lnTo>
                      <a:pt x="156686" y="3261068"/>
                    </a:lnTo>
                    <a:cubicBezTo>
                      <a:pt x="115130" y="3261068"/>
                      <a:pt x="75276" y="3244560"/>
                      <a:pt x="45892" y="3215176"/>
                    </a:cubicBezTo>
                    <a:cubicBezTo>
                      <a:pt x="16508" y="3185792"/>
                      <a:pt x="0" y="3145938"/>
                      <a:pt x="0" y="3104382"/>
                    </a:cubicBezTo>
                    <a:lnTo>
                      <a:pt x="0" y="156686"/>
                    </a:lnTo>
                    <a:cubicBezTo>
                      <a:pt x="0" y="115130"/>
                      <a:pt x="16508" y="75276"/>
                      <a:pt x="45892" y="45892"/>
                    </a:cubicBezTo>
                    <a:cubicBezTo>
                      <a:pt x="75276" y="16508"/>
                      <a:pt x="115130" y="0"/>
                      <a:pt x="156686" y="0"/>
                    </a:cubicBezTo>
                    <a:close/>
                  </a:path>
                </a:pathLst>
              </a:custGeom>
              <a:solidFill>
                <a:srgbClr val="FFFBFB"/>
              </a:solidFill>
              <a:ln w="66675" cap="rnd">
                <a:solidFill>
                  <a:srgbClr val="000000"/>
                </a:solidFill>
                <a:prstDash val="solid"/>
                <a:round/>
              </a:ln>
            </p:spPr>
            <p:txBody>
              <a:bodyPr/>
              <a:lstStyle/>
              <a:p>
                <a:pPr defTabSz="609630"/>
                <a:endParaRPr lang="en-US" sz="120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13" name="TextBox 13"/>
              <p:cNvSpPr txBox="1"/>
              <p:nvPr/>
            </p:nvSpPr>
            <p:spPr>
              <a:xfrm>
                <a:off x="0" y="-38100"/>
                <a:ext cx="3505746" cy="3299168"/>
              </a:xfrm>
              <a:prstGeom prst="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algn="ctr" defTabSz="609630">
                  <a:lnSpc>
                    <a:spcPts val="1773"/>
                  </a:lnSpc>
                  <a:spcBef>
                    <a:spcPct val="0"/>
                  </a:spcBef>
                </a:pPr>
                <a:endParaRPr sz="1200">
                  <a:solidFill>
                    <a:prstClr val="black"/>
                  </a:solidFill>
                  <a:latin typeface="Calibri"/>
                </a:endParaRPr>
              </a:p>
            </p:txBody>
          </p:sp>
        </p:grpSp>
        <p:sp>
          <p:nvSpPr>
            <p:cNvPr id="22" name="TextBox 22"/>
            <p:cNvSpPr txBox="1"/>
            <p:nvPr/>
          </p:nvSpPr>
          <p:spPr>
            <a:xfrm>
              <a:off x="857381" y="3640993"/>
              <a:ext cx="3026172" cy="130035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 defTabSz="609630">
                <a:lnSpc>
                  <a:spcPts val="5324"/>
                </a:lnSpc>
                <a:spcBef>
                  <a:spcPct val="0"/>
                </a:spcBef>
              </a:pPr>
              <a:r>
                <a:rPr lang="en-US" sz="3803" dirty="0" err="1">
                  <a:solidFill>
                    <a:srgbClr val="000000"/>
                  </a:solidFill>
                  <a:latin typeface="Cambria Bold"/>
                </a:rPr>
                <a:t>Chơi</a:t>
              </a:r>
              <a:r>
                <a:rPr lang="en-US" sz="3803" dirty="0">
                  <a:solidFill>
                    <a:srgbClr val="000000"/>
                  </a:solidFill>
                  <a:latin typeface="Cambria Bold"/>
                </a:rPr>
                <a:t> </a:t>
              </a:r>
              <a:r>
                <a:rPr lang="en-US" sz="3803" dirty="0" err="1">
                  <a:solidFill>
                    <a:srgbClr val="000000"/>
                  </a:solidFill>
                  <a:latin typeface="Cambria Bold"/>
                </a:rPr>
                <a:t>theo</a:t>
              </a:r>
              <a:r>
                <a:rPr lang="en-US" sz="3803" dirty="0">
                  <a:solidFill>
                    <a:srgbClr val="000000"/>
                  </a:solidFill>
                  <a:latin typeface="Cambria Bold"/>
                </a:rPr>
                <a:t> </a:t>
              </a:r>
              <a:r>
                <a:rPr lang="en-US" sz="3803" dirty="0" err="1">
                  <a:solidFill>
                    <a:srgbClr val="000000"/>
                  </a:solidFill>
                  <a:latin typeface="Cambria Bold"/>
                </a:rPr>
                <a:t>cặp</a:t>
              </a:r>
              <a:endParaRPr lang="en-US" sz="3803" dirty="0">
                <a:solidFill>
                  <a:srgbClr val="000000"/>
                </a:solidFill>
                <a:latin typeface="Cambria Bold"/>
              </a:endParaRP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171E6096-F8BA-C1D9-AA79-C7F67D5D7D5F}"/>
              </a:ext>
            </a:extLst>
          </p:cNvPr>
          <p:cNvGrpSpPr/>
          <p:nvPr/>
        </p:nvGrpSpPr>
        <p:grpSpPr>
          <a:xfrm>
            <a:off x="8136717" y="3085028"/>
            <a:ext cx="3294034" cy="3064132"/>
            <a:chOff x="8031069" y="2759105"/>
            <a:chExt cx="3294034" cy="3064132"/>
          </a:xfrm>
        </p:grpSpPr>
        <p:grpSp>
          <p:nvGrpSpPr>
            <p:cNvPr id="17" name="Group 17"/>
            <p:cNvGrpSpPr/>
            <p:nvPr/>
          </p:nvGrpSpPr>
          <p:grpSpPr>
            <a:xfrm>
              <a:off x="8031069" y="2759105"/>
              <a:ext cx="3294034" cy="3064132"/>
              <a:chOff x="0" y="0"/>
              <a:chExt cx="3505746" cy="3261068"/>
            </a:xfrm>
          </p:grpSpPr>
          <p:sp>
            <p:nvSpPr>
              <p:cNvPr id="18" name="Freeform 18"/>
              <p:cNvSpPr/>
              <p:nvPr/>
            </p:nvSpPr>
            <p:spPr>
              <a:xfrm>
                <a:off x="0" y="0"/>
                <a:ext cx="3505746" cy="3261068"/>
              </a:xfrm>
              <a:custGeom>
                <a:avLst/>
                <a:gdLst/>
                <a:ahLst/>
                <a:cxnLst/>
                <a:rect l="l" t="t" r="r" b="b"/>
                <a:pathLst>
                  <a:path w="3505746" h="3261068">
                    <a:moveTo>
                      <a:pt x="156686" y="0"/>
                    </a:moveTo>
                    <a:lnTo>
                      <a:pt x="3349060" y="0"/>
                    </a:lnTo>
                    <a:cubicBezTo>
                      <a:pt x="3390616" y="0"/>
                      <a:pt x="3430469" y="16508"/>
                      <a:pt x="3459854" y="45892"/>
                    </a:cubicBezTo>
                    <a:cubicBezTo>
                      <a:pt x="3489238" y="75276"/>
                      <a:pt x="3505746" y="115130"/>
                      <a:pt x="3505746" y="156686"/>
                    </a:cubicBezTo>
                    <a:lnTo>
                      <a:pt x="3505746" y="3104382"/>
                    </a:lnTo>
                    <a:cubicBezTo>
                      <a:pt x="3505746" y="3145938"/>
                      <a:pt x="3489238" y="3185792"/>
                      <a:pt x="3459854" y="3215176"/>
                    </a:cubicBezTo>
                    <a:cubicBezTo>
                      <a:pt x="3430469" y="3244560"/>
                      <a:pt x="3390616" y="3261068"/>
                      <a:pt x="3349060" y="3261068"/>
                    </a:cubicBezTo>
                    <a:lnTo>
                      <a:pt x="156686" y="3261068"/>
                    </a:lnTo>
                    <a:cubicBezTo>
                      <a:pt x="115130" y="3261068"/>
                      <a:pt x="75276" y="3244560"/>
                      <a:pt x="45892" y="3215176"/>
                    </a:cubicBezTo>
                    <a:cubicBezTo>
                      <a:pt x="16508" y="3185792"/>
                      <a:pt x="0" y="3145938"/>
                      <a:pt x="0" y="3104382"/>
                    </a:cubicBezTo>
                    <a:lnTo>
                      <a:pt x="0" y="156686"/>
                    </a:lnTo>
                    <a:cubicBezTo>
                      <a:pt x="0" y="115130"/>
                      <a:pt x="16508" y="75276"/>
                      <a:pt x="45892" y="45892"/>
                    </a:cubicBezTo>
                    <a:cubicBezTo>
                      <a:pt x="75276" y="16508"/>
                      <a:pt x="115130" y="0"/>
                      <a:pt x="156686" y="0"/>
                    </a:cubicBezTo>
                    <a:close/>
                  </a:path>
                </a:pathLst>
              </a:custGeom>
              <a:solidFill>
                <a:srgbClr val="ACDEFA"/>
              </a:solidFill>
              <a:ln w="66675" cap="rnd">
                <a:solidFill>
                  <a:srgbClr val="000000"/>
                </a:solidFill>
                <a:prstDash val="solid"/>
                <a:round/>
              </a:ln>
            </p:spPr>
            <p:txBody>
              <a:bodyPr/>
              <a:lstStyle/>
              <a:p>
                <a:pPr defTabSz="609630"/>
                <a:endParaRPr lang="en-US" sz="120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19" name="TextBox 19"/>
              <p:cNvSpPr txBox="1"/>
              <p:nvPr/>
            </p:nvSpPr>
            <p:spPr>
              <a:xfrm>
                <a:off x="0" y="-38100"/>
                <a:ext cx="3505746" cy="3299168"/>
              </a:xfrm>
              <a:prstGeom prst="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algn="ctr" defTabSz="609630">
                  <a:lnSpc>
                    <a:spcPts val="1773"/>
                  </a:lnSpc>
                  <a:spcBef>
                    <a:spcPct val="0"/>
                  </a:spcBef>
                </a:pPr>
                <a:endParaRPr sz="1200">
                  <a:solidFill>
                    <a:prstClr val="black"/>
                  </a:solidFill>
                  <a:latin typeface="Calibri"/>
                </a:endParaRPr>
              </a:p>
            </p:txBody>
          </p:sp>
        </p:grpSp>
        <p:sp>
          <p:nvSpPr>
            <p:cNvPr id="23" name="TextBox 23"/>
            <p:cNvSpPr txBox="1"/>
            <p:nvPr/>
          </p:nvSpPr>
          <p:spPr>
            <a:xfrm>
              <a:off x="8133009" y="2989972"/>
              <a:ext cx="3090155" cy="269304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 defTabSz="609630">
                <a:lnSpc>
                  <a:spcPts val="3452"/>
                </a:lnSpc>
              </a:pPr>
              <a:r>
                <a:rPr lang="en-US" sz="3110" dirty="0" err="1">
                  <a:solidFill>
                    <a:srgbClr val="000000"/>
                  </a:solidFill>
                  <a:latin typeface="Cambria Bold"/>
                </a:rPr>
                <a:t>Trò</a:t>
              </a:r>
              <a:r>
                <a:rPr lang="en-US" sz="3110" dirty="0">
                  <a:solidFill>
                    <a:srgbClr val="000000"/>
                  </a:solidFill>
                  <a:latin typeface="Cambria Bold"/>
                </a:rPr>
                <a:t> </a:t>
              </a:r>
              <a:r>
                <a:rPr lang="en-US" sz="3110" dirty="0" err="1">
                  <a:solidFill>
                    <a:srgbClr val="000000"/>
                  </a:solidFill>
                  <a:latin typeface="Cambria Bold"/>
                </a:rPr>
                <a:t>chơi</a:t>
              </a:r>
              <a:r>
                <a:rPr lang="en-US" sz="3110" dirty="0">
                  <a:solidFill>
                    <a:srgbClr val="000000"/>
                  </a:solidFill>
                  <a:latin typeface="Cambria Bold"/>
                </a:rPr>
                <a:t> </a:t>
              </a:r>
              <a:r>
                <a:rPr lang="en-US" sz="3110" dirty="0" err="1">
                  <a:solidFill>
                    <a:srgbClr val="000000"/>
                  </a:solidFill>
                  <a:latin typeface="Cambria Bold"/>
                </a:rPr>
                <a:t>kết</a:t>
              </a:r>
              <a:r>
                <a:rPr lang="en-US" sz="3110" dirty="0">
                  <a:solidFill>
                    <a:srgbClr val="000000"/>
                  </a:solidFill>
                  <a:latin typeface="Cambria Bold"/>
                </a:rPr>
                <a:t> </a:t>
              </a:r>
              <a:r>
                <a:rPr lang="en-US" sz="3110" dirty="0" err="1">
                  <a:solidFill>
                    <a:srgbClr val="000000"/>
                  </a:solidFill>
                  <a:latin typeface="Cambria Bold"/>
                </a:rPr>
                <a:t>thúc</a:t>
              </a:r>
              <a:r>
                <a:rPr lang="en-US" sz="3110" dirty="0">
                  <a:solidFill>
                    <a:srgbClr val="000000"/>
                  </a:solidFill>
                  <a:latin typeface="Cambria Bold"/>
                </a:rPr>
                <a:t> </a:t>
              </a:r>
              <a:r>
                <a:rPr lang="en-US" sz="3110" dirty="0" err="1">
                  <a:solidFill>
                    <a:srgbClr val="000000"/>
                  </a:solidFill>
                  <a:latin typeface="Cambria Bold"/>
                </a:rPr>
                <a:t>khi</a:t>
              </a:r>
              <a:r>
                <a:rPr lang="en-US" sz="3110" dirty="0">
                  <a:solidFill>
                    <a:srgbClr val="000000"/>
                  </a:solidFill>
                  <a:latin typeface="Cambria Bold"/>
                </a:rPr>
                <a:t> </a:t>
              </a:r>
              <a:r>
                <a:rPr lang="en-US" sz="3110" dirty="0" err="1">
                  <a:solidFill>
                    <a:srgbClr val="000000"/>
                  </a:solidFill>
                  <a:latin typeface="Cambria Bold"/>
                </a:rPr>
                <a:t>các</a:t>
              </a:r>
              <a:r>
                <a:rPr lang="en-US" sz="3110" dirty="0">
                  <a:solidFill>
                    <a:srgbClr val="000000"/>
                  </a:solidFill>
                  <a:latin typeface="Cambria Bold"/>
                </a:rPr>
                <a:t> que </a:t>
              </a:r>
              <a:r>
                <a:rPr lang="en-US" sz="3110" dirty="0" err="1">
                  <a:solidFill>
                    <a:srgbClr val="000000"/>
                  </a:solidFill>
                  <a:latin typeface="Cambria Bold"/>
                </a:rPr>
                <a:t>tính</a:t>
              </a:r>
              <a:r>
                <a:rPr lang="en-US" sz="3110" dirty="0">
                  <a:solidFill>
                    <a:srgbClr val="000000"/>
                  </a:solidFill>
                  <a:latin typeface="Cambria Bold"/>
                </a:rPr>
                <a:t> </a:t>
              </a:r>
              <a:r>
                <a:rPr lang="en-US" sz="3110" dirty="0" err="1">
                  <a:solidFill>
                    <a:srgbClr val="000000"/>
                  </a:solidFill>
                  <a:latin typeface="Cambria Bold"/>
                </a:rPr>
                <a:t>còn</a:t>
              </a:r>
              <a:r>
                <a:rPr lang="en-US" sz="3110" dirty="0">
                  <a:solidFill>
                    <a:srgbClr val="000000"/>
                  </a:solidFill>
                  <a:latin typeface="Cambria Bold"/>
                </a:rPr>
                <a:t> </a:t>
              </a:r>
              <a:r>
                <a:rPr lang="en-US" sz="3110" dirty="0" err="1">
                  <a:solidFill>
                    <a:srgbClr val="000000"/>
                  </a:solidFill>
                  <a:latin typeface="Cambria Bold"/>
                </a:rPr>
                <a:t>lại</a:t>
              </a:r>
              <a:r>
                <a:rPr lang="en-US" sz="3110" dirty="0">
                  <a:solidFill>
                    <a:srgbClr val="000000"/>
                  </a:solidFill>
                  <a:latin typeface="Cambria Bold"/>
                </a:rPr>
                <a:t> </a:t>
              </a:r>
              <a:r>
                <a:rPr lang="en-US" sz="3110" dirty="0" err="1">
                  <a:solidFill>
                    <a:srgbClr val="000000"/>
                  </a:solidFill>
                  <a:latin typeface="Cambria Bold"/>
                </a:rPr>
                <a:t>không</a:t>
              </a:r>
              <a:r>
                <a:rPr lang="en-US" sz="3110" dirty="0">
                  <a:solidFill>
                    <a:srgbClr val="000000"/>
                  </a:solidFill>
                  <a:latin typeface="Cambria Bold"/>
                </a:rPr>
                <a:t> </a:t>
              </a:r>
              <a:r>
                <a:rPr lang="en-US" sz="3110" dirty="0" err="1">
                  <a:solidFill>
                    <a:srgbClr val="000000"/>
                  </a:solidFill>
                  <a:latin typeface="Cambria Bold"/>
                </a:rPr>
                <a:t>tạo</a:t>
              </a:r>
              <a:r>
                <a:rPr lang="en-US" sz="3110" dirty="0">
                  <a:solidFill>
                    <a:srgbClr val="000000"/>
                  </a:solidFill>
                  <a:latin typeface="Cambria Bold"/>
                </a:rPr>
                <a:t> </a:t>
              </a:r>
              <a:r>
                <a:rPr lang="en-US" sz="3110" dirty="0" err="1">
                  <a:solidFill>
                    <a:srgbClr val="000000"/>
                  </a:solidFill>
                  <a:latin typeface="Cambria Bold"/>
                </a:rPr>
                <a:t>thành</a:t>
              </a:r>
              <a:r>
                <a:rPr lang="en-US" sz="3110" dirty="0">
                  <a:solidFill>
                    <a:srgbClr val="000000"/>
                  </a:solidFill>
                  <a:latin typeface="Cambria Bold"/>
                </a:rPr>
                <a:t> </a:t>
              </a:r>
              <a:r>
                <a:rPr lang="en-US" sz="3110" dirty="0" err="1">
                  <a:solidFill>
                    <a:srgbClr val="000000"/>
                  </a:solidFill>
                  <a:latin typeface="Cambria Bold"/>
                </a:rPr>
                <a:t>hình</a:t>
              </a:r>
              <a:r>
                <a:rPr lang="en-US" sz="3110" dirty="0">
                  <a:solidFill>
                    <a:srgbClr val="000000"/>
                  </a:solidFill>
                  <a:latin typeface="Cambria Bold"/>
                </a:rPr>
                <a:t> </a:t>
              </a:r>
              <a:r>
                <a:rPr lang="en-US" sz="3110" dirty="0" err="1">
                  <a:solidFill>
                    <a:srgbClr val="000000"/>
                  </a:solidFill>
                  <a:latin typeface="Cambria Bold"/>
                </a:rPr>
                <a:t>thoi</a:t>
              </a:r>
              <a:r>
                <a:rPr lang="en-US" sz="3110" dirty="0">
                  <a:solidFill>
                    <a:srgbClr val="000000"/>
                  </a:solidFill>
                  <a:latin typeface="Cambria Bold"/>
                </a:rPr>
                <a:t> </a:t>
              </a:r>
              <a:r>
                <a:rPr lang="en-US" sz="3110" dirty="0" err="1">
                  <a:solidFill>
                    <a:srgbClr val="000000"/>
                  </a:solidFill>
                  <a:latin typeface="Cambria Bold"/>
                </a:rPr>
                <a:t>hoặc</a:t>
              </a:r>
              <a:r>
                <a:rPr lang="en-US" sz="3110" dirty="0">
                  <a:solidFill>
                    <a:srgbClr val="000000"/>
                  </a:solidFill>
                  <a:latin typeface="Cambria Bold"/>
                </a:rPr>
                <a:t> </a:t>
              </a:r>
              <a:r>
                <a:rPr lang="en-US" sz="3110" dirty="0" err="1">
                  <a:solidFill>
                    <a:srgbClr val="000000"/>
                  </a:solidFill>
                  <a:latin typeface="Cambria Bold"/>
                </a:rPr>
                <a:t>hình</a:t>
              </a:r>
              <a:r>
                <a:rPr lang="en-US" sz="3110" dirty="0">
                  <a:solidFill>
                    <a:srgbClr val="000000"/>
                  </a:solidFill>
                  <a:latin typeface="Cambria Bold"/>
                </a:rPr>
                <a:t> </a:t>
              </a:r>
              <a:r>
                <a:rPr lang="en-US" sz="3110" dirty="0" err="1">
                  <a:solidFill>
                    <a:srgbClr val="000000"/>
                  </a:solidFill>
                  <a:latin typeface="Cambria Bold"/>
                </a:rPr>
                <a:t>bình</a:t>
              </a:r>
              <a:r>
                <a:rPr lang="en-US" sz="3110" dirty="0">
                  <a:solidFill>
                    <a:srgbClr val="000000"/>
                  </a:solidFill>
                  <a:latin typeface="Cambria Bold"/>
                </a:rPr>
                <a:t> </a:t>
              </a:r>
              <a:r>
                <a:rPr lang="en-US" sz="3110" dirty="0" err="1">
                  <a:solidFill>
                    <a:srgbClr val="000000"/>
                  </a:solidFill>
                  <a:latin typeface="Cambria Bold"/>
                </a:rPr>
                <a:t>hành</a:t>
              </a:r>
              <a:endParaRPr lang="en-US" sz="3110" dirty="0">
                <a:solidFill>
                  <a:srgbClr val="000000"/>
                </a:solidFill>
                <a:latin typeface="Cambria Bold"/>
              </a:endParaRPr>
            </a:p>
          </p:txBody>
        </p:sp>
      </p:grpSp>
      <p:pic>
        <p:nvPicPr>
          <p:cNvPr id="28" name="Picture 27">
            <a:extLst>
              <a:ext uri="{FF2B5EF4-FFF2-40B4-BE49-F238E27FC236}">
                <a16:creationId xmlns:a16="http://schemas.microsoft.com/office/drawing/2014/main" id="{7C4F64AF-FA41-69BB-BC96-F9AF8CBE3D19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780671" y="495342"/>
            <a:ext cx="6968332" cy="1225402"/>
          </a:xfrm>
          <a:prstGeom prst="rect">
            <a:avLst/>
          </a:prstGeom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"/>
                            </p:stCondLst>
                            <p:childTnLst>
                              <p:par>
                                <p:cTn id="2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935088" y="811046"/>
            <a:ext cx="10571113" cy="5311094"/>
          </a:xfrm>
          <a:custGeom>
            <a:avLst/>
            <a:gdLst/>
            <a:ahLst/>
            <a:cxnLst/>
            <a:rect l="l" t="t" r="r" b="b"/>
            <a:pathLst>
              <a:path w="15856669" h="7966641">
                <a:moveTo>
                  <a:pt x="0" y="0"/>
                </a:moveTo>
                <a:lnTo>
                  <a:pt x="15856669" y="0"/>
                </a:lnTo>
                <a:lnTo>
                  <a:pt x="15856669" y="7966641"/>
                </a:lnTo>
                <a:lnTo>
                  <a:pt x="0" y="796664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50000"/>
              <a:extLs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 b="-48034"/>
            </a:stretch>
          </a:blipFill>
        </p:spPr>
        <p:txBody>
          <a:bodyPr/>
          <a:lstStyle/>
          <a:p>
            <a:pPr defTabSz="609630"/>
            <a:endParaRPr lang="en-US" sz="1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" name="Freeform 4"/>
          <p:cNvSpPr/>
          <p:nvPr/>
        </p:nvSpPr>
        <p:spPr>
          <a:xfrm>
            <a:off x="10521447" y="5525031"/>
            <a:ext cx="1079729" cy="886728"/>
          </a:xfrm>
          <a:custGeom>
            <a:avLst/>
            <a:gdLst/>
            <a:ahLst/>
            <a:cxnLst/>
            <a:rect l="l" t="t" r="r" b="b"/>
            <a:pathLst>
              <a:path w="1619594" h="1330092">
                <a:moveTo>
                  <a:pt x="0" y="0"/>
                </a:moveTo>
                <a:lnTo>
                  <a:pt x="1619595" y="0"/>
                </a:lnTo>
                <a:lnTo>
                  <a:pt x="1619595" y="1330092"/>
                </a:lnTo>
                <a:lnTo>
                  <a:pt x="0" y="133009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pPr defTabSz="609630"/>
            <a:endParaRPr lang="en-US" sz="1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" name="Freeform 5"/>
          <p:cNvSpPr/>
          <p:nvPr/>
        </p:nvSpPr>
        <p:spPr>
          <a:xfrm rot="-2213441">
            <a:off x="1204493" y="4625624"/>
            <a:ext cx="766006" cy="501386"/>
          </a:xfrm>
          <a:custGeom>
            <a:avLst/>
            <a:gdLst/>
            <a:ahLst/>
            <a:cxnLst/>
            <a:rect l="l" t="t" r="r" b="b"/>
            <a:pathLst>
              <a:path w="1149009" h="752079">
                <a:moveTo>
                  <a:pt x="0" y="0"/>
                </a:moveTo>
                <a:lnTo>
                  <a:pt x="1149010" y="0"/>
                </a:lnTo>
                <a:lnTo>
                  <a:pt x="1149010" y="752079"/>
                </a:lnTo>
                <a:lnTo>
                  <a:pt x="0" y="752079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=""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09630"/>
            <a:endParaRPr lang="en-US" sz="1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" name="Freeform 6"/>
          <p:cNvSpPr/>
          <p:nvPr/>
        </p:nvSpPr>
        <p:spPr>
          <a:xfrm rot="-359556" flipH="1">
            <a:off x="980996" y="1116510"/>
            <a:ext cx="1501201" cy="958039"/>
          </a:xfrm>
          <a:custGeom>
            <a:avLst/>
            <a:gdLst/>
            <a:ahLst/>
            <a:cxnLst/>
            <a:rect l="l" t="t" r="r" b="b"/>
            <a:pathLst>
              <a:path w="2251801" h="1437059">
                <a:moveTo>
                  <a:pt x="2251801" y="0"/>
                </a:moveTo>
                <a:lnTo>
                  <a:pt x="0" y="0"/>
                </a:lnTo>
                <a:lnTo>
                  <a:pt x="0" y="1437059"/>
                </a:lnTo>
                <a:lnTo>
                  <a:pt x="2251801" y="1437059"/>
                </a:lnTo>
                <a:lnTo>
                  <a:pt x="2251801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=""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09630"/>
            <a:endParaRPr lang="en-US" sz="1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" name="Freeform 7"/>
          <p:cNvSpPr/>
          <p:nvPr/>
        </p:nvSpPr>
        <p:spPr>
          <a:xfrm>
            <a:off x="9083356" y="334244"/>
            <a:ext cx="2769688" cy="3094756"/>
          </a:xfrm>
          <a:custGeom>
            <a:avLst/>
            <a:gdLst/>
            <a:ahLst/>
            <a:cxnLst/>
            <a:rect l="l" t="t" r="r" b="b"/>
            <a:pathLst>
              <a:path w="3079444" h="3333633">
                <a:moveTo>
                  <a:pt x="0" y="0"/>
                </a:moveTo>
                <a:lnTo>
                  <a:pt x="3079444" y="0"/>
                </a:lnTo>
                <a:lnTo>
                  <a:pt x="3079444" y="3333634"/>
                </a:lnTo>
                <a:lnTo>
                  <a:pt x="0" y="3333634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pPr defTabSz="609630"/>
            <a:endParaRPr lang="en-US" sz="1200">
              <a:solidFill>
                <a:prstClr val="black"/>
              </a:solidFill>
              <a:latin typeface="Calibri"/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55DE9164-B1CF-54D5-4EFC-A4DC3A071934}"/>
              </a:ext>
            </a:extLst>
          </p:cNvPr>
          <p:cNvGrpSpPr/>
          <p:nvPr/>
        </p:nvGrpSpPr>
        <p:grpSpPr>
          <a:xfrm>
            <a:off x="1359580" y="2627097"/>
            <a:ext cx="6401826" cy="1624755"/>
            <a:chOff x="3793735" y="521394"/>
            <a:chExt cx="6401826" cy="1624755"/>
          </a:xfrm>
        </p:grpSpPr>
        <p:sp>
          <p:nvSpPr>
            <p:cNvPr id="12" name="Freeform 12">
              <a:extLst>
                <a:ext uri="{FF2B5EF4-FFF2-40B4-BE49-F238E27FC236}">
                  <a16:creationId xmlns:a16="http://schemas.microsoft.com/office/drawing/2014/main" id="{111915BA-05C4-1367-928B-C106954763D0}"/>
                </a:ext>
              </a:extLst>
            </p:cNvPr>
            <p:cNvSpPr/>
            <p:nvPr/>
          </p:nvSpPr>
          <p:spPr>
            <a:xfrm>
              <a:off x="3793735" y="521394"/>
              <a:ext cx="6401826" cy="1624755"/>
            </a:xfrm>
            <a:custGeom>
              <a:avLst/>
              <a:gdLst/>
              <a:ahLst/>
              <a:cxnLst/>
              <a:rect l="l" t="t" r="r" b="b"/>
              <a:pathLst>
                <a:path w="6793400" h="2437132">
                  <a:moveTo>
                    <a:pt x="0" y="0"/>
                  </a:moveTo>
                  <a:lnTo>
                    <a:pt x="6793400" y="0"/>
                  </a:lnTo>
                  <a:lnTo>
                    <a:pt x="6793400" y="2437132"/>
                  </a:lnTo>
                  <a:lnTo>
                    <a:pt x="0" y="24371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=""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609630"/>
              <a:endParaRPr lang="en-US" sz="12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3" name="TextBox 17">
              <a:extLst>
                <a:ext uri="{FF2B5EF4-FFF2-40B4-BE49-F238E27FC236}">
                  <a16:creationId xmlns:a16="http://schemas.microsoft.com/office/drawing/2014/main" id="{0C71E47D-570B-F1FD-11B2-90D63A2CB787}"/>
                </a:ext>
              </a:extLst>
            </p:cNvPr>
            <p:cNvSpPr txBox="1"/>
            <p:nvPr/>
          </p:nvSpPr>
          <p:spPr>
            <a:xfrm>
              <a:off x="4165751" y="981190"/>
              <a:ext cx="5905856" cy="585225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 defTabSz="609630">
                <a:spcBef>
                  <a:spcPct val="0"/>
                </a:spcBef>
              </a:pPr>
              <a:r>
                <a:rPr lang="en-US" sz="3803" dirty="0" err="1">
                  <a:solidFill>
                    <a:srgbClr val="000000"/>
                  </a:solidFill>
                  <a:latin typeface="Cambria Bold"/>
                </a:rPr>
                <a:t>Ôn</a:t>
              </a:r>
              <a:r>
                <a:rPr lang="en-US" sz="3803" dirty="0">
                  <a:solidFill>
                    <a:srgbClr val="000000"/>
                  </a:solidFill>
                  <a:latin typeface="Cambria Bold"/>
                </a:rPr>
                <a:t> </a:t>
              </a:r>
              <a:r>
                <a:rPr lang="en-US" sz="3803" dirty="0" err="1">
                  <a:solidFill>
                    <a:srgbClr val="000000"/>
                  </a:solidFill>
                  <a:latin typeface="Cambria Bold"/>
                </a:rPr>
                <a:t>tập</a:t>
              </a:r>
              <a:r>
                <a:rPr lang="en-US" sz="3803" dirty="0">
                  <a:solidFill>
                    <a:srgbClr val="000000"/>
                  </a:solidFill>
                  <a:latin typeface="Cambria Bold"/>
                </a:rPr>
                <a:t> </a:t>
              </a:r>
              <a:r>
                <a:rPr lang="en-US" sz="3803" dirty="0" err="1">
                  <a:solidFill>
                    <a:srgbClr val="000000"/>
                  </a:solidFill>
                  <a:latin typeface="Cambria Bold"/>
                </a:rPr>
                <a:t>lại</a:t>
              </a:r>
              <a:r>
                <a:rPr lang="en-US" sz="3803" dirty="0">
                  <a:solidFill>
                    <a:srgbClr val="000000"/>
                  </a:solidFill>
                  <a:latin typeface="Cambria Bold"/>
                </a:rPr>
                <a:t> </a:t>
              </a:r>
              <a:r>
                <a:rPr lang="en-US" sz="3803" dirty="0" err="1">
                  <a:solidFill>
                    <a:srgbClr val="000000"/>
                  </a:solidFill>
                  <a:latin typeface="Cambria Bold"/>
                </a:rPr>
                <a:t>các</a:t>
              </a:r>
              <a:r>
                <a:rPr lang="en-US" sz="3803" dirty="0">
                  <a:solidFill>
                    <a:srgbClr val="000000"/>
                  </a:solidFill>
                  <a:latin typeface="Cambria Bold"/>
                </a:rPr>
                <a:t> </a:t>
              </a:r>
              <a:r>
                <a:rPr lang="en-US" sz="3803" dirty="0" err="1">
                  <a:solidFill>
                    <a:srgbClr val="000000"/>
                  </a:solidFill>
                  <a:latin typeface="Cambria Bold"/>
                </a:rPr>
                <a:t>hình</a:t>
              </a:r>
              <a:r>
                <a:rPr lang="en-US" sz="3803" dirty="0">
                  <a:solidFill>
                    <a:srgbClr val="000000"/>
                  </a:solidFill>
                  <a:latin typeface="Cambria Bold"/>
                </a:rPr>
                <a:t> </a:t>
              </a:r>
              <a:r>
                <a:rPr lang="en-US" sz="3803" dirty="0" err="1">
                  <a:solidFill>
                    <a:srgbClr val="000000"/>
                  </a:solidFill>
                  <a:latin typeface="Cambria Bold"/>
                </a:rPr>
                <a:t>đã</a:t>
              </a:r>
              <a:r>
                <a:rPr lang="en-US" sz="3803" dirty="0">
                  <a:solidFill>
                    <a:srgbClr val="000000"/>
                  </a:solidFill>
                  <a:latin typeface="Cambria Bold"/>
                </a:rPr>
                <a:t> </a:t>
              </a:r>
              <a:r>
                <a:rPr lang="en-US" sz="3803" dirty="0" err="1">
                  <a:solidFill>
                    <a:srgbClr val="000000"/>
                  </a:solidFill>
                  <a:latin typeface="Cambria Bold"/>
                </a:rPr>
                <a:t>học</a:t>
              </a:r>
              <a:endParaRPr lang="en-US" sz="3803" dirty="0">
                <a:solidFill>
                  <a:srgbClr val="000000"/>
                </a:solidFill>
                <a:latin typeface="Cambria Bold"/>
              </a:endParaRP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1E313AAF-32AD-B4B3-D2DB-8462ED2324E7}"/>
              </a:ext>
            </a:extLst>
          </p:cNvPr>
          <p:cNvGrpSpPr/>
          <p:nvPr/>
        </p:nvGrpSpPr>
        <p:grpSpPr>
          <a:xfrm>
            <a:off x="4220890" y="4330275"/>
            <a:ext cx="6401826" cy="1624755"/>
            <a:chOff x="3793735" y="521394"/>
            <a:chExt cx="6401826" cy="1624755"/>
          </a:xfrm>
        </p:grpSpPr>
        <p:sp>
          <p:nvSpPr>
            <p:cNvPr id="15" name="Freeform 12">
              <a:extLst>
                <a:ext uri="{FF2B5EF4-FFF2-40B4-BE49-F238E27FC236}">
                  <a16:creationId xmlns:a16="http://schemas.microsoft.com/office/drawing/2014/main" id="{DF81C35A-1FE9-1E28-FC6C-3AF8556D1A74}"/>
                </a:ext>
              </a:extLst>
            </p:cNvPr>
            <p:cNvSpPr/>
            <p:nvPr/>
          </p:nvSpPr>
          <p:spPr>
            <a:xfrm>
              <a:off x="3793735" y="521394"/>
              <a:ext cx="6401826" cy="1624755"/>
            </a:xfrm>
            <a:custGeom>
              <a:avLst/>
              <a:gdLst/>
              <a:ahLst/>
              <a:cxnLst/>
              <a:rect l="l" t="t" r="r" b="b"/>
              <a:pathLst>
                <a:path w="6793400" h="2437132">
                  <a:moveTo>
                    <a:pt x="0" y="0"/>
                  </a:moveTo>
                  <a:lnTo>
                    <a:pt x="6793400" y="0"/>
                  </a:lnTo>
                  <a:lnTo>
                    <a:pt x="6793400" y="2437132"/>
                  </a:lnTo>
                  <a:lnTo>
                    <a:pt x="0" y="24371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=""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609630"/>
              <a:endParaRPr lang="en-US" sz="12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6" name="TextBox 17">
              <a:extLst>
                <a:ext uri="{FF2B5EF4-FFF2-40B4-BE49-F238E27FC236}">
                  <a16:creationId xmlns:a16="http://schemas.microsoft.com/office/drawing/2014/main" id="{F846B02C-8C99-2F49-6D4A-86BA86458B4A}"/>
                </a:ext>
              </a:extLst>
            </p:cNvPr>
            <p:cNvSpPr txBox="1"/>
            <p:nvPr/>
          </p:nvSpPr>
          <p:spPr>
            <a:xfrm>
              <a:off x="4165751" y="981190"/>
              <a:ext cx="5905856" cy="585225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 defTabSz="609630">
                <a:spcBef>
                  <a:spcPct val="0"/>
                </a:spcBef>
              </a:pPr>
              <a:r>
                <a:rPr lang="en-US" sz="3803" dirty="0" err="1">
                  <a:solidFill>
                    <a:srgbClr val="000000"/>
                  </a:solidFill>
                  <a:latin typeface="Cambria Bold"/>
                </a:rPr>
                <a:t>Chuẩn</a:t>
              </a:r>
              <a:r>
                <a:rPr lang="en-US" sz="3803" dirty="0">
                  <a:solidFill>
                    <a:srgbClr val="000000"/>
                  </a:solidFill>
                  <a:latin typeface="Cambria Bold"/>
                </a:rPr>
                <a:t> </a:t>
              </a:r>
              <a:r>
                <a:rPr lang="en-US" sz="3803" dirty="0" err="1">
                  <a:solidFill>
                    <a:srgbClr val="000000"/>
                  </a:solidFill>
                  <a:latin typeface="Cambria Bold"/>
                </a:rPr>
                <a:t>bị</a:t>
              </a:r>
              <a:r>
                <a:rPr lang="en-US" sz="3803" dirty="0">
                  <a:solidFill>
                    <a:srgbClr val="000000"/>
                  </a:solidFill>
                  <a:latin typeface="Cambria Bold"/>
                </a:rPr>
                <a:t> </a:t>
              </a:r>
              <a:r>
                <a:rPr lang="en-US" sz="3803" dirty="0" err="1">
                  <a:solidFill>
                    <a:srgbClr val="000000"/>
                  </a:solidFill>
                  <a:latin typeface="Cambria Bold"/>
                </a:rPr>
                <a:t>bài</a:t>
              </a:r>
              <a:r>
                <a:rPr lang="en-US" sz="3803" dirty="0">
                  <a:solidFill>
                    <a:srgbClr val="000000"/>
                  </a:solidFill>
                  <a:latin typeface="Cambria Bold"/>
                </a:rPr>
                <a:t> </a:t>
              </a:r>
              <a:r>
                <a:rPr lang="en-US" sz="3803" dirty="0" err="1">
                  <a:solidFill>
                    <a:srgbClr val="000000"/>
                  </a:solidFill>
                  <a:latin typeface="Cambria Bold"/>
                </a:rPr>
                <a:t>học</a:t>
              </a:r>
              <a:r>
                <a:rPr lang="en-US" sz="3803" dirty="0">
                  <a:solidFill>
                    <a:srgbClr val="000000"/>
                  </a:solidFill>
                  <a:latin typeface="Cambria Bold"/>
                </a:rPr>
                <a:t> </a:t>
              </a:r>
              <a:r>
                <a:rPr lang="en-US" sz="3803" dirty="0" err="1">
                  <a:solidFill>
                    <a:srgbClr val="000000"/>
                  </a:solidFill>
                  <a:latin typeface="Cambria Bold"/>
                </a:rPr>
                <a:t>mới</a:t>
              </a:r>
              <a:endParaRPr lang="en-US" sz="3803" dirty="0">
                <a:solidFill>
                  <a:srgbClr val="000000"/>
                </a:solidFill>
                <a:latin typeface="Cambria Bold"/>
              </a:endParaRPr>
            </a:p>
          </p:txBody>
        </p:sp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id="{1DE34BCA-14CE-0E78-3EA2-D994F8187B4C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322306" y="834570"/>
            <a:ext cx="6761050" cy="1499746"/>
          </a:xfrm>
          <a:prstGeom prst="rect">
            <a:avLst/>
          </a:prstGeom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156411" y="0"/>
            <a:ext cx="12252323" cy="6858000"/>
          </a:xfrm>
          <a:custGeom>
            <a:avLst/>
            <a:gdLst/>
            <a:ahLst/>
            <a:cxnLst/>
            <a:rect l="l" t="t" r="r" b="b"/>
            <a:pathLst>
              <a:path w="16230600" h="8154510">
                <a:moveTo>
                  <a:pt x="0" y="0"/>
                </a:moveTo>
                <a:lnTo>
                  <a:pt x="16230600" y="0"/>
                </a:lnTo>
                <a:lnTo>
                  <a:pt x="16230600" y="8154510"/>
                </a:lnTo>
                <a:lnTo>
                  <a:pt x="0" y="815451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50000"/>
              <a:extLs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 b="-48034"/>
            </a:stretch>
          </a:blipFill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Freeform 4"/>
          <p:cNvSpPr/>
          <p:nvPr/>
        </p:nvSpPr>
        <p:spPr>
          <a:xfrm flipH="1">
            <a:off x="96088" y="1776429"/>
            <a:ext cx="2840989" cy="4692631"/>
          </a:xfrm>
          <a:custGeom>
            <a:avLst/>
            <a:gdLst/>
            <a:ahLst/>
            <a:cxnLst/>
            <a:rect l="l" t="t" r="r" b="b"/>
            <a:pathLst>
              <a:path w="4073292" h="6593883">
                <a:moveTo>
                  <a:pt x="4073292" y="0"/>
                </a:moveTo>
                <a:lnTo>
                  <a:pt x="0" y="0"/>
                </a:lnTo>
                <a:lnTo>
                  <a:pt x="0" y="6593883"/>
                </a:lnTo>
                <a:lnTo>
                  <a:pt x="4073292" y="6593883"/>
                </a:lnTo>
                <a:lnTo>
                  <a:pt x="4073292" y="0"/>
                </a:lnTo>
                <a:close/>
              </a:path>
            </a:pathLst>
          </a:custGeom>
          <a:blipFill>
            <a:blip r:embed="rId4"/>
            <a:stretch>
              <a:fillRect l="-6032"/>
            </a:stretch>
          </a:blipFill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reeform 5"/>
          <p:cNvSpPr/>
          <p:nvPr/>
        </p:nvSpPr>
        <p:spPr>
          <a:xfrm>
            <a:off x="-1752600" y="5081571"/>
            <a:ext cx="4876800" cy="2181259"/>
          </a:xfrm>
          <a:custGeom>
            <a:avLst/>
            <a:gdLst/>
            <a:ahLst/>
            <a:cxnLst/>
            <a:rect l="l" t="t" r="r" b="b"/>
            <a:pathLst>
              <a:path w="7315200" h="3271889">
                <a:moveTo>
                  <a:pt x="0" y="0"/>
                </a:moveTo>
                <a:lnTo>
                  <a:pt x="7315200" y="0"/>
                </a:lnTo>
                <a:lnTo>
                  <a:pt x="7315200" y="3271890"/>
                </a:lnTo>
                <a:lnTo>
                  <a:pt x="0" y="327189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=""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Freeform 6"/>
          <p:cNvSpPr/>
          <p:nvPr/>
        </p:nvSpPr>
        <p:spPr>
          <a:xfrm>
            <a:off x="9067800" y="5849335"/>
            <a:ext cx="4876800" cy="1471907"/>
          </a:xfrm>
          <a:custGeom>
            <a:avLst/>
            <a:gdLst/>
            <a:ahLst/>
            <a:cxnLst/>
            <a:rect l="l" t="t" r="r" b="b"/>
            <a:pathLst>
              <a:path w="7315200" h="2207860">
                <a:moveTo>
                  <a:pt x="0" y="0"/>
                </a:moveTo>
                <a:lnTo>
                  <a:pt x="7315200" y="0"/>
                </a:lnTo>
                <a:lnTo>
                  <a:pt x="7315200" y="2207861"/>
                </a:lnTo>
                <a:lnTo>
                  <a:pt x="0" y="2207861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=""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Freeform 7"/>
          <p:cNvSpPr/>
          <p:nvPr/>
        </p:nvSpPr>
        <p:spPr>
          <a:xfrm>
            <a:off x="7830371" y="5919664"/>
            <a:ext cx="1277846" cy="1164001"/>
          </a:xfrm>
          <a:custGeom>
            <a:avLst/>
            <a:gdLst/>
            <a:ahLst/>
            <a:cxnLst/>
            <a:rect l="l" t="t" r="r" b="b"/>
            <a:pathLst>
              <a:path w="1916769" h="1746002">
                <a:moveTo>
                  <a:pt x="0" y="0"/>
                </a:moveTo>
                <a:lnTo>
                  <a:pt x="1916769" y="0"/>
                </a:lnTo>
                <a:lnTo>
                  <a:pt x="1916769" y="1746003"/>
                </a:lnTo>
                <a:lnTo>
                  <a:pt x="0" y="1746003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=""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Freeform 8"/>
          <p:cNvSpPr/>
          <p:nvPr/>
        </p:nvSpPr>
        <p:spPr>
          <a:xfrm>
            <a:off x="8849047" y="4943995"/>
            <a:ext cx="926747" cy="761091"/>
          </a:xfrm>
          <a:custGeom>
            <a:avLst/>
            <a:gdLst/>
            <a:ahLst/>
            <a:cxnLst/>
            <a:rect l="l" t="t" r="r" b="b"/>
            <a:pathLst>
              <a:path w="1390121" h="1141637">
                <a:moveTo>
                  <a:pt x="0" y="0"/>
                </a:moveTo>
                <a:lnTo>
                  <a:pt x="1390121" y="0"/>
                </a:lnTo>
                <a:lnTo>
                  <a:pt x="1390121" y="1141637"/>
                </a:lnTo>
                <a:lnTo>
                  <a:pt x="0" y="1141637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Freeform 9"/>
          <p:cNvSpPr/>
          <p:nvPr/>
        </p:nvSpPr>
        <p:spPr>
          <a:xfrm>
            <a:off x="2977963" y="412816"/>
            <a:ext cx="859401" cy="989997"/>
          </a:xfrm>
          <a:custGeom>
            <a:avLst/>
            <a:gdLst/>
            <a:ahLst/>
            <a:cxnLst/>
            <a:rect l="l" t="t" r="r" b="b"/>
            <a:pathLst>
              <a:path w="1289102" h="1484995">
                <a:moveTo>
                  <a:pt x="0" y="0"/>
                </a:moveTo>
                <a:lnTo>
                  <a:pt x="1289102" y="0"/>
                </a:lnTo>
                <a:lnTo>
                  <a:pt x="1289102" y="1484995"/>
                </a:lnTo>
                <a:lnTo>
                  <a:pt x="0" y="1484995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=""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Freeform 10"/>
          <p:cNvSpPr/>
          <p:nvPr/>
        </p:nvSpPr>
        <p:spPr>
          <a:xfrm rot="-2213441">
            <a:off x="9509668" y="529564"/>
            <a:ext cx="766006" cy="501386"/>
          </a:xfrm>
          <a:custGeom>
            <a:avLst/>
            <a:gdLst/>
            <a:ahLst/>
            <a:cxnLst/>
            <a:rect l="l" t="t" r="r" b="b"/>
            <a:pathLst>
              <a:path w="1149009" h="752079">
                <a:moveTo>
                  <a:pt x="0" y="0"/>
                </a:moveTo>
                <a:lnTo>
                  <a:pt x="1149009" y="0"/>
                </a:lnTo>
                <a:lnTo>
                  <a:pt x="1149009" y="752079"/>
                </a:lnTo>
                <a:lnTo>
                  <a:pt x="0" y="752079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=""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DFC1C17-904D-CD2A-2F6B-C17619C6032C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2523238" y="1776429"/>
            <a:ext cx="9443522" cy="3237257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E20BE7B4-EC3E-A22D-DA0C-E180305F5DB2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5995211" y="296087"/>
            <a:ext cx="2499577" cy="15058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703997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DE5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4">
            <a:extLst>
              <a:ext uri="{FF2B5EF4-FFF2-40B4-BE49-F238E27FC236}">
                <a16:creationId xmlns:a16="http://schemas.microsoft.com/office/drawing/2014/main" id="{E9A0AECF-A729-0866-47F4-BF3026C8E874}"/>
              </a:ext>
            </a:extLst>
          </p:cNvPr>
          <p:cNvGrpSpPr/>
          <p:nvPr/>
        </p:nvGrpSpPr>
        <p:grpSpPr>
          <a:xfrm>
            <a:off x="1793631" y="1080464"/>
            <a:ext cx="9832614" cy="4722459"/>
            <a:chOff x="0" y="0"/>
            <a:chExt cx="3505746" cy="1631028"/>
          </a:xfrm>
        </p:grpSpPr>
        <p:sp>
          <p:nvSpPr>
            <p:cNvPr id="4" name="Freeform 5">
              <a:extLst>
                <a:ext uri="{FF2B5EF4-FFF2-40B4-BE49-F238E27FC236}">
                  <a16:creationId xmlns:a16="http://schemas.microsoft.com/office/drawing/2014/main" id="{146A1DC3-90C8-7613-B0F3-7097DAD89FD0}"/>
                </a:ext>
              </a:extLst>
            </p:cNvPr>
            <p:cNvSpPr/>
            <p:nvPr/>
          </p:nvSpPr>
          <p:spPr>
            <a:xfrm>
              <a:off x="0" y="0"/>
              <a:ext cx="3505746" cy="1631028"/>
            </a:xfrm>
            <a:custGeom>
              <a:avLst/>
              <a:gdLst/>
              <a:ahLst/>
              <a:cxnLst/>
              <a:rect l="l" t="t" r="r" b="b"/>
              <a:pathLst>
                <a:path w="3505746" h="1631028">
                  <a:moveTo>
                    <a:pt x="47700" y="0"/>
                  </a:moveTo>
                  <a:lnTo>
                    <a:pt x="3458046" y="0"/>
                  </a:lnTo>
                  <a:cubicBezTo>
                    <a:pt x="3470697" y="0"/>
                    <a:pt x="3482829" y="5025"/>
                    <a:pt x="3491775" y="13971"/>
                  </a:cubicBezTo>
                  <a:cubicBezTo>
                    <a:pt x="3500720" y="22916"/>
                    <a:pt x="3505746" y="35049"/>
                    <a:pt x="3505746" y="47700"/>
                  </a:cubicBezTo>
                  <a:lnTo>
                    <a:pt x="3505746" y="1583328"/>
                  </a:lnTo>
                  <a:cubicBezTo>
                    <a:pt x="3505746" y="1595979"/>
                    <a:pt x="3500720" y="1608111"/>
                    <a:pt x="3491775" y="1617057"/>
                  </a:cubicBezTo>
                  <a:cubicBezTo>
                    <a:pt x="3482829" y="1626002"/>
                    <a:pt x="3470697" y="1631028"/>
                    <a:pt x="3458046" y="1631028"/>
                  </a:cubicBezTo>
                  <a:lnTo>
                    <a:pt x="47700" y="1631028"/>
                  </a:lnTo>
                  <a:cubicBezTo>
                    <a:pt x="35049" y="1631028"/>
                    <a:pt x="22916" y="1626002"/>
                    <a:pt x="13971" y="1617057"/>
                  </a:cubicBezTo>
                  <a:cubicBezTo>
                    <a:pt x="5025" y="1608111"/>
                    <a:pt x="0" y="1595979"/>
                    <a:pt x="0" y="1583328"/>
                  </a:cubicBezTo>
                  <a:lnTo>
                    <a:pt x="0" y="47700"/>
                  </a:lnTo>
                  <a:cubicBezTo>
                    <a:pt x="0" y="35049"/>
                    <a:pt x="5025" y="22916"/>
                    <a:pt x="13971" y="13971"/>
                  </a:cubicBezTo>
                  <a:cubicBezTo>
                    <a:pt x="22916" y="5025"/>
                    <a:pt x="35049" y="0"/>
                    <a:pt x="47700" y="0"/>
                  </a:cubicBezTo>
                  <a:close/>
                </a:path>
              </a:pathLst>
            </a:custGeom>
            <a:solidFill>
              <a:srgbClr val="FDC8D2"/>
            </a:solidFill>
            <a:ln w="66675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pPr defTabSz="609630"/>
              <a:endParaRPr lang="en-US" sz="12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5" name="TextBox 6">
              <a:extLst>
                <a:ext uri="{FF2B5EF4-FFF2-40B4-BE49-F238E27FC236}">
                  <a16:creationId xmlns:a16="http://schemas.microsoft.com/office/drawing/2014/main" id="{86C276AC-8C6D-FA9D-3775-85E2D777410C}"/>
                </a:ext>
              </a:extLst>
            </p:cNvPr>
            <p:cNvSpPr txBox="1"/>
            <p:nvPr/>
          </p:nvSpPr>
          <p:spPr>
            <a:xfrm>
              <a:off x="0" y="-38100"/>
              <a:ext cx="3505746" cy="1669128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 defTabSz="609630">
                <a:lnSpc>
                  <a:spcPts val="1773"/>
                </a:lnSpc>
                <a:spcBef>
                  <a:spcPct val="0"/>
                </a:spcBef>
              </a:pPr>
              <a:endParaRPr sz="1200">
                <a:solidFill>
                  <a:prstClr val="black"/>
                </a:solidFill>
                <a:latin typeface="Calibri"/>
              </a:endParaRPr>
            </a:p>
          </p:txBody>
        </p:sp>
      </p:grpSp>
      <p:sp>
        <p:nvSpPr>
          <p:cNvPr id="7" name="Freeform 5">
            <a:extLst>
              <a:ext uri="{FF2B5EF4-FFF2-40B4-BE49-F238E27FC236}">
                <a16:creationId xmlns:a16="http://schemas.microsoft.com/office/drawing/2014/main" id="{F2649C9E-3BBA-468B-0C29-C4B366933F9E}"/>
              </a:ext>
            </a:extLst>
          </p:cNvPr>
          <p:cNvSpPr/>
          <p:nvPr/>
        </p:nvSpPr>
        <p:spPr>
          <a:xfrm>
            <a:off x="-285750" y="4695791"/>
            <a:ext cx="4876800" cy="2181259"/>
          </a:xfrm>
          <a:custGeom>
            <a:avLst/>
            <a:gdLst/>
            <a:ahLst/>
            <a:cxnLst/>
            <a:rect l="l" t="t" r="r" b="b"/>
            <a:pathLst>
              <a:path w="7315200" h="3271889">
                <a:moveTo>
                  <a:pt x="0" y="0"/>
                </a:moveTo>
                <a:lnTo>
                  <a:pt x="7315200" y="0"/>
                </a:lnTo>
                <a:lnTo>
                  <a:pt x="7315200" y="3271890"/>
                </a:lnTo>
                <a:lnTo>
                  <a:pt x="0" y="327189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09630"/>
            <a:endParaRPr lang="en-US" sz="120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F0D663D-9340-5C08-7763-3E46A4077EC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11172" y="381835"/>
            <a:ext cx="5090601" cy="117663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6E554821-F98D-086B-C39F-1672573F587F}"/>
              </a:ext>
            </a:extLst>
          </p:cNvPr>
          <p:cNvSpPr txBox="1"/>
          <p:nvPr/>
        </p:nvSpPr>
        <p:spPr>
          <a:xfrm>
            <a:off x="2086701" y="1410755"/>
            <a:ext cx="9539544" cy="40364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500" b="1" dirty="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* </a:t>
            </a:r>
            <a:r>
              <a:rPr lang="en-US" sz="2500" b="1" dirty="0" err="1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Năng</a:t>
            </a:r>
            <a:r>
              <a:rPr lang="en-US" sz="2500" b="1" dirty="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500" b="1" dirty="0" err="1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lực</a:t>
            </a:r>
            <a:r>
              <a:rPr lang="en-US" sz="2500" b="1" dirty="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500" b="1" dirty="0" err="1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đặc</a:t>
            </a:r>
            <a:r>
              <a:rPr lang="en-US" sz="2500" b="1" dirty="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500" b="1" dirty="0" err="1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thù</a:t>
            </a:r>
            <a:r>
              <a:rPr lang="en-US" sz="2500" b="1" dirty="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:</a:t>
            </a:r>
          </a:p>
          <a:p>
            <a:pPr marL="0" marR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500" b="1" dirty="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- </a:t>
            </a:r>
            <a:r>
              <a:rPr lang="en-US" sz="2500" b="1" dirty="0" err="1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Nhận</a:t>
            </a:r>
            <a:r>
              <a:rPr lang="en-US" sz="2500" b="1" dirty="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500" b="1" dirty="0" err="1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biết</a:t>
            </a:r>
            <a:r>
              <a:rPr lang="en-US" sz="2500" b="1" dirty="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500" b="1" dirty="0" err="1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được</a:t>
            </a:r>
            <a:r>
              <a:rPr lang="en-US" sz="2500" b="1" dirty="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500" b="1" dirty="0" err="1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hình</a:t>
            </a:r>
            <a:r>
              <a:rPr lang="en-US" sz="2500" b="1" dirty="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500" b="1" dirty="0" err="1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bình</a:t>
            </a:r>
            <a:r>
              <a:rPr lang="en-US" sz="2500" b="1" dirty="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500" b="1" dirty="0" err="1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hành</a:t>
            </a:r>
            <a:r>
              <a:rPr lang="en-US" sz="2500" b="1" dirty="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US" sz="2500" b="1" dirty="0" err="1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hình</a:t>
            </a:r>
            <a:r>
              <a:rPr lang="en-US" sz="2500" b="1" dirty="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500" b="1" dirty="0" err="1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thoi</a:t>
            </a:r>
            <a:r>
              <a:rPr lang="en-US" sz="2500" b="1" dirty="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</a:p>
          <a:p>
            <a:pPr marL="0" marR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500" b="1" dirty="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- </a:t>
            </a:r>
            <a:r>
              <a:rPr lang="en-US" sz="2500" b="1" dirty="0" err="1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Nhận</a:t>
            </a:r>
            <a:r>
              <a:rPr lang="en-US" sz="2500" b="1" dirty="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500" b="1" dirty="0" err="1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biết</a:t>
            </a:r>
            <a:r>
              <a:rPr lang="en-US" sz="2500" b="1" dirty="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500" b="1" dirty="0" err="1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được</a:t>
            </a:r>
            <a:r>
              <a:rPr lang="en-US" sz="2500" b="1" dirty="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500" b="1" dirty="0" err="1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cặp</a:t>
            </a:r>
            <a:r>
              <a:rPr lang="en-US" sz="2500" b="1" dirty="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500" b="1" dirty="0" err="1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cạnh</a:t>
            </a:r>
            <a:r>
              <a:rPr lang="en-US" sz="2500" b="1" dirty="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song </a:t>
            </a:r>
            <a:r>
              <a:rPr lang="en-US" sz="2500" b="1" dirty="0" err="1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song</a:t>
            </a:r>
            <a:r>
              <a:rPr lang="en-US" sz="2500" b="1" dirty="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US" sz="2500" b="1" dirty="0" err="1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cặp</a:t>
            </a:r>
            <a:r>
              <a:rPr lang="en-US" sz="2500" b="1" dirty="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500" b="1" dirty="0" err="1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cạnh</a:t>
            </a:r>
            <a:r>
              <a:rPr lang="en-US" sz="2500" b="1" dirty="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500" b="1" dirty="0" err="1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góc</a:t>
            </a:r>
            <a:r>
              <a:rPr lang="en-US" sz="2500" b="1" dirty="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500" b="1" dirty="0" err="1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vuông</a:t>
            </a:r>
            <a:r>
              <a:rPr lang="en-US" sz="2500" b="1" dirty="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; </a:t>
            </a:r>
            <a:r>
              <a:rPr lang="en-US" sz="2500" b="1" dirty="0" err="1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nhận</a:t>
            </a:r>
            <a:r>
              <a:rPr lang="en-US" sz="2500" b="1" dirty="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500" b="1" dirty="0" err="1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biết</a:t>
            </a:r>
            <a:r>
              <a:rPr lang="en-US" sz="2500" b="1" dirty="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500" b="1" dirty="0" err="1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được</a:t>
            </a:r>
            <a:r>
              <a:rPr lang="en-US" sz="2500" b="1" dirty="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500" b="1" dirty="0" err="1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đặc</a:t>
            </a:r>
            <a:r>
              <a:rPr lang="en-US" sz="2500" b="1" dirty="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500" b="1" dirty="0" err="1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điểm</a:t>
            </a:r>
            <a:r>
              <a:rPr lang="en-US" sz="2500" b="1" dirty="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500" b="1" dirty="0" err="1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các</a:t>
            </a:r>
            <a:r>
              <a:rPr lang="en-US" sz="2500" b="1" dirty="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500" b="1" dirty="0" err="1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cạnh</a:t>
            </a:r>
            <a:r>
              <a:rPr lang="en-US" sz="2500" b="1" dirty="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500" b="1" dirty="0" err="1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của</a:t>
            </a:r>
            <a:r>
              <a:rPr lang="en-US" sz="2500" b="1" dirty="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500" b="1" dirty="0" err="1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hình</a:t>
            </a:r>
            <a:r>
              <a:rPr lang="en-US" sz="2500" b="1" dirty="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500" b="1" dirty="0" err="1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thoi</a:t>
            </a:r>
            <a:r>
              <a:rPr lang="en-US" sz="2500" b="1" dirty="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US" sz="2500" b="1" dirty="0" err="1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hình</a:t>
            </a:r>
            <a:r>
              <a:rPr lang="en-US" sz="2500" b="1" dirty="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500" b="1" dirty="0" err="1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bình</a:t>
            </a:r>
            <a:r>
              <a:rPr lang="en-US" sz="2500" b="1" dirty="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500" b="1" dirty="0" err="1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hành</a:t>
            </a:r>
            <a:r>
              <a:rPr lang="en-US" sz="2500" b="1" dirty="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; </a:t>
            </a:r>
          </a:p>
          <a:p>
            <a:pPr marL="0" marR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500" b="1" dirty="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- </a:t>
            </a:r>
            <a:r>
              <a:rPr lang="en-US" sz="2500" b="1" dirty="0" err="1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Vẽ</a:t>
            </a:r>
            <a:r>
              <a:rPr lang="en-US" sz="2500" b="1" dirty="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500" b="1" dirty="0" err="1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được</a:t>
            </a:r>
            <a:r>
              <a:rPr lang="en-US" sz="2500" b="1" dirty="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500" b="1" dirty="0" err="1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góc</a:t>
            </a:r>
            <a:r>
              <a:rPr lang="en-US" sz="2500" b="1" dirty="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500" b="1" dirty="0" err="1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nhọn</a:t>
            </a:r>
            <a:r>
              <a:rPr lang="en-US" sz="2500" b="1" dirty="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US" sz="2500" b="1" dirty="0" err="1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góc</a:t>
            </a:r>
            <a:r>
              <a:rPr lang="en-US" sz="2500" b="1" dirty="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500" b="1" dirty="0" err="1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tù</a:t>
            </a:r>
            <a:r>
              <a:rPr lang="en-US" sz="2500" b="1" dirty="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500" b="1" dirty="0" err="1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trên</a:t>
            </a:r>
            <a:r>
              <a:rPr lang="en-US" sz="2500" b="1" dirty="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500" b="1" dirty="0" err="1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giấy</a:t>
            </a:r>
            <a:r>
              <a:rPr lang="en-US" sz="2500" b="1" dirty="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500" b="1" dirty="0" err="1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kẻ</a:t>
            </a:r>
            <a:r>
              <a:rPr lang="en-US" sz="2500" b="1" dirty="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ô </a:t>
            </a:r>
            <a:r>
              <a:rPr lang="en-US" sz="2500" b="1" dirty="0" err="1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vuông</a:t>
            </a:r>
            <a:r>
              <a:rPr lang="en-US" sz="2500" b="1" dirty="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</a:p>
          <a:p>
            <a:pPr marL="0" marR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500" b="1" dirty="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* </a:t>
            </a:r>
            <a:r>
              <a:rPr lang="en-US" sz="2500" b="1" dirty="0" err="1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Năng</a:t>
            </a:r>
            <a:r>
              <a:rPr lang="en-US" sz="2500" b="1" dirty="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500" b="1" dirty="0" err="1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lực</a:t>
            </a:r>
            <a:r>
              <a:rPr lang="en-US" sz="2500" b="1" dirty="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500" b="1" dirty="0" err="1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chung</a:t>
            </a:r>
            <a:r>
              <a:rPr lang="en-US" sz="2500" b="1" dirty="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: </a:t>
            </a:r>
            <a:r>
              <a:rPr lang="en-US" sz="2500" b="1" dirty="0" err="1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năng</a:t>
            </a:r>
            <a:r>
              <a:rPr lang="en-US" sz="2500" b="1" dirty="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500" b="1" dirty="0" err="1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lực</a:t>
            </a:r>
            <a:r>
              <a:rPr lang="en-US" sz="2500" b="1" dirty="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500" b="1" dirty="0" err="1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tư</a:t>
            </a:r>
            <a:r>
              <a:rPr lang="en-US" sz="2500" b="1" dirty="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500" b="1" dirty="0" err="1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duy</a:t>
            </a:r>
            <a:r>
              <a:rPr lang="en-US" sz="2500" b="1" dirty="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US" sz="2500" b="1" dirty="0" err="1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lập</a:t>
            </a:r>
            <a:r>
              <a:rPr lang="en-US" sz="2500" b="1" dirty="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500" b="1" dirty="0" err="1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luận</a:t>
            </a:r>
            <a:r>
              <a:rPr lang="en-US" sz="2500" b="1" dirty="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500" b="1" dirty="0" err="1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toán</a:t>
            </a:r>
            <a:r>
              <a:rPr lang="en-US" sz="2500" b="1" dirty="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500" b="1" dirty="0" err="1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học</a:t>
            </a:r>
            <a:r>
              <a:rPr lang="en-US" sz="2500" b="1" dirty="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US" sz="2500" b="1" dirty="0" err="1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giải</a:t>
            </a:r>
            <a:r>
              <a:rPr lang="en-US" sz="2500" b="1" dirty="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500" b="1" dirty="0" err="1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quyết</a:t>
            </a:r>
            <a:r>
              <a:rPr lang="en-US" sz="2500" b="1" dirty="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500" b="1" dirty="0" err="1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vấn</a:t>
            </a:r>
            <a:r>
              <a:rPr lang="en-US" sz="2500" b="1" dirty="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500" b="1" dirty="0" err="1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đề</a:t>
            </a:r>
            <a:r>
              <a:rPr lang="en-US" sz="2500" b="1" dirty="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US" sz="2500" b="1" dirty="0" err="1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giao</a:t>
            </a:r>
            <a:r>
              <a:rPr lang="en-US" sz="2500" b="1" dirty="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500" b="1" dirty="0" err="1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tiếp</a:t>
            </a:r>
            <a:r>
              <a:rPr lang="en-US" sz="2500" b="1" dirty="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500" b="1" dirty="0" err="1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hợp</a:t>
            </a:r>
            <a:r>
              <a:rPr lang="en-US" sz="2500" b="1" dirty="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500" b="1" dirty="0" err="1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tác</a:t>
            </a:r>
            <a:r>
              <a:rPr lang="en-US" sz="2500" b="1" dirty="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US" sz="2500" b="1" dirty="0" err="1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năng</a:t>
            </a:r>
            <a:r>
              <a:rPr lang="en-US" sz="2500" b="1" dirty="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500" b="1" dirty="0" err="1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lực</a:t>
            </a:r>
            <a:r>
              <a:rPr lang="en-US" sz="2500" b="1" dirty="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500" b="1" dirty="0" err="1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sử</a:t>
            </a:r>
            <a:r>
              <a:rPr lang="en-US" sz="2500" b="1" dirty="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500" b="1" dirty="0" err="1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dụng</a:t>
            </a:r>
            <a:r>
              <a:rPr lang="en-US" sz="2500" b="1" dirty="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500" b="1" dirty="0" err="1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công</a:t>
            </a:r>
            <a:r>
              <a:rPr lang="en-US" sz="2500" b="1" dirty="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500" b="1" dirty="0" err="1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cụ</a:t>
            </a:r>
            <a:r>
              <a:rPr lang="en-US" sz="2500" b="1" dirty="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500" b="1" dirty="0" err="1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toán</a:t>
            </a:r>
            <a:r>
              <a:rPr lang="en-US" sz="2500" b="1" dirty="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500" b="1" dirty="0" err="1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học</a:t>
            </a:r>
            <a:r>
              <a:rPr lang="en-US" sz="2500" b="1" dirty="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</a:p>
          <a:p>
            <a:pPr marL="0" marR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500" b="1" dirty="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- </a:t>
            </a:r>
            <a:r>
              <a:rPr lang="en-US" sz="2500" b="1" dirty="0" err="1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Phát</a:t>
            </a:r>
            <a:r>
              <a:rPr lang="en-US" sz="2500" b="1" dirty="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500" b="1" dirty="0" err="1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triển</a:t>
            </a:r>
            <a:r>
              <a:rPr lang="en-US" sz="2500" b="1" dirty="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500" b="1" dirty="0" err="1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năng</a:t>
            </a:r>
            <a:r>
              <a:rPr lang="en-US" sz="2500" b="1" dirty="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500" b="1" dirty="0" err="1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lực</a:t>
            </a:r>
            <a:r>
              <a:rPr lang="en-US" sz="2500" b="1" dirty="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500" b="1" dirty="0" err="1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mô</a:t>
            </a:r>
            <a:r>
              <a:rPr lang="en-US" sz="2500" b="1" dirty="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500" b="1" dirty="0" err="1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hình</a:t>
            </a:r>
            <a:r>
              <a:rPr lang="en-US" sz="2500" b="1" dirty="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500" b="1" dirty="0" err="1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hóa</a:t>
            </a:r>
            <a:r>
              <a:rPr lang="en-US" sz="2500" b="1" dirty="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US" sz="2500" b="1" dirty="0" err="1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năng</a:t>
            </a:r>
            <a:r>
              <a:rPr lang="en-US" sz="2500" b="1" dirty="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500" b="1" dirty="0" err="1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lực</a:t>
            </a:r>
            <a:r>
              <a:rPr lang="en-US" sz="2500" b="1" dirty="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500" b="1" dirty="0" err="1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giải</a:t>
            </a:r>
            <a:r>
              <a:rPr lang="en-US" sz="2500" b="1" dirty="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500" b="1" dirty="0" err="1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quyết</a:t>
            </a:r>
            <a:r>
              <a:rPr lang="en-US" sz="2500" b="1" dirty="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500" b="1" dirty="0" err="1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vấn</a:t>
            </a:r>
            <a:r>
              <a:rPr lang="en-US" sz="2500" b="1" dirty="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500" b="1" dirty="0" err="1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đề</a:t>
            </a:r>
            <a:r>
              <a:rPr lang="en-US" sz="2500" b="1" dirty="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</a:p>
          <a:p>
            <a:pPr marL="0" marR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500" b="1" dirty="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* </a:t>
            </a:r>
            <a:r>
              <a:rPr lang="en-US" sz="2500" b="1" dirty="0" err="1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Phẩm</a:t>
            </a:r>
            <a:r>
              <a:rPr lang="en-US" sz="2500" b="1" dirty="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500" b="1" dirty="0" err="1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chất</a:t>
            </a:r>
            <a:r>
              <a:rPr lang="en-US" sz="2500" b="1" dirty="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: </a:t>
            </a:r>
            <a:r>
              <a:rPr lang="en-US" sz="2500" b="1" dirty="0" err="1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chăm</a:t>
            </a:r>
            <a:r>
              <a:rPr lang="en-US" sz="2500" b="1" dirty="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500" b="1" dirty="0" err="1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chỉ</a:t>
            </a:r>
            <a:r>
              <a:rPr lang="en-US" sz="2500" b="1" dirty="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US" sz="2500" b="1" dirty="0" err="1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trách</a:t>
            </a:r>
            <a:r>
              <a:rPr lang="en-US" sz="2500" b="1" dirty="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500" b="1" dirty="0" err="1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nhiệm</a:t>
            </a:r>
            <a:r>
              <a:rPr lang="en-US" sz="2500" b="1" dirty="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B8ABC7F6-CA61-7CDA-1DCA-DFE08B9BDC84}"/>
              </a:ext>
            </a:extLst>
          </p:cNvPr>
          <p:cNvSpPr/>
          <p:nvPr/>
        </p:nvSpPr>
        <p:spPr>
          <a:xfrm flipH="1">
            <a:off x="65949" y="3250416"/>
            <a:ext cx="2086701" cy="3446729"/>
          </a:xfrm>
          <a:custGeom>
            <a:avLst/>
            <a:gdLst/>
            <a:ahLst/>
            <a:cxnLst/>
            <a:rect l="l" t="t" r="r" b="b"/>
            <a:pathLst>
              <a:path w="4073292" h="6593883">
                <a:moveTo>
                  <a:pt x="4073292" y="0"/>
                </a:moveTo>
                <a:lnTo>
                  <a:pt x="0" y="0"/>
                </a:lnTo>
                <a:lnTo>
                  <a:pt x="0" y="6593883"/>
                </a:lnTo>
                <a:lnTo>
                  <a:pt x="4073292" y="6593883"/>
                </a:lnTo>
                <a:lnTo>
                  <a:pt x="4073292" y="0"/>
                </a:lnTo>
                <a:close/>
              </a:path>
            </a:pathLst>
          </a:custGeom>
          <a:blipFill>
            <a:blip r:embed="rId5"/>
            <a:stretch>
              <a:fillRect l="-6032"/>
            </a:stretch>
          </a:blipFill>
        </p:spPr>
        <p:txBody>
          <a:bodyPr/>
          <a:lstStyle/>
          <a:p>
            <a:pPr defTabSz="609630"/>
            <a:endParaRPr lang="en-US" sz="120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68389451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5669642" y="3789950"/>
            <a:ext cx="10191461" cy="7579899"/>
          </a:xfrm>
          <a:custGeom>
            <a:avLst/>
            <a:gdLst/>
            <a:ahLst/>
            <a:cxnLst/>
            <a:rect l="l" t="t" r="r" b="b"/>
            <a:pathLst>
              <a:path w="15287192" h="11369849">
                <a:moveTo>
                  <a:pt x="0" y="0"/>
                </a:moveTo>
                <a:lnTo>
                  <a:pt x="15287192" y="0"/>
                </a:lnTo>
                <a:lnTo>
                  <a:pt x="15287192" y="11369849"/>
                </a:lnTo>
                <a:lnTo>
                  <a:pt x="0" y="1136984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50000"/>
              <a:extLs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09630"/>
            <a:endParaRPr lang="en-US" sz="1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" name="Freeform 3"/>
          <p:cNvSpPr/>
          <p:nvPr/>
        </p:nvSpPr>
        <p:spPr>
          <a:xfrm>
            <a:off x="7716641" y="-3789949"/>
            <a:ext cx="10191461" cy="7579899"/>
          </a:xfrm>
          <a:custGeom>
            <a:avLst/>
            <a:gdLst/>
            <a:ahLst/>
            <a:cxnLst/>
            <a:rect l="l" t="t" r="r" b="b"/>
            <a:pathLst>
              <a:path w="15287192" h="11369849">
                <a:moveTo>
                  <a:pt x="0" y="0"/>
                </a:moveTo>
                <a:lnTo>
                  <a:pt x="15287191" y="0"/>
                </a:lnTo>
                <a:lnTo>
                  <a:pt x="15287191" y="11369848"/>
                </a:lnTo>
                <a:lnTo>
                  <a:pt x="0" y="1136984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50000"/>
              <a:extLs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09630"/>
            <a:endParaRPr lang="en-US" sz="1200">
              <a:solidFill>
                <a:prstClr val="black"/>
              </a:solidFill>
              <a:latin typeface="Calibri"/>
            </a:endParaRPr>
          </a:p>
        </p:txBody>
      </p:sp>
      <p:grpSp>
        <p:nvGrpSpPr>
          <p:cNvPr id="4" name="Group 4"/>
          <p:cNvGrpSpPr/>
          <p:nvPr/>
        </p:nvGrpSpPr>
        <p:grpSpPr>
          <a:xfrm>
            <a:off x="785837" y="1013789"/>
            <a:ext cx="10820400" cy="5034128"/>
            <a:chOff x="0" y="0"/>
            <a:chExt cx="3505746" cy="1631028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3505746" cy="1631028"/>
            </a:xfrm>
            <a:custGeom>
              <a:avLst/>
              <a:gdLst/>
              <a:ahLst/>
              <a:cxnLst/>
              <a:rect l="l" t="t" r="r" b="b"/>
              <a:pathLst>
                <a:path w="3505746" h="1631028">
                  <a:moveTo>
                    <a:pt x="47700" y="0"/>
                  </a:moveTo>
                  <a:lnTo>
                    <a:pt x="3458046" y="0"/>
                  </a:lnTo>
                  <a:cubicBezTo>
                    <a:pt x="3470697" y="0"/>
                    <a:pt x="3482829" y="5025"/>
                    <a:pt x="3491775" y="13971"/>
                  </a:cubicBezTo>
                  <a:cubicBezTo>
                    <a:pt x="3500720" y="22916"/>
                    <a:pt x="3505746" y="35049"/>
                    <a:pt x="3505746" y="47700"/>
                  </a:cubicBezTo>
                  <a:lnTo>
                    <a:pt x="3505746" y="1583328"/>
                  </a:lnTo>
                  <a:cubicBezTo>
                    <a:pt x="3505746" y="1595979"/>
                    <a:pt x="3500720" y="1608111"/>
                    <a:pt x="3491775" y="1617057"/>
                  </a:cubicBezTo>
                  <a:cubicBezTo>
                    <a:pt x="3482829" y="1626002"/>
                    <a:pt x="3470697" y="1631028"/>
                    <a:pt x="3458046" y="1631028"/>
                  </a:cubicBezTo>
                  <a:lnTo>
                    <a:pt x="47700" y="1631028"/>
                  </a:lnTo>
                  <a:cubicBezTo>
                    <a:pt x="35049" y="1631028"/>
                    <a:pt x="22916" y="1626002"/>
                    <a:pt x="13971" y="1617057"/>
                  </a:cubicBezTo>
                  <a:cubicBezTo>
                    <a:pt x="5025" y="1608111"/>
                    <a:pt x="0" y="1595979"/>
                    <a:pt x="0" y="1583328"/>
                  </a:cubicBezTo>
                  <a:lnTo>
                    <a:pt x="0" y="47700"/>
                  </a:lnTo>
                  <a:cubicBezTo>
                    <a:pt x="0" y="35049"/>
                    <a:pt x="5025" y="22916"/>
                    <a:pt x="13971" y="13971"/>
                  </a:cubicBezTo>
                  <a:cubicBezTo>
                    <a:pt x="22916" y="5025"/>
                    <a:pt x="35049" y="0"/>
                    <a:pt x="47700" y="0"/>
                  </a:cubicBezTo>
                  <a:close/>
                </a:path>
              </a:pathLst>
            </a:custGeom>
            <a:solidFill>
              <a:srgbClr val="FDC8D2"/>
            </a:solidFill>
            <a:ln w="66675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pPr defTabSz="609630"/>
              <a:endParaRPr lang="en-US" sz="12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-38100"/>
              <a:ext cx="3505746" cy="1669128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 defTabSz="609630">
                <a:lnSpc>
                  <a:spcPts val="1773"/>
                </a:lnSpc>
                <a:spcBef>
                  <a:spcPct val="0"/>
                </a:spcBef>
              </a:pPr>
              <a:endParaRPr sz="1200">
                <a:solidFill>
                  <a:prstClr val="black"/>
                </a:solidFill>
                <a:latin typeface="Calibri"/>
              </a:endParaRPr>
            </a:p>
          </p:txBody>
        </p:sp>
      </p:grpSp>
      <p:sp>
        <p:nvSpPr>
          <p:cNvPr id="7" name="Freeform 7"/>
          <p:cNvSpPr/>
          <p:nvPr/>
        </p:nvSpPr>
        <p:spPr>
          <a:xfrm>
            <a:off x="7870254" y="1128380"/>
            <a:ext cx="3191058" cy="4624721"/>
          </a:xfrm>
          <a:custGeom>
            <a:avLst/>
            <a:gdLst/>
            <a:ahLst/>
            <a:cxnLst/>
            <a:rect l="l" t="t" r="r" b="b"/>
            <a:pathLst>
              <a:path w="4786587" h="6937082">
                <a:moveTo>
                  <a:pt x="0" y="0"/>
                </a:moveTo>
                <a:lnTo>
                  <a:pt x="4786586" y="0"/>
                </a:lnTo>
                <a:lnTo>
                  <a:pt x="4786586" y="6937083"/>
                </a:lnTo>
                <a:lnTo>
                  <a:pt x="0" y="6937083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pPr defTabSz="609630"/>
            <a:endParaRPr lang="en-US" sz="1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9" name="Freeform 9"/>
          <p:cNvSpPr/>
          <p:nvPr/>
        </p:nvSpPr>
        <p:spPr>
          <a:xfrm>
            <a:off x="886044" y="5177586"/>
            <a:ext cx="795837" cy="937281"/>
          </a:xfrm>
          <a:custGeom>
            <a:avLst/>
            <a:gdLst/>
            <a:ahLst/>
            <a:cxnLst/>
            <a:rect l="l" t="t" r="r" b="b"/>
            <a:pathLst>
              <a:path w="1193755" h="1405921">
                <a:moveTo>
                  <a:pt x="0" y="0"/>
                </a:moveTo>
                <a:lnTo>
                  <a:pt x="1193755" y="0"/>
                </a:lnTo>
                <a:lnTo>
                  <a:pt x="1193755" y="1405921"/>
                </a:lnTo>
                <a:lnTo>
                  <a:pt x="0" y="1405921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=""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09630"/>
            <a:endParaRPr lang="en-US" sz="1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0" name="Freeform 10"/>
          <p:cNvSpPr/>
          <p:nvPr/>
        </p:nvSpPr>
        <p:spPr>
          <a:xfrm>
            <a:off x="5754786" y="1751025"/>
            <a:ext cx="682430" cy="815949"/>
          </a:xfrm>
          <a:custGeom>
            <a:avLst/>
            <a:gdLst/>
            <a:ahLst/>
            <a:cxnLst/>
            <a:rect l="l" t="t" r="r" b="b"/>
            <a:pathLst>
              <a:path w="1023645" h="1223923">
                <a:moveTo>
                  <a:pt x="0" y="0"/>
                </a:moveTo>
                <a:lnTo>
                  <a:pt x="1023644" y="0"/>
                </a:lnTo>
                <a:lnTo>
                  <a:pt x="1023644" y="1223924"/>
                </a:lnTo>
                <a:lnTo>
                  <a:pt x="0" y="1223924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=""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09630"/>
            <a:endParaRPr lang="en-US" sz="1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1" name="Freeform 11"/>
          <p:cNvSpPr/>
          <p:nvPr/>
        </p:nvSpPr>
        <p:spPr>
          <a:xfrm rot="-1398741">
            <a:off x="10212164" y="5368861"/>
            <a:ext cx="1698296" cy="768479"/>
          </a:xfrm>
          <a:custGeom>
            <a:avLst/>
            <a:gdLst/>
            <a:ahLst/>
            <a:cxnLst/>
            <a:rect l="l" t="t" r="r" b="b"/>
            <a:pathLst>
              <a:path w="2547444" h="1152718">
                <a:moveTo>
                  <a:pt x="0" y="0"/>
                </a:moveTo>
                <a:lnTo>
                  <a:pt x="2547443" y="0"/>
                </a:lnTo>
                <a:lnTo>
                  <a:pt x="2547443" y="1152719"/>
                </a:lnTo>
                <a:lnTo>
                  <a:pt x="0" y="1152719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pPr defTabSz="609630"/>
            <a:endParaRPr lang="en-US" sz="1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2" name="Freeform 12"/>
          <p:cNvSpPr/>
          <p:nvPr/>
        </p:nvSpPr>
        <p:spPr>
          <a:xfrm>
            <a:off x="11152244" y="250923"/>
            <a:ext cx="707913" cy="661013"/>
          </a:xfrm>
          <a:custGeom>
            <a:avLst/>
            <a:gdLst/>
            <a:ahLst/>
            <a:cxnLst/>
            <a:rect l="l" t="t" r="r" b="b"/>
            <a:pathLst>
              <a:path w="1061869" h="991520">
                <a:moveTo>
                  <a:pt x="0" y="0"/>
                </a:moveTo>
                <a:lnTo>
                  <a:pt x="1061868" y="0"/>
                </a:lnTo>
                <a:lnTo>
                  <a:pt x="1061868" y="991520"/>
                </a:lnTo>
                <a:lnTo>
                  <a:pt x="0" y="991520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  <p:txBody>
          <a:bodyPr/>
          <a:lstStyle/>
          <a:p>
            <a:pPr defTabSz="609630"/>
            <a:endParaRPr lang="en-US" sz="1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3" name="Freeform 13"/>
          <p:cNvSpPr/>
          <p:nvPr/>
        </p:nvSpPr>
        <p:spPr>
          <a:xfrm rot="-2213441">
            <a:off x="1780556" y="926083"/>
            <a:ext cx="1024141" cy="670347"/>
          </a:xfrm>
          <a:custGeom>
            <a:avLst/>
            <a:gdLst/>
            <a:ahLst/>
            <a:cxnLst/>
            <a:rect l="l" t="t" r="r" b="b"/>
            <a:pathLst>
              <a:path w="1536211" h="1005520">
                <a:moveTo>
                  <a:pt x="0" y="0"/>
                </a:moveTo>
                <a:lnTo>
                  <a:pt x="1536211" y="0"/>
                </a:lnTo>
                <a:lnTo>
                  <a:pt x="1536211" y="1005520"/>
                </a:lnTo>
                <a:lnTo>
                  <a:pt x="0" y="1005520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=""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09630"/>
            <a:endParaRPr lang="en-US" sz="120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2DAAD7E-2F47-7A9F-8FC2-5229DF5C2D04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41684" y="1496400"/>
            <a:ext cx="5998984" cy="3865199"/>
          </a:xfrm>
          <a:prstGeom prst="rect">
            <a:avLst/>
          </a:prstGeom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6698593" y="1836714"/>
            <a:ext cx="10191461" cy="7579899"/>
          </a:xfrm>
          <a:custGeom>
            <a:avLst/>
            <a:gdLst/>
            <a:ahLst/>
            <a:cxnLst/>
            <a:rect l="l" t="t" r="r" b="b"/>
            <a:pathLst>
              <a:path w="15287192" h="11369849">
                <a:moveTo>
                  <a:pt x="0" y="0"/>
                </a:moveTo>
                <a:lnTo>
                  <a:pt x="15287192" y="0"/>
                </a:lnTo>
                <a:lnTo>
                  <a:pt x="15287192" y="11369849"/>
                </a:lnTo>
                <a:lnTo>
                  <a:pt x="0" y="1136984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50000"/>
              <a:extLs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Freeform 3"/>
          <p:cNvSpPr/>
          <p:nvPr/>
        </p:nvSpPr>
        <p:spPr>
          <a:xfrm>
            <a:off x="7716641" y="-3789949"/>
            <a:ext cx="10191461" cy="7579899"/>
          </a:xfrm>
          <a:custGeom>
            <a:avLst/>
            <a:gdLst/>
            <a:ahLst/>
            <a:cxnLst/>
            <a:rect l="l" t="t" r="r" b="b"/>
            <a:pathLst>
              <a:path w="15287192" h="11369849">
                <a:moveTo>
                  <a:pt x="0" y="0"/>
                </a:moveTo>
                <a:lnTo>
                  <a:pt x="15287191" y="0"/>
                </a:lnTo>
                <a:lnTo>
                  <a:pt x="15287191" y="11369848"/>
                </a:lnTo>
                <a:lnTo>
                  <a:pt x="0" y="1136984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50000"/>
              <a:extLs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4" name="Group 4"/>
          <p:cNvGrpSpPr/>
          <p:nvPr/>
        </p:nvGrpSpPr>
        <p:grpSpPr>
          <a:xfrm>
            <a:off x="785837" y="1013789"/>
            <a:ext cx="10820400" cy="5034128"/>
            <a:chOff x="0" y="0"/>
            <a:chExt cx="3505746" cy="1631028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3505746" cy="1631028"/>
            </a:xfrm>
            <a:custGeom>
              <a:avLst/>
              <a:gdLst/>
              <a:ahLst/>
              <a:cxnLst/>
              <a:rect l="l" t="t" r="r" b="b"/>
              <a:pathLst>
                <a:path w="3505746" h="1631028">
                  <a:moveTo>
                    <a:pt x="47700" y="0"/>
                  </a:moveTo>
                  <a:lnTo>
                    <a:pt x="3458046" y="0"/>
                  </a:lnTo>
                  <a:cubicBezTo>
                    <a:pt x="3470697" y="0"/>
                    <a:pt x="3482829" y="5025"/>
                    <a:pt x="3491775" y="13971"/>
                  </a:cubicBezTo>
                  <a:cubicBezTo>
                    <a:pt x="3500720" y="22916"/>
                    <a:pt x="3505746" y="35049"/>
                    <a:pt x="3505746" y="47700"/>
                  </a:cubicBezTo>
                  <a:lnTo>
                    <a:pt x="3505746" y="1583328"/>
                  </a:lnTo>
                  <a:cubicBezTo>
                    <a:pt x="3505746" y="1595979"/>
                    <a:pt x="3500720" y="1608111"/>
                    <a:pt x="3491775" y="1617057"/>
                  </a:cubicBezTo>
                  <a:cubicBezTo>
                    <a:pt x="3482829" y="1626002"/>
                    <a:pt x="3470697" y="1631028"/>
                    <a:pt x="3458046" y="1631028"/>
                  </a:cubicBezTo>
                  <a:lnTo>
                    <a:pt x="47700" y="1631028"/>
                  </a:lnTo>
                  <a:cubicBezTo>
                    <a:pt x="35049" y="1631028"/>
                    <a:pt x="22916" y="1626002"/>
                    <a:pt x="13971" y="1617057"/>
                  </a:cubicBezTo>
                  <a:cubicBezTo>
                    <a:pt x="5025" y="1608111"/>
                    <a:pt x="0" y="1595979"/>
                    <a:pt x="0" y="1583328"/>
                  </a:cubicBezTo>
                  <a:lnTo>
                    <a:pt x="0" y="47700"/>
                  </a:lnTo>
                  <a:cubicBezTo>
                    <a:pt x="0" y="35049"/>
                    <a:pt x="5025" y="22916"/>
                    <a:pt x="13971" y="13971"/>
                  </a:cubicBezTo>
                  <a:cubicBezTo>
                    <a:pt x="22916" y="5025"/>
                    <a:pt x="35049" y="0"/>
                    <a:pt x="47700" y="0"/>
                  </a:cubicBezTo>
                  <a:close/>
                </a:path>
              </a:pathLst>
            </a:custGeom>
            <a:solidFill>
              <a:srgbClr val="FDC8D2"/>
            </a:solidFill>
            <a:ln w="66675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-38100"/>
              <a:ext cx="3505746" cy="1669128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marL="0" marR="0" lvl="0" indent="0" algn="ctr" defTabSz="609630" rtl="0" eaLnBrk="1" fontAlgn="auto" latinLnBrk="0" hangingPunct="1">
                <a:lnSpc>
                  <a:spcPts val="1773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9" name="Freeform 9"/>
          <p:cNvSpPr/>
          <p:nvPr/>
        </p:nvSpPr>
        <p:spPr>
          <a:xfrm>
            <a:off x="886044" y="5177586"/>
            <a:ext cx="795837" cy="937281"/>
          </a:xfrm>
          <a:custGeom>
            <a:avLst/>
            <a:gdLst/>
            <a:ahLst/>
            <a:cxnLst/>
            <a:rect l="l" t="t" r="r" b="b"/>
            <a:pathLst>
              <a:path w="1193755" h="1405921">
                <a:moveTo>
                  <a:pt x="0" y="0"/>
                </a:moveTo>
                <a:lnTo>
                  <a:pt x="1193755" y="0"/>
                </a:lnTo>
                <a:lnTo>
                  <a:pt x="1193755" y="1405921"/>
                </a:lnTo>
                <a:lnTo>
                  <a:pt x="0" y="1405921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=""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Freeform 10"/>
          <p:cNvSpPr/>
          <p:nvPr/>
        </p:nvSpPr>
        <p:spPr>
          <a:xfrm>
            <a:off x="1036674" y="1610591"/>
            <a:ext cx="682430" cy="815949"/>
          </a:xfrm>
          <a:custGeom>
            <a:avLst/>
            <a:gdLst/>
            <a:ahLst/>
            <a:cxnLst/>
            <a:rect l="l" t="t" r="r" b="b"/>
            <a:pathLst>
              <a:path w="1023645" h="1223923">
                <a:moveTo>
                  <a:pt x="0" y="0"/>
                </a:moveTo>
                <a:lnTo>
                  <a:pt x="1023644" y="0"/>
                </a:lnTo>
                <a:lnTo>
                  <a:pt x="1023644" y="1223924"/>
                </a:lnTo>
                <a:lnTo>
                  <a:pt x="0" y="1223924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=""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" name="Freeform 11"/>
          <p:cNvSpPr/>
          <p:nvPr/>
        </p:nvSpPr>
        <p:spPr>
          <a:xfrm rot="-1398741">
            <a:off x="10212164" y="5368861"/>
            <a:ext cx="1698296" cy="768479"/>
          </a:xfrm>
          <a:custGeom>
            <a:avLst/>
            <a:gdLst/>
            <a:ahLst/>
            <a:cxnLst/>
            <a:rect l="l" t="t" r="r" b="b"/>
            <a:pathLst>
              <a:path w="2547444" h="1152718">
                <a:moveTo>
                  <a:pt x="0" y="0"/>
                </a:moveTo>
                <a:lnTo>
                  <a:pt x="2547443" y="0"/>
                </a:lnTo>
                <a:lnTo>
                  <a:pt x="2547443" y="1152719"/>
                </a:lnTo>
                <a:lnTo>
                  <a:pt x="0" y="1152719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" name="Freeform 12"/>
          <p:cNvSpPr/>
          <p:nvPr/>
        </p:nvSpPr>
        <p:spPr>
          <a:xfrm>
            <a:off x="11152244" y="250923"/>
            <a:ext cx="707913" cy="661013"/>
          </a:xfrm>
          <a:custGeom>
            <a:avLst/>
            <a:gdLst/>
            <a:ahLst/>
            <a:cxnLst/>
            <a:rect l="l" t="t" r="r" b="b"/>
            <a:pathLst>
              <a:path w="1061869" h="991520">
                <a:moveTo>
                  <a:pt x="0" y="0"/>
                </a:moveTo>
                <a:lnTo>
                  <a:pt x="1061868" y="0"/>
                </a:lnTo>
                <a:lnTo>
                  <a:pt x="1061868" y="991520"/>
                </a:lnTo>
                <a:lnTo>
                  <a:pt x="0" y="991520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" name="Freeform 13"/>
          <p:cNvSpPr/>
          <p:nvPr/>
        </p:nvSpPr>
        <p:spPr>
          <a:xfrm rot="-2213441">
            <a:off x="1780556" y="926083"/>
            <a:ext cx="1024141" cy="670347"/>
          </a:xfrm>
          <a:custGeom>
            <a:avLst/>
            <a:gdLst/>
            <a:ahLst/>
            <a:cxnLst/>
            <a:rect l="l" t="t" r="r" b="b"/>
            <a:pathLst>
              <a:path w="1536211" h="1005520">
                <a:moveTo>
                  <a:pt x="0" y="0"/>
                </a:moveTo>
                <a:lnTo>
                  <a:pt x="1536211" y="0"/>
                </a:lnTo>
                <a:lnTo>
                  <a:pt x="1536211" y="1005520"/>
                </a:lnTo>
                <a:lnTo>
                  <a:pt x="0" y="1005520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=""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" name="Freeform 4">
            <a:extLst>
              <a:ext uri="{FF2B5EF4-FFF2-40B4-BE49-F238E27FC236}">
                <a16:creationId xmlns:a16="http://schemas.microsoft.com/office/drawing/2014/main" id="{FFB8C3C1-BB28-B966-E4A4-B320F8391FDF}"/>
              </a:ext>
            </a:extLst>
          </p:cNvPr>
          <p:cNvSpPr/>
          <p:nvPr/>
        </p:nvSpPr>
        <p:spPr>
          <a:xfrm flipH="1">
            <a:off x="1121188" y="2515077"/>
            <a:ext cx="2086701" cy="3446729"/>
          </a:xfrm>
          <a:custGeom>
            <a:avLst/>
            <a:gdLst/>
            <a:ahLst/>
            <a:cxnLst/>
            <a:rect l="l" t="t" r="r" b="b"/>
            <a:pathLst>
              <a:path w="4073292" h="6593883">
                <a:moveTo>
                  <a:pt x="4073292" y="0"/>
                </a:moveTo>
                <a:lnTo>
                  <a:pt x="0" y="0"/>
                </a:lnTo>
                <a:lnTo>
                  <a:pt x="0" y="6593883"/>
                </a:lnTo>
                <a:lnTo>
                  <a:pt x="4073292" y="6593883"/>
                </a:lnTo>
                <a:lnTo>
                  <a:pt x="4073292" y="0"/>
                </a:lnTo>
                <a:close/>
              </a:path>
            </a:pathLst>
          </a:custGeom>
          <a:blipFill>
            <a:blip r:embed="rId12"/>
            <a:stretch>
              <a:fillRect l="-6032"/>
            </a:stretch>
          </a:blipFill>
        </p:spPr>
        <p:txBody>
          <a:bodyPr/>
          <a:lstStyle/>
          <a:p>
            <a:pPr defTabSz="609630"/>
            <a:endParaRPr lang="en-US" sz="1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" name="Speech Bubble: Rectangle with Corners Rounded 6">
            <a:extLst>
              <a:ext uri="{FF2B5EF4-FFF2-40B4-BE49-F238E27FC236}">
                <a16:creationId xmlns:a16="http://schemas.microsoft.com/office/drawing/2014/main" id="{1F8E8068-897F-9441-AA1B-928E56319A60}"/>
              </a:ext>
            </a:extLst>
          </p:cNvPr>
          <p:cNvSpPr/>
          <p:nvPr/>
        </p:nvSpPr>
        <p:spPr>
          <a:xfrm>
            <a:off x="7275737" y="2399575"/>
            <a:ext cx="4144459" cy="3145463"/>
          </a:xfrm>
          <a:prstGeom prst="wedgeRoundRectCallout">
            <a:avLst>
              <a:gd name="adj1" fmla="val 49982"/>
              <a:gd name="adj2" fmla="val 21765"/>
              <a:gd name="adj3" fmla="val 16667"/>
            </a:avLst>
          </a:prstGeom>
          <a:solidFill>
            <a:schemeClr val="bg1"/>
          </a:solidFill>
          <a:ln w="38100">
            <a:solidFill>
              <a:srgbClr val="E34264"/>
            </a:solidFill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3600" b="1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Hình</a:t>
            </a:r>
            <a:r>
              <a:rPr lang="en-US" sz="3600" b="1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từ</a:t>
            </a:r>
            <a:r>
              <a:rPr lang="en-US" sz="3600" b="1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giác</a:t>
            </a:r>
            <a:r>
              <a:rPr lang="en-US" sz="3600" b="1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có</a:t>
            </a:r>
            <a:r>
              <a:rPr lang="en-US" sz="3600" b="1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hai</a:t>
            </a:r>
            <a:r>
              <a:rPr lang="en-US" sz="3600" b="1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cặp</a:t>
            </a:r>
            <a:r>
              <a:rPr lang="en-US" sz="3600" b="1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cạnh</a:t>
            </a:r>
            <a:r>
              <a:rPr lang="en-US" sz="3600" b="1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đối</a:t>
            </a:r>
            <a:r>
              <a:rPr lang="en-US" sz="3600" b="1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diện</a:t>
            </a:r>
            <a:r>
              <a:rPr lang="en-US" sz="3600" b="1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song </a:t>
            </a:r>
            <a:r>
              <a:rPr lang="en-US" sz="3600" b="1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song</a:t>
            </a:r>
            <a:r>
              <a:rPr lang="en-US" sz="3600" b="1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và</a:t>
            </a:r>
            <a:r>
              <a:rPr lang="en-US" sz="3600" b="1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bằng</a:t>
            </a:r>
            <a:r>
              <a:rPr lang="en-US" sz="3600" b="1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nhau</a:t>
            </a:r>
            <a:r>
              <a:rPr lang="en-US" sz="3600" b="1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là</a:t>
            </a:r>
            <a:r>
              <a:rPr lang="en-US" sz="3600" b="1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hình</a:t>
            </a:r>
            <a:r>
              <a:rPr lang="en-US" sz="3600" b="1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bình</a:t>
            </a:r>
            <a:r>
              <a:rPr lang="en-US" sz="3600" b="1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hành</a:t>
            </a:r>
            <a:endParaRPr lang="en-US" sz="3600" b="1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603A46C-EE66-4AC6-3A74-EB27CF7316E5}"/>
              </a:ext>
            </a:extLst>
          </p:cNvPr>
          <p:cNvPicPr>
            <a:picLocks noChangeAspect="1"/>
          </p:cNvPicPr>
          <p:nvPr/>
        </p:nvPicPr>
        <p:blipFill rotWithShape="1">
          <a:blip r:embed="rId13"/>
          <a:srcRect l="6917" t="6677" r="5273" b="1066"/>
          <a:stretch/>
        </p:blipFill>
        <p:spPr>
          <a:xfrm>
            <a:off x="3569877" y="3140265"/>
            <a:ext cx="3345537" cy="1977185"/>
          </a:xfrm>
          <a:prstGeom prst="rect">
            <a:avLst/>
          </a:prstGeom>
        </p:spPr>
      </p:pic>
      <p:sp>
        <p:nvSpPr>
          <p:cNvPr id="16" name="Speech Bubble: Rectangle with Corners Rounded 15">
            <a:extLst>
              <a:ext uri="{FF2B5EF4-FFF2-40B4-BE49-F238E27FC236}">
                <a16:creationId xmlns:a16="http://schemas.microsoft.com/office/drawing/2014/main" id="{BAA40418-D345-BF97-0D8B-7C4ED291E6E5}"/>
              </a:ext>
            </a:extLst>
          </p:cNvPr>
          <p:cNvSpPr/>
          <p:nvPr/>
        </p:nvSpPr>
        <p:spPr>
          <a:xfrm>
            <a:off x="2524703" y="1502737"/>
            <a:ext cx="8981497" cy="871659"/>
          </a:xfrm>
          <a:prstGeom prst="wedgeRoundRectCallout">
            <a:avLst>
              <a:gd name="adj1" fmla="val -46850"/>
              <a:gd name="adj2" fmla="val 87071"/>
              <a:gd name="adj3" fmla="val 16667"/>
            </a:avLst>
          </a:prstGeom>
          <a:solidFill>
            <a:schemeClr val="bg1"/>
          </a:solidFill>
          <a:ln w="38100">
            <a:solidFill>
              <a:srgbClr val="E3426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Dấu</a:t>
            </a:r>
            <a:r>
              <a:rPr lang="en-US" sz="3600" b="1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hiệu</a:t>
            </a:r>
            <a:r>
              <a:rPr lang="en-US" sz="3600" b="1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nhận</a:t>
            </a:r>
            <a:r>
              <a:rPr lang="en-US" sz="3600" b="1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biết</a:t>
            </a:r>
            <a:r>
              <a:rPr lang="en-US" sz="3600" b="1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hình</a:t>
            </a:r>
            <a:r>
              <a:rPr lang="en-US" sz="3600" b="1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bình</a:t>
            </a:r>
            <a:r>
              <a:rPr lang="en-US" sz="3600" b="1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hành</a:t>
            </a:r>
            <a:r>
              <a:rPr lang="en-US" sz="3600" b="1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là</a:t>
            </a:r>
            <a:r>
              <a:rPr lang="en-US" sz="3600" b="1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gì</a:t>
            </a:r>
            <a:r>
              <a:rPr lang="en-US" sz="3600" b="1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403538560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6698593" y="1836714"/>
            <a:ext cx="10191461" cy="7579899"/>
          </a:xfrm>
          <a:custGeom>
            <a:avLst/>
            <a:gdLst/>
            <a:ahLst/>
            <a:cxnLst/>
            <a:rect l="l" t="t" r="r" b="b"/>
            <a:pathLst>
              <a:path w="15287192" h="11369849">
                <a:moveTo>
                  <a:pt x="0" y="0"/>
                </a:moveTo>
                <a:lnTo>
                  <a:pt x="15287192" y="0"/>
                </a:lnTo>
                <a:lnTo>
                  <a:pt x="15287192" y="11369849"/>
                </a:lnTo>
                <a:lnTo>
                  <a:pt x="0" y="1136984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50000"/>
              <a:extLs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Freeform 3"/>
          <p:cNvSpPr/>
          <p:nvPr/>
        </p:nvSpPr>
        <p:spPr>
          <a:xfrm>
            <a:off x="7716641" y="-3789949"/>
            <a:ext cx="10191461" cy="7579899"/>
          </a:xfrm>
          <a:custGeom>
            <a:avLst/>
            <a:gdLst/>
            <a:ahLst/>
            <a:cxnLst/>
            <a:rect l="l" t="t" r="r" b="b"/>
            <a:pathLst>
              <a:path w="15287192" h="11369849">
                <a:moveTo>
                  <a:pt x="0" y="0"/>
                </a:moveTo>
                <a:lnTo>
                  <a:pt x="15287191" y="0"/>
                </a:lnTo>
                <a:lnTo>
                  <a:pt x="15287191" y="11369848"/>
                </a:lnTo>
                <a:lnTo>
                  <a:pt x="0" y="1136984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50000"/>
              <a:extLs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4" name="Group 4"/>
          <p:cNvGrpSpPr/>
          <p:nvPr/>
        </p:nvGrpSpPr>
        <p:grpSpPr>
          <a:xfrm>
            <a:off x="785837" y="1013789"/>
            <a:ext cx="10820400" cy="5034128"/>
            <a:chOff x="0" y="0"/>
            <a:chExt cx="3505746" cy="1631028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3505746" cy="1631028"/>
            </a:xfrm>
            <a:custGeom>
              <a:avLst/>
              <a:gdLst/>
              <a:ahLst/>
              <a:cxnLst/>
              <a:rect l="l" t="t" r="r" b="b"/>
              <a:pathLst>
                <a:path w="3505746" h="1631028">
                  <a:moveTo>
                    <a:pt x="47700" y="0"/>
                  </a:moveTo>
                  <a:lnTo>
                    <a:pt x="3458046" y="0"/>
                  </a:lnTo>
                  <a:cubicBezTo>
                    <a:pt x="3470697" y="0"/>
                    <a:pt x="3482829" y="5025"/>
                    <a:pt x="3491775" y="13971"/>
                  </a:cubicBezTo>
                  <a:cubicBezTo>
                    <a:pt x="3500720" y="22916"/>
                    <a:pt x="3505746" y="35049"/>
                    <a:pt x="3505746" y="47700"/>
                  </a:cubicBezTo>
                  <a:lnTo>
                    <a:pt x="3505746" y="1583328"/>
                  </a:lnTo>
                  <a:cubicBezTo>
                    <a:pt x="3505746" y="1595979"/>
                    <a:pt x="3500720" y="1608111"/>
                    <a:pt x="3491775" y="1617057"/>
                  </a:cubicBezTo>
                  <a:cubicBezTo>
                    <a:pt x="3482829" y="1626002"/>
                    <a:pt x="3470697" y="1631028"/>
                    <a:pt x="3458046" y="1631028"/>
                  </a:cubicBezTo>
                  <a:lnTo>
                    <a:pt x="47700" y="1631028"/>
                  </a:lnTo>
                  <a:cubicBezTo>
                    <a:pt x="35049" y="1631028"/>
                    <a:pt x="22916" y="1626002"/>
                    <a:pt x="13971" y="1617057"/>
                  </a:cubicBezTo>
                  <a:cubicBezTo>
                    <a:pt x="5025" y="1608111"/>
                    <a:pt x="0" y="1595979"/>
                    <a:pt x="0" y="1583328"/>
                  </a:cubicBezTo>
                  <a:lnTo>
                    <a:pt x="0" y="47700"/>
                  </a:lnTo>
                  <a:cubicBezTo>
                    <a:pt x="0" y="35049"/>
                    <a:pt x="5025" y="22916"/>
                    <a:pt x="13971" y="13971"/>
                  </a:cubicBezTo>
                  <a:cubicBezTo>
                    <a:pt x="22916" y="5025"/>
                    <a:pt x="35049" y="0"/>
                    <a:pt x="47700" y="0"/>
                  </a:cubicBezTo>
                  <a:close/>
                </a:path>
              </a:pathLst>
            </a:custGeom>
            <a:solidFill>
              <a:srgbClr val="FDC8D2"/>
            </a:solidFill>
            <a:ln w="66675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-38100"/>
              <a:ext cx="3505746" cy="1669128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marL="0" marR="0" lvl="0" indent="0" algn="ctr" defTabSz="609630" rtl="0" eaLnBrk="1" fontAlgn="auto" latinLnBrk="0" hangingPunct="1">
                <a:lnSpc>
                  <a:spcPts val="1773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9" name="Freeform 9"/>
          <p:cNvSpPr/>
          <p:nvPr/>
        </p:nvSpPr>
        <p:spPr>
          <a:xfrm>
            <a:off x="886044" y="5177586"/>
            <a:ext cx="795837" cy="937281"/>
          </a:xfrm>
          <a:custGeom>
            <a:avLst/>
            <a:gdLst/>
            <a:ahLst/>
            <a:cxnLst/>
            <a:rect l="l" t="t" r="r" b="b"/>
            <a:pathLst>
              <a:path w="1193755" h="1405921">
                <a:moveTo>
                  <a:pt x="0" y="0"/>
                </a:moveTo>
                <a:lnTo>
                  <a:pt x="1193755" y="0"/>
                </a:lnTo>
                <a:lnTo>
                  <a:pt x="1193755" y="1405921"/>
                </a:lnTo>
                <a:lnTo>
                  <a:pt x="0" y="1405921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=""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Freeform 10"/>
          <p:cNvSpPr/>
          <p:nvPr/>
        </p:nvSpPr>
        <p:spPr>
          <a:xfrm>
            <a:off x="1036674" y="1610591"/>
            <a:ext cx="682430" cy="815949"/>
          </a:xfrm>
          <a:custGeom>
            <a:avLst/>
            <a:gdLst/>
            <a:ahLst/>
            <a:cxnLst/>
            <a:rect l="l" t="t" r="r" b="b"/>
            <a:pathLst>
              <a:path w="1023645" h="1223923">
                <a:moveTo>
                  <a:pt x="0" y="0"/>
                </a:moveTo>
                <a:lnTo>
                  <a:pt x="1023644" y="0"/>
                </a:lnTo>
                <a:lnTo>
                  <a:pt x="1023644" y="1223924"/>
                </a:lnTo>
                <a:lnTo>
                  <a:pt x="0" y="1223924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=""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" name="Freeform 11"/>
          <p:cNvSpPr/>
          <p:nvPr/>
        </p:nvSpPr>
        <p:spPr>
          <a:xfrm rot="-1398741">
            <a:off x="10212164" y="5368861"/>
            <a:ext cx="1698296" cy="768479"/>
          </a:xfrm>
          <a:custGeom>
            <a:avLst/>
            <a:gdLst/>
            <a:ahLst/>
            <a:cxnLst/>
            <a:rect l="l" t="t" r="r" b="b"/>
            <a:pathLst>
              <a:path w="2547444" h="1152718">
                <a:moveTo>
                  <a:pt x="0" y="0"/>
                </a:moveTo>
                <a:lnTo>
                  <a:pt x="2547443" y="0"/>
                </a:lnTo>
                <a:lnTo>
                  <a:pt x="2547443" y="1152719"/>
                </a:lnTo>
                <a:lnTo>
                  <a:pt x="0" y="1152719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" name="Freeform 12"/>
          <p:cNvSpPr/>
          <p:nvPr/>
        </p:nvSpPr>
        <p:spPr>
          <a:xfrm>
            <a:off x="11152244" y="250923"/>
            <a:ext cx="707913" cy="661013"/>
          </a:xfrm>
          <a:custGeom>
            <a:avLst/>
            <a:gdLst/>
            <a:ahLst/>
            <a:cxnLst/>
            <a:rect l="l" t="t" r="r" b="b"/>
            <a:pathLst>
              <a:path w="1061869" h="991520">
                <a:moveTo>
                  <a:pt x="0" y="0"/>
                </a:moveTo>
                <a:lnTo>
                  <a:pt x="1061868" y="0"/>
                </a:lnTo>
                <a:lnTo>
                  <a:pt x="1061868" y="991520"/>
                </a:lnTo>
                <a:lnTo>
                  <a:pt x="0" y="991520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" name="Freeform 13"/>
          <p:cNvSpPr/>
          <p:nvPr/>
        </p:nvSpPr>
        <p:spPr>
          <a:xfrm rot="-2213441">
            <a:off x="1780556" y="926083"/>
            <a:ext cx="1024141" cy="670347"/>
          </a:xfrm>
          <a:custGeom>
            <a:avLst/>
            <a:gdLst/>
            <a:ahLst/>
            <a:cxnLst/>
            <a:rect l="l" t="t" r="r" b="b"/>
            <a:pathLst>
              <a:path w="1536211" h="1005520">
                <a:moveTo>
                  <a:pt x="0" y="0"/>
                </a:moveTo>
                <a:lnTo>
                  <a:pt x="1536211" y="0"/>
                </a:lnTo>
                <a:lnTo>
                  <a:pt x="1536211" y="1005520"/>
                </a:lnTo>
                <a:lnTo>
                  <a:pt x="0" y="1005520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=""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" name="Freeform 4">
            <a:extLst>
              <a:ext uri="{FF2B5EF4-FFF2-40B4-BE49-F238E27FC236}">
                <a16:creationId xmlns:a16="http://schemas.microsoft.com/office/drawing/2014/main" id="{FFB8C3C1-BB28-B966-E4A4-B320F8391FDF}"/>
              </a:ext>
            </a:extLst>
          </p:cNvPr>
          <p:cNvSpPr/>
          <p:nvPr/>
        </p:nvSpPr>
        <p:spPr>
          <a:xfrm flipH="1">
            <a:off x="1121188" y="2515077"/>
            <a:ext cx="2086701" cy="3446729"/>
          </a:xfrm>
          <a:custGeom>
            <a:avLst/>
            <a:gdLst/>
            <a:ahLst/>
            <a:cxnLst/>
            <a:rect l="l" t="t" r="r" b="b"/>
            <a:pathLst>
              <a:path w="4073292" h="6593883">
                <a:moveTo>
                  <a:pt x="4073292" y="0"/>
                </a:moveTo>
                <a:lnTo>
                  <a:pt x="0" y="0"/>
                </a:lnTo>
                <a:lnTo>
                  <a:pt x="0" y="6593883"/>
                </a:lnTo>
                <a:lnTo>
                  <a:pt x="4073292" y="6593883"/>
                </a:lnTo>
                <a:lnTo>
                  <a:pt x="4073292" y="0"/>
                </a:lnTo>
                <a:close/>
              </a:path>
            </a:pathLst>
          </a:custGeom>
          <a:blipFill>
            <a:blip r:embed="rId12"/>
            <a:stretch>
              <a:fillRect l="-6032"/>
            </a:stretch>
          </a:blipFill>
        </p:spPr>
        <p:txBody>
          <a:bodyPr/>
          <a:lstStyle/>
          <a:p>
            <a:pPr defTabSz="609630"/>
            <a:endParaRPr lang="en-US" sz="1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6" name="Speech Bubble: Rectangle with Corners Rounded 15">
            <a:extLst>
              <a:ext uri="{FF2B5EF4-FFF2-40B4-BE49-F238E27FC236}">
                <a16:creationId xmlns:a16="http://schemas.microsoft.com/office/drawing/2014/main" id="{9D0E18A6-963E-1029-F269-69558B03C8A1}"/>
              </a:ext>
            </a:extLst>
          </p:cNvPr>
          <p:cNvSpPr/>
          <p:nvPr/>
        </p:nvSpPr>
        <p:spPr>
          <a:xfrm>
            <a:off x="7046939" y="2580900"/>
            <a:ext cx="4427773" cy="2955688"/>
          </a:xfrm>
          <a:prstGeom prst="wedgeRoundRectCallout">
            <a:avLst>
              <a:gd name="adj1" fmla="val 49982"/>
              <a:gd name="adj2" fmla="val 21765"/>
              <a:gd name="adj3" fmla="val 16667"/>
            </a:avLst>
          </a:prstGeom>
          <a:solidFill>
            <a:schemeClr val="bg1"/>
          </a:solidFill>
          <a:ln w="38100">
            <a:solidFill>
              <a:srgbClr val="E34264"/>
            </a:solidFill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3600" b="1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Hình</a:t>
            </a:r>
            <a:r>
              <a:rPr lang="en-US" sz="3600" b="1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từ</a:t>
            </a:r>
            <a:r>
              <a:rPr lang="en-US" sz="3600" b="1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giác</a:t>
            </a:r>
            <a:r>
              <a:rPr lang="en-US" sz="3600" b="1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có</a:t>
            </a:r>
            <a:r>
              <a:rPr lang="en-US" sz="3600" b="1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hai</a:t>
            </a:r>
            <a:r>
              <a:rPr lang="en-US" sz="3600" b="1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cặp</a:t>
            </a:r>
            <a:r>
              <a:rPr lang="en-US" sz="3600" b="1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cạnh</a:t>
            </a:r>
            <a:r>
              <a:rPr lang="en-US" sz="3600" b="1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đối</a:t>
            </a:r>
            <a:r>
              <a:rPr lang="en-US" sz="3600" b="1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diện</a:t>
            </a:r>
            <a:r>
              <a:rPr lang="en-US" sz="3600" b="1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song </a:t>
            </a:r>
            <a:r>
              <a:rPr lang="en-US" sz="3600" b="1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song</a:t>
            </a:r>
            <a:r>
              <a:rPr lang="en-US" sz="3600" b="1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và</a:t>
            </a:r>
            <a:r>
              <a:rPr lang="en-US" sz="3600" b="1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4 </a:t>
            </a:r>
            <a:r>
              <a:rPr lang="en-US" sz="3600" b="1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cạnh</a:t>
            </a:r>
            <a:r>
              <a:rPr lang="en-US" sz="3600" b="1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bằng</a:t>
            </a:r>
            <a:r>
              <a:rPr lang="en-US" sz="3600" b="1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nhau</a:t>
            </a:r>
            <a:r>
              <a:rPr lang="en-US" sz="3600" b="1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là</a:t>
            </a:r>
            <a:r>
              <a:rPr lang="en-US" sz="3600" b="1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hình</a:t>
            </a:r>
            <a:r>
              <a:rPr lang="en-US" sz="3600" b="1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bình</a:t>
            </a:r>
            <a:r>
              <a:rPr lang="en-US" sz="3600" b="1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thoi</a:t>
            </a:r>
            <a:endParaRPr lang="en-US" sz="3600" b="1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D3CA1219-8E51-2959-4048-A859A232D438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084572" y="3273475"/>
            <a:ext cx="3830842" cy="1929932"/>
          </a:xfrm>
          <a:prstGeom prst="rect">
            <a:avLst/>
          </a:prstGeom>
        </p:spPr>
      </p:pic>
      <p:sp>
        <p:nvSpPr>
          <p:cNvPr id="19" name="Speech Bubble: Rectangle with Corners Rounded 18">
            <a:extLst>
              <a:ext uri="{FF2B5EF4-FFF2-40B4-BE49-F238E27FC236}">
                <a16:creationId xmlns:a16="http://schemas.microsoft.com/office/drawing/2014/main" id="{CA539E2F-5EC5-6343-DFBF-394CEBF0D4B1}"/>
              </a:ext>
            </a:extLst>
          </p:cNvPr>
          <p:cNvSpPr/>
          <p:nvPr/>
        </p:nvSpPr>
        <p:spPr>
          <a:xfrm>
            <a:off x="2424666" y="1338140"/>
            <a:ext cx="8981497" cy="871659"/>
          </a:xfrm>
          <a:prstGeom prst="wedgeRoundRectCallout">
            <a:avLst>
              <a:gd name="adj1" fmla="val -46850"/>
              <a:gd name="adj2" fmla="val 87071"/>
              <a:gd name="adj3" fmla="val 16667"/>
            </a:avLst>
          </a:prstGeom>
          <a:solidFill>
            <a:schemeClr val="bg1"/>
          </a:solidFill>
          <a:ln w="38100">
            <a:solidFill>
              <a:srgbClr val="E3426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Dấu</a:t>
            </a:r>
            <a:r>
              <a:rPr lang="en-US" sz="3600" b="1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hiệu</a:t>
            </a:r>
            <a:r>
              <a:rPr lang="en-US" sz="3600" b="1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nhận</a:t>
            </a:r>
            <a:r>
              <a:rPr lang="en-US" sz="3600" b="1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biết</a:t>
            </a:r>
            <a:r>
              <a:rPr lang="en-US" sz="3600" b="1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hình</a:t>
            </a:r>
            <a:r>
              <a:rPr lang="en-US" sz="3600" b="1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thoi</a:t>
            </a:r>
            <a:r>
              <a:rPr lang="en-US" sz="3600" b="1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là</a:t>
            </a:r>
            <a:r>
              <a:rPr lang="en-US" sz="3600" b="1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gì</a:t>
            </a:r>
            <a:r>
              <a:rPr lang="en-US" sz="3600" b="1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16697642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9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5669642" y="3789950"/>
            <a:ext cx="10191461" cy="7579899"/>
          </a:xfrm>
          <a:custGeom>
            <a:avLst/>
            <a:gdLst/>
            <a:ahLst/>
            <a:cxnLst/>
            <a:rect l="l" t="t" r="r" b="b"/>
            <a:pathLst>
              <a:path w="15287192" h="11369849">
                <a:moveTo>
                  <a:pt x="0" y="0"/>
                </a:moveTo>
                <a:lnTo>
                  <a:pt x="15287192" y="0"/>
                </a:lnTo>
                <a:lnTo>
                  <a:pt x="15287192" y="11369849"/>
                </a:lnTo>
                <a:lnTo>
                  <a:pt x="0" y="1136984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50000"/>
              <a:extLs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Freeform 3"/>
          <p:cNvSpPr/>
          <p:nvPr/>
        </p:nvSpPr>
        <p:spPr>
          <a:xfrm>
            <a:off x="7716641" y="-3789949"/>
            <a:ext cx="10191461" cy="7579899"/>
          </a:xfrm>
          <a:custGeom>
            <a:avLst/>
            <a:gdLst/>
            <a:ahLst/>
            <a:cxnLst/>
            <a:rect l="l" t="t" r="r" b="b"/>
            <a:pathLst>
              <a:path w="15287192" h="11369849">
                <a:moveTo>
                  <a:pt x="0" y="0"/>
                </a:moveTo>
                <a:lnTo>
                  <a:pt x="15287191" y="0"/>
                </a:lnTo>
                <a:lnTo>
                  <a:pt x="15287191" y="11369848"/>
                </a:lnTo>
                <a:lnTo>
                  <a:pt x="0" y="1136984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50000"/>
              <a:extLs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4" name="Group 4"/>
          <p:cNvGrpSpPr/>
          <p:nvPr/>
        </p:nvGrpSpPr>
        <p:grpSpPr>
          <a:xfrm>
            <a:off x="523769" y="833413"/>
            <a:ext cx="10820400" cy="5034128"/>
            <a:chOff x="0" y="0"/>
            <a:chExt cx="3505746" cy="1631028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3505746" cy="1631028"/>
            </a:xfrm>
            <a:custGeom>
              <a:avLst/>
              <a:gdLst/>
              <a:ahLst/>
              <a:cxnLst/>
              <a:rect l="l" t="t" r="r" b="b"/>
              <a:pathLst>
                <a:path w="3505746" h="1631028">
                  <a:moveTo>
                    <a:pt x="47700" y="0"/>
                  </a:moveTo>
                  <a:lnTo>
                    <a:pt x="3458046" y="0"/>
                  </a:lnTo>
                  <a:cubicBezTo>
                    <a:pt x="3470697" y="0"/>
                    <a:pt x="3482829" y="5025"/>
                    <a:pt x="3491775" y="13971"/>
                  </a:cubicBezTo>
                  <a:cubicBezTo>
                    <a:pt x="3500720" y="22916"/>
                    <a:pt x="3505746" y="35049"/>
                    <a:pt x="3505746" y="47700"/>
                  </a:cubicBezTo>
                  <a:lnTo>
                    <a:pt x="3505746" y="1583328"/>
                  </a:lnTo>
                  <a:cubicBezTo>
                    <a:pt x="3505746" y="1595979"/>
                    <a:pt x="3500720" y="1608111"/>
                    <a:pt x="3491775" y="1617057"/>
                  </a:cubicBezTo>
                  <a:cubicBezTo>
                    <a:pt x="3482829" y="1626002"/>
                    <a:pt x="3470697" y="1631028"/>
                    <a:pt x="3458046" y="1631028"/>
                  </a:cubicBezTo>
                  <a:lnTo>
                    <a:pt x="47700" y="1631028"/>
                  </a:lnTo>
                  <a:cubicBezTo>
                    <a:pt x="35049" y="1631028"/>
                    <a:pt x="22916" y="1626002"/>
                    <a:pt x="13971" y="1617057"/>
                  </a:cubicBezTo>
                  <a:cubicBezTo>
                    <a:pt x="5025" y="1608111"/>
                    <a:pt x="0" y="1595979"/>
                    <a:pt x="0" y="1583328"/>
                  </a:cubicBezTo>
                  <a:lnTo>
                    <a:pt x="0" y="47700"/>
                  </a:lnTo>
                  <a:cubicBezTo>
                    <a:pt x="0" y="35049"/>
                    <a:pt x="5025" y="22916"/>
                    <a:pt x="13971" y="13971"/>
                  </a:cubicBezTo>
                  <a:cubicBezTo>
                    <a:pt x="22916" y="5025"/>
                    <a:pt x="35049" y="0"/>
                    <a:pt x="47700" y="0"/>
                  </a:cubicBezTo>
                  <a:close/>
                </a:path>
              </a:pathLst>
            </a:custGeom>
            <a:solidFill>
              <a:srgbClr val="FDC8D2"/>
            </a:solidFill>
            <a:ln w="66675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-38100"/>
              <a:ext cx="3505746" cy="1669128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marL="0" marR="0" lvl="0" indent="0" algn="ctr" defTabSz="609630" rtl="0" eaLnBrk="1" fontAlgn="auto" latinLnBrk="0" hangingPunct="1">
                <a:lnSpc>
                  <a:spcPts val="1773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7" name="Freeform 7"/>
          <p:cNvSpPr/>
          <p:nvPr/>
        </p:nvSpPr>
        <p:spPr>
          <a:xfrm>
            <a:off x="7870254" y="1128380"/>
            <a:ext cx="3191058" cy="4624721"/>
          </a:xfrm>
          <a:custGeom>
            <a:avLst/>
            <a:gdLst/>
            <a:ahLst/>
            <a:cxnLst/>
            <a:rect l="l" t="t" r="r" b="b"/>
            <a:pathLst>
              <a:path w="4786587" h="6937082">
                <a:moveTo>
                  <a:pt x="0" y="0"/>
                </a:moveTo>
                <a:lnTo>
                  <a:pt x="4786586" y="0"/>
                </a:lnTo>
                <a:lnTo>
                  <a:pt x="4786586" y="6937083"/>
                </a:lnTo>
                <a:lnTo>
                  <a:pt x="0" y="6937083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Freeform 9"/>
          <p:cNvSpPr/>
          <p:nvPr/>
        </p:nvSpPr>
        <p:spPr>
          <a:xfrm>
            <a:off x="886044" y="5177586"/>
            <a:ext cx="795837" cy="937281"/>
          </a:xfrm>
          <a:custGeom>
            <a:avLst/>
            <a:gdLst/>
            <a:ahLst/>
            <a:cxnLst/>
            <a:rect l="l" t="t" r="r" b="b"/>
            <a:pathLst>
              <a:path w="1193755" h="1405921">
                <a:moveTo>
                  <a:pt x="0" y="0"/>
                </a:moveTo>
                <a:lnTo>
                  <a:pt x="1193755" y="0"/>
                </a:lnTo>
                <a:lnTo>
                  <a:pt x="1193755" y="1405921"/>
                </a:lnTo>
                <a:lnTo>
                  <a:pt x="0" y="1405921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=""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Freeform 10"/>
          <p:cNvSpPr/>
          <p:nvPr/>
        </p:nvSpPr>
        <p:spPr>
          <a:xfrm>
            <a:off x="6385183" y="1692227"/>
            <a:ext cx="682430" cy="815949"/>
          </a:xfrm>
          <a:custGeom>
            <a:avLst/>
            <a:gdLst/>
            <a:ahLst/>
            <a:cxnLst/>
            <a:rect l="l" t="t" r="r" b="b"/>
            <a:pathLst>
              <a:path w="1023645" h="1223923">
                <a:moveTo>
                  <a:pt x="0" y="0"/>
                </a:moveTo>
                <a:lnTo>
                  <a:pt x="1023644" y="0"/>
                </a:lnTo>
                <a:lnTo>
                  <a:pt x="1023644" y="1223924"/>
                </a:lnTo>
                <a:lnTo>
                  <a:pt x="0" y="1223924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=""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" name="Freeform 11"/>
          <p:cNvSpPr/>
          <p:nvPr/>
        </p:nvSpPr>
        <p:spPr>
          <a:xfrm rot="-1398741">
            <a:off x="10212164" y="5368861"/>
            <a:ext cx="1698296" cy="768479"/>
          </a:xfrm>
          <a:custGeom>
            <a:avLst/>
            <a:gdLst/>
            <a:ahLst/>
            <a:cxnLst/>
            <a:rect l="l" t="t" r="r" b="b"/>
            <a:pathLst>
              <a:path w="2547444" h="1152718">
                <a:moveTo>
                  <a:pt x="0" y="0"/>
                </a:moveTo>
                <a:lnTo>
                  <a:pt x="2547443" y="0"/>
                </a:lnTo>
                <a:lnTo>
                  <a:pt x="2547443" y="1152719"/>
                </a:lnTo>
                <a:lnTo>
                  <a:pt x="0" y="1152719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" name="Freeform 12"/>
          <p:cNvSpPr/>
          <p:nvPr/>
        </p:nvSpPr>
        <p:spPr>
          <a:xfrm>
            <a:off x="11152244" y="250923"/>
            <a:ext cx="707913" cy="661013"/>
          </a:xfrm>
          <a:custGeom>
            <a:avLst/>
            <a:gdLst/>
            <a:ahLst/>
            <a:cxnLst/>
            <a:rect l="l" t="t" r="r" b="b"/>
            <a:pathLst>
              <a:path w="1061869" h="991520">
                <a:moveTo>
                  <a:pt x="0" y="0"/>
                </a:moveTo>
                <a:lnTo>
                  <a:pt x="1061868" y="0"/>
                </a:lnTo>
                <a:lnTo>
                  <a:pt x="1061868" y="991520"/>
                </a:lnTo>
                <a:lnTo>
                  <a:pt x="0" y="991520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" name="Freeform 13"/>
          <p:cNvSpPr/>
          <p:nvPr/>
        </p:nvSpPr>
        <p:spPr>
          <a:xfrm rot="-2213441">
            <a:off x="1780556" y="926083"/>
            <a:ext cx="1024141" cy="670347"/>
          </a:xfrm>
          <a:custGeom>
            <a:avLst/>
            <a:gdLst/>
            <a:ahLst/>
            <a:cxnLst/>
            <a:rect l="l" t="t" r="r" b="b"/>
            <a:pathLst>
              <a:path w="1536211" h="1005520">
                <a:moveTo>
                  <a:pt x="0" y="0"/>
                </a:moveTo>
                <a:lnTo>
                  <a:pt x="1536211" y="0"/>
                </a:lnTo>
                <a:lnTo>
                  <a:pt x="1536211" y="1005520"/>
                </a:lnTo>
                <a:lnTo>
                  <a:pt x="0" y="1005520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=""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63A4CB9-9F25-0A63-ACC2-13F803B55989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81887" y="1692227"/>
            <a:ext cx="5998984" cy="37066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577357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3914"/>
            <a:ext cx="12116401" cy="6834605"/>
            <a:chOff x="0" y="0"/>
            <a:chExt cx="24232802" cy="1366921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4232802" cy="13669210"/>
            </a:xfrm>
            <a:custGeom>
              <a:avLst/>
              <a:gdLst/>
              <a:ahLst/>
              <a:cxnLst/>
              <a:rect l="l" t="t" r="r" b="b"/>
              <a:pathLst>
                <a:path w="24232802" h="13669210">
                  <a:moveTo>
                    <a:pt x="0" y="0"/>
                  </a:moveTo>
                  <a:lnTo>
                    <a:pt x="24232802" y="0"/>
                  </a:lnTo>
                  <a:lnTo>
                    <a:pt x="24232802" y="13669210"/>
                  </a:lnTo>
                  <a:lnTo>
                    <a:pt x="0" y="1366921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alphaModFix amt="50000"/>
                <a:extLst>
                  <a:ext uri="{96DAC541-7B7A-43D3-8B79-37D633B846F1}">
                    <asvg:svgBlip xmlns="" xmlns:asvg="http://schemas.microsoft.com/office/drawing/2016/SVG/main" r:embed="rId4"/>
                  </a:ext>
                </a:extLst>
              </a:blip>
              <a:stretch>
                <a:fillRect t="-2069" r="-14916" b="-49450"/>
              </a:stretch>
            </a:blipFill>
          </p:spPr>
          <p:txBody>
            <a:bodyPr/>
            <a:lstStyle/>
            <a:p>
              <a:pPr defTabSz="609630"/>
              <a:endParaRPr lang="en-US" sz="1200">
                <a:solidFill>
                  <a:prstClr val="black"/>
                </a:solidFill>
                <a:latin typeface="Calibri"/>
              </a:endParaRPr>
            </a:p>
          </p:txBody>
        </p:sp>
        <p:grpSp>
          <p:nvGrpSpPr>
            <p:cNvPr id="4" name="Group 4"/>
            <p:cNvGrpSpPr/>
            <p:nvPr/>
          </p:nvGrpSpPr>
          <p:grpSpPr>
            <a:xfrm>
              <a:off x="1058758" y="776687"/>
              <a:ext cx="22457142" cy="12115836"/>
              <a:chOff x="0" y="0"/>
              <a:chExt cx="4435979" cy="2393252"/>
            </a:xfrm>
          </p:grpSpPr>
          <p:sp>
            <p:nvSpPr>
              <p:cNvPr id="5" name="Freeform 5"/>
              <p:cNvSpPr/>
              <p:nvPr/>
            </p:nvSpPr>
            <p:spPr>
              <a:xfrm>
                <a:off x="0" y="0"/>
                <a:ext cx="4435978" cy="2393252"/>
              </a:xfrm>
              <a:custGeom>
                <a:avLst/>
                <a:gdLst/>
                <a:ahLst/>
                <a:cxnLst/>
                <a:rect l="l" t="t" r="r" b="b"/>
                <a:pathLst>
                  <a:path w="4435978" h="2393252">
                    <a:moveTo>
                      <a:pt x="23442" y="0"/>
                    </a:moveTo>
                    <a:lnTo>
                      <a:pt x="4412536" y="0"/>
                    </a:lnTo>
                    <a:cubicBezTo>
                      <a:pt x="4425483" y="0"/>
                      <a:pt x="4435978" y="10496"/>
                      <a:pt x="4435978" y="23442"/>
                    </a:cubicBezTo>
                    <a:lnTo>
                      <a:pt x="4435978" y="2369809"/>
                    </a:lnTo>
                    <a:cubicBezTo>
                      <a:pt x="4435978" y="2382756"/>
                      <a:pt x="4425483" y="2393252"/>
                      <a:pt x="4412536" y="2393252"/>
                    </a:cubicBezTo>
                    <a:lnTo>
                      <a:pt x="23442" y="2393252"/>
                    </a:lnTo>
                    <a:cubicBezTo>
                      <a:pt x="10496" y="2393252"/>
                      <a:pt x="0" y="2382756"/>
                      <a:pt x="0" y="2369809"/>
                    </a:cubicBezTo>
                    <a:lnTo>
                      <a:pt x="0" y="23442"/>
                    </a:lnTo>
                    <a:cubicBezTo>
                      <a:pt x="0" y="10496"/>
                      <a:pt x="10496" y="0"/>
                      <a:pt x="23442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76200" cap="rnd">
                <a:solidFill>
                  <a:srgbClr val="DE3E56"/>
                </a:solidFill>
                <a:prstDash val="solid"/>
                <a:round/>
              </a:ln>
            </p:spPr>
            <p:txBody>
              <a:bodyPr/>
              <a:lstStyle/>
              <a:p>
                <a:pPr defTabSz="609630"/>
                <a:endParaRPr lang="en-US" sz="120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6" name="TextBox 6"/>
              <p:cNvSpPr txBox="1"/>
              <p:nvPr/>
            </p:nvSpPr>
            <p:spPr>
              <a:xfrm>
                <a:off x="0" y="-38100"/>
                <a:ext cx="4435979" cy="2431352"/>
              </a:xfrm>
              <a:prstGeom prst="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algn="ctr" defTabSz="609630">
                  <a:lnSpc>
                    <a:spcPts val="1773"/>
                  </a:lnSpc>
                </a:pPr>
                <a:endParaRPr sz="1200">
                  <a:solidFill>
                    <a:prstClr val="black"/>
                  </a:solidFill>
                  <a:latin typeface="Calibri"/>
                </a:endParaRPr>
              </a:p>
            </p:txBody>
          </p:sp>
        </p:grpSp>
        <p:sp>
          <p:nvSpPr>
            <p:cNvPr id="7" name="Freeform 7"/>
            <p:cNvSpPr/>
            <p:nvPr/>
          </p:nvSpPr>
          <p:spPr>
            <a:xfrm>
              <a:off x="22172070" y="11184363"/>
              <a:ext cx="1680660" cy="2484847"/>
            </a:xfrm>
            <a:custGeom>
              <a:avLst/>
              <a:gdLst/>
              <a:ahLst/>
              <a:cxnLst/>
              <a:rect l="l" t="t" r="r" b="b"/>
              <a:pathLst>
                <a:path w="1680660" h="2484847">
                  <a:moveTo>
                    <a:pt x="0" y="0"/>
                  </a:moveTo>
                  <a:lnTo>
                    <a:pt x="1680660" y="0"/>
                  </a:lnTo>
                  <a:lnTo>
                    <a:pt x="1680660" y="2484847"/>
                  </a:lnTo>
                  <a:lnTo>
                    <a:pt x="0" y="248484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=""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609630"/>
              <a:endParaRPr lang="en-US" sz="12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8" name="Freeform 8"/>
            <p:cNvSpPr/>
            <p:nvPr/>
          </p:nvSpPr>
          <p:spPr>
            <a:xfrm>
              <a:off x="558541" y="11379008"/>
              <a:ext cx="1626118" cy="1915128"/>
            </a:xfrm>
            <a:custGeom>
              <a:avLst/>
              <a:gdLst/>
              <a:ahLst/>
              <a:cxnLst/>
              <a:rect l="l" t="t" r="r" b="b"/>
              <a:pathLst>
                <a:path w="1626118" h="1915128">
                  <a:moveTo>
                    <a:pt x="0" y="0"/>
                  </a:moveTo>
                  <a:lnTo>
                    <a:pt x="1626118" y="0"/>
                  </a:lnTo>
                  <a:lnTo>
                    <a:pt x="1626118" y="1915127"/>
                  </a:lnTo>
                  <a:lnTo>
                    <a:pt x="0" y="191512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=""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609630"/>
              <a:endParaRPr lang="en-US" sz="12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9" name="Freeform 9"/>
            <p:cNvSpPr/>
            <p:nvPr/>
          </p:nvSpPr>
          <p:spPr>
            <a:xfrm rot="428693">
              <a:off x="21539354" y="534026"/>
              <a:ext cx="2600341" cy="1659490"/>
            </a:xfrm>
            <a:custGeom>
              <a:avLst/>
              <a:gdLst/>
              <a:ahLst/>
              <a:cxnLst/>
              <a:rect l="l" t="t" r="r" b="b"/>
              <a:pathLst>
                <a:path w="2600341" h="1659490">
                  <a:moveTo>
                    <a:pt x="0" y="0"/>
                  </a:moveTo>
                  <a:lnTo>
                    <a:pt x="2600341" y="0"/>
                  </a:lnTo>
                  <a:lnTo>
                    <a:pt x="2600341" y="1659491"/>
                  </a:lnTo>
                  <a:lnTo>
                    <a:pt x="0" y="165949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>
                <a:extLst>
                  <a:ext uri="{96DAC541-7B7A-43D3-8B79-37D633B846F1}">
                    <asvg:svgBlip xmlns=""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609630"/>
              <a:endParaRPr lang="en-US" sz="12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0" name="Freeform 10"/>
            <p:cNvSpPr/>
            <p:nvPr/>
          </p:nvSpPr>
          <p:spPr>
            <a:xfrm>
              <a:off x="558541" y="279304"/>
              <a:ext cx="1792795" cy="1587438"/>
            </a:xfrm>
            <a:custGeom>
              <a:avLst/>
              <a:gdLst/>
              <a:ahLst/>
              <a:cxnLst/>
              <a:rect l="l" t="t" r="r" b="b"/>
              <a:pathLst>
                <a:path w="1792795" h="1587438">
                  <a:moveTo>
                    <a:pt x="0" y="0"/>
                  </a:moveTo>
                  <a:lnTo>
                    <a:pt x="1792795" y="0"/>
                  </a:lnTo>
                  <a:lnTo>
                    <a:pt x="1792795" y="1587438"/>
                  </a:lnTo>
                  <a:lnTo>
                    <a:pt x="0" y="158743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>
                <a:extLst>
                  <a:ext uri="{96DAC541-7B7A-43D3-8B79-37D633B846F1}">
                    <asvg:svgBlip xmlns="" xmlns:asvg="http://schemas.microsoft.com/office/drawing/2016/SVG/main" r:embed="rId12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609630"/>
              <a:endParaRPr lang="en-US" sz="1200">
                <a:solidFill>
                  <a:prstClr val="black"/>
                </a:solidFill>
                <a:latin typeface="Calibri"/>
              </a:endParaRPr>
            </a:p>
          </p:txBody>
        </p:sp>
      </p:grpSp>
      <p:sp>
        <p:nvSpPr>
          <p:cNvPr id="12" name="Freeform 12"/>
          <p:cNvSpPr/>
          <p:nvPr/>
        </p:nvSpPr>
        <p:spPr>
          <a:xfrm>
            <a:off x="837904" y="3102795"/>
            <a:ext cx="10516193" cy="1822497"/>
          </a:xfrm>
          <a:custGeom>
            <a:avLst/>
            <a:gdLst/>
            <a:ahLst/>
            <a:cxnLst/>
            <a:rect l="l" t="t" r="r" b="b"/>
            <a:pathLst>
              <a:path w="15774290" h="2733745">
                <a:moveTo>
                  <a:pt x="0" y="0"/>
                </a:moveTo>
                <a:lnTo>
                  <a:pt x="15774290" y="0"/>
                </a:lnTo>
                <a:lnTo>
                  <a:pt x="15774290" y="2733745"/>
                </a:lnTo>
                <a:lnTo>
                  <a:pt x="0" y="2733745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/>
            </a:stretch>
          </a:blipFill>
        </p:spPr>
        <p:txBody>
          <a:bodyPr/>
          <a:lstStyle/>
          <a:p>
            <a:pPr defTabSz="609630"/>
            <a:endParaRPr lang="en-US" sz="1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3" name="Freeform 13"/>
          <p:cNvSpPr/>
          <p:nvPr/>
        </p:nvSpPr>
        <p:spPr>
          <a:xfrm>
            <a:off x="4275357" y="4722480"/>
            <a:ext cx="907423" cy="824931"/>
          </a:xfrm>
          <a:custGeom>
            <a:avLst/>
            <a:gdLst/>
            <a:ahLst/>
            <a:cxnLst/>
            <a:rect l="l" t="t" r="r" b="b"/>
            <a:pathLst>
              <a:path w="1361135" h="1237396">
                <a:moveTo>
                  <a:pt x="0" y="0"/>
                </a:moveTo>
                <a:lnTo>
                  <a:pt x="1361135" y="0"/>
                </a:lnTo>
                <a:lnTo>
                  <a:pt x="1361135" y="1237395"/>
                </a:lnTo>
                <a:lnTo>
                  <a:pt x="0" y="1237395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=""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09630"/>
            <a:endParaRPr lang="en-US" sz="1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5" name="TextBox 15"/>
          <p:cNvSpPr txBox="1"/>
          <p:nvPr/>
        </p:nvSpPr>
        <p:spPr>
          <a:xfrm>
            <a:off x="685800" y="2259584"/>
            <a:ext cx="9617727" cy="6206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09630">
              <a:lnSpc>
                <a:spcPts val="5324"/>
              </a:lnSpc>
              <a:spcBef>
                <a:spcPct val="0"/>
              </a:spcBef>
            </a:pPr>
            <a:r>
              <a:rPr lang="en-US" sz="3803" dirty="0">
                <a:solidFill>
                  <a:srgbClr val="000000"/>
                </a:solidFill>
                <a:latin typeface="Cambria Bold"/>
              </a:rPr>
              <a:t>a) </a:t>
            </a:r>
            <a:r>
              <a:rPr lang="en-US" sz="3803" dirty="0" err="1">
                <a:solidFill>
                  <a:srgbClr val="000000"/>
                </a:solidFill>
                <a:latin typeface="Cambria Bold"/>
              </a:rPr>
              <a:t>Hình</a:t>
            </a:r>
            <a:r>
              <a:rPr lang="en-US" sz="3803" dirty="0">
                <a:solidFill>
                  <a:srgbClr val="000000"/>
                </a:solidFill>
                <a:latin typeface="Cambria Bold"/>
              </a:rPr>
              <a:t> </a:t>
            </a:r>
            <a:r>
              <a:rPr lang="en-US" sz="3803" dirty="0" err="1">
                <a:solidFill>
                  <a:srgbClr val="000000"/>
                </a:solidFill>
                <a:latin typeface="Cambria Bold"/>
              </a:rPr>
              <a:t>nào</a:t>
            </a:r>
            <a:r>
              <a:rPr lang="en-US" sz="3803" dirty="0">
                <a:solidFill>
                  <a:srgbClr val="000000"/>
                </a:solidFill>
                <a:latin typeface="Cambria Bold"/>
              </a:rPr>
              <a:t> </a:t>
            </a:r>
            <a:r>
              <a:rPr lang="en-US" sz="3803" dirty="0" err="1">
                <a:solidFill>
                  <a:srgbClr val="000000"/>
                </a:solidFill>
                <a:latin typeface="Cambria Bold"/>
              </a:rPr>
              <a:t>dưới</a:t>
            </a:r>
            <a:r>
              <a:rPr lang="en-US" sz="3803" dirty="0">
                <a:solidFill>
                  <a:srgbClr val="000000"/>
                </a:solidFill>
                <a:latin typeface="Cambria Bold"/>
              </a:rPr>
              <a:t> </a:t>
            </a:r>
            <a:r>
              <a:rPr lang="en-US" sz="3803" dirty="0" err="1">
                <a:solidFill>
                  <a:srgbClr val="000000"/>
                </a:solidFill>
                <a:latin typeface="Cambria Bold"/>
              </a:rPr>
              <a:t>đây</a:t>
            </a:r>
            <a:r>
              <a:rPr lang="en-US" sz="3803" dirty="0">
                <a:solidFill>
                  <a:srgbClr val="000000"/>
                </a:solidFill>
                <a:latin typeface="Cambria Bold"/>
              </a:rPr>
              <a:t> </a:t>
            </a:r>
            <a:r>
              <a:rPr lang="en-US" sz="3803" dirty="0" err="1">
                <a:solidFill>
                  <a:srgbClr val="000000"/>
                </a:solidFill>
                <a:latin typeface="Cambria Bold"/>
              </a:rPr>
              <a:t>là</a:t>
            </a:r>
            <a:r>
              <a:rPr lang="en-US" sz="3803" dirty="0">
                <a:solidFill>
                  <a:srgbClr val="000000"/>
                </a:solidFill>
                <a:latin typeface="Cambria Bold"/>
              </a:rPr>
              <a:t> </a:t>
            </a:r>
            <a:r>
              <a:rPr lang="en-US" sz="3803" dirty="0" err="1">
                <a:solidFill>
                  <a:srgbClr val="000000"/>
                </a:solidFill>
                <a:latin typeface="Cambria Bold"/>
              </a:rPr>
              <a:t>hình</a:t>
            </a:r>
            <a:r>
              <a:rPr lang="en-US" sz="3803" dirty="0">
                <a:solidFill>
                  <a:srgbClr val="000000"/>
                </a:solidFill>
                <a:latin typeface="Cambria Bold"/>
              </a:rPr>
              <a:t> </a:t>
            </a:r>
            <a:r>
              <a:rPr lang="en-US" sz="3803" dirty="0" err="1">
                <a:solidFill>
                  <a:srgbClr val="000000"/>
                </a:solidFill>
                <a:latin typeface="Cambria Bold"/>
              </a:rPr>
              <a:t>bình</a:t>
            </a:r>
            <a:r>
              <a:rPr lang="en-US" sz="3803" dirty="0">
                <a:solidFill>
                  <a:srgbClr val="000000"/>
                </a:solidFill>
                <a:latin typeface="Cambria Bold"/>
              </a:rPr>
              <a:t> </a:t>
            </a:r>
            <a:r>
              <a:rPr lang="en-US" sz="3803" dirty="0" err="1">
                <a:solidFill>
                  <a:srgbClr val="000000"/>
                </a:solidFill>
                <a:latin typeface="Cambria Bold"/>
              </a:rPr>
              <a:t>hành</a:t>
            </a:r>
            <a:r>
              <a:rPr lang="en-US" sz="3803" dirty="0">
                <a:solidFill>
                  <a:srgbClr val="000000"/>
                </a:solidFill>
                <a:latin typeface="Cambria Bold"/>
              </a:rPr>
              <a:t> 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2979293" y="5458406"/>
            <a:ext cx="3499553" cy="57246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09630">
              <a:lnSpc>
                <a:spcPts val="4857"/>
              </a:lnSpc>
              <a:spcBef>
                <a:spcPct val="0"/>
              </a:spcBef>
            </a:pPr>
            <a:r>
              <a:rPr lang="en-US" sz="3470" dirty="0" err="1">
                <a:solidFill>
                  <a:srgbClr val="DE3E56"/>
                </a:solidFill>
                <a:latin typeface="Cambria Bold"/>
              </a:rPr>
              <a:t>Hình</a:t>
            </a:r>
            <a:r>
              <a:rPr lang="en-US" sz="3470" dirty="0">
                <a:solidFill>
                  <a:srgbClr val="DE3E56"/>
                </a:solidFill>
                <a:latin typeface="Cambria Bold"/>
              </a:rPr>
              <a:t> </a:t>
            </a:r>
            <a:r>
              <a:rPr lang="en-US" sz="3470" dirty="0" err="1">
                <a:solidFill>
                  <a:srgbClr val="DE3E56"/>
                </a:solidFill>
                <a:latin typeface="Cambria Bold"/>
              </a:rPr>
              <a:t>bình</a:t>
            </a:r>
            <a:r>
              <a:rPr lang="en-US" sz="3470" dirty="0">
                <a:solidFill>
                  <a:srgbClr val="DE3E56"/>
                </a:solidFill>
                <a:latin typeface="Cambria Bold"/>
              </a:rPr>
              <a:t> </a:t>
            </a:r>
            <a:r>
              <a:rPr lang="en-US" sz="3470" dirty="0" err="1">
                <a:solidFill>
                  <a:srgbClr val="DE3E56"/>
                </a:solidFill>
                <a:latin typeface="Cambria Bold"/>
              </a:rPr>
              <a:t>hành</a:t>
            </a:r>
            <a:endParaRPr lang="en-US" sz="3470" dirty="0">
              <a:solidFill>
                <a:srgbClr val="DE3E56"/>
              </a:solidFill>
              <a:latin typeface="Cambria Bold"/>
            </a:endParaRP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DFAF773A-E748-5681-74FE-BBC8DA17F46E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793378" y="720128"/>
            <a:ext cx="2591025" cy="1018120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4E7E42FA-F452-4E48-7E86-A02850A8B0DF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3360006" y="635210"/>
            <a:ext cx="6572058" cy="1121761"/>
          </a:xfrm>
          <a:prstGeom prst="rect">
            <a:avLst/>
          </a:prstGeom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ada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5" grpId="0"/>
      <p:bldP spid="1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37799" y="0"/>
            <a:ext cx="12116401" cy="6834605"/>
            <a:chOff x="0" y="0"/>
            <a:chExt cx="24232802" cy="1366921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4232802" cy="13669210"/>
            </a:xfrm>
            <a:custGeom>
              <a:avLst/>
              <a:gdLst/>
              <a:ahLst/>
              <a:cxnLst/>
              <a:rect l="l" t="t" r="r" b="b"/>
              <a:pathLst>
                <a:path w="24232802" h="13669210">
                  <a:moveTo>
                    <a:pt x="0" y="0"/>
                  </a:moveTo>
                  <a:lnTo>
                    <a:pt x="24232802" y="0"/>
                  </a:lnTo>
                  <a:lnTo>
                    <a:pt x="24232802" y="13669210"/>
                  </a:lnTo>
                  <a:lnTo>
                    <a:pt x="0" y="1366921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alphaModFix amt="50000"/>
                <a:extLst>
                  <a:ext uri="{96DAC541-7B7A-43D3-8B79-37D633B846F1}">
                    <asvg:svgBlip xmlns="" xmlns:asvg="http://schemas.microsoft.com/office/drawing/2016/SVG/main" r:embed="rId4"/>
                  </a:ext>
                </a:extLst>
              </a:blip>
              <a:stretch>
                <a:fillRect t="-2069" r="-14916" b="-49450"/>
              </a:stretch>
            </a:blipFill>
          </p:spPr>
          <p:txBody>
            <a:bodyPr/>
            <a:lstStyle/>
            <a:p>
              <a:pPr defTabSz="609630"/>
              <a:endParaRPr lang="en-US" sz="1200">
                <a:solidFill>
                  <a:prstClr val="black"/>
                </a:solidFill>
                <a:latin typeface="Calibri"/>
              </a:endParaRPr>
            </a:p>
          </p:txBody>
        </p:sp>
        <p:grpSp>
          <p:nvGrpSpPr>
            <p:cNvPr id="4" name="Group 4"/>
            <p:cNvGrpSpPr/>
            <p:nvPr/>
          </p:nvGrpSpPr>
          <p:grpSpPr>
            <a:xfrm>
              <a:off x="1058758" y="776687"/>
              <a:ext cx="22457142" cy="12115836"/>
              <a:chOff x="0" y="0"/>
              <a:chExt cx="4435979" cy="2393252"/>
            </a:xfrm>
          </p:grpSpPr>
          <p:sp>
            <p:nvSpPr>
              <p:cNvPr id="5" name="Freeform 5"/>
              <p:cNvSpPr/>
              <p:nvPr/>
            </p:nvSpPr>
            <p:spPr>
              <a:xfrm>
                <a:off x="0" y="0"/>
                <a:ext cx="4435978" cy="2393252"/>
              </a:xfrm>
              <a:custGeom>
                <a:avLst/>
                <a:gdLst/>
                <a:ahLst/>
                <a:cxnLst/>
                <a:rect l="l" t="t" r="r" b="b"/>
                <a:pathLst>
                  <a:path w="4435978" h="2393252">
                    <a:moveTo>
                      <a:pt x="23442" y="0"/>
                    </a:moveTo>
                    <a:lnTo>
                      <a:pt x="4412536" y="0"/>
                    </a:lnTo>
                    <a:cubicBezTo>
                      <a:pt x="4425483" y="0"/>
                      <a:pt x="4435978" y="10496"/>
                      <a:pt x="4435978" y="23442"/>
                    </a:cubicBezTo>
                    <a:lnTo>
                      <a:pt x="4435978" y="2369809"/>
                    </a:lnTo>
                    <a:cubicBezTo>
                      <a:pt x="4435978" y="2382756"/>
                      <a:pt x="4425483" y="2393252"/>
                      <a:pt x="4412536" y="2393252"/>
                    </a:cubicBezTo>
                    <a:lnTo>
                      <a:pt x="23442" y="2393252"/>
                    </a:lnTo>
                    <a:cubicBezTo>
                      <a:pt x="10496" y="2393252"/>
                      <a:pt x="0" y="2382756"/>
                      <a:pt x="0" y="2369809"/>
                    </a:cubicBezTo>
                    <a:lnTo>
                      <a:pt x="0" y="23442"/>
                    </a:lnTo>
                    <a:cubicBezTo>
                      <a:pt x="0" y="10496"/>
                      <a:pt x="10496" y="0"/>
                      <a:pt x="23442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76200" cap="rnd">
                <a:solidFill>
                  <a:srgbClr val="DE3E56"/>
                </a:solidFill>
                <a:prstDash val="solid"/>
                <a:round/>
              </a:ln>
            </p:spPr>
            <p:txBody>
              <a:bodyPr/>
              <a:lstStyle/>
              <a:p>
                <a:pPr defTabSz="609630"/>
                <a:endParaRPr lang="en-US" sz="120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6" name="TextBox 6"/>
              <p:cNvSpPr txBox="1"/>
              <p:nvPr/>
            </p:nvSpPr>
            <p:spPr>
              <a:xfrm>
                <a:off x="0" y="-38100"/>
                <a:ext cx="4435979" cy="2431352"/>
              </a:xfrm>
              <a:prstGeom prst="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algn="ctr" defTabSz="609630">
                  <a:lnSpc>
                    <a:spcPts val="1773"/>
                  </a:lnSpc>
                </a:pPr>
                <a:endParaRPr sz="1200">
                  <a:solidFill>
                    <a:prstClr val="black"/>
                  </a:solidFill>
                  <a:latin typeface="Calibri"/>
                </a:endParaRPr>
              </a:p>
            </p:txBody>
          </p:sp>
        </p:grpSp>
        <p:sp>
          <p:nvSpPr>
            <p:cNvPr id="7" name="Freeform 7"/>
            <p:cNvSpPr/>
            <p:nvPr/>
          </p:nvSpPr>
          <p:spPr>
            <a:xfrm>
              <a:off x="22172070" y="11184363"/>
              <a:ext cx="1680660" cy="2484847"/>
            </a:xfrm>
            <a:custGeom>
              <a:avLst/>
              <a:gdLst/>
              <a:ahLst/>
              <a:cxnLst/>
              <a:rect l="l" t="t" r="r" b="b"/>
              <a:pathLst>
                <a:path w="1680660" h="2484847">
                  <a:moveTo>
                    <a:pt x="0" y="0"/>
                  </a:moveTo>
                  <a:lnTo>
                    <a:pt x="1680660" y="0"/>
                  </a:lnTo>
                  <a:lnTo>
                    <a:pt x="1680660" y="2484847"/>
                  </a:lnTo>
                  <a:lnTo>
                    <a:pt x="0" y="248484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=""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609630"/>
              <a:endParaRPr lang="en-US" sz="12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8" name="Freeform 8"/>
            <p:cNvSpPr/>
            <p:nvPr/>
          </p:nvSpPr>
          <p:spPr>
            <a:xfrm>
              <a:off x="558541" y="11379008"/>
              <a:ext cx="1626118" cy="1915128"/>
            </a:xfrm>
            <a:custGeom>
              <a:avLst/>
              <a:gdLst/>
              <a:ahLst/>
              <a:cxnLst/>
              <a:rect l="l" t="t" r="r" b="b"/>
              <a:pathLst>
                <a:path w="1626118" h="1915128">
                  <a:moveTo>
                    <a:pt x="0" y="0"/>
                  </a:moveTo>
                  <a:lnTo>
                    <a:pt x="1626118" y="0"/>
                  </a:lnTo>
                  <a:lnTo>
                    <a:pt x="1626118" y="1915127"/>
                  </a:lnTo>
                  <a:lnTo>
                    <a:pt x="0" y="191512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=""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609630"/>
              <a:endParaRPr lang="en-US" sz="12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9" name="Freeform 9"/>
            <p:cNvSpPr/>
            <p:nvPr/>
          </p:nvSpPr>
          <p:spPr>
            <a:xfrm rot="428693">
              <a:off x="21539354" y="534026"/>
              <a:ext cx="2600341" cy="1659490"/>
            </a:xfrm>
            <a:custGeom>
              <a:avLst/>
              <a:gdLst/>
              <a:ahLst/>
              <a:cxnLst/>
              <a:rect l="l" t="t" r="r" b="b"/>
              <a:pathLst>
                <a:path w="2600341" h="1659490">
                  <a:moveTo>
                    <a:pt x="0" y="0"/>
                  </a:moveTo>
                  <a:lnTo>
                    <a:pt x="2600341" y="0"/>
                  </a:lnTo>
                  <a:lnTo>
                    <a:pt x="2600341" y="1659491"/>
                  </a:lnTo>
                  <a:lnTo>
                    <a:pt x="0" y="165949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>
                <a:extLst>
                  <a:ext uri="{96DAC541-7B7A-43D3-8B79-37D633B846F1}">
                    <asvg:svgBlip xmlns=""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609630"/>
              <a:endParaRPr lang="en-US" sz="12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0" name="Freeform 10"/>
            <p:cNvSpPr/>
            <p:nvPr/>
          </p:nvSpPr>
          <p:spPr>
            <a:xfrm>
              <a:off x="558541" y="279304"/>
              <a:ext cx="1792795" cy="1587438"/>
            </a:xfrm>
            <a:custGeom>
              <a:avLst/>
              <a:gdLst/>
              <a:ahLst/>
              <a:cxnLst/>
              <a:rect l="l" t="t" r="r" b="b"/>
              <a:pathLst>
                <a:path w="1792795" h="1587438">
                  <a:moveTo>
                    <a:pt x="0" y="0"/>
                  </a:moveTo>
                  <a:lnTo>
                    <a:pt x="1792795" y="0"/>
                  </a:lnTo>
                  <a:lnTo>
                    <a:pt x="1792795" y="1587438"/>
                  </a:lnTo>
                  <a:lnTo>
                    <a:pt x="0" y="158743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>
                <a:extLst>
                  <a:ext uri="{96DAC541-7B7A-43D3-8B79-37D633B846F1}">
                    <asvg:svgBlip xmlns="" xmlns:asvg="http://schemas.microsoft.com/office/drawing/2016/SVG/main" r:embed="rId12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609630"/>
              <a:endParaRPr lang="en-US" sz="1200">
                <a:solidFill>
                  <a:prstClr val="black"/>
                </a:solidFill>
                <a:latin typeface="Calibri"/>
              </a:endParaRPr>
            </a:p>
          </p:txBody>
        </p:sp>
      </p:grpSp>
      <p:sp>
        <p:nvSpPr>
          <p:cNvPr id="12" name="Freeform 12"/>
          <p:cNvSpPr/>
          <p:nvPr/>
        </p:nvSpPr>
        <p:spPr>
          <a:xfrm>
            <a:off x="990007" y="2890939"/>
            <a:ext cx="10423761" cy="1882847"/>
          </a:xfrm>
          <a:custGeom>
            <a:avLst/>
            <a:gdLst/>
            <a:ahLst/>
            <a:cxnLst/>
            <a:rect l="l" t="t" r="r" b="b"/>
            <a:pathLst>
              <a:path w="15635642" h="2824270">
                <a:moveTo>
                  <a:pt x="0" y="0"/>
                </a:moveTo>
                <a:lnTo>
                  <a:pt x="15635642" y="0"/>
                </a:lnTo>
                <a:lnTo>
                  <a:pt x="15635642" y="2824271"/>
                </a:lnTo>
                <a:lnTo>
                  <a:pt x="0" y="2824271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/>
            </a:stretch>
          </a:blipFill>
        </p:spPr>
        <p:txBody>
          <a:bodyPr/>
          <a:lstStyle/>
          <a:p>
            <a:pPr defTabSz="609630"/>
            <a:endParaRPr lang="en-US" sz="1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3" name="Freeform 13"/>
          <p:cNvSpPr/>
          <p:nvPr/>
        </p:nvSpPr>
        <p:spPr>
          <a:xfrm>
            <a:off x="7415245" y="4512879"/>
            <a:ext cx="907423" cy="824931"/>
          </a:xfrm>
          <a:custGeom>
            <a:avLst/>
            <a:gdLst/>
            <a:ahLst/>
            <a:cxnLst/>
            <a:rect l="l" t="t" r="r" b="b"/>
            <a:pathLst>
              <a:path w="1361135" h="1237396">
                <a:moveTo>
                  <a:pt x="0" y="0"/>
                </a:moveTo>
                <a:lnTo>
                  <a:pt x="1361135" y="0"/>
                </a:lnTo>
                <a:lnTo>
                  <a:pt x="1361135" y="1237396"/>
                </a:lnTo>
                <a:lnTo>
                  <a:pt x="0" y="1237396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=""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09630"/>
            <a:endParaRPr lang="en-US" sz="1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5" name="TextBox 15"/>
          <p:cNvSpPr txBox="1"/>
          <p:nvPr/>
        </p:nvSpPr>
        <p:spPr>
          <a:xfrm>
            <a:off x="1249337" y="2062744"/>
            <a:ext cx="9617727" cy="89768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09630">
              <a:lnSpc>
                <a:spcPts val="3536"/>
              </a:lnSpc>
            </a:pPr>
            <a:r>
              <a:rPr lang="en-US" sz="3536" dirty="0">
                <a:solidFill>
                  <a:srgbClr val="000000"/>
                </a:solidFill>
                <a:latin typeface="Cambria Bold"/>
              </a:rPr>
              <a:t>b) </a:t>
            </a:r>
            <a:r>
              <a:rPr lang="en-US" sz="3536" dirty="0" err="1">
                <a:solidFill>
                  <a:srgbClr val="000000"/>
                </a:solidFill>
                <a:latin typeface="Cambria Bold"/>
              </a:rPr>
              <a:t>Hình</a:t>
            </a:r>
            <a:r>
              <a:rPr lang="en-US" sz="3536" dirty="0">
                <a:solidFill>
                  <a:srgbClr val="000000"/>
                </a:solidFill>
                <a:latin typeface="Cambria Bold"/>
              </a:rPr>
              <a:t> </a:t>
            </a:r>
            <a:r>
              <a:rPr lang="en-US" sz="3536" dirty="0" err="1">
                <a:solidFill>
                  <a:srgbClr val="000000"/>
                </a:solidFill>
                <a:latin typeface="Cambria Bold"/>
              </a:rPr>
              <a:t>nào</a:t>
            </a:r>
            <a:r>
              <a:rPr lang="en-US" sz="3536" dirty="0">
                <a:solidFill>
                  <a:srgbClr val="000000"/>
                </a:solidFill>
                <a:latin typeface="Cambria Bold"/>
              </a:rPr>
              <a:t> </a:t>
            </a:r>
            <a:r>
              <a:rPr lang="en-US" sz="3536" dirty="0" err="1">
                <a:solidFill>
                  <a:srgbClr val="000000"/>
                </a:solidFill>
                <a:latin typeface="Cambria Bold"/>
              </a:rPr>
              <a:t>dưới</a:t>
            </a:r>
            <a:r>
              <a:rPr lang="en-US" sz="3536" dirty="0">
                <a:solidFill>
                  <a:srgbClr val="000000"/>
                </a:solidFill>
                <a:latin typeface="Cambria Bold"/>
              </a:rPr>
              <a:t> </a:t>
            </a:r>
            <a:r>
              <a:rPr lang="en-US" sz="3536" dirty="0" err="1">
                <a:solidFill>
                  <a:srgbClr val="000000"/>
                </a:solidFill>
                <a:latin typeface="Cambria Bold"/>
              </a:rPr>
              <a:t>đây</a:t>
            </a:r>
            <a:r>
              <a:rPr lang="en-US" sz="3536" dirty="0">
                <a:solidFill>
                  <a:srgbClr val="000000"/>
                </a:solidFill>
                <a:latin typeface="Cambria Bold"/>
              </a:rPr>
              <a:t> </a:t>
            </a:r>
            <a:r>
              <a:rPr lang="en-US" sz="3536" dirty="0" err="1">
                <a:solidFill>
                  <a:srgbClr val="000000"/>
                </a:solidFill>
                <a:latin typeface="Cambria Bold"/>
              </a:rPr>
              <a:t>vừa</a:t>
            </a:r>
            <a:r>
              <a:rPr lang="en-US" sz="3536" dirty="0">
                <a:solidFill>
                  <a:srgbClr val="000000"/>
                </a:solidFill>
                <a:latin typeface="Cambria Bold"/>
              </a:rPr>
              <a:t> </a:t>
            </a:r>
            <a:r>
              <a:rPr lang="en-US" sz="3536" dirty="0" err="1">
                <a:solidFill>
                  <a:srgbClr val="000000"/>
                </a:solidFill>
                <a:latin typeface="Cambria Bold"/>
              </a:rPr>
              <a:t>có</a:t>
            </a:r>
            <a:r>
              <a:rPr lang="en-US" sz="3536" dirty="0">
                <a:solidFill>
                  <a:srgbClr val="000000"/>
                </a:solidFill>
                <a:latin typeface="Cambria Bold"/>
              </a:rPr>
              <a:t> </a:t>
            </a:r>
            <a:r>
              <a:rPr lang="en-US" sz="3536" dirty="0" err="1">
                <a:solidFill>
                  <a:srgbClr val="000000"/>
                </a:solidFill>
                <a:latin typeface="Cambria Bold"/>
              </a:rPr>
              <a:t>cặp</a:t>
            </a:r>
            <a:r>
              <a:rPr lang="en-US" sz="3536" dirty="0">
                <a:solidFill>
                  <a:srgbClr val="000000"/>
                </a:solidFill>
                <a:latin typeface="Cambria Bold"/>
              </a:rPr>
              <a:t> </a:t>
            </a:r>
            <a:r>
              <a:rPr lang="en-US" sz="3536" dirty="0" err="1">
                <a:solidFill>
                  <a:srgbClr val="000000"/>
                </a:solidFill>
                <a:latin typeface="Cambria Bold"/>
              </a:rPr>
              <a:t>cạnh</a:t>
            </a:r>
            <a:r>
              <a:rPr lang="en-US" sz="3536" dirty="0">
                <a:solidFill>
                  <a:srgbClr val="000000"/>
                </a:solidFill>
                <a:latin typeface="Cambria Bold"/>
              </a:rPr>
              <a:t> song </a:t>
            </a:r>
            <a:r>
              <a:rPr lang="en-US" sz="3536" dirty="0" err="1">
                <a:solidFill>
                  <a:srgbClr val="000000"/>
                </a:solidFill>
                <a:latin typeface="Cambria Bold"/>
              </a:rPr>
              <a:t>song</a:t>
            </a:r>
            <a:r>
              <a:rPr lang="en-US" sz="3536" dirty="0">
                <a:solidFill>
                  <a:srgbClr val="000000"/>
                </a:solidFill>
                <a:latin typeface="Cambria Bold"/>
              </a:rPr>
              <a:t>, </a:t>
            </a:r>
            <a:r>
              <a:rPr lang="en-US" sz="3536" dirty="0" err="1">
                <a:solidFill>
                  <a:srgbClr val="000000"/>
                </a:solidFill>
                <a:latin typeface="Cambria Bold"/>
              </a:rPr>
              <a:t>vừa</a:t>
            </a:r>
            <a:r>
              <a:rPr lang="en-US" sz="3536" dirty="0">
                <a:solidFill>
                  <a:srgbClr val="000000"/>
                </a:solidFill>
                <a:latin typeface="Cambria Bold"/>
              </a:rPr>
              <a:t> </a:t>
            </a:r>
            <a:r>
              <a:rPr lang="en-US" sz="3536" dirty="0" err="1">
                <a:solidFill>
                  <a:srgbClr val="000000"/>
                </a:solidFill>
                <a:latin typeface="Cambria Bold"/>
              </a:rPr>
              <a:t>có</a:t>
            </a:r>
            <a:r>
              <a:rPr lang="en-US" sz="3536" dirty="0">
                <a:solidFill>
                  <a:srgbClr val="000000"/>
                </a:solidFill>
                <a:latin typeface="Cambria Bold"/>
              </a:rPr>
              <a:t> </a:t>
            </a:r>
            <a:r>
              <a:rPr lang="en-US" sz="3536" dirty="0" err="1">
                <a:solidFill>
                  <a:srgbClr val="000000"/>
                </a:solidFill>
                <a:latin typeface="Cambria Bold"/>
              </a:rPr>
              <a:t>cặp</a:t>
            </a:r>
            <a:r>
              <a:rPr lang="en-US" sz="3536" dirty="0">
                <a:solidFill>
                  <a:srgbClr val="000000"/>
                </a:solidFill>
                <a:latin typeface="Cambria Bold"/>
              </a:rPr>
              <a:t> </a:t>
            </a:r>
            <a:r>
              <a:rPr lang="en-US" sz="3536" dirty="0" err="1">
                <a:solidFill>
                  <a:srgbClr val="000000"/>
                </a:solidFill>
                <a:latin typeface="Cambria Bold"/>
              </a:rPr>
              <a:t>cạnh</a:t>
            </a:r>
            <a:r>
              <a:rPr lang="en-US" sz="3536" dirty="0">
                <a:solidFill>
                  <a:srgbClr val="000000"/>
                </a:solidFill>
                <a:latin typeface="Cambria Bold"/>
              </a:rPr>
              <a:t> </a:t>
            </a:r>
            <a:r>
              <a:rPr lang="en-US" sz="3536" dirty="0" err="1">
                <a:solidFill>
                  <a:srgbClr val="000000"/>
                </a:solidFill>
                <a:latin typeface="Cambria Bold"/>
              </a:rPr>
              <a:t>vuông</a:t>
            </a:r>
            <a:r>
              <a:rPr lang="en-US" sz="3536" dirty="0">
                <a:solidFill>
                  <a:srgbClr val="000000"/>
                </a:solidFill>
                <a:latin typeface="Cambria Bold"/>
              </a:rPr>
              <a:t> </a:t>
            </a:r>
            <a:r>
              <a:rPr lang="en-US" sz="3536" dirty="0" err="1">
                <a:solidFill>
                  <a:srgbClr val="000000"/>
                </a:solidFill>
                <a:latin typeface="Cambria Bold"/>
              </a:rPr>
              <a:t>góc</a:t>
            </a:r>
            <a:endParaRPr lang="en-US" sz="3536" dirty="0">
              <a:solidFill>
                <a:srgbClr val="000000"/>
              </a:solidFill>
              <a:latin typeface="Cambria Bold"/>
            </a:endParaRPr>
          </a:p>
        </p:txBody>
      </p:sp>
      <p:sp>
        <p:nvSpPr>
          <p:cNvPr id="17" name="TextBox 17"/>
          <p:cNvSpPr txBox="1"/>
          <p:nvPr/>
        </p:nvSpPr>
        <p:spPr>
          <a:xfrm>
            <a:off x="4522089" y="5382260"/>
            <a:ext cx="6693732" cy="76944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09630">
              <a:lnSpc>
                <a:spcPts val="3030"/>
              </a:lnSpc>
            </a:pPr>
            <a:r>
              <a:rPr lang="en-US" sz="3000">
                <a:solidFill>
                  <a:srgbClr val="DE3E56"/>
                </a:solidFill>
                <a:latin typeface="Cambria Bold"/>
              </a:rPr>
              <a:t>Hình chữ nhật vừa có cặp cạnh </a:t>
            </a:r>
          </a:p>
          <a:p>
            <a:pPr algn="ctr" defTabSz="609630">
              <a:lnSpc>
                <a:spcPts val="3030"/>
              </a:lnSpc>
            </a:pPr>
            <a:r>
              <a:rPr lang="en-US" sz="3000">
                <a:solidFill>
                  <a:srgbClr val="DE3E56"/>
                </a:solidFill>
                <a:latin typeface="Cambria Bold"/>
              </a:rPr>
              <a:t>song song vừa có cặp cạnh vuông góc</a:t>
            </a: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E26B5F3E-87DB-A0CE-2858-5F0BFFEDB1F9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844258" y="732462"/>
            <a:ext cx="2591025" cy="101812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0473A542-E4CD-0F2E-15D8-CD831E3A6831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3435283" y="685799"/>
            <a:ext cx="6572058" cy="1121761"/>
          </a:xfrm>
          <a:prstGeom prst="rect">
            <a:avLst/>
          </a:prstGeom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ada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5" grpId="0"/>
      <p:bldP spid="1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3914"/>
            <a:ext cx="12116401" cy="6834605"/>
            <a:chOff x="0" y="0"/>
            <a:chExt cx="24232802" cy="1366921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4232802" cy="13669210"/>
            </a:xfrm>
            <a:custGeom>
              <a:avLst/>
              <a:gdLst/>
              <a:ahLst/>
              <a:cxnLst/>
              <a:rect l="l" t="t" r="r" b="b"/>
              <a:pathLst>
                <a:path w="24232802" h="13669210">
                  <a:moveTo>
                    <a:pt x="0" y="0"/>
                  </a:moveTo>
                  <a:lnTo>
                    <a:pt x="24232802" y="0"/>
                  </a:lnTo>
                  <a:lnTo>
                    <a:pt x="24232802" y="13669210"/>
                  </a:lnTo>
                  <a:lnTo>
                    <a:pt x="0" y="1366921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alphaModFix amt="50000"/>
                <a:extLst>
                  <a:ext uri="{96DAC541-7B7A-43D3-8B79-37D633B846F1}">
                    <asvg:svgBlip xmlns="" xmlns:asvg="http://schemas.microsoft.com/office/drawing/2016/SVG/main" r:embed="rId4"/>
                  </a:ext>
                </a:extLst>
              </a:blip>
              <a:stretch>
                <a:fillRect t="-2069" r="-14916" b="-49450"/>
              </a:stretch>
            </a:blipFill>
          </p:spPr>
          <p:txBody>
            <a:bodyPr/>
            <a:lstStyle/>
            <a:p>
              <a:pPr defTabSz="609630"/>
              <a:endParaRPr lang="en-US" sz="1200">
                <a:solidFill>
                  <a:prstClr val="black"/>
                </a:solidFill>
                <a:latin typeface="Calibri"/>
              </a:endParaRPr>
            </a:p>
          </p:txBody>
        </p:sp>
        <p:grpSp>
          <p:nvGrpSpPr>
            <p:cNvPr id="4" name="Group 4"/>
            <p:cNvGrpSpPr/>
            <p:nvPr/>
          </p:nvGrpSpPr>
          <p:grpSpPr>
            <a:xfrm>
              <a:off x="1058758" y="776687"/>
              <a:ext cx="22457142" cy="12115836"/>
              <a:chOff x="0" y="0"/>
              <a:chExt cx="4435979" cy="2393252"/>
            </a:xfrm>
          </p:grpSpPr>
          <p:sp>
            <p:nvSpPr>
              <p:cNvPr id="5" name="Freeform 5"/>
              <p:cNvSpPr/>
              <p:nvPr/>
            </p:nvSpPr>
            <p:spPr>
              <a:xfrm>
                <a:off x="0" y="0"/>
                <a:ext cx="4435978" cy="2393252"/>
              </a:xfrm>
              <a:custGeom>
                <a:avLst/>
                <a:gdLst/>
                <a:ahLst/>
                <a:cxnLst/>
                <a:rect l="l" t="t" r="r" b="b"/>
                <a:pathLst>
                  <a:path w="4435978" h="2393252">
                    <a:moveTo>
                      <a:pt x="23442" y="0"/>
                    </a:moveTo>
                    <a:lnTo>
                      <a:pt x="4412536" y="0"/>
                    </a:lnTo>
                    <a:cubicBezTo>
                      <a:pt x="4425483" y="0"/>
                      <a:pt x="4435978" y="10496"/>
                      <a:pt x="4435978" y="23442"/>
                    </a:cubicBezTo>
                    <a:lnTo>
                      <a:pt x="4435978" y="2369809"/>
                    </a:lnTo>
                    <a:cubicBezTo>
                      <a:pt x="4435978" y="2382756"/>
                      <a:pt x="4425483" y="2393252"/>
                      <a:pt x="4412536" y="2393252"/>
                    </a:cubicBezTo>
                    <a:lnTo>
                      <a:pt x="23442" y="2393252"/>
                    </a:lnTo>
                    <a:cubicBezTo>
                      <a:pt x="10496" y="2393252"/>
                      <a:pt x="0" y="2382756"/>
                      <a:pt x="0" y="2369809"/>
                    </a:cubicBezTo>
                    <a:lnTo>
                      <a:pt x="0" y="23442"/>
                    </a:lnTo>
                    <a:cubicBezTo>
                      <a:pt x="0" y="10496"/>
                      <a:pt x="10496" y="0"/>
                      <a:pt x="23442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76200" cap="rnd">
                <a:solidFill>
                  <a:srgbClr val="DE3E56"/>
                </a:solidFill>
                <a:prstDash val="solid"/>
                <a:round/>
              </a:ln>
            </p:spPr>
            <p:txBody>
              <a:bodyPr/>
              <a:lstStyle/>
              <a:p>
                <a:pPr defTabSz="609630"/>
                <a:endParaRPr lang="en-US" sz="120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6" name="TextBox 6"/>
              <p:cNvSpPr txBox="1"/>
              <p:nvPr/>
            </p:nvSpPr>
            <p:spPr>
              <a:xfrm>
                <a:off x="0" y="-38100"/>
                <a:ext cx="4435979" cy="2431352"/>
              </a:xfrm>
              <a:prstGeom prst="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algn="ctr" defTabSz="609630">
                  <a:lnSpc>
                    <a:spcPts val="1773"/>
                  </a:lnSpc>
                </a:pPr>
                <a:endParaRPr sz="1200">
                  <a:solidFill>
                    <a:prstClr val="black"/>
                  </a:solidFill>
                  <a:latin typeface="Calibri"/>
                </a:endParaRPr>
              </a:p>
            </p:txBody>
          </p:sp>
        </p:grpSp>
        <p:sp>
          <p:nvSpPr>
            <p:cNvPr id="7" name="Freeform 7"/>
            <p:cNvSpPr/>
            <p:nvPr/>
          </p:nvSpPr>
          <p:spPr>
            <a:xfrm>
              <a:off x="22172070" y="11184363"/>
              <a:ext cx="1680660" cy="2484847"/>
            </a:xfrm>
            <a:custGeom>
              <a:avLst/>
              <a:gdLst/>
              <a:ahLst/>
              <a:cxnLst/>
              <a:rect l="l" t="t" r="r" b="b"/>
              <a:pathLst>
                <a:path w="1680660" h="2484847">
                  <a:moveTo>
                    <a:pt x="0" y="0"/>
                  </a:moveTo>
                  <a:lnTo>
                    <a:pt x="1680660" y="0"/>
                  </a:lnTo>
                  <a:lnTo>
                    <a:pt x="1680660" y="2484847"/>
                  </a:lnTo>
                  <a:lnTo>
                    <a:pt x="0" y="248484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=""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609630"/>
              <a:endParaRPr lang="en-US" sz="12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8" name="Freeform 8"/>
            <p:cNvSpPr/>
            <p:nvPr/>
          </p:nvSpPr>
          <p:spPr>
            <a:xfrm>
              <a:off x="558541" y="11379008"/>
              <a:ext cx="1626118" cy="1915128"/>
            </a:xfrm>
            <a:custGeom>
              <a:avLst/>
              <a:gdLst/>
              <a:ahLst/>
              <a:cxnLst/>
              <a:rect l="l" t="t" r="r" b="b"/>
              <a:pathLst>
                <a:path w="1626118" h="1915128">
                  <a:moveTo>
                    <a:pt x="0" y="0"/>
                  </a:moveTo>
                  <a:lnTo>
                    <a:pt x="1626118" y="0"/>
                  </a:lnTo>
                  <a:lnTo>
                    <a:pt x="1626118" y="1915127"/>
                  </a:lnTo>
                  <a:lnTo>
                    <a:pt x="0" y="191512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=""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609630"/>
              <a:endParaRPr lang="en-US" sz="12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9" name="Freeform 9"/>
            <p:cNvSpPr/>
            <p:nvPr/>
          </p:nvSpPr>
          <p:spPr>
            <a:xfrm rot="428693">
              <a:off x="21539354" y="534026"/>
              <a:ext cx="2600341" cy="1659490"/>
            </a:xfrm>
            <a:custGeom>
              <a:avLst/>
              <a:gdLst/>
              <a:ahLst/>
              <a:cxnLst/>
              <a:rect l="l" t="t" r="r" b="b"/>
              <a:pathLst>
                <a:path w="2600341" h="1659490">
                  <a:moveTo>
                    <a:pt x="0" y="0"/>
                  </a:moveTo>
                  <a:lnTo>
                    <a:pt x="2600341" y="0"/>
                  </a:lnTo>
                  <a:lnTo>
                    <a:pt x="2600341" y="1659491"/>
                  </a:lnTo>
                  <a:lnTo>
                    <a:pt x="0" y="165949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>
                <a:extLst>
                  <a:ext uri="{96DAC541-7B7A-43D3-8B79-37D633B846F1}">
                    <asvg:svgBlip xmlns=""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609630"/>
              <a:endParaRPr lang="en-US" sz="12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0" name="Freeform 10"/>
            <p:cNvSpPr/>
            <p:nvPr/>
          </p:nvSpPr>
          <p:spPr>
            <a:xfrm>
              <a:off x="558541" y="279304"/>
              <a:ext cx="1792795" cy="1587438"/>
            </a:xfrm>
            <a:custGeom>
              <a:avLst/>
              <a:gdLst/>
              <a:ahLst/>
              <a:cxnLst/>
              <a:rect l="l" t="t" r="r" b="b"/>
              <a:pathLst>
                <a:path w="1792795" h="1587438">
                  <a:moveTo>
                    <a:pt x="0" y="0"/>
                  </a:moveTo>
                  <a:lnTo>
                    <a:pt x="1792795" y="0"/>
                  </a:lnTo>
                  <a:lnTo>
                    <a:pt x="1792795" y="1587438"/>
                  </a:lnTo>
                  <a:lnTo>
                    <a:pt x="0" y="158743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>
                <a:extLst>
                  <a:ext uri="{96DAC541-7B7A-43D3-8B79-37D633B846F1}">
                    <asvg:svgBlip xmlns="" xmlns:asvg="http://schemas.microsoft.com/office/drawing/2016/SVG/main" r:embed="rId12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609630"/>
              <a:endParaRPr lang="en-US" sz="1200">
                <a:solidFill>
                  <a:prstClr val="black"/>
                </a:solidFill>
                <a:latin typeface="Calibri"/>
              </a:endParaRPr>
            </a:p>
          </p:txBody>
        </p:sp>
      </p:grpSp>
      <p:sp>
        <p:nvSpPr>
          <p:cNvPr id="11" name="Freeform 11"/>
          <p:cNvSpPr/>
          <p:nvPr/>
        </p:nvSpPr>
        <p:spPr>
          <a:xfrm>
            <a:off x="5599027" y="1851329"/>
            <a:ext cx="5616794" cy="3526358"/>
          </a:xfrm>
          <a:custGeom>
            <a:avLst/>
            <a:gdLst/>
            <a:ahLst/>
            <a:cxnLst/>
            <a:rect l="l" t="t" r="r" b="b"/>
            <a:pathLst>
              <a:path w="8425191" h="5289537">
                <a:moveTo>
                  <a:pt x="0" y="0"/>
                </a:moveTo>
                <a:lnTo>
                  <a:pt x="8425190" y="0"/>
                </a:lnTo>
                <a:lnTo>
                  <a:pt x="8425190" y="5289537"/>
                </a:lnTo>
                <a:lnTo>
                  <a:pt x="0" y="5289537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/>
            </a:stretch>
          </a:blipFill>
        </p:spPr>
        <p:txBody>
          <a:bodyPr/>
          <a:lstStyle/>
          <a:p>
            <a:pPr defTabSz="609630"/>
            <a:endParaRPr lang="en-US" sz="1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4" name="TextBox 14"/>
          <p:cNvSpPr txBox="1"/>
          <p:nvPr/>
        </p:nvSpPr>
        <p:spPr>
          <a:xfrm>
            <a:off x="1389754" y="2887817"/>
            <a:ext cx="3346801" cy="57708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09630">
              <a:lnSpc>
                <a:spcPts val="4466"/>
              </a:lnSpc>
            </a:pPr>
            <a:r>
              <a:rPr lang="en-US" sz="4466" dirty="0">
                <a:solidFill>
                  <a:srgbClr val="000000"/>
                </a:solidFill>
                <a:latin typeface="Cambria Bold"/>
              </a:rPr>
              <a:t>BC =   </a:t>
            </a:r>
            <a:r>
              <a:rPr lang="en-US" sz="4466" dirty="0">
                <a:solidFill>
                  <a:srgbClr val="DE3E56"/>
                </a:solidFill>
                <a:latin typeface="Cambria Bold"/>
              </a:rPr>
              <a:t>3</a:t>
            </a:r>
            <a:r>
              <a:rPr lang="en-US" sz="4466" dirty="0">
                <a:solidFill>
                  <a:srgbClr val="000000"/>
                </a:solidFill>
                <a:latin typeface="Cambria Bold"/>
              </a:rPr>
              <a:t>    cm</a:t>
            </a:r>
          </a:p>
        </p:txBody>
      </p:sp>
      <p:pic>
        <p:nvPicPr>
          <p:cNvPr id="15" name="Picture 15"/>
          <p:cNvPicPr>
            <a:picLocks noChangeAspect="1"/>
          </p:cNvPicPr>
          <p:nvPr/>
        </p:nvPicPr>
        <p:blipFill>
          <a:blip r:embed="rId14"/>
          <a:srcRect/>
          <a:stretch>
            <a:fillRect/>
          </a:stretch>
        </p:blipFill>
        <p:spPr>
          <a:xfrm>
            <a:off x="2890710" y="2625055"/>
            <a:ext cx="843375" cy="902005"/>
          </a:xfrm>
          <a:prstGeom prst="rect">
            <a:avLst/>
          </a:prstGeom>
        </p:spPr>
      </p:pic>
      <p:sp>
        <p:nvSpPr>
          <p:cNvPr id="17" name="TextBox 17"/>
          <p:cNvSpPr txBox="1"/>
          <p:nvPr/>
        </p:nvSpPr>
        <p:spPr>
          <a:xfrm>
            <a:off x="5987419" y="5294865"/>
            <a:ext cx="4840011" cy="8720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09630">
              <a:lnSpc>
                <a:spcPts val="3394"/>
              </a:lnSpc>
            </a:pPr>
            <a:r>
              <a:rPr lang="en-US" sz="3360" dirty="0" err="1">
                <a:solidFill>
                  <a:srgbClr val="DE3E56"/>
                </a:solidFill>
                <a:latin typeface="Cambria Bold"/>
              </a:rPr>
              <a:t>Hình</a:t>
            </a:r>
            <a:r>
              <a:rPr lang="en-US" sz="3360" dirty="0">
                <a:solidFill>
                  <a:srgbClr val="DE3E56"/>
                </a:solidFill>
                <a:latin typeface="Cambria Bold"/>
              </a:rPr>
              <a:t> </a:t>
            </a:r>
            <a:r>
              <a:rPr lang="en-US" sz="3360" dirty="0" err="1">
                <a:solidFill>
                  <a:srgbClr val="DE3E56"/>
                </a:solidFill>
                <a:latin typeface="Cambria Bold"/>
              </a:rPr>
              <a:t>bình</a:t>
            </a:r>
            <a:r>
              <a:rPr lang="en-US" sz="3360" dirty="0">
                <a:solidFill>
                  <a:srgbClr val="DE3E56"/>
                </a:solidFill>
                <a:latin typeface="Cambria Bold"/>
              </a:rPr>
              <a:t> </a:t>
            </a:r>
            <a:r>
              <a:rPr lang="en-US" sz="3360" dirty="0" err="1">
                <a:solidFill>
                  <a:srgbClr val="DE3E56"/>
                </a:solidFill>
                <a:latin typeface="Cambria Bold"/>
              </a:rPr>
              <a:t>hành</a:t>
            </a:r>
            <a:r>
              <a:rPr lang="en-US" sz="3360" dirty="0">
                <a:solidFill>
                  <a:srgbClr val="DE3E56"/>
                </a:solidFill>
                <a:latin typeface="Cambria Bold"/>
              </a:rPr>
              <a:t> </a:t>
            </a:r>
            <a:r>
              <a:rPr lang="en-US" sz="3360" dirty="0" err="1">
                <a:solidFill>
                  <a:srgbClr val="DE3E56"/>
                </a:solidFill>
                <a:latin typeface="Cambria Bold"/>
              </a:rPr>
              <a:t>có</a:t>
            </a:r>
            <a:r>
              <a:rPr lang="en-US" sz="3360" dirty="0">
                <a:solidFill>
                  <a:srgbClr val="DE3E56"/>
                </a:solidFill>
                <a:latin typeface="Cambria Bold"/>
              </a:rPr>
              <a:t> </a:t>
            </a:r>
            <a:r>
              <a:rPr lang="en-US" sz="3360" dirty="0" err="1">
                <a:solidFill>
                  <a:srgbClr val="DE3E56"/>
                </a:solidFill>
                <a:latin typeface="Cambria Bold"/>
              </a:rPr>
              <a:t>các</a:t>
            </a:r>
            <a:r>
              <a:rPr lang="en-US" sz="3360" dirty="0">
                <a:solidFill>
                  <a:srgbClr val="DE3E56"/>
                </a:solidFill>
                <a:latin typeface="Cambria Bold"/>
              </a:rPr>
              <a:t> </a:t>
            </a:r>
            <a:r>
              <a:rPr lang="en-US" sz="3360" dirty="0" err="1">
                <a:solidFill>
                  <a:srgbClr val="DE3E56"/>
                </a:solidFill>
                <a:latin typeface="Cambria Bold"/>
              </a:rPr>
              <a:t>cặp</a:t>
            </a:r>
            <a:r>
              <a:rPr lang="en-US" sz="3360" dirty="0">
                <a:solidFill>
                  <a:srgbClr val="DE3E56"/>
                </a:solidFill>
                <a:latin typeface="Cambria Bold"/>
              </a:rPr>
              <a:t> </a:t>
            </a:r>
            <a:r>
              <a:rPr lang="en-US" sz="3360" dirty="0" err="1">
                <a:solidFill>
                  <a:srgbClr val="DE3E56"/>
                </a:solidFill>
                <a:latin typeface="Cambria Bold"/>
              </a:rPr>
              <a:t>cạnh</a:t>
            </a:r>
            <a:r>
              <a:rPr lang="en-US" sz="3360" dirty="0">
                <a:solidFill>
                  <a:srgbClr val="DE3E56"/>
                </a:solidFill>
                <a:latin typeface="Cambria Bold"/>
              </a:rPr>
              <a:t> </a:t>
            </a:r>
            <a:r>
              <a:rPr lang="en-US" sz="3360" dirty="0" err="1">
                <a:solidFill>
                  <a:srgbClr val="DE3E56"/>
                </a:solidFill>
                <a:latin typeface="Cambria Bold"/>
              </a:rPr>
              <a:t>đối</a:t>
            </a:r>
            <a:r>
              <a:rPr lang="en-US" sz="3360" dirty="0">
                <a:solidFill>
                  <a:srgbClr val="DE3E56"/>
                </a:solidFill>
                <a:latin typeface="Cambria Bold"/>
              </a:rPr>
              <a:t> </a:t>
            </a:r>
            <a:r>
              <a:rPr lang="en-US" sz="3360" dirty="0" err="1">
                <a:solidFill>
                  <a:srgbClr val="DE3E56"/>
                </a:solidFill>
                <a:latin typeface="Cambria Bold"/>
              </a:rPr>
              <a:t>bằng</a:t>
            </a:r>
            <a:r>
              <a:rPr lang="en-US" sz="3360" dirty="0">
                <a:solidFill>
                  <a:srgbClr val="DE3E56"/>
                </a:solidFill>
                <a:latin typeface="Cambria Bold"/>
              </a:rPr>
              <a:t> </a:t>
            </a:r>
            <a:r>
              <a:rPr lang="en-US" sz="3360" dirty="0" err="1">
                <a:solidFill>
                  <a:srgbClr val="DE3E56"/>
                </a:solidFill>
                <a:latin typeface="Cambria Bold"/>
              </a:rPr>
              <a:t>nhau</a:t>
            </a:r>
            <a:r>
              <a:rPr lang="en-US" sz="3360" dirty="0">
                <a:solidFill>
                  <a:srgbClr val="DE3E56"/>
                </a:solidFill>
                <a:latin typeface="Cambria Bold"/>
              </a:rPr>
              <a:t>.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1389754" y="3881908"/>
            <a:ext cx="3346801" cy="57708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09630">
              <a:lnSpc>
                <a:spcPts val="4466"/>
              </a:lnSpc>
            </a:pPr>
            <a:r>
              <a:rPr lang="en-US" sz="4466">
                <a:solidFill>
                  <a:srgbClr val="000000"/>
                </a:solidFill>
                <a:latin typeface="Cambria Bold"/>
              </a:rPr>
              <a:t>DC =   </a:t>
            </a:r>
            <a:r>
              <a:rPr lang="en-US" sz="4466">
                <a:solidFill>
                  <a:srgbClr val="DE3E56"/>
                </a:solidFill>
                <a:latin typeface="Cambria Bold"/>
              </a:rPr>
              <a:t>4</a:t>
            </a:r>
            <a:r>
              <a:rPr lang="en-US" sz="4466">
                <a:solidFill>
                  <a:srgbClr val="000000"/>
                </a:solidFill>
                <a:latin typeface="Cambria Bold"/>
              </a:rPr>
              <a:t>   cm</a:t>
            </a:r>
          </a:p>
        </p:txBody>
      </p:sp>
      <p:pic>
        <p:nvPicPr>
          <p:cNvPr id="19" name="Picture 19"/>
          <p:cNvPicPr>
            <a:picLocks noChangeAspect="1"/>
          </p:cNvPicPr>
          <p:nvPr/>
        </p:nvPicPr>
        <p:blipFill>
          <a:blip r:embed="rId14"/>
          <a:srcRect/>
          <a:stretch>
            <a:fillRect/>
          </a:stretch>
        </p:blipFill>
        <p:spPr>
          <a:xfrm>
            <a:off x="2950359" y="3694007"/>
            <a:ext cx="843375" cy="902005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3D3B75D0-08F1-1E0F-63CE-43B55F47C8DD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727470" y="822380"/>
            <a:ext cx="2584928" cy="1018120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F315F006-F66F-32A4-C30F-FC6250BFBEE3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3402519" y="593663"/>
            <a:ext cx="7230483" cy="1676545"/>
          </a:xfrm>
          <a:prstGeom prst="rect">
            <a:avLst/>
          </a:prstGeom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2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killpo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9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killpo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4" grpId="0"/>
      <p:bldP spid="17" grpId="0"/>
      <p:bldP spid="18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43</TotalTime>
  <Words>319</Words>
  <Application>Microsoft Office PowerPoint</Application>
  <PresentationFormat>Widescreen</PresentationFormat>
  <Paragraphs>29</Paragraphs>
  <Slides>17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17</vt:i4>
      </vt:variant>
    </vt:vector>
  </HeadingPairs>
  <TitlesOfParts>
    <vt:vector size="29" baseType="lpstr">
      <vt:lpstr>#9Slide07 HoneyCream</vt:lpstr>
      <vt:lpstr>Arial</vt:lpstr>
      <vt:lpstr>Calibri</vt:lpstr>
      <vt:lpstr>Calibri Light</vt:lpstr>
      <vt:lpstr>Cambria</vt:lpstr>
      <vt:lpstr>Cambria Bold</vt:lpstr>
      <vt:lpstr>SVN-Newton</vt:lpstr>
      <vt:lpstr>SVN-Ready</vt:lpstr>
      <vt:lpstr>Times New Roman</vt:lpstr>
      <vt:lpstr>Office Theme</vt:lpstr>
      <vt:lpstr>1_Office Theme</vt:lpstr>
      <vt:lpstr>2_Office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KhanhHuyen;MNT</dc:creator>
  <cp:keywords>MĂNG NON TEAM</cp:keywords>
  <cp:lastModifiedBy>Laptop T&amp;T</cp:lastModifiedBy>
  <cp:revision>8</cp:revision>
  <dcterms:created xsi:type="dcterms:W3CDTF">2023-10-17T08:02:59Z</dcterms:created>
  <dcterms:modified xsi:type="dcterms:W3CDTF">2023-11-20T14:35:55Z</dcterms:modified>
</cp:coreProperties>
</file>